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2"/>
  </p:notesMasterIdLst>
  <p:handoutMasterIdLst>
    <p:handoutMasterId r:id="rId123"/>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 id="355" r:id="rId101"/>
    <p:sldId id="356" r:id="rId102"/>
    <p:sldId id="357" r:id="rId103"/>
    <p:sldId id="358" r:id="rId104"/>
    <p:sldId id="359" r:id="rId105"/>
    <p:sldId id="360" r:id="rId106"/>
    <p:sldId id="361" r:id="rId107"/>
    <p:sldId id="362" r:id="rId108"/>
    <p:sldId id="363" r:id="rId109"/>
    <p:sldId id="364" r:id="rId110"/>
    <p:sldId id="365" r:id="rId111"/>
    <p:sldId id="366" r:id="rId112"/>
    <p:sldId id="367" r:id="rId113"/>
    <p:sldId id="368" r:id="rId114"/>
    <p:sldId id="369" r:id="rId115"/>
    <p:sldId id="370" r:id="rId116"/>
    <p:sldId id="371" r:id="rId117"/>
    <p:sldId id="372" r:id="rId118"/>
    <p:sldId id="373" r:id="rId119"/>
    <p:sldId id="374" r:id="rId120"/>
    <p:sldId id="375" r:id="rId121"/>
  </p:sldIdLst>
  <p:sldSz cx="9144000" cy="6858000" type="screen4x3"/>
  <p:notesSz cx="9144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584"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handoutMaster" Target="handoutMasters/handoutMaster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presProps" Target="presProp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79AA839-CBC3-5094-7955-2ABCFFF27E27}"/>
              </a:ext>
            </a:extLst>
          </p:cNvPr>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IN"/>
          </a:p>
        </p:txBody>
      </p:sp>
      <p:sp>
        <p:nvSpPr>
          <p:cNvPr id="3" name="Date Placeholder 2">
            <a:extLst>
              <a:ext uri="{FF2B5EF4-FFF2-40B4-BE49-F238E27FC236}">
                <a16:creationId xmlns:a16="http://schemas.microsoft.com/office/drawing/2014/main" id="{B089736B-9819-170D-FE1F-0B83EB09FDEA}"/>
              </a:ext>
            </a:extLst>
          </p:cNvPr>
          <p:cNvSpPr>
            <a:spLocks noGrp="1"/>
          </p:cNvSpPr>
          <p:nvPr>
            <p:ph type="dt" sz="quarter" idx="1"/>
          </p:nvPr>
        </p:nvSpPr>
        <p:spPr>
          <a:xfrm>
            <a:off x="5180013" y="0"/>
            <a:ext cx="3962400" cy="344488"/>
          </a:xfrm>
          <a:prstGeom prst="rect">
            <a:avLst/>
          </a:prstGeom>
        </p:spPr>
        <p:txBody>
          <a:bodyPr vert="horz" lIns="91440" tIns="45720" rIns="91440" bIns="45720" rtlCol="0"/>
          <a:lstStyle>
            <a:lvl1pPr algn="r">
              <a:defRPr sz="1200"/>
            </a:lvl1pPr>
          </a:lstStyle>
          <a:p>
            <a:fld id="{3840DF4E-1B94-4DB3-A67B-1EC9BDF8CF54}" type="datetimeFigureOut">
              <a:rPr lang="en-IN" smtClean="0"/>
              <a:t>03-07-2026</a:t>
            </a:fld>
            <a:endParaRPr lang="en-IN"/>
          </a:p>
        </p:txBody>
      </p:sp>
      <p:sp>
        <p:nvSpPr>
          <p:cNvPr id="4" name="Footer Placeholder 3">
            <a:extLst>
              <a:ext uri="{FF2B5EF4-FFF2-40B4-BE49-F238E27FC236}">
                <a16:creationId xmlns:a16="http://schemas.microsoft.com/office/drawing/2014/main" id="{78EDA350-073F-0860-3C4C-C9BB81DCC13D}"/>
              </a:ext>
            </a:extLst>
          </p:cNvPr>
          <p:cNvSpPr>
            <a:spLocks noGrp="1"/>
          </p:cNvSpPr>
          <p:nvPr>
            <p:ph type="ftr" sz="quarter" idx="2"/>
          </p:nvPr>
        </p:nvSpPr>
        <p:spPr>
          <a:xfrm>
            <a:off x="0" y="6513513"/>
            <a:ext cx="3962400" cy="344487"/>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a:extLst>
              <a:ext uri="{FF2B5EF4-FFF2-40B4-BE49-F238E27FC236}">
                <a16:creationId xmlns:a16="http://schemas.microsoft.com/office/drawing/2014/main" id="{0AE1EB56-8A45-D3BE-1530-F20792BB35C3}"/>
              </a:ext>
            </a:extLst>
          </p:cNvPr>
          <p:cNvSpPr>
            <a:spLocks noGrp="1"/>
          </p:cNvSpPr>
          <p:nvPr>
            <p:ph type="sldNum" sz="quarter" idx="3"/>
          </p:nvPr>
        </p:nvSpPr>
        <p:spPr>
          <a:xfrm>
            <a:off x="5180013" y="6513513"/>
            <a:ext cx="3962400" cy="344487"/>
          </a:xfrm>
          <a:prstGeom prst="rect">
            <a:avLst/>
          </a:prstGeom>
        </p:spPr>
        <p:txBody>
          <a:bodyPr vert="horz" lIns="91440" tIns="45720" rIns="91440" bIns="45720" rtlCol="0" anchor="b"/>
          <a:lstStyle>
            <a:lvl1pPr algn="r">
              <a:defRPr sz="1200"/>
            </a:lvl1pPr>
          </a:lstStyle>
          <a:p>
            <a:fld id="{11F7D23F-3D1F-4DB6-A034-97D9BCEF09A5}" type="slidenum">
              <a:rPr lang="en-IN" smtClean="0"/>
              <a:t>‹#›</a:t>
            </a:fld>
            <a:endParaRPr lang="en-IN"/>
          </a:p>
        </p:txBody>
      </p:sp>
    </p:spTree>
    <p:extLst>
      <p:ext uri="{BB962C8B-B14F-4D97-AF65-F5344CB8AC3E}">
        <p14:creationId xmlns:p14="http://schemas.microsoft.com/office/powerpoint/2010/main" val="23886402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38D29F09-F586-4F68-A60A-33BCA5ED1D96}" type="datetimeFigureOut">
              <a:rPr lang="en-IN" smtClean="0"/>
              <a:t>03-07-2026</a:t>
            </a:fld>
            <a:endParaRPr lang="en-IN"/>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FB9135FD-01A6-4DDA-A8FA-C4DF33CC9522}" type="slidenum">
              <a:rPr lang="en-IN" smtClean="0"/>
              <a:t>‹#›</a:t>
            </a:fld>
            <a:endParaRPr lang="en-IN"/>
          </a:p>
        </p:txBody>
      </p:sp>
    </p:spTree>
    <p:extLst>
      <p:ext uri="{BB962C8B-B14F-4D97-AF65-F5344CB8AC3E}">
        <p14:creationId xmlns:p14="http://schemas.microsoft.com/office/powerpoint/2010/main" val="16895781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6400800"/>
            <a:ext cx="9144000" cy="457200"/>
          </a:xfrm>
          <a:custGeom>
            <a:avLst/>
            <a:gdLst/>
            <a:ahLst/>
            <a:cxnLst/>
            <a:rect l="l" t="t" r="r" b="b"/>
            <a:pathLst>
              <a:path w="9144000" h="457200">
                <a:moveTo>
                  <a:pt x="9143999" y="0"/>
                </a:moveTo>
                <a:lnTo>
                  <a:pt x="0" y="0"/>
                </a:lnTo>
                <a:lnTo>
                  <a:pt x="0" y="457199"/>
                </a:lnTo>
                <a:lnTo>
                  <a:pt x="9143999" y="457199"/>
                </a:lnTo>
                <a:lnTo>
                  <a:pt x="9143999" y="0"/>
                </a:lnTo>
                <a:close/>
              </a:path>
            </a:pathLst>
          </a:custGeom>
          <a:solidFill>
            <a:srgbClr val="BC572C"/>
          </a:solidFill>
        </p:spPr>
        <p:txBody>
          <a:bodyPr wrap="square" lIns="0" tIns="0" rIns="0" bIns="0" rtlCol="0"/>
          <a:lstStyle/>
          <a:p>
            <a:endParaRPr/>
          </a:p>
        </p:txBody>
      </p:sp>
      <p:sp>
        <p:nvSpPr>
          <p:cNvPr id="17" name="bg object 17"/>
          <p:cNvSpPr/>
          <p:nvPr/>
        </p:nvSpPr>
        <p:spPr>
          <a:xfrm>
            <a:off x="0" y="6334125"/>
            <a:ext cx="9144000" cy="66675"/>
          </a:xfrm>
          <a:custGeom>
            <a:avLst/>
            <a:gdLst/>
            <a:ahLst/>
            <a:cxnLst/>
            <a:rect l="l" t="t" r="r" b="b"/>
            <a:pathLst>
              <a:path w="9144000" h="66675">
                <a:moveTo>
                  <a:pt x="9143999" y="0"/>
                </a:moveTo>
                <a:lnTo>
                  <a:pt x="0" y="0"/>
                </a:lnTo>
                <a:lnTo>
                  <a:pt x="0" y="66674"/>
                </a:lnTo>
                <a:lnTo>
                  <a:pt x="9143999" y="66674"/>
                </a:lnTo>
                <a:lnTo>
                  <a:pt x="9143999" y="0"/>
                </a:lnTo>
                <a:close/>
              </a:path>
            </a:pathLst>
          </a:custGeom>
          <a:solidFill>
            <a:srgbClr val="E48211"/>
          </a:solidFill>
        </p:spPr>
        <p:txBody>
          <a:bodyPr wrap="square" lIns="0" tIns="0" rIns="0" bIns="0" rtlCol="0"/>
          <a:lstStyle/>
          <a:p>
            <a:endParaRPr/>
          </a:p>
        </p:txBody>
      </p:sp>
      <p:sp>
        <p:nvSpPr>
          <p:cNvPr id="18" name="bg object 18"/>
          <p:cNvSpPr/>
          <p:nvPr/>
        </p:nvSpPr>
        <p:spPr>
          <a:xfrm>
            <a:off x="895350" y="1738381"/>
            <a:ext cx="7475855" cy="0"/>
          </a:xfrm>
          <a:custGeom>
            <a:avLst/>
            <a:gdLst/>
            <a:ahLst/>
            <a:cxnLst/>
            <a:rect l="l" t="t" r="r" b="b"/>
            <a:pathLst>
              <a:path w="7475855">
                <a:moveTo>
                  <a:pt x="0" y="0"/>
                </a:moveTo>
                <a:lnTo>
                  <a:pt x="7475478" y="0"/>
                </a:lnTo>
              </a:path>
            </a:pathLst>
          </a:custGeom>
          <a:ln w="6350">
            <a:solidFill>
              <a:srgbClr val="7F7F7F"/>
            </a:solidFill>
          </a:ln>
        </p:spPr>
        <p:txBody>
          <a:bodyPr wrap="square" lIns="0" tIns="0" rIns="0" bIns="0" rtlCol="0"/>
          <a:lstStyle/>
          <a:p>
            <a:endParaRPr/>
          </a:p>
        </p:txBody>
      </p:sp>
      <p:sp>
        <p:nvSpPr>
          <p:cNvPr id="2" name="Holder 2"/>
          <p:cNvSpPr>
            <a:spLocks noGrp="1"/>
          </p:cNvSpPr>
          <p:nvPr>
            <p:ph type="ctrTitle"/>
          </p:nvPr>
        </p:nvSpPr>
        <p:spPr>
          <a:xfrm>
            <a:off x="901092" y="908052"/>
            <a:ext cx="4918710" cy="756919"/>
          </a:xfrm>
          <a:prstGeom prst="rect">
            <a:avLst/>
          </a:prstGeom>
        </p:spPr>
        <p:txBody>
          <a:bodyPr wrap="square" lIns="0" tIns="0" rIns="0" bIns="0">
            <a:spAutoFit/>
          </a:bodyPr>
          <a:lstStyle>
            <a:lvl1pPr>
              <a:defRPr sz="4800" b="0" i="0">
                <a:solidFill>
                  <a:srgbClr val="3F3F3F"/>
                </a:solidFill>
                <a:latin typeface="Calibri Light"/>
                <a:cs typeface="Calibri Light"/>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sz="2000" b="0" i="0">
                <a:solidFill>
                  <a:srgbClr val="3F3F3F"/>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defRPr sz="900" b="0" i="0">
                <a:solidFill>
                  <a:schemeClr val="bg1"/>
                </a:solidFill>
                <a:latin typeface="Calibri"/>
                <a:cs typeface="Calibri"/>
              </a:defRPr>
            </a:lvl1pPr>
          </a:lstStyle>
          <a:p>
            <a:pPr marL="12700">
              <a:lnSpc>
                <a:spcPts val="955"/>
              </a:lnSpc>
            </a:pPr>
            <a:r>
              <a:rPr spc="-10"/>
              <a:t>03/07/2026</a:t>
            </a:r>
            <a:endParaRPr spc="-10" dirty="0"/>
          </a:p>
        </p:txBody>
      </p:sp>
      <p:sp>
        <p:nvSpPr>
          <p:cNvPr id="6" name="Holder 6"/>
          <p:cNvSpPr>
            <a:spLocks noGrp="1"/>
          </p:cNvSpPr>
          <p:nvPr>
            <p:ph type="sldNum" sz="quarter" idx="7"/>
          </p:nvPr>
        </p:nvSpPr>
        <p:spPr/>
        <p:txBody>
          <a:bodyPr lIns="0" tIns="0" rIns="0" bIns="0"/>
          <a:lstStyle>
            <a:lvl1pPr>
              <a:defRPr sz="1050" b="0" i="0">
                <a:solidFill>
                  <a:schemeClr val="bg1"/>
                </a:solidFill>
                <a:latin typeface="Calibri"/>
                <a:cs typeface="Calibri"/>
              </a:defRPr>
            </a:lvl1pPr>
          </a:lstStyle>
          <a:p>
            <a:pPr marL="175260">
              <a:lnSpc>
                <a:spcPts val="1105"/>
              </a:lnSpc>
            </a:pPr>
            <a:fld id="{81D60167-4931-47E6-BA6A-407CBD079E47}" type="slidenum">
              <a:rPr spc="-50" dirty="0"/>
              <a:t>‹#›</a:t>
            </a:fld>
            <a:endParaRPr spc="-5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0" i="0">
                <a:solidFill>
                  <a:srgbClr val="3F3F3F"/>
                </a:solidFill>
                <a:latin typeface="Calibri Light"/>
                <a:cs typeface="Calibri Light"/>
              </a:defRPr>
            </a:lvl1pPr>
          </a:lstStyle>
          <a:p>
            <a:endParaRPr/>
          </a:p>
        </p:txBody>
      </p:sp>
      <p:sp>
        <p:nvSpPr>
          <p:cNvPr id="3" name="Holder 3"/>
          <p:cNvSpPr>
            <a:spLocks noGrp="1"/>
          </p:cNvSpPr>
          <p:nvPr>
            <p:ph type="body" idx="1"/>
          </p:nvPr>
        </p:nvSpPr>
        <p:spPr/>
        <p:txBody>
          <a:bodyPr lIns="0" tIns="0" rIns="0" bIns="0"/>
          <a:lstStyle>
            <a:lvl1pPr>
              <a:defRPr sz="2000" b="0" i="0">
                <a:solidFill>
                  <a:srgbClr val="3F3F3F"/>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defRPr sz="900" b="0" i="0">
                <a:solidFill>
                  <a:schemeClr val="bg1"/>
                </a:solidFill>
                <a:latin typeface="Calibri"/>
                <a:cs typeface="Calibri"/>
              </a:defRPr>
            </a:lvl1pPr>
          </a:lstStyle>
          <a:p>
            <a:pPr marL="12700">
              <a:lnSpc>
                <a:spcPts val="955"/>
              </a:lnSpc>
            </a:pPr>
            <a:r>
              <a:rPr spc="-10"/>
              <a:t>03/07/2026</a:t>
            </a:r>
            <a:endParaRPr spc="-10" dirty="0"/>
          </a:p>
        </p:txBody>
      </p:sp>
      <p:sp>
        <p:nvSpPr>
          <p:cNvPr id="6" name="Holder 6"/>
          <p:cNvSpPr>
            <a:spLocks noGrp="1"/>
          </p:cNvSpPr>
          <p:nvPr>
            <p:ph type="sldNum" sz="quarter" idx="7"/>
          </p:nvPr>
        </p:nvSpPr>
        <p:spPr/>
        <p:txBody>
          <a:bodyPr lIns="0" tIns="0" rIns="0" bIns="0"/>
          <a:lstStyle>
            <a:lvl1pPr>
              <a:defRPr sz="1050" b="0" i="0">
                <a:solidFill>
                  <a:schemeClr val="bg1"/>
                </a:solidFill>
                <a:latin typeface="Calibri"/>
                <a:cs typeface="Calibri"/>
              </a:defRPr>
            </a:lvl1pPr>
          </a:lstStyle>
          <a:p>
            <a:pPr marL="175260">
              <a:lnSpc>
                <a:spcPts val="1105"/>
              </a:lnSpc>
            </a:pPr>
            <a:fld id="{81D60167-4931-47E6-BA6A-407CBD079E47}" type="slidenum">
              <a:rPr spc="-50" dirty="0"/>
              <a:t>‹#›</a:t>
            </a:fld>
            <a:endParaRPr spc="-5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0" i="0">
                <a:solidFill>
                  <a:srgbClr val="3F3F3F"/>
                </a:solidFill>
                <a:latin typeface="Calibri Light"/>
                <a:cs typeface="Calibri Light"/>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defRPr sz="900" b="0" i="0">
                <a:solidFill>
                  <a:schemeClr val="bg1"/>
                </a:solidFill>
                <a:latin typeface="Calibri"/>
                <a:cs typeface="Calibri"/>
              </a:defRPr>
            </a:lvl1pPr>
          </a:lstStyle>
          <a:p>
            <a:pPr marL="12700">
              <a:lnSpc>
                <a:spcPts val="955"/>
              </a:lnSpc>
            </a:pPr>
            <a:r>
              <a:rPr spc="-10"/>
              <a:t>03/07/2026</a:t>
            </a:r>
            <a:endParaRPr spc="-10" dirty="0"/>
          </a:p>
        </p:txBody>
      </p:sp>
      <p:sp>
        <p:nvSpPr>
          <p:cNvPr id="7" name="Holder 7"/>
          <p:cNvSpPr>
            <a:spLocks noGrp="1"/>
          </p:cNvSpPr>
          <p:nvPr>
            <p:ph type="sldNum" sz="quarter" idx="7"/>
          </p:nvPr>
        </p:nvSpPr>
        <p:spPr/>
        <p:txBody>
          <a:bodyPr lIns="0" tIns="0" rIns="0" bIns="0"/>
          <a:lstStyle>
            <a:lvl1pPr>
              <a:defRPr sz="1050" b="0" i="0">
                <a:solidFill>
                  <a:schemeClr val="bg1"/>
                </a:solidFill>
                <a:latin typeface="Calibri"/>
                <a:cs typeface="Calibri"/>
              </a:defRPr>
            </a:lvl1pPr>
          </a:lstStyle>
          <a:p>
            <a:pPr marL="175260">
              <a:lnSpc>
                <a:spcPts val="1105"/>
              </a:lnSpc>
            </a:pPr>
            <a:fld id="{81D60167-4931-47E6-BA6A-407CBD079E47}" type="slidenum">
              <a:rPr spc="-50" dirty="0"/>
              <a:t>‹#›</a:t>
            </a:fld>
            <a:endParaRPr spc="-5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3173" y="6400800"/>
            <a:ext cx="9140825" cy="457200"/>
          </a:xfrm>
          <a:custGeom>
            <a:avLst/>
            <a:gdLst/>
            <a:ahLst/>
            <a:cxnLst/>
            <a:rect l="l" t="t" r="r" b="b"/>
            <a:pathLst>
              <a:path w="9140825" h="457200">
                <a:moveTo>
                  <a:pt x="9140829" y="0"/>
                </a:moveTo>
                <a:lnTo>
                  <a:pt x="0" y="0"/>
                </a:lnTo>
                <a:lnTo>
                  <a:pt x="0" y="457199"/>
                </a:lnTo>
                <a:lnTo>
                  <a:pt x="9140829" y="457199"/>
                </a:lnTo>
                <a:lnTo>
                  <a:pt x="9140829" y="0"/>
                </a:lnTo>
                <a:close/>
              </a:path>
            </a:pathLst>
          </a:custGeom>
          <a:solidFill>
            <a:srgbClr val="BC572C"/>
          </a:solidFill>
        </p:spPr>
        <p:txBody>
          <a:bodyPr wrap="square" lIns="0" tIns="0" rIns="0" bIns="0" rtlCol="0"/>
          <a:lstStyle/>
          <a:p>
            <a:endParaRPr/>
          </a:p>
        </p:txBody>
      </p:sp>
      <p:sp>
        <p:nvSpPr>
          <p:cNvPr id="17" name="bg object 17"/>
          <p:cNvSpPr/>
          <p:nvPr/>
        </p:nvSpPr>
        <p:spPr>
          <a:xfrm>
            <a:off x="0" y="6334125"/>
            <a:ext cx="9142730" cy="63500"/>
          </a:xfrm>
          <a:custGeom>
            <a:avLst/>
            <a:gdLst/>
            <a:ahLst/>
            <a:cxnLst/>
            <a:rect l="l" t="t" r="r" b="b"/>
            <a:pathLst>
              <a:path w="9142730" h="63500">
                <a:moveTo>
                  <a:pt x="9142475" y="0"/>
                </a:moveTo>
                <a:lnTo>
                  <a:pt x="0" y="0"/>
                </a:lnTo>
                <a:lnTo>
                  <a:pt x="0" y="63502"/>
                </a:lnTo>
                <a:lnTo>
                  <a:pt x="9142475" y="63502"/>
                </a:lnTo>
                <a:lnTo>
                  <a:pt x="9142475" y="0"/>
                </a:lnTo>
                <a:close/>
              </a:path>
            </a:pathLst>
          </a:custGeom>
          <a:solidFill>
            <a:srgbClr val="E48211"/>
          </a:solidFill>
        </p:spPr>
        <p:txBody>
          <a:bodyPr wrap="square" lIns="0" tIns="0" rIns="0" bIns="0" rtlCol="0"/>
          <a:lstStyle/>
          <a:p>
            <a:endParaRPr/>
          </a:p>
        </p:txBody>
      </p:sp>
      <p:sp>
        <p:nvSpPr>
          <p:cNvPr id="18" name="bg object 18"/>
          <p:cNvSpPr/>
          <p:nvPr/>
        </p:nvSpPr>
        <p:spPr>
          <a:xfrm>
            <a:off x="906464" y="4343400"/>
            <a:ext cx="7406005" cy="0"/>
          </a:xfrm>
          <a:custGeom>
            <a:avLst/>
            <a:gdLst/>
            <a:ahLst/>
            <a:cxnLst/>
            <a:rect l="l" t="t" r="r" b="b"/>
            <a:pathLst>
              <a:path w="7406005">
                <a:moveTo>
                  <a:pt x="0" y="0"/>
                </a:moveTo>
                <a:lnTo>
                  <a:pt x="7405690" y="0"/>
                </a:lnTo>
              </a:path>
            </a:pathLst>
          </a:custGeom>
          <a:ln w="6350">
            <a:solidFill>
              <a:srgbClr val="7F7F7F"/>
            </a:solidFill>
          </a:ln>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4800" b="0" i="0">
                <a:solidFill>
                  <a:srgbClr val="3F3F3F"/>
                </a:solidFill>
                <a:latin typeface="Calibri Light"/>
                <a:cs typeface="Calibri Light"/>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defRPr sz="900" b="0" i="0">
                <a:solidFill>
                  <a:schemeClr val="bg1"/>
                </a:solidFill>
                <a:latin typeface="Calibri"/>
                <a:cs typeface="Calibri"/>
              </a:defRPr>
            </a:lvl1pPr>
          </a:lstStyle>
          <a:p>
            <a:pPr marL="12700">
              <a:lnSpc>
                <a:spcPts val="955"/>
              </a:lnSpc>
            </a:pPr>
            <a:r>
              <a:rPr spc="-10"/>
              <a:t>03/07/2026</a:t>
            </a:r>
            <a:endParaRPr spc="-10" dirty="0"/>
          </a:p>
        </p:txBody>
      </p:sp>
      <p:sp>
        <p:nvSpPr>
          <p:cNvPr id="5" name="Holder 5"/>
          <p:cNvSpPr>
            <a:spLocks noGrp="1"/>
          </p:cNvSpPr>
          <p:nvPr>
            <p:ph type="sldNum" sz="quarter" idx="7"/>
          </p:nvPr>
        </p:nvSpPr>
        <p:spPr/>
        <p:txBody>
          <a:bodyPr lIns="0" tIns="0" rIns="0" bIns="0"/>
          <a:lstStyle>
            <a:lvl1pPr>
              <a:defRPr sz="1050" b="0" i="0">
                <a:solidFill>
                  <a:schemeClr val="bg1"/>
                </a:solidFill>
                <a:latin typeface="Calibri"/>
                <a:cs typeface="Calibri"/>
              </a:defRPr>
            </a:lvl1pPr>
          </a:lstStyle>
          <a:p>
            <a:pPr marL="175260">
              <a:lnSpc>
                <a:spcPts val="1105"/>
              </a:lnSpc>
            </a:pPr>
            <a:fld id="{81D60167-4931-47E6-BA6A-407CBD079E47}" type="slidenum">
              <a:rPr spc="-50" dirty="0"/>
              <a:t>‹#›</a:t>
            </a:fld>
            <a:endParaRPr spc="-5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defRPr sz="900" b="0" i="0">
                <a:solidFill>
                  <a:schemeClr val="bg1"/>
                </a:solidFill>
                <a:latin typeface="Calibri"/>
                <a:cs typeface="Calibri"/>
              </a:defRPr>
            </a:lvl1pPr>
          </a:lstStyle>
          <a:p>
            <a:pPr marL="12700">
              <a:lnSpc>
                <a:spcPts val="955"/>
              </a:lnSpc>
            </a:pPr>
            <a:r>
              <a:rPr spc="-10"/>
              <a:t>03/07/2026</a:t>
            </a:r>
            <a:endParaRPr spc="-10" dirty="0"/>
          </a:p>
        </p:txBody>
      </p:sp>
      <p:sp>
        <p:nvSpPr>
          <p:cNvPr id="4" name="Holder 4"/>
          <p:cNvSpPr>
            <a:spLocks noGrp="1"/>
          </p:cNvSpPr>
          <p:nvPr>
            <p:ph type="sldNum" sz="quarter" idx="7"/>
          </p:nvPr>
        </p:nvSpPr>
        <p:spPr/>
        <p:txBody>
          <a:bodyPr lIns="0" tIns="0" rIns="0" bIns="0"/>
          <a:lstStyle>
            <a:lvl1pPr>
              <a:defRPr sz="1050" b="0" i="0">
                <a:solidFill>
                  <a:schemeClr val="bg1"/>
                </a:solidFill>
                <a:latin typeface="Calibri"/>
                <a:cs typeface="Calibri"/>
              </a:defRPr>
            </a:lvl1pPr>
          </a:lstStyle>
          <a:p>
            <a:pPr marL="175260">
              <a:lnSpc>
                <a:spcPts val="1105"/>
              </a:lnSpc>
            </a:pPr>
            <a:fld id="{81D60167-4931-47E6-BA6A-407CBD079E47}" type="slidenum">
              <a:rPr spc="-50" dirty="0"/>
              <a:t>‹#›</a:t>
            </a:fld>
            <a:endParaRPr spc="-50"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3173" y="6400800"/>
            <a:ext cx="9140825" cy="457200"/>
          </a:xfrm>
          <a:custGeom>
            <a:avLst/>
            <a:gdLst/>
            <a:ahLst/>
            <a:cxnLst/>
            <a:rect l="l" t="t" r="r" b="b"/>
            <a:pathLst>
              <a:path w="9140825" h="457200">
                <a:moveTo>
                  <a:pt x="9140829" y="0"/>
                </a:moveTo>
                <a:lnTo>
                  <a:pt x="0" y="0"/>
                </a:lnTo>
                <a:lnTo>
                  <a:pt x="0" y="457199"/>
                </a:lnTo>
                <a:lnTo>
                  <a:pt x="9140829" y="457199"/>
                </a:lnTo>
                <a:lnTo>
                  <a:pt x="9140829" y="0"/>
                </a:lnTo>
                <a:close/>
              </a:path>
            </a:pathLst>
          </a:custGeom>
          <a:solidFill>
            <a:srgbClr val="BC572C"/>
          </a:solidFill>
        </p:spPr>
        <p:txBody>
          <a:bodyPr wrap="square" lIns="0" tIns="0" rIns="0" bIns="0" rtlCol="0"/>
          <a:lstStyle/>
          <a:p>
            <a:endParaRPr/>
          </a:p>
        </p:txBody>
      </p:sp>
      <p:sp>
        <p:nvSpPr>
          <p:cNvPr id="17" name="bg object 17"/>
          <p:cNvSpPr/>
          <p:nvPr/>
        </p:nvSpPr>
        <p:spPr>
          <a:xfrm>
            <a:off x="0" y="6334125"/>
            <a:ext cx="9142730" cy="63500"/>
          </a:xfrm>
          <a:custGeom>
            <a:avLst/>
            <a:gdLst/>
            <a:ahLst/>
            <a:cxnLst/>
            <a:rect l="l" t="t" r="r" b="b"/>
            <a:pathLst>
              <a:path w="9142730" h="63500">
                <a:moveTo>
                  <a:pt x="9142475" y="0"/>
                </a:moveTo>
                <a:lnTo>
                  <a:pt x="0" y="0"/>
                </a:lnTo>
                <a:lnTo>
                  <a:pt x="0" y="63502"/>
                </a:lnTo>
                <a:lnTo>
                  <a:pt x="9142475" y="63502"/>
                </a:lnTo>
                <a:lnTo>
                  <a:pt x="9142475" y="0"/>
                </a:lnTo>
                <a:close/>
              </a:path>
            </a:pathLst>
          </a:custGeom>
          <a:solidFill>
            <a:srgbClr val="E48211"/>
          </a:solidFill>
        </p:spPr>
        <p:txBody>
          <a:bodyPr wrap="square" lIns="0" tIns="0" rIns="0" bIns="0" rtlCol="0"/>
          <a:lstStyle/>
          <a:p>
            <a:endParaRPr/>
          </a:p>
        </p:txBody>
      </p:sp>
      <p:sp>
        <p:nvSpPr>
          <p:cNvPr id="2" name="Holder 2"/>
          <p:cNvSpPr>
            <a:spLocks noGrp="1"/>
          </p:cNvSpPr>
          <p:nvPr>
            <p:ph type="title"/>
          </p:nvPr>
        </p:nvSpPr>
        <p:spPr>
          <a:xfrm>
            <a:off x="329592" y="415292"/>
            <a:ext cx="8484814" cy="1236980"/>
          </a:xfrm>
          <a:prstGeom prst="rect">
            <a:avLst/>
          </a:prstGeom>
        </p:spPr>
        <p:txBody>
          <a:bodyPr wrap="square" lIns="0" tIns="0" rIns="0" bIns="0">
            <a:spAutoFit/>
          </a:bodyPr>
          <a:lstStyle>
            <a:lvl1pPr>
              <a:defRPr sz="4800" b="0" i="0">
                <a:solidFill>
                  <a:srgbClr val="3F3F3F"/>
                </a:solidFill>
                <a:latin typeface="Calibri Light"/>
                <a:cs typeface="Calibri Light"/>
              </a:defRPr>
            </a:lvl1pPr>
          </a:lstStyle>
          <a:p>
            <a:endParaRPr/>
          </a:p>
        </p:txBody>
      </p:sp>
      <p:sp>
        <p:nvSpPr>
          <p:cNvPr id="3" name="Holder 3"/>
          <p:cNvSpPr>
            <a:spLocks noGrp="1"/>
          </p:cNvSpPr>
          <p:nvPr>
            <p:ph type="body" idx="1"/>
          </p:nvPr>
        </p:nvSpPr>
        <p:spPr>
          <a:xfrm>
            <a:off x="901092" y="1685393"/>
            <a:ext cx="5551170" cy="1381760"/>
          </a:xfrm>
          <a:prstGeom prst="rect">
            <a:avLst/>
          </a:prstGeom>
        </p:spPr>
        <p:txBody>
          <a:bodyPr wrap="square" lIns="0" tIns="0" rIns="0" bIns="0">
            <a:spAutoFit/>
          </a:bodyPr>
          <a:lstStyle>
            <a:lvl1pPr>
              <a:defRPr sz="2000" b="0" i="0">
                <a:solidFill>
                  <a:srgbClr val="3F3F3F"/>
                </a:solidFill>
                <a:latin typeface="Calibri"/>
                <a:cs typeface="Calibri"/>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01092" y="6583094"/>
            <a:ext cx="577215" cy="139700"/>
          </a:xfrm>
          <a:prstGeom prst="rect">
            <a:avLst/>
          </a:prstGeom>
        </p:spPr>
        <p:txBody>
          <a:bodyPr wrap="square" lIns="0" tIns="0" rIns="0" bIns="0">
            <a:spAutoFit/>
          </a:bodyPr>
          <a:lstStyle>
            <a:lvl1pPr>
              <a:defRPr sz="900" b="0" i="0">
                <a:solidFill>
                  <a:schemeClr val="bg1"/>
                </a:solidFill>
                <a:latin typeface="Calibri"/>
                <a:cs typeface="Calibri"/>
              </a:defRPr>
            </a:lvl1pPr>
          </a:lstStyle>
          <a:p>
            <a:pPr marL="12700">
              <a:lnSpc>
                <a:spcPts val="955"/>
              </a:lnSpc>
            </a:pPr>
            <a:r>
              <a:rPr spc="-10"/>
              <a:t>03/07/2026</a:t>
            </a:r>
            <a:endParaRPr spc="-10" dirty="0"/>
          </a:p>
        </p:txBody>
      </p:sp>
      <p:sp>
        <p:nvSpPr>
          <p:cNvPr id="6" name="Holder 6"/>
          <p:cNvSpPr>
            <a:spLocks noGrp="1"/>
          </p:cNvSpPr>
          <p:nvPr>
            <p:ph type="sldNum" sz="quarter" idx="7"/>
          </p:nvPr>
        </p:nvSpPr>
        <p:spPr>
          <a:xfrm>
            <a:off x="8073513" y="6574716"/>
            <a:ext cx="294640" cy="160020"/>
          </a:xfrm>
          <a:prstGeom prst="rect">
            <a:avLst/>
          </a:prstGeom>
        </p:spPr>
        <p:txBody>
          <a:bodyPr wrap="square" lIns="0" tIns="0" rIns="0" bIns="0">
            <a:spAutoFit/>
          </a:bodyPr>
          <a:lstStyle>
            <a:lvl1pPr>
              <a:defRPr sz="1050" b="0" i="0">
                <a:solidFill>
                  <a:schemeClr val="bg1"/>
                </a:solidFill>
                <a:latin typeface="Calibri"/>
                <a:cs typeface="Calibri"/>
              </a:defRPr>
            </a:lvl1pPr>
          </a:lstStyle>
          <a:p>
            <a:pPr marL="175260">
              <a:lnSpc>
                <a:spcPts val="1105"/>
              </a:lnSpc>
            </a:pPr>
            <a:fld id="{81D60167-4931-47E6-BA6A-407CBD079E47}" type="slidenum">
              <a:rPr spc="-50" dirty="0"/>
              <a:t>‹#›</a:t>
            </a:fld>
            <a:endParaRPr spc="-5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indiafilings.com/learn/cbdt-notifies-revised-itr-1-and-itr-4-for-ay-2025-26/"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indiafilings.com/learn/cbdt-notifies-revised-itr-1-and-itr-4-for-ay-2025-26/"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indiafilings.com/learn/cbdt-notifies-revised-itr-1-and-itr-4-for-ay-2025-26/"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www.indiafilings.com/learn/cbdt-notifies-revised-itr-1-and-itr-4-for-ay-2025-26/"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hyperlink" Target="https://www.incometax.gov.in/iec/foportal/downloads#common%20offline%20utility%20(itr%201%2C2%2C3%20and%20itr%204)" TargetMode="Externa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hyperlink" Target="https://incometaxindia.gov.in/Pages/faqs.aspx?k=FAQs+on+Tax+on+Presumptive+Taxation+Scheme" TargetMode="Externa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hyperlink" Target="https://incometaxindia.gov.in/Pages/faqs.aspx?k=FAQs+on+Tax+on+Presumptive+Taxation+Scheme" TargetMode="External"/><Relationship Id="rId1" Type="http://schemas.openxmlformats.org/officeDocument/2006/relationships/slideLayout" Target="../slideLayouts/slideLayout5.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jp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3.xml"/><Relationship Id="rId5" Type="http://schemas.openxmlformats.org/officeDocument/2006/relationships/image" Target="../media/image17.png"/><Relationship Id="rId4" Type="http://schemas.openxmlformats.org/officeDocument/2006/relationships/image" Target="../media/image16.png"/></Relationships>
</file>

<file path=ppt/slides/_rels/slide92.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78739" y="97665"/>
            <a:ext cx="8477250" cy="1506855"/>
          </a:xfrm>
          <a:prstGeom prst="rect">
            <a:avLst/>
          </a:prstGeom>
        </p:spPr>
        <p:txBody>
          <a:bodyPr vert="horz" wrap="square" lIns="0" tIns="96520" rIns="0" bIns="0" rtlCol="0">
            <a:spAutoFit/>
          </a:bodyPr>
          <a:lstStyle/>
          <a:p>
            <a:pPr marL="12700" marR="5080">
              <a:lnSpc>
                <a:spcPts val="3670"/>
              </a:lnSpc>
              <a:spcBef>
                <a:spcPts val="760"/>
              </a:spcBef>
            </a:pPr>
            <a:r>
              <a:rPr sz="3600" i="1" spc="-95" dirty="0">
                <a:solidFill>
                  <a:srgbClr val="FF0000"/>
                </a:solidFill>
                <a:latin typeface="Calibri Light"/>
                <a:cs typeface="Calibri Light"/>
              </a:rPr>
              <a:t>“</a:t>
            </a:r>
            <a:r>
              <a:rPr sz="3600" spc="-95" dirty="0">
                <a:solidFill>
                  <a:srgbClr val="FF0000"/>
                </a:solidFill>
              </a:rPr>
              <a:t>Recent</a:t>
            </a:r>
            <a:r>
              <a:rPr sz="3600" spc="-225" dirty="0">
                <a:solidFill>
                  <a:srgbClr val="FF0000"/>
                </a:solidFill>
                <a:latin typeface="Times New Roman"/>
                <a:cs typeface="Times New Roman"/>
              </a:rPr>
              <a:t> </a:t>
            </a:r>
            <a:r>
              <a:rPr sz="3600" spc="-85" dirty="0">
                <a:solidFill>
                  <a:srgbClr val="FF0000"/>
                </a:solidFill>
              </a:rPr>
              <a:t>Changes</a:t>
            </a:r>
            <a:r>
              <a:rPr sz="3600" spc="-245" dirty="0">
                <a:solidFill>
                  <a:srgbClr val="FF0000"/>
                </a:solidFill>
                <a:latin typeface="Times New Roman"/>
                <a:cs typeface="Times New Roman"/>
              </a:rPr>
              <a:t> </a:t>
            </a:r>
            <a:r>
              <a:rPr sz="3600" spc="-45" dirty="0">
                <a:solidFill>
                  <a:srgbClr val="FF0000"/>
                </a:solidFill>
              </a:rPr>
              <a:t>in</a:t>
            </a:r>
            <a:r>
              <a:rPr sz="3600" spc="-220" dirty="0">
                <a:solidFill>
                  <a:srgbClr val="FF0000"/>
                </a:solidFill>
                <a:latin typeface="Times New Roman"/>
                <a:cs typeface="Times New Roman"/>
              </a:rPr>
              <a:t> </a:t>
            </a:r>
            <a:r>
              <a:rPr sz="3600" spc="-45" dirty="0">
                <a:solidFill>
                  <a:srgbClr val="FF0000"/>
                </a:solidFill>
              </a:rPr>
              <a:t>ITR</a:t>
            </a:r>
            <a:r>
              <a:rPr sz="3600" spc="-240" dirty="0">
                <a:solidFill>
                  <a:srgbClr val="FF0000"/>
                </a:solidFill>
                <a:latin typeface="Times New Roman"/>
                <a:cs typeface="Times New Roman"/>
              </a:rPr>
              <a:t> </a:t>
            </a:r>
            <a:r>
              <a:rPr sz="3600" spc="-95" dirty="0">
                <a:solidFill>
                  <a:srgbClr val="FF0000"/>
                </a:solidFill>
              </a:rPr>
              <a:t>forms</a:t>
            </a:r>
            <a:r>
              <a:rPr sz="3600" spc="-235" dirty="0">
                <a:solidFill>
                  <a:srgbClr val="FF0000"/>
                </a:solidFill>
                <a:latin typeface="Times New Roman"/>
                <a:cs typeface="Times New Roman"/>
              </a:rPr>
              <a:t> </a:t>
            </a:r>
            <a:r>
              <a:rPr sz="3600" spc="-90" dirty="0">
                <a:solidFill>
                  <a:srgbClr val="FF0000"/>
                </a:solidFill>
              </a:rPr>
              <a:t>Applicable</a:t>
            </a:r>
            <a:r>
              <a:rPr sz="3600" spc="-235" dirty="0">
                <a:solidFill>
                  <a:srgbClr val="FF0000"/>
                </a:solidFill>
                <a:latin typeface="Times New Roman"/>
                <a:cs typeface="Times New Roman"/>
              </a:rPr>
              <a:t> </a:t>
            </a:r>
            <a:r>
              <a:rPr sz="3600" spc="-70" dirty="0">
                <a:solidFill>
                  <a:srgbClr val="FF0000"/>
                </a:solidFill>
              </a:rPr>
              <a:t>For</a:t>
            </a:r>
            <a:r>
              <a:rPr sz="3600" spc="-235" dirty="0">
                <a:solidFill>
                  <a:srgbClr val="FF0000"/>
                </a:solidFill>
                <a:latin typeface="Times New Roman"/>
                <a:cs typeface="Times New Roman"/>
              </a:rPr>
              <a:t> </a:t>
            </a:r>
            <a:r>
              <a:rPr sz="3600" spc="-20" dirty="0">
                <a:solidFill>
                  <a:srgbClr val="FF0000"/>
                </a:solidFill>
              </a:rPr>
              <a:t>A.yr</a:t>
            </a:r>
            <a:r>
              <a:rPr sz="3600" spc="-20" dirty="0">
                <a:solidFill>
                  <a:srgbClr val="FF0000"/>
                </a:solidFill>
                <a:latin typeface="Times New Roman"/>
                <a:cs typeface="Times New Roman"/>
              </a:rPr>
              <a:t> </a:t>
            </a:r>
            <a:r>
              <a:rPr sz="3600" spc="-125" dirty="0">
                <a:solidFill>
                  <a:srgbClr val="FF0000"/>
                </a:solidFill>
              </a:rPr>
              <a:t>2026−27</a:t>
            </a:r>
            <a:r>
              <a:rPr sz="3600" spc="225" dirty="0">
                <a:solidFill>
                  <a:srgbClr val="FF0000"/>
                </a:solidFill>
                <a:latin typeface="Times New Roman"/>
                <a:cs typeface="Times New Roman"/>
              </a:rPr>
              <a:t> </a:t>
            </a:r>
            <a:r>
              <a:rPr sz="3600" spc="-30" dirty="0">
                <a:solidFill>
                  <a:srgbClr val="FF0000"/>
                </a:solidFill>
              </a:rPr>
              <a:t>&amp;</a:t>
            </a:r>
            <a:r>
              <a:rPr sz="3600" spc="-275" dirty="0">
                <a:solidFill>
                  <a:srgbClr val="FF0000"/>
                </a:solidFill>
                <a:latin typeface="Times New Roman"/>
                <a:cs typeface="Times New Roman"/>
              </a:rPr>
              <a:t> </a:t>
            </a:r>
            <a:r>
              <a:rPr sz="3600" spc="-100" dirty="0">
                <a:solidFill>
                  <a:srgbClr val="FF0000"/>
                </a:solidFill>
              </a:rPr>
              <a:t>Presumptive</a:t>
            </a:r>
            <a:r>
              <a:rPr sz="3600" spc="-270" dirty="0">
                <a:solidFill>
                  <a:srgbClr val="FF0000"/>
                </a:solidFill>
                <a:latin typeface="Times New Roman"/>
                <a:cs typeface="Times New Roman"/>
              </a:rPr>
              <a:t> </a:t>
            </a:r>
            <a:r>
              <a:rPr sz="3600" spc="-140" dirty="0">
                <a:solidFill>
                  <a:srgbClr val="FF0000"/>
                </a:solidFill>
              </a:rPr>
              <a:t>Taxation</a:t>
            </a:r>
            <a:r>
              <a:rPr sz="3600" spc="-275" dirty="0">
                <a:solidFill>
                  <a:srgbClr val="FF0000"/>
                </a:solidFill>
                <a:latin typeface="Times New Roman"/>
                <a:cs typeface="Times New Roman"/>
              </a:rPr>
              <a:t> </a:t>
            </a:r>
            <a:r>
              <a:rPr sz="3600" spc="-25" dirty="0">
                <a:solidFill>
                  <a:srgbClr val="FF0000"/>
                </a:solidFill>
              </a:rPr>
              <a:t>a</a:t>
            </a:r>
            <a:r>
              <a:rPr sz="3600" spc="-235" dirty="0">
                <a:solidFill>
                  <a:srgbClr val="FF0000"/>
                </a:solidFill>
                <a:latin typeface="Times New Roman"/>
                <a:cs typeface="Times New Roman"/>
              </a:rPr>
              <a:t> </a:t>
            </a:r>
            <a:r>
              <a:rPr sz="3600" spc="-10" dirty="0">
                <a:solidFill>
                  <a:srgbClr val="FF0000"/>
                </a:solidFill>
              </a:rPr>
              <a:t>Practical</a:t>
            </a:r>
            <a:r>
              <a:rPr sz="3600" spc="-10" dirty="0">
                <a:solidFill>
                  <a:srgbClr val="FF0000"/>
                </a:solidFill>
                <a:latin typeface="Times New Roman"/>
                <a:cs typeface="Times New Roman"/>
              </a:rPr>
              <a:t> </a:t>
            </a:r>
            <a:r>
              <a:rPr sz="3600" spc="-10" dirty="0">
                <a:solidFill>
                  <a:srgbClr val="FF0000"/>
                </a:solidFill>
              </a:rPr>
              <a:t>Issues“</a:t>
            </a:r>
            <a:endParaRPr sz="3600">
              <a:latin typeface="Times New Roman"/>
              <a:cs typeface="Times New Roman"/>
            </a:endParaRPr>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175260">
              <a:lnSpc>
                <a:spcPts val="1105"/>
              </a:lnSpc>
            </a:pPr>
            <a:fld id="{81D60167-4931-47E6-BA6A-407CBD079E47}" type="slidenum">
              <a:rPr spc="-50" dirty="0"/>
              <a:t>1</a:t>
            </a:fld>
            <a:endParaRPr spc="-50" dirty="0"/>
          </a:p>
        </p:txBody>
      </p:sp>
      <p:sp>
        <p:nvSpPr>
          <p:cNvPr id="3" name="object 3"/>
          <p:cNvSpPr txBox="1"/>
          <p:nvPr/>
        </p:nvSpPr>
        <p:spPr>
          <a:xfrm>
            <a:off x="2477768" y="2087120"/>
            <a:ext cx="6357620" cy="3026919"/>
          </a:xfrm>
          <a:prstGeom prst="rect">
            <a:avLst/>
          </a:prstGeom>
        </p:spPr>
        <p:txBody>
          <a:bodyPr vert="horz" wrap="square" lIns="0" tIns="12700" rIns="0" bIns="0" rtlCol="0">
            <a:spAutoFit/>
          </a:bodyPr>
          <a:lstStyle/>
          <a:p>
            <a:pPr marR="5080" algn="r">
              <a:lnSpc>
                <a:spcPct val="100000"/>
              </a:lnSpc>
              <a:spcBef>
                <a:spcPts val="100"/>
              </a:spcBef>
            </a:pPr>
            <a:r>
              <a:rPr sz="1100" u="sng" spc="8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CA.</a:t>
            </a:r>
            <a:r>
              <a:rPr sz="1100" u="sng" spc="7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PANKAJ</a:t>
            </a:r>
            <a:r>
              <a:rPr sz="1100" u="sng" spc="7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KUMAR</a:t>
            </a:r>
            <a:r>
              <a:rPr sz="1100" u="sng" spc="55" dirty="0">
                <a:solidFill>
                  <a:srgbClr val="BC572C"/>
                </a:solidFill>
                <a:uFill>
                  <a:solidFill>
                    <a:srgbClr val="BC572C"/>
                  </a:solidFill>
                </a:uFill>
                <a:latin typeface="Times New Roman"/>
                <a:cs typeface="Times New Roman"/>
              </a:rPr>
              <a:t> </a:t>
            </a:r>
            <a:r>
              <a:rPr sz="1100" b="1" i="1" u="sng" spc="-10" dirty="0">
                <a:solidFill>
                  <a:srgbClr val="BC572C"/>
                </a:solidFill>
                <a:uFill>
                  <a:solidFill>
                    <a:srgbClr val="BC572C"/>
                  </a:solidFill>
                </a:uFill>
                <a:latin typeface="Verdana"/>
                <a:cs typeface="Verdana"/>
              </a:rPr>
              <a:t>MISHRA</a:t>
            </a:r>
            <a:endParaRPr sz="1100" dirty="0">
              <a:latin typeface="Verdana"/>
              <a:cs typeface="Verdana"/>
            </a:endParaRPr>
          </a:p>
          <a:p>
            <a:pPr marL="1903730" marR="5715" indent="-1203960" algn="r">
              <a:lnSpc>
                <a:spcPct val="170200"/>
              </a:lnSpc>
              <a:spcBef>
                <a:spcPts val="50"/>
              </a:spcBef>
            </a:pPr>
            <a:r>
              <a:rPr sz="1100" b="1" i="1" dirty="0">
                <a:solidFill>
                  <a:srgbClr val="BC572C"/>
                </a:solidFill>
                <a:latin typeface="Verdana"/>
                <a:cs typeface="Verdana"/>
              </a:rPr>
              <a:t>(FCA,</a:t>
            </a:r>
            <a:r>
              <a:rPr sz="1100" spc="55" dirty="0">
                <a:solidFill>
                  <a:srgbClr val="BC572C"/>
                </a:solidFill>
                <a:latin typeface="Times New Roman"/>
                <a:cs typeface="Times New Roman"/>
              </a:rPr>
              <a:t> </a:t>
            </a:r>
            <a:r>
              <a:rPr sz="1100" b="1" i="1" dirty="0">
                <a:solidFill>
                  <a:srgbClr val="BC572C"/>
                </a:solidFill>
                <a:latin typeface="Verdana"/>
                <a:cs typeface="Verdana"/>
              </a:rPr>
              <a:t>LLB,</a:t>
            </a:r>
            <a:r>
              <a:rPr sz="1100" spc="60" dirty="0">
                <a:solidFill>
                  <a:srgbClr val="BC572C"/>
                </a:solidFill>
                <a:latin typeface="Times New Roman"/>
                <a:cs typeface="Times New Roman"/>
              </a:rPr>
              <a:t> </a:t>
            </a:r>
            <a:r>
              <a:rPr sz="1100" b="1" i="1" dirty="0">
                <a:solidFill>
                  <a:srgbClr val="BC572C"/>
                </a:solidFill>
                <a:latin typeface="Verdana"/>
                <a:cs typeface="Verdana"/>
              </a:rPr>
              <a:t>Peer</a:t>
            </a:r>
            <a:r>
              <a:rPr sz="1100" spc="60" dirty="0">
                <a:solidFill>
                  <a:srgbClr val="BC572C"/>
                </a:solidFill>
                <a:latin typeface="Times New Roman"/>
                <a:cs typeface="Times New Roman"/>
              </a:rPr>
              <a:t> </a:t>
            </a:r>
            <a:r>
              <a:rPr sz="1100" b="1" i="1" dirty="0">
                <a:solidFill>
                  <a:srgbClr val="BC572C"/>
                </a:solidFill>
                <a:latin typeface="Verdana"/>
                <a:cs typeface="Verdana"/>
              </a:rPr>
              <a:t>Reviewer,</a:t>
            </a:r>
            <a:r>
              <a:rPr sz="1100" spc="50" dirty="0">
                <a:solidFill>
                  <a:srgbClr val="BC572C"/>
                </a:solidFill>
                <a:latin typeface="Times New Roman"/>
                <a:cs typeface="Times New Roman"/>
              </a:rPr>
              <a:t> </a:t>
            </a:r>
            <a:r>
              <a:rPr sz="1100" b="1" i="1" dirty="0">
                <a:solidFill>
                  <a:srgbClr val="BC572C"/>
                </a:solidFill>
                <a:latin typeface="Verdana"/>
                <a:cs typeface="Verdana"/>
              </a:rPr>
              <a:t>FAFD</a:t>
            </a:r>
            <a:r>
              <a:rPr sz="1100" spc="60" dirty="0">
                <a:solidFill>
                  <a:srgbClr val="BC572C"/>
                </a:solidFill>
                <a:latin typeface="Times New Roman"/>
                <a:cs typeface="Times New Roman"/>
              </a:rPr>
              <a:t> </a:t>
            </a:r>
            <a:r>
              <a:rPr sz="1100" b="1" i="1" dirty="0">
                <a:solidFill>
                  <a:srgbClr val="BC572C"/>
                </a:solidFill>
                <a:latin typeface="Verdana"/>
                <a:cs typeface="Verdana"/>
              </a:rPr>
              <a:t>(Forensic</a:t>
            </a:r>
            <a:r>
              <a:rPr sz="1100" spc="35" dirty="0">
                <a:solidFill>
                  <a:srgbClr val="BC572C"/>
                </a:solidFill>
                <a:latin typeface="Times New Roman"/>
                <a:cs typeface="Times New Roman"/>
              </a:rPr>
              <a:t> </a:t>
            </a:r>
            <a:r>
              <a:rPr sz="1100" b="1" i="1" dirty="0">
                <a:solidFill>
                  <a:srgbClr val="BC572C"/>
                </a:solidFill>
                <a:latin typeface="Verdana"/>
                <a:cs typeface="Verdana"/>
              </a:rPr>
              <a:t>Auditor),</a:t>
            </a:r>
            <a:r>
              <a:rPr sz="1100" spc="70" dirty="0">
                <a:solidFill>
                  <a:srgbClr val="BC572C"/>
                </a:solidFill>
                <a:latin typeface="Times New Roman"/>
                <a:cs typeface="Times New Roman"/>
              </a:rPr>
              <a:t> </a:t>
            </a:r>
            <a:r>
              <a:rPr sz="1100" b="1" i="1" dirty="0">
                <a:solidFill>
                  <a:srgbClr val="BC572C"/>
                </a:solidFill>
                <a:latin typeface="Verdana"/>
                <a:cs typeface="Verdana"/>
              </a:rPr>
              <a:t>M-Com,</a:t>
            </a:r>
            <a:r>
              <a:rPr sz="1100" spc="60" dirty="0">
                <a:solidFill>
                  <a:srgbClr val="BC572C"/>
                </a:solidFill>
                <a:latin typeface="Times New Roman"/>
                <a:cs typeface="Times New Roman"/>
              </a:rPr>
              <a:t> </a:t>
            </a:r>
            <a:r>
              <a:rPr sz="1100" b="1" i="1" spc="-10" dirty="0">
                <a:solidFill>
                  <a:srgbClr val="BC572C"/>
                </a:solidFill>
                <a:latin typeface="Verdana"/>
                <a:cs typeface="Verdana"/>
              </a:rPr>
              <a:t>B-</a:t>
            </a:r>
            <a:r>
              <a:rPr sz="1100" b="1" i="1" dirty="0">
                <a:solidFill>
                  <a:srgbClr val="BC572C"/>
                </a:solidFill>
                <a:latin typeface="Verdana"/>
                <a:cs typeface="Verdana"/>
              </a:rPr>
              <a:t>Com</a:t>
            </a:r>
            <a:r>
              <a:rPr sz="1100" spc="50" dirty="0">
                <a:solidFill>
                  <a:srgbClr val="BC572C"/>
                </a:solidFill>
                <a:latin typeface="Times New Roman"/>
                <a:cs typeface="Times New Roman"/>
              </a:rPr>
              <a:t> </a:t>
            </a:r>
            <a:r>
              <a:rPr sz="1100" b="1" i="1" spc="-20" dirty="0">
                <a:solidFill>
                  <a:srgbClr val="BC572C"/>
                </a:solidFill>
                <a:latin typeface="Verdana"/>
                <a:cs typeface="Verdana"/>
              </a:rPr>
              <a:t>(CS)</a:t>
            </a:r>
            <a:r>
              <a:rPr sz="1100" spc="-20" dirty="0">
                <a:solidFill>
                  <a:srgbClr val="BC572C"/>
                </a:solidFill>
                <a:latin typeface="Times New Roman"/>
                <a:cs typeface="Times New Roman"/>
              </a:rPr>
              <a:t> </a:t>
            </a:r>
            <a:r>
              <a:rPr sz="1100" b="1" i="1" dirty="0">
                <a:solidFill>
                  <a:srgbClr val="BC572C"/>
                </a:solidFill>
                <a:latin typeface="Verdana"/>
                <a:cs typeface="Verdana"/>
              </a:rPr>
              <a:t>Certified</a:t>
            </a:r>
            <a:r>
              <a:rPr sz="1100" spc="55" dirty="0">
                <a:solidFill>
                  <a:srgbClr val="BC572C"/>
                </a:solidFill>
                <a:latin typeface="Times New Roman"/>
                <a:cs typeface="Times New Roman"/>
              </a:rPr>
              <a:t> </a:t>
            </a:r>
            <a:r>
              <a:rPr sz="1100" b="1" i="1" dirty="0">
                <a:solidFill>
                  <a:srgbClr val="BC572C"/>
                </a:solidFill>
                <a:latin typeface="Verdana"/>
                <a:cs typeface="Verdana"/>
              </a:rPr>
              <a:t>by</a:t>
            </a:r>
            <a:r>
              <a:rPr sz="1100" spc="70" dirty="0">
                <a:solidFill>
                  <a:srgbClr val="BC572C"/>
                </a:solidFill>
                <a:latin typeface="Times New Roman"/>
                <a:cs typeface="Times New Roman"/>
              </a:rPr>
              <a:t> </a:t>
            </a:r>
            <a:r>
              <a:rPr sz="1100" b="1" i="1" dirty="0">
                <a:solidFill>
                  <a:srgbClr val="BC572C"/>
                </a:solidFill>
                <a:latin typeface="Verdana"/>
                <a:cs typeface="Verdana"/>
              </a:rPr>
              <a:t>ICAI:</a:t>
            </a:r>
            <a:r>
              <a:rPr sz="1100" spc="60" dirty="0">
                <a:solidFill>
                  <a:srgbClr val="BC572C"/>
                </a:solidFill>
                <a:latin typeface="Times New Roman"/>
                <a:cs typeface="Times New Roman"/>
              </a:rPr>
              <a:t> </a:t>
            </a:r>
            <a:r>
              <a:rPr sz="1100" b="1" i="1" dirty="0">
                <a:solidFill>
                  <a:srgbClr val="BC572C"/>
                </a:solidFill>
                <a:latin typeface="Verdana"/>
                <a:cs typeface="Verdana"/>
              </a:rPr>
              <a:t>Ind</a:t>
            </a:r>
            <a:r>
              <a:rPr sz="1100" spc="80" dirty="0">
                <a:solidFill>
                  <a:srgbClr val="BC572C"/>
                </a:solidFill>
                <a:latin typeface="Times New Roman"/>
                <a:cs typeface="Times New Roman"/>
              </a:rPr>
              <a:t> </a:t>
            </a:r>
            <a:r>
              <a:rPr sz="1100" b="1" i="1" dirty="0">
                <a:solidFill>
                  <a:srgbClr val="BC572C"/>
                </a:solidFill>
                <a:latin typeface="Verdana"/>
                <a:cs typeface="Verdana"/>
              </a:rPr>
              <a:t>AS,</a:t>
            </a:r>
            <a:r>
              <a:rPr sz="1100" spc="80" dirty="0">
                <a:solidFill>
                  <a:srgbClr val="BC572C"/>
                </a:solidFill>
                <a:latin typeface="Times New Roman"/>
                <a:cs typeface="Times New Roman"/>
              </a:rPr>
              <a:t> </a:t>
            </a:r>
            <a:r>
              <a:rPr sz="1100" b="1" i="1" dirty="0">
                <a:solidFill>
                  <a:srgbClr val="BC572C"/>
                </a:solidFill>
                <a:latin typeface="Verdana"/>
                <a:cs typeface="Verdana"/>
              </a:rPr>
              <a:t>GST,</a:t>
            </a:r>
            <a:r>
              <a:rPr sz="1100" spc="65" dirty="0">
                <a:solidFill>
                  <a:srgbClr val="BC572C"/>
                </a:solidFill>
                <a:latin typeface="Times New Roman"/>
                <a:cs typeface="Times New Roman"/>
              </a:rPr>
              <a:t> </a:t>
            </a:r>
            <a:r>
              <a:rPr sz="1100" b="1" i="1" dirty="0">
                <a:solidFill>
                  <a:srgbClr val="BC572C"/>
                </a:solidFill>
                <a:latin typeface="Verdana"/>
                <a:cs typeface="Verdana"/>
              </a:rPr>
              <a:t>Concurrent</a:t>
            </a:r>
            <a:r>
              <a:rPr sz="1100" spc="45" dirty="0">
                <a:solidFill>
                  <a:srgbClr val="BC572C"/>
                </a:solidFill>
                <a:latin typeface="Times New Roman"/>
                <a:cs typeface="Times New Roman"/>
              </a:rPr>
              <a:t> </a:t>
            </a:r>
            <a:r>
              <a:rPr sz="1100" b="1" i="1" dirty="0">
                <a:solidFill>
                  <a:srgbClr val="BC572C"/>
                </a:solidFill>
                <a:latin typeface="Verdana"/>
                <a:cs typeface="Verdana"/>
              </a:rPr>
              <a:t>Audit</a:t>
            </a:r>
            <a:r>
              <a:rPr sz="1100" spc="75" dirty="0">
                <a:solidFill>
                  <a:srgbClr val="BC572C"/>
                </a:solidFill>
                <a:latin typeface="Times New Roman"/>
                <a:cs typeface="Times New Roman"/>
              </a:rPr>
              <a:t> </a:t>
            </a:r>
            <a:r>
              <a:rPr sz="1100" b="1" i="1" dirty="0">
                <a:solidFill>
                  <a:srgbClr val="BC572C"/>
                </a:solidFill>
                <a:latin typeface="Verdana"/>
                <a:cs typeface="Verdana"/>
              </a:rPr>
              <a:t>of</a:t>
            </a:r>
            <a:r>
              <a:rPr sz="1100" spc="60" dirty="0">
                <a:solidFill>
                  <a:srgbClr val="BC572C"/>
                </a:solidFill>
                <a:latin typeface="Times New Roman"/>
                <a:cs typeface="Times New Roman"/>
              </a:rPr>
              <a:t> </a:t>
            </a:r>
            <a:r>
              <a:rPr sz="1100" b="1" i="1" spc="-20" dirty="0">
                <a:solidFill>
                  <a:srgbClr val="BC572C"/>
                </a:solidFill>
                <a:latin typeface="Verdana"/>
                <a:cs typeface="Verdana"/>
              </a:rPr>
              <a:t>Bank</a:t>
            </a:r>
            <a:endParaRPr sz="1100" dirty="0">
              <a:latin typeface="Verdana"/>
              <a:cs typeface="Verdana"/>
            </a:endParaRPr>
          </a:p>
          <a:p>
            <a:pPr marL="12700" marR="5080" indent="920750" algn="r">
              <a:lnSpc>
                <a:spcPct val="170300"/>
              </a:lnSpc>
              <a:spcBef>
                <a:spcPts val="5"/>
              </a:spcBef>
            </a:pPr>
            <a:r>
              <a:rPr sz="1100" b="1" i="1" u="sng" dirty="0">
                <a:solidFill>
                  <a:srgbClr val="BC572C"/>
                </a:solidFill>
                <a:uFill>
                  <a:solidFill>
                    <a:srgbClr val="BC572C"/>
                  </a:solidFill>
                </a:uFill>
                <a:latin typeface="Verdana"/>
                <a:cs typeface="Verdana"/>
              </a:rPr>
              <a:t>Special</a:t>
            </a:r>
            <a:r>
              <a:rPr sz="1100" u="sng" spc="9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Invitee</a:t>
            </a:r>
            <a:r>
              <a:rPr sz="1100" u="sng" spc="6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of</a:t>
            </a:r>
            <a:r>
              <a:rPr sz="1100" u="sng" spc="7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Direct</a:t>
            </a:r>
            <a:r>
              <a:rPr sz="1100" u="sng" spc="8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Tax</a:t>
            </a:r>
            <a:r>
              <a:rPr sz="1100" u="sng" spc="9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Committee</a:t>
            </a:r>
            <a:r>
              <a:rPr sz="1100" u="sng" spc="4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of</a:t>
            </a:r>
            <a:r>
              <a:rPr sz="1100" u="sng" spc="7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ICAI</a:t>
            </a:r>
            <a:r>
              <a:rPr sz="1100" u="sng" spc="8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for</a:t>
            </a:r>
            <a:r>
              <a:rPr sz="1100" u="sng" spc="7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the</a:t>
            </a:r>
            <a:r>
              <a:rPr sz="1100" u="sng" spc="7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year</a:t>
            </a:r>
            <a:r>
              <a:rPr sz="1100" u="sng" spc="85" dirty="0">
                <a:solidFill>
                  <a:srgbClr val="BC572C"/>
                </a:solidFill>
                <a:uFill>
                  <a:solidFill>
                    <a:srgbClr val="BC572C"/>
                  </a:solidFill>
                </a:uFill>
                <a:latin typeface="Times New Roman"/>
                <a:cs typeface="Times New Roman"/>
              </a:rPr>
              <a:t> </a:t>
            </a:r>
            <a:r>
              <a:rPr sz="1100" b="1" i="1" u="sng" spc="-20" dirty="0">
                <a:solidFill>
                  <a:srgbClr val="BC572C"/>
                </a:solidFill>
                <a:uFill>
                  <a:solidFill>
                    <a:srgbClr val="BC572C"/>
                  </a:solidFill>
                </a:uFill>
                <a:latin typeface="Verdana"/>
                <a:cs typeface="Verdana"/>
              </a:rPr>
              <a:t>2026-</a:t>
            </a:r>
            <a:r>
              <a:rPr sz="1100" b="1" i="1" u="sng" spc="-25" dirty="0">
                <a:solidFill>
                  <a:srgbClr val="BC572C"/>
                </a:solidFill>
                <a:uFill>
                  <a:solidFill>
                    <a:srgbClr val="BC572C"/>
                  </a:solidFill>
                </a:uFill>
                <a:latin typeface="Verdana"/>
                <a:cs typeface="Verdana"/>
              </a:rPr>
              <a:t>27</a:t>
            </a:r>
            <a:r>
              <a:rPr sz="1100" spc="-25" dirty="0">
                <a:solidFill>
                  <a:srgbClr val="BC572C"/>
                </a:solidFill>
                <a:latin typeface="Times New Roman"/>
                <a:cs typeface="Times New Roman"/>
              </a:rPr>
              <a:t> </a:t>
            </a:r>
            <a:r>
              <a:rPr sz="1100" b="1" i="1" u="sng" dirty="0">
                <a:solidFill>
                  <a:srgbClr val="BC572C"/>
                </a:solidFill>
                <a:uFill>
                  <a:solidFill>
                    <a:srgbClr val="BC572C"/>
                  </a:solidFill>
                </a:uFill>
                <a:latin typeface="Verdana"/>
                <a:cs typeface="Verdana"/>
              </a:rPr>
              <a:t>Special</a:t>
            </a:r>
            <a:r>
              <a:rPr sz="1100" u="sng" spc="9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Invitee</a:t>
            </a:r>
            <a:r>
              <a:rPr sz="1100" u="sng" spc="5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of</a:t>
            </a:r>
            <a:r>
              <a:rPr sz="1100" u="sng" spc="7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Direct</a:t>
            </a:r>
            <a:r>
              <a:rPr sz="1100" u="sng" spc="8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Tax</a:t>
            </a:r>
            <a:r>
              <a:rPr sz="1100" u="sng" spc="8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Committee</a:t>
            </a:r>
            <a:r>
              <a:rPr sz="1100" u="sng" spc="4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of</a:t>
            </a:r>
            <a:r>
              <a:rPr sz="1100" u="sng" spc="7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NIRC</a:t>
            </a:r>
            <a:r>
              <a:rPr sz="1100" u="sng" spc="8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of</a:t>
            </a:r>
            <a:r>
              <a:rPr sz="1100" u="sng" spc="44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ICAI</a:t>
            </a:r>
            <a:r>
              <a:rPr sz="1100" u="sng" spc="7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for</a:t>
            </a:r>
            <a:r>
              <a:rPr sz="1100" u="sng" spc="7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the</a:t>
            </a:r>
            <a:r>
              <a:rPr sz="1100" u="sng" spc="6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year</a:t>
            </a:r>
            <a:r>
              <a:rPr sz="1100" u="sng" spc="75" dirty="0">
                <a:solidFill>
                  <a:srgbClr val="BC572C"/>
                </a:solidFill>
                <a:uFill>
                  <a:solidFill>
                    <a:srgbClr val="BC572C"/>
                  </a:solidFill>
                </a:uFill>
                <a:latin typeface="Times New Roman"/>
                <a:cs typeface="Times New Roman"/>
              </a:rPr>
              <a:t> </a:t>
            </a:r>
            <a:r>
              <a:rPr sz="1100" b="1" i="1" u="sng" spc="-10" dirty="0">
                <a:solidFill>
                  <a:srgbClr val="BC572C"/>
                </a:solidFill>
                <a:uFill>
                  <a:solidFill>
                    <a:srgbClr val="BC572C"/>
                  </a:solidFill>
                </a:uFill>
                <a:latin typeface="Verdana"/>
                <a:cs typeface="Verdana"/>
              </a:rPr>
              <a:t>2026-</a:t>
            </a:r>
            <a:r>
              <a:rPr sz="1100" b="1" i="1" u="sng" spc="-25" dirty="0">
                <a:solidFill>
                  <a:srgbClr val="BC572C"/>
                </a:solidFill>
                <a:uFill>
                  <a:solidFill>
                    <a:srgbClr val="BC572C"/>
                  </a:solidFill>
                </a:uFill>
                <a:latin typeface="Verdana"/>
                <a:cs typeface="Verdana"/>
              </a:rPr>
              <a:t>27</a:t>
            </a:r>
            <a:r>
              <a:rPr sz="1100" spc="-25" dirty="0">
                <a:solidFill>
                  <a:srgbClr val="BC572C"/>
                </a:solidFill>
                <a:latin typeface="Times New Roman"/>
                <a:cs typeface="Times New Roman"/>
              </a:rPr>
              <a:t> </a:t>
            </a:r>
            <a:r>
              <a:rPr sz="1100" b="1" i="1" u="sng" dirty="0">
                <a:solidFill>
                  <a:srgbClr val="BC572C"/>
                </a:solidFill>
                <a:uFill>
                  <a:solidFill>
                    <a:srgbClr val="BC572C"/>
                  </a:solidFill>
                </a:uFill>
                <a:latin typeface="Verdana"/>
                <a:cs typeface="Verdana"/>
              </a:rPr>
              <a:t>Special</a:t>
            </a:r>
            <a:r>
              <a:rPr sz="1100" u="sng" spc="7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Invitee</a:t>
            </a:r>
            <a:r>
              <a:rPr sz="1100" u="sng" spc="4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of</a:t>
            </a:r>
            <a:r>
              <a:rPr sz="1100" u="sng" spc="6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Committee</a:t>
            </a:r>
            <a:r>
              <a:rPr sz="1100" u="sng" spc="5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on</a:t>
            </a:r>
            <a:r>
              <a:rPr sz="1100" u="sng" spc="6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Career</a:t>
            </a:r>
            <a:r>
              <a:rPr sz="1100" u="sng" spc="6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Counselling</a:t>
            </a:r>
            <a:r>
              <a:rPr sz="1100" u="sng" spc="4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of</a:t>
            </a:r>
            <a:r>
              <a:rPr sz="1100" u="sng" spc="7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ICAI</a:t>
            </a:r>
            <a:r>
              <a:rPr sz="1100" u="sng" spc="5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for</a:t>
            </a:r>
            <a:r>
              <a:rPr sz="1100" u="sng" spc="8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the</a:t>
            </a:r>
            <a:r>
              <a:rPr sz="1100" u="sng" spc="4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year</a:t>
            </a:r>
            <a:r>
              <a:rPr sz="1100" u="sng" spc="80" dirty="0">
                <a:solidFill>
                  <a:srgbClr val="BC572C"/>
                </a:solidFill>
                <a:uFill>
                  <a:solidFill>
                    <a:srgbClr val="BC572C"/>
                  </a:solidFill>
                </a:uFill>
                <a:latin typeface="Times New Roman"/>
                <a:cs typeface="Times New Roman"/>
              </a:rPr>
              <a:t> </a:t>
            </a:r>
            <a:r>
              <a:rPr sz="1100" b="1" i="1" u="sng" spc="-10" dirty="0">
                <a:solidFill>
                  <a:srgbClr val="BC572C"/>
                </a:solidFill>
                <a:uFill>
                  <a:solidFill>
                    <a:srgbClr val="BC572C"/>
                  </a:solidFill>
                </a:uFill>
                <a:latin typeface="Verdana"/>
                <a:cs typeface="Verdana"/>
              </a:rPr>
              <a:t>2025-</a:t>
            </a:r>
            <a:r>
              <a:rPr sz="1100" b="1" i="1" u="sng" spc="-25" dirty="0">
                <a:solidFill>
                  <a:srgbClr val="BC572C"/>
                </a:solidFill>
                <a:uFill>
                  <a:solidFill>
                    <a:srgbClr val="BC572C"/>
                  </a:solidFill>
                </a:uFill>
                <a:latin typeface="Verdana"/>
                <a:cs typeface="Verdana"/>
              </a:rPr>
              <a:t>26</a:t>
            </a:r>
            <a:r>
              <a:rPr sz="1100" spc="-25" dirty="0">
                <a:solidFill>
                  <a:srgbClr val="BC572C"/>
                </a:solidFill>
                <a:latin typeface="Times New Roman"/>
                <a:cs typeface="Times New Roman"/>
              </a:rPr>
              <a:t> </a:t>
            </a:r>
            <a:r>
              <a:rPr sz="1100" b="1" i="1" u="sng" dirty="0">
                <a:solidFill>
                  <a:srgbClr val="BC572C"/>
                </a:solidFill>
                <a:uFill>
                  <a:solidFill>
                    <a:srgbClr val="BC572C"/>
                  </a:solidFill>
                </a:uFill>
                <a:latin typeface="Verdana"/>
                <a:cs typeface="Verdana"/>
              </a:rPr>
              <a:t>Special</a:t>
            </a:r>
            <a:r>
              <a:rPr sz="1100" u="sng" spc="9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Invitee</a:t>
            </a:r>
            <a:r>
              <a:rPr sz="1100" u="sng" spc="6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of</a:t>
            </a:r>
            <a:r>
              <a:rPr sz="1100" u="sng" spc="7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Editorial</a:t>
            </a:r>
            <a:r>
              <a:rPr sz="1100" u="sng" spc="8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Board</a:t>
            </a:r>
            <a:r>
              <a:rPr sz="1100" u="sng" spc="8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of</a:t>
            </a:r>
            <a:r>
              <a:rPr sz="1100" u="sng" spc="8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ICAI</a:t>
            </a:r>
            <a:r>
              <a:rPr sz="1100" u="sng" spc="7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for</a:t>
            </a:r>
            <a:r>
              <a:rPr sz="1100" u="sng" spc="7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the</a:t>
            </a:r>
            <a:r>
              <a:rPr sz="1100" u="sng" spc="6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year</a:t>
            </a:r>
            <a:r>
              <a:rPr sz="1100" u="sng" spc="90" dirty="0">
                <a:solidFill>
                  <a:srgbClr val="BC572C"/>
                </a:solidFill>
                <a:uFill>
                  <a:solidFill>
                    <a:srgbClr val="BC572C"/>
                  </a:solidFill>
                </a:uFill>
                <a:latin typeface="Times New Roman"/>
                <a:cs typeface="Times New Roman"/>
              </a:rPr>
              <a:t> </a:t>
            </a:r>
            <a:r>
              <a:rPr sz="1100" b="1" i="1" u="sng" spc="-20" dirty="0">
                <a:solidFill>
                  <a:srgbClr val="BC572C"/>
                </a:solidFill>
                <a:uFill>
                  <a:solidFill>
                    <a:srgbClr val="BC572C"/>
                  </a:solidFill>
                </a:uFill>
                <a:latin typeface="Verdana"/>
                <a:cs typeface="Verdana"/>
              </a:rPr>
              <a:t>2024-</a:t>
            </a:r>
            <a:r>
              <a:rPr sz="1100" b="1" i="1" u="sng" spc="-25" dirty="0">
                <a:solidFill>
                  <a:srgbClr val="BC572C"/>
                </a:solidFill>
                <a:uFill>
                  <a:solidFill>
                    <a:srgbClr val="BC572C"/>
                  </a:solidFill>
                </a:uFill>
                <a:latin typeface="Verdana"/>
                <a:cs typeface="Verdana"/>
              </a:rPr>
              <a:t>25</a:t>
            </a:r>
            <a:endParaRPr sz="1100" dirty="0">
              <a:latin typeface="Verdana"/>
              <a:cs typeface="Verdana"/>
            </a:endParaRPr>
          </a:p>
          <a:p>
            <a:pPr marR="5080" algn="r">
              <a:lnSpc>
                <a:spcPct val="100000"/>
              </a:lnSpc>
              <a:spcBef>
                <a:spcPts val="925"/>
              </a:spcBef>
            </a:pPr>
            <a:r>
              <a:rPr sz="1100" b="1" i="1" u="sng" dirty="0">
                <a:solidFill>
                  <a:srgbClr val="BC572C"/>
                </a:solidFill>
                <a:uFill>
                  <a:solidFill>
                    <a:srgbClr val="BC572C"/>
                  </a:solidFill>
                </a:uFill>
                <a:latin typeface="Verdana"/>
                <a:cs typeface="Verdana"/>
              </a:rPr>
              <a:t>Special</a:t>
            </a:r>
            <a:r>
              <a:rPr sz="1100" u="sng" spc="10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Invitee</a:t>
            </a:r>
            <a:r>
              <a:rPr sz="1100" u="sng" spc="5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of</a:t>
            </a:r>
            <a:r>
              <a:rPr sz="1100" u="sng" spc="7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Direct</a:t>
            </a:r>
            <a:r>
              <a:rPr sz="1100" u="sng" spc="8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Tax</a:t>
            </a:r>
            <a:r>
              <a:rPr sz="1100" u="sng" spc="9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Committee</a:t>
            </a:r>
            <a:r>
              <a:rPr sz="1100" u="sng" spc="4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of</a:t>
            </a:r>
            <a:r>
              <a:rPr sz="1100" u="sng" spc="7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ICAI</a:t>
            </a:r>
            <a:r>
              <a:rPr sz="1100" u="sng" spc="8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for</a:t>
            </a:r>
            <a:r>
              <a:rPr sz="1100" u="sng" spc="7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the</a:t>
            </a:r>
            <a:r>
              <a:rPr sz="1100" u="sng" spc="7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year</a:t>
            </a:r>
            <a:r>
              <a:rPr sz="1100" u="sng" spc="80" dirty="0">
                <a:solidFill>
                  <a:srgbClr val="BC572C"/>
                </a:solidFill>
                <a:uFill>
                  <a:solidFill>
                    <a:srgbClr val="BC572C"/>
                  </a:solidFill>
                </a:uFill>
                <a:latin typeface="Times New Roman"/>
                <a:cs typeface="Times New Roman"/>
              </a:rPr>
              <a:t> </a:t>
            </a:r>
            <a:r>
              <a:rPr sz="1100" b="1" i="1" u="sng" spc="-20" dirty="0">
                <a:solidFill>
                  <a:srgbClr val="BC572C"/>
                </a:solidFill>
                <a:uFill>
                  <a:solidFill>
                    <a:srgbClr val="BC572C"/>
                  </a:solidFill>
                </a:uFill>
                <a:latin typeface="Verdana"/>
                <a:cs typeface="Verdana"/>
              </a:rPr>
              <a:t>2023-</a:t>
            </a:r>
            <a:r>
              <a:rPr sz="1100" b="1" i="1" u="sng" spc="-25" dirty="0">
                <a:solidFill>
                  <a:srgbClr val="BC572C"/>
                </a:solidFill>
                <a:uFill>
                  <a:solidFill>
                    <a:srgbClr val="BC572C"/>
                  </a:solidFill>
                </a:uFill>
                <a:latin typeface="Verdana"/>
                <a:cs typeface="Verdana"/>
              </a:rPr>
              <a:t>24</a:t>
            </a:r>
            <a:endParaRPr sz="1100" dirty="0">
              <a:latin typeface="Verdana"/>
              <a:cs typeface="Verdana"/>
            </a:endParaRPr>
          </a:p>
          <a:p>
            <a:pPr marR="5080" algn="r">
              <a:lnSpc>
                <a:spcPct val="100000"/>
              </a:lnSpc>
              <a:spcBef>
                <a:spcPts val="925"/>
              </a:spcBef>
            </a:pPr>
            <a:r>
              <a:rPr sz="1100" b="1" i="1" u="sng" dirty="0">
                <a:solidFill>
                  <a:srgbClr val="BC572C"/>
                </a:solidFill>
                <a:uFill>
                  <a:solidFill>
                    <a:srgbClr val="BC572C"/>
                  </a:solidFill>
                </a:uFill>
                <a:latin typeface="Verdana"/>
                <a:cs typeface="Verdana"/>
              </a:rPr>
              <a:t>Special</a:t>
            </a:r>
            <a:r>
              <a:rPr sz="1100" u="sng" spc="9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Invitee</a:t>
            </a:r>
            <a:r>
              <a:rPr sz="1100" u="sng" spc="5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of</a:t>
            </a:r>
            <a:r>
              <a:rPr sz="1100" u="sng" spc="7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Research</a:t>
            </a:r>
            <a:r>
              <a:rPr sz="1100" u="sng" spc="7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Committee</a:t>
            </a:r>
            <a:r>
              <a:rPr sz="1100" u="sng" spc="4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NIRC</a:t>
            </a:r>
            <a:r>
              <a:rPr sz="1100" u="sng" spc="8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of</a:t>
            </a:r>
            <a:r>
              <a:rPr sz="1100" u="sng" spc="6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the</a:t>
            </a:r>
            <a:r>
              <a:rPr sz="1100" u="sng" spc="6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ICAI</a:t>
            </a:r>
            <a:r>
              <a:rPr sz="1100" u="sng" spc="7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for</a:t>
            </a:r>
            <a:r>
              <a:rPr sz="1100" u="sng" spc="7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the</a:t>
            </a:r>
            <a:r>
              <a:rPr sz="1100" u="sng" spc="6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year</a:t>
            </a:r>
            <a:r>
              <a:rPr sz="1100" u="sng" spc="70" dirty="0">
                <a:solidFill>
                  <a:srgbClr val="BC572C"/>
                </a:solidFill>
                <a:uFill>
                  <a:solidFill>
                    <a:srgbClr val="BC572C"/>
                  </a:solidFill>
                </a:uFill>
                <a:latin typeface="Times New Roman"/>
                <a:cs typeface="Times New Roman"/>
              </a:rPr>
              <a:t> </a:t>
            </a:r>
            <a:r>
              <a:rPr sz="1100" b="1" i="1" u="sng" spc="-10" dirty="0">
                <a:solidFill>
                  <a:srgbClr val="BC572C"/>
                </a:solidFill>
                <a:uFill>
                  <a:solidFill>
                    <a:srgbClr val="BC572C"/>
                  </a:solidFill>
                </a:uFill>
                <a:latin typeface="Verdana"/>
                <a:cs typeface="Verdana"/>
              </a:rPr>
              <a:t>2024-</a:t>
            </a:r>
            <a:r>
              <a:rPr sz="1100" b="1" i="1" u="sng" spc="-25" dirty="0">
                <a:solidFill>
                  <a:srgbClr val="BC572C"/>
                </a:solidFill>
                <a:uFill>
                  <a:solidFill>
                    <a:srgbClr val="BC572C"/>
                  </a:solidFill>
                </a:uFill>
                <a:latin typeface="Verdana"/>
                <a:cs typeface="Verdana"/>
              </a:rPr>
              <a:t>25</a:t>
            </a:r>
            <a:endParaRPr sz="1100" dirty="0">
              <a:latin typeface="Verdana"/>
              <a:cs typeface="Verdana"/>
            </a:endParaRPr>
          </a:p>
          <a:p>
            <a:pPr marL="1655445" marR="5715" indent="-711835">
              <a:lnSpc>
                <a:spcPct val="170000"/>
              </a:lnSpc>
              <a:spcBef>
                <a:spcPts val="15"/>
              </a:spcBef>
            </a:pPr>
            <a:r>
              <a:rPr sz="1100" b="1" i="1" u="sng" dirty="0">
                <a:solidFill>
                  <a:srgbClr val="BC572C"/>
                </a:solidFill>
                <a:uFill>
                  <a:solidFill>
                    <a:srgbClr val="BC572C"/>
                  </a:solidFill>
                </a:uFill>
                <a:latin typeface="Verdana"/>
                <a:cs typeface="Verdana"/>
              </a:rPr>
              <a:t>Visiting</a:t>
            </a:r>
            <a:r>
              <a:rPr sz="1100" u="sng" spc="7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Faculty</a:t>
            </a:r>
            <a:r>
              <a:rPr sz="1100" u="sng" spc="7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of</a:t>
            </a:r>
            <a:r>
              <a:rPr sz="1100" u="sng" spc="70" dirty="0">
                <a:solidFill>
                  <a:srgbClr val="BC572C"/>
                </a:solidFill>
                <a:uFill>
                  <a:solidFill>
                    <a:srgbClr val="BC572C"/>
                  </a:solidFill>
                </a:uFill>
                <a:latin typeface="Times New Roman"/>
                <a:cs typeface="Times New Roman"/>
              </a:rPr>
              <a:t> </a:t>
            </a:r>
            <a:r>
              <a:rPr sz="1100" b="1" i="1" u="sng" spc="-10" dirty="0">
                <a:solidFill>
                  <a:srgbClr val="BC572C"/>
                </a:solidFill>
                <a:uFill>
                  <a:solidFill>
                    <a:srgbClr val="BC572C"/>
                  </a:solidFill>
                </a:uFill>
                <a:latin typeface="Verdana"/>
                <a:cs typeface="Verdana"/>
              </a:rPr>
              <a:t>ICAI(MCS)/ICAI(CMA)-</a:t>
            </a:r>
            <a:r>
              <a:rPr sz="1100" b="1" i="1" u="sng" dirty="0">
                <a:solidFill>
                  <a:srgbClr val="BC572C"/>
                </a:solidFill>
                <a:uFill>
                  <a:solidFill>
                    <a:srgbClr val="BC572C"/>
                  </a:solidFill>
                </a:uFill>
                <a:latin typeface="Verdana"/>
                <a:cs typeface="Verdana"/>
              </a:rPr>
              <a:t>Direct</a:t>
            </a:r>
            <a:r>
              <a:rPr sz="1100" u="sng" spc="6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and</a:t>
            </a:r>
            <a:r>
              <a:rPr sz="1100" u="sng" spc="8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Indirect</a:t>
            </a:r>
            <a:r>
              <a:rPr sz="1100" u="sng" spc="80" dirty="0">
                <a:solidFill>
                  <a:srgbClr val="BC572C"/>
                </a:solidFill>
                <a:uFill>
                  <a:solidFill>
                    <a:srgbClr val="BC572C"/>
                  </a:solidFill>
                </a:uFill>
                <a:latin typeface="Times New Roman"/>
                <a:cs typeface="Times New Roman"/>
              </a:rPr>
              <a:t> </a:t>
            </a:r>
            <a:r>
              <a:rPr sz="1100" b="1" i="1" u="sng" spc="-10" dirty="0">
                <a:solidFill>
                  <a:srgbClr val="BC572C"/>
                </a:solidFill>
                <a:uFill>
                  <a:solidFill>
                    <a:srgbClr val="BC572C"/>
                  </a:solidFill>
                </a:uFill>
                <a:latin typeface="Verdana"/>
                <a:cs typeface="Verdana"/>
              </a:rPr>
              <a:t>Taxes)</a:t>
            </a:r>
            <a:r>
              <a:rPr sz="1100" spc="-10" dirty="0">
                <a:solidFill>
                  <a:srgbClr val="BC572C"/>
                </a:solidFill>
                <a:latin typeface="Times New Roman"/>
                <a:cs typeface="Times New Roman"/>
              </a:rPr>
              <a:t> </a:t>
            </a:r>
            <a:r>
              <a:rPr sz="1100" b="1" i="1" u="sng" dirty="0">
                <a:solidFill>
                  <a:srgbClr val="BC572C"/>
                </a:solidFill>
                <a:uFill>
                  <a:solidFill>
                    <a:srgbClr val="BC572C"/>
                  </a:solidFill>
                </a:uFill>
                <a:latin typeface="Verdana"/>
                <a:cs typeface="Verdana"/>
              </a:rPr>
              <a:t>Visiting</a:t>
            </a:r>
            <a:r>
              <a:rPr sz="1100" u="sng" spc="5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Faculty</a:t>
            </a:r>
            <a:r>
              <a:rPr sz="1100" u="sng" spc="5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of</a:t>
            </a:r>
            <a:r>
              <a:rPr sz="1100" u="sng" spc="5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National</a:t>
            </a:r>
            <a:r>
              <a:rPr sz="1100" u="sng" spc="7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Academy</a:t>
            </a:r>
            <a:r>
              <a:rPr sz="1100" u="sng" spc="60"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of</a:t>
            </a:r>
            <a:r>
              <a:rPr sz="1100" u="sng" spc="55" dirty="0">
                <a:solidFill>
                  <a:srgbClr val="BC572C"/>
                </a:solidFill>
                <a:uFill>
                  <a:solidFill>
                    <a:srgbClr val="BC572C"/>
                  </a:solidFill>
                </a:uFill>
                <a:latin typeface="Times New Roman"/>
                <a:cs typeface="Times New Roman"/>
              </a:rPr>
              <a:t> </a:t>
            </a:r>
            <a:r>
              <a:rPr sz="1100" b="1" i="1" u="sng" dirty="0">
                <a:solidFill>
                  <a:srgbClr val="BC572C"/>
                </a:solidFill>
                <a:uFill>
                  <a:solidFill>
                    <a:srgbClr val="BC572C"/>
                  </a:solidFill>
                </a:uFill>
                <a:latin typeface="Verdana"/>
                <a:cs typeface="Verdana"/>
              </a:rPr>
              <a:t>Direct</a:t>
            </a:r>
            <a:r>
              <a:rPr sz="1100" u="sng" spc="65" dirty="0">
                <a:solidFill>
                  <a:srgbClr val="BC572C"/>
                </a:solidFill>
                <a:uFill>
                  <a:solidFill>
                    <a:srgbClr val="BC572C"/>
                  </a:solidFill>
                </a:uFill>
                <a:latin typeface="Times New Roman"/>
                <a:cs typeface="Times New Roman"/>
              </a:rPr>
              <a:t> </a:t>
            </a:r>
            <a:r>
              <a:rPr sz="1100" b="1" i="1" u="sng" spc="-10" dirty="0">
                <a:solidFill>
                  <a:srgbClr val="BC572C"/>
                </a:solidFill>
                <a:uFill>
                  <a:solidFill>
                    <a:srgbClr val="BC572C"/>
                  </a:solidFill>
                </a:uFill>
                <a:latin typeface="Verdana"/>
                <a:cs typeface="Verdana"/>
              </a:rPr>
              <a:t>Taxes(NADT</a:t>
            </a:r>
            <a:r>
              <a:rPr sz="1100" spc="-10" dirty="0">
                <a:solidFill>
                  <a:srgbClr val="FF0000"/>
                </a:solidFill>
                <a:latin typeface="Verdana"/>
                <a:cs typeface="Verdana"/>
              </a:rPr>
              <a:t>)</a:t>
            </a:r>
            <a:endParaRPr sz="1100" dirty="0">
              <a:latin typeface="Verdana"/>
              <a:cs typeface="Verdan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6334125"/>
            <a:ext cx="9144000" cy="523875"/>
            <a:chOff x="0" y="6334125"/>
            <a:chExt cx="9144000" cy="523875"/>
          </a:xfrm>
        </p:grpSpPr>
        <p:sp>
          <p:nvSpPr>
            <p:cNvPr id="3" name="object 3"/>
            <p:cNvSpPr/>
            <p:nvPr/>
          </p:nvSpPr>
          <p:spPr>
            <a:xfrm>
              <a:off x="0" y="6400800"/>
              <a:ext cx="9144000" cy="457200"/>
            </a:xfrm>
            <a:custGeom>
              <a:avLst/>
              <a:gdLst/>
              <a:ahLst/>
              <a:cxnLst/>
              <a:rect l="l" t="t" r="r" b="b"/>
              <a:pathLst>
                <a:path w="9144000" h="457200">
                  <a:moveTo>
                    <a:pt x="9143999" y="0"/>
                  </a:moveTo>
                  <a:lnTo>
                    <a:pt x="0" y="0"/>
                  </a:lnTo>
                  <a:lnTo>
                    <a:pt x="0" y="457199"/>
                  </a:lnTo>
                  <a:lnTo>
                    <a:pt x="9143999" y="457199"/>
                  </a:lnTo>
                  <a:lnTo>
                    <a:pt x="9143999" y="0"/>
                  </a:lnTo>
                  <a:close/>
                </a:path>
              </a:pathLst>
            </a:custGeom>
            <a:solidFill>
              <a:srgbClr val="BC572C"/>
            </a:solidFill>
          </p:spPr>
          <p:txBody>
            <a:bodyPr wrap="square" lIns="0" tIns="0" rIns="0" bIns="0" rtlCol="0"/>
            <a:lstStyle/>
            <a:p>
              <a:endParaRPr/>
            </a:p>
          </p:txBody>
        </p:sp>
        <p:sp>
          <p:nvSpPr>
            <p:cNvPr id="4" name="object 4"/>
            <p:cNvSpPr/>
            <p:nvPr/>
          </p:nvSpPr>
          <p:spPr>
            <a:xfrm>
              <a:off x="0" y="6334125"/>
              <a:ext cx="9144000" cy="66675"/>
            </a:xfrm>
            <a:custGeom>
              <a:avLst/>
              <a:gdLst/>
              <a:ahLst/>
              <a:cxnLst/>
              <a:rect l="l" t="t" r="r" b="b"/>
              <a:pathLst>
                <a:path w="9144000" h="66675">
                  <a:moveTo>
                    <a:pt x="9143999" y="0"/>
                  </a:moveTo>
                  <a:lnTo>
                    <a:pt x="0" y="0"/>
                  </a:lnTo>
                  <a:lnTo>
                    <a:pt x="0" y="66674"/>
                  </a:lnTo>
                  <a:lnTo>
                    <a:pt x="9143999" y="66674"/>
                  </a:lnTo>
                  <a:lnTo>
                    <a:pt x="9143999" y="0"/>
                  </a:lnTo>
                  <a:close/>
                </a:path>
              </a:pathLst>
            </a:custGeom>
            <a:solidFill>
              <a:srgbClr val="E48211"/>
            </a:solidFill>
          </p:spPr>
          <p:txBody>
            <a:bodyPr wrap="square" lIns="0" tIns="0" rIns="0" bIns="0" rtlCol="0"/>
            <a:lstStyle/>
            <a:p>
              <a:endParaRPr/>
            </a:p>
          </p:txBody>
        </p:sp>
      </p:grpSp>
      <p:sp>
        <p:nvSpPr>
          <p:cNvPr id="5" name="object 5"/>
          <p:cNvSpPr/>
          <p:nvPr/>
        </p:nvSpPr>
        <p:spPr>
          <a:xfrm>
            <a:off x="895350" y="1738381"/>
            <a:ext cx="7475855" cy="0"/>
          </a:xfrm>
          <a:custGeom>
            <a:avLst/>
            <a:gdLst/>
            <a:ahLst/>
            <a:cxnLst/>
            <a:rect l="l" t="t" r="r" b="b"/>
            <a:pathLst>
              <a:path w="7475855">
                <a:moveTo>
                  <a:pt x="0" y="0"/>
                </a:moveTo>
                <a:lnTo>
                  <a:pt x="7475478" y="0"/>
                </a:lnTo>
              </a:path>
            </a:pathLst>
          </a:custGeom>
          <a:ln w="6350">
            <a:solidFill>
              <a:srgbClr val="7F7F7F"/>
            </a:solidFill>
          </a:ln>
        </p:spPr>
        <p:txBody>
          <a:bodyPr wrap="square" lIns="0" tIns="0" rIns="0" bIns="0" rtlCol="0"/>
          <a:lstStyle/>
          <a:p>
            <a:endParaRPr/>
          </a:p>
        </p:txBody>
      </p:sp>
      <p:sp>
        <p:nvSpPr>
          <p:cNvPr id="6" name="object 6" descr="$PPTXTitle"/>
          <p:cNvSpPr txBox="1">
            <a:spLocks noGrp="1"/>
          </p:cNvSpPr>
          <p:nvPr>
            <p:ph type="title"/>
          </p:nvPr>
        </p:nvSpPr>
        <p:spPr>
          <a:prstGeom prst="rect">
            <a:avLst/>
          </a:prstGeom>
        </p:spPr>
        <p:txBody>
          <a:bodyPr vert="horz" wrap="square" lIns="0" tIns="505459" rIns="0" bIns="0" rtlCol="0">
            <a:spAutoFit/>
          </a:bodyPr>
          <a:lstStyle/>
          <a:p>
            <a:pPr marL="583565">
              <a:lnSpc>
                <a:spcPct val="100000"/>
              </a:lnSpc>
              <a:spcBef>
                <a:spcPts val="100"/>
              </a:spcBef>
            </a:pPr>
            <a:r>
              <a:rPr spc="-110" dirty="0">
                <a:solidFill>
                  <a:srgbClr val="FF0000"/>
                </a:solidFill>
              </a:rPr>
              <a:t>Proviso</a:t>
            </a:r>
            <a:r>
              <a:rPr spc="-270" dirty="0">
                <a:solidFill>
                  <a:srgbClr val="FF0000"/>
                </a:solidFill>
                <a:latin typeface="Times New Roman"/>
                <a:cs typeface="Times New Roman"/>
              </a:rPr>
              <a:t> </a:t>
            </a:r>
            <a:r>
              <a:rPr spc="70" dirty="0">
                <a:solidFill>
                  <a:srgbClr val="FF0000"/>
                </a:solidFill>
              </a:rPr>
              <a:t>E</a:t>
            </a:r>
            <a:r>
              <a:rPr spc="-254" dirty="0">
                <a:solidFill>
                  <a:srgbClr val="FF0000"/>
                </a:solidFill>
                <a:latin typeface="Times New Roman"/>
                <a:cs typeface="Times New Roman"/>
              </a:rPr>
              <a:t> </a:t>
            </a:r>
            <a:r>
              <a:rPr spc="-55" dirty="0">
                <a:solidFill>
                  <a:srgbClr val="FF0000"/>
                </a:solidFill>
              </a:rPr>
              <a:t>of</a:t>
            </a:r>
            <a:r>
              <a:rPr spc="-240" dirty="0">
                <a:solidFill>
                  <a:srgbClr val="FF0000"/>
                </a:solidFill>
                <a:latin typeface="Times New Roman"/>
                <a:cs typeface="Times New Roman"/>
              </a:rPr>
              <a:t> </a:t>
            </a:r>
            <a:r>
              <a:rPr spc="-90" dirty="0">
                <a:solidFill>
                  <a:srgbClr val="FF0000"/>
                </a:solidFill>
              </a:rPr>
              <a:t>Section</a:t>
            </a:r>
            <a:r>
              <a:rPr spc="-275" dirty="0">
                <a:solidFill>
                  <a:srgbClr val="FF0000"/>
                </a:solidFill>
                <a:latin typeface="Times New Roman"/>
                <a:cs typeface="Times New Roman"/>
              </a:rPr>
              <a:t> </a:t>
            </a:r>
            <a:r>
              <a:rPr spc="-90" dirty="0">
                <a:solidFill>
                  <a:srgbClr val="FF0000"/>
                </a:solidFill>
              </a:rPr>
              <a:t>139</a:t>
            </a:r>
            <a:r>
              <a:rPr spc="-285" dirty="0">
                <a:solidFill>
                  <a:srgbClr val="FF0000"/>
                </a:solidFill>
                <a:latin typeface="Times New Roman"/>
                <a:cs typeface="Times New Roman"/>
              </a:rPr>
              <a:t> </a:t>
            </a:r>
            <a:r>
              <a:rPr spc="-25" dirty="0">
                <a:solidFill>
                  <a:srgbClr val="FF0000"/>
                </a:solidFill>
              </a:rPr>
              <a:t>(1)</a:t>
            </a:r>
          </a:p>
        </p:txBody>
      </p:sp>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10</a:t>
            </a:fld>
            <a:endParaRPr spc="-25" dirty="0"/>
          </a:p>
        </p:txBody>
      </p:sp>
      <p:sp>
        <p:nvSpPr>
          <p:cNvPr id="7" name="object 7"/>
          <p:cNvSpPr txBox="1"/>
          <p:nvPr/>
        </p:nvSpPr>
        <p:spPr>
          <a:xfrm>
            <a:off x="901090" y="1832611"/>
            <a:ext cx="7480300" cy="1703070"/>
          </a:xfrm>
          <a:prstGeom prst="rect">
            <a:avLst/>
          </a:prstGeom>
        </p:spPr>
        <p:txBody>
          <a:bodyPr vert="horz" wrap="square" lIns="0" tIns="43180" rIns="0" bIns="0" rtlCol="0">
            <a:spAutoFit/>
          </a:bodyPr>
          <a:lstStyle/>
          <a:p>
            <a:pPr marL="12700" marR="5080" algn="just">
              <a:lnSpc>
                <a:spcPct val="90000"/>
              </a:lnSpc>
              <a:spcBef>
                <a:spcPts val="340"/>
              </a:spcBef>
            </a:pPr>
            <a:r>
              <a:rPr sz="2000" b="1" dirty="0">
                <a:solidFill>
                  <a:srgbClr val="3F3F3F"/>
                </a:solidFill>
                <a:latin typeface="Calibri"/>
                <a:cs typeface="Calibri"/>
              </a:rPr>
              <a:t>Provided</a:t>
            </a:r>
            <a:r>
              <a:rPr sz="2000" spc="-75" dirty="0">
                <a:solidFill>
                  <a:srgbClr val="3F3F3F"/>
                </a:solidFill>
                <a:latin typeface="Times New Roman"/>
                <a:cs typeface="Times New Roman"/>
              </a:rPr>
              <a:t> </a:t>
            </a:r>
            <a:r>
              <a:rPr sz="2000" b="1" dirty="0">
                <a:solidFill>
                  <a:srgbClr val="3F3F3F"/>
                </a:solidFill>
                <a:latin typeface="Calibri"/>
                <a:cs typeface="Calibri"/>
              </a:rPr>
              <a:t>also</a:t>
            </a:r>
            <a:r>
              <a:rPr sz="2000" spc="-95" dirty="0">
                <a:solidFill>
                  <a:srgbClr val="3F3F3F"/>
                </a:solidFill>
                <a:latin typeface="Times New Roman"/>
                <a:cs typeface="Times New Roman"/>
              </a:rPr>
              <a:t> </a:t>
            </a:r>
            <a:r>
              <a:rPr sz="2000" dirty="0">
                <a:solidFill>
                  <a:srgbClr val="3F3F3F"/>
                </a:solidFill>
                <a:latin typeface="Calibri"/>
                <a:cs typeface="Calibri"/>
              </a:rPr>
              <a:t>that</a:t>
            </a:r>
            <a:r>
              <a:rPr sz="2000" spc="-85" dirty="0">
                <a:solidFill>
                  <a:srgbClr val="3F3F3F"/>
                </a:solidFill>
                <a:latin typeface="Times New Roman"/>
                <a:cs typeface="Times New Roman"/>
              </a:rPr>
              <a:t> </a:t>
            </a:r>
            <a:r>
              <a:rPr sz="2000" dirty="0">
                <a:solidFill>
                  <a:srgbClr val="3F3F3F"/>
                </a:solidFill>
                <a:latin typeface="Calibri"/>
                <a:cs typeface="Calibri"/>
              </a:rPr>
              <a:t>nothing</a:t>
            </a:r>
            <a:r>
              <a:rPr sz="2000" spc="-85" dirty="0">
                <a:solidFill>
                  <a:srgbClr val="3F3F3F"/>
                </a:solidFill>
                <a:latin typeface="Times New Roman"/>
                <a:cs typeface="Times New Roman"/>
              </a:rPr>
              <a:t> </a:t>
            </a:r>
            <a:r>
              <a:rPr sz="2000" spc="-10" dirty="0">
                <a:solidFill>
                  <a:srgbClr val="3F3F3F"/>
                </a:solidFill>
                <a:latin typeface="Calibri"/>
                <a:cs typeface="Calibri"/>
              </a:rPr>
              <a:t>contained</a:t>
            </a:r>
            <a:r>
              <a:rPr sz="2000" spc="-80" dirty="0">
                <a:solidFill>
                  <a:srgbClr val="3F3F3F"/>
                </a:solidFill>
                <a:latin typeface="Times New Roman"/>
                <a:cs typeface="Times New Roman"/>
              </a:rPr>
              <a:t> </a:t>
            </a:r>
            <a:r>
              <a:rPr sz="2000" dirty="0">
                <a:solidFill>
                  <a:srgbClr val="3F3F3F"/>
                </a:solidFill>
                <a:latin typeface="Calibri"/>
                <a:cs typeface="Calibri"/>
              </a:rPr>
              <a:t>in</a:t>
            </a:r>
            <a:r>
              <a:rPr sz="2000" spc="-90" dirty="0">
                <a:solidFill>
                  <a:srgbClr val="3F3F3F"/>
                </a:solidFill>
                <a:latin typeface="Times New Roman"/>
                <a:cs typeface="Times New Roman"/>
              </a:rPr>
              <a:t> </a:t>
            </a:r>
            <a:r>
              <a:rPr sz="2000" dirty="0">
                <a:solidFill>
                  <a:srgbClr val="3F3F3F"/>
                </a:solidFill>
                <a:latin typeface="Calibri"/>
                <a:cs typeface="Calibri"/>
              </a:rPr>
              <a:t>the</a:t>
            </a:r>
            <a:r>
              <a:rPr sz="2000" spc="-80" dirty="0">
                <a:solidFill>
                  <a:srgbClr val="3F3F3F"/>
                </a:solidFill>
                <a:latin typeface="Times New Roman"/>
                <a:cs typeface="Times New Roman"/>
              </a:rPr>
              <a:t> </a:t>
            </a:r>
            <a:r>
              <a:rPr sz="2000" dirty="0">
                <a:solidFill>
                  <a:srgbClr val="3F3F3F"/>
                </a:solidFill>
                <a:latin typeface="Calibri"/>
                <a:cs typeface="Calibri"/>
              </a:rPr>
              <a:t>fourth</a:t>
            </a:r>
            <a:r>
              <a:rPr sz="2000" spc="-85" dirty="0">
                <a:solidFill>
                  <a:srgbClr val="3F3F3F"/>
                </a:solidFill>
                <a:latin typeface="Times New Roman"/>
                <a:cs typeface="Times New Roman"/>
              </a:rPr>
              <a:t> </a:t>
            </a:r>
            <a:r>
              <a:rPr sz="2000" dirty="0">
                <a:solidFill>
                  <a:srgbClr val="3F3F3F"/>
                </a:solidFill>
                <a:latin typeface="Calibri"/>
                <a:cs typeface="Calibri"/>
              </a:rPr>
              <a:t>proviso</a:t>
            </a:r>
            <a:r>
              <a:rPr sz="2000" spc="-80" dirty="0">
                <a:solidFill>
                  <a:srgbClr val="3F3F3F"/>
                </a:solidFill>
                <a:latin typeface="Times New Roman"/>
                <a:cs typeface="Times New Roman"/>
              </a:rPr>
              <a:t> </a:t>
            </a:r>
            <a:r>
              <a:rPr sz="2000" dirty="0">
                <a:solidFill>
                  <a:srgbClr val="3F3F3F"/>
                </a:solidFill>
                <a:latin typeface="Calibri"/>
                <a:cs typeface="Calibri"/>
              </a:rPr>
              <a:t>shall</a:t>
            </a:r>
            <a:r>
              <a:rPr sz="2000" spc="-85" dirty="0">
                <a:solidFill>
                  <a:srgbClr val="3F3F3F"/>
                </a:solidFill>
                <a:latin typeface="Times New Roman"/>
                <a:cs typeface="Times New Roman"/>
              </a:rPr>
              <a:t> </a:t>
            </a:r>
            <a:r>
              <a:rPr sz="2000" dirty="0">
                <a:solidFill>
                  <a:srgbClr val="3F3F3F"/>
                </a:solidFill>
                <a:latin typeface="Calibri"/>
                <a:cs typeface="Calibri"/>
              </a:rPr>
              <a:t>apply</a:t>
            </a:r>
            <a:r>
              <a:rPr sz="2000" spc="-75" dirty="0">
                <a:solidFill>
                  <a:srgbClr val="3F3F3F"/>
                </a:solidFill>
                <a:latin typeface="Times New Roman"/>
                <a:cs typeface="Times New Roman"/>
              </a:rPr>
              <a:t> </a:t>
            </a:r>
            <a:r>
              <a:rPr sz="2000" spc="-25" dirty="0">
                <a:solidFill>
                  <a:srgbClr val="3F3F3F"/>
                </a:solidFill>
                <a:latin typeface="Calibri"/>
                <a:cs typeface="Calibri"/>
              </a:rPr>
              <a:t>to</a:t>
            </a:r>
            <a:r>
              <a:rPr sz="2000" spc="-25" dirty="0">
                <a:solidFill>
                  <a:srgbClr val="3F3F3F"/>
                </a:solidFill>
                <a:latin typeface="Times New Roman"/>
                <a:cs typeface="Times New Roman"/>
              </a:rPr>
              <a:t> </a:t>
            </a:r>
            <a:r>
              <a:rPr sz="2000" dirty="0">
                <a:solidFill>
                  <a:srgbClr val="3F3F3F"/>
                </a:solidFill>
                <a:latin typeface="Calibri"/>
                <a:cs typeface="Calibri"/>
              </a:rPr>
              <a:t>an</a:t>
            </a:r>
            <a:r>
              <a:rPr sz="2000" spc="195" dirty="0">
                <a:solidFill>
                  <a:srgbClr val="3F3F3F"/>
                </a:solidFill>
                <a:latin typeface="Times New Roman"/>
                <a:cs typeface="Times New Roman"/>
              </a:rPr>
              <a:t> </a:t>
            </a:r>
            <a:r>
              <a:rPr sz="2000" dirty="0">
                <a:solidFill>
                  <a:srgbClr val="3F3F3F"/>
                </a:solidFill>
                <a:latin typeface="Calibri"/>
                <a:cs typeface="Calibri"/>
              </a:rPr>
              <a:t>individual,</a:t>
            </a:r>
            <a:r>
              <a:rPr sz="2000" spc="180" dirty="0">
                <a:solidFill>
                  <a:srgbClr val="3F3F3F"/>
                </a:solidFill>
                <a:latin typeface="Times New Roman"/>
                <a:cs typeface="Times New Roman"/>
              </a:rPr>
              <a:t> </a:t>
            </a:r>
            <a:r>
              <a:rPr sz="2000" dirty="0">
                <a:solidFill>
                  <a:srgbClr val="3F3F3F"/>
                </a:solidFill>
                <a:latin typeface="Calibri"/>
                <a:cs typeface="Calibri"/>
              </a:rPr>
              <a:t>being</a:t>
            </a:r>
            <a:r>
              <a:rPr sz="2000" spc="195" dirty="0">
                <a:solidFill>
                  <a:srgbClr val="3F3F3F"/>
                </a:solidFill>
                <a:latin typeface="Times New Roman"/>
                <a:cs typeface="Times New Roman"/>
              </a:rPr>
              <a:t> </a:t>
            </a:r>
            <a:r>
              <a:rPr sz="2000" dirty="0">
                <a:solidFill>
                  <a:srgbClr val="3F3F3F"/>
                </a:solidFill>
                <a:latin typeface="Calibri"/>
                <a:cs typeface="Calibri"/>
              </a:rPr>
              <a:t>a</a:t>
            </a:r>
            <a:r>
              <a:rPr sz="2000" spc="180" dirty="0">
                <a:solidFill>
                  <a:srgbClr val="3F3F3F"/>
                </a:solidFill>
                <a:latin typeface="Times New Roman"/>
                <a:cs typeface="Times New Roman"/>
              </a:rPr>
              <a:t> </a:t>
            </a:r>
            <a:r>
              <a:rPr sz="2000" dirty="0">
                <a:solidFill>
                  <a:srgbClr val="3F3F3F"/>
                </a:solidFill>
                <a:latin typeface="Calibri"/>
                <a:cs typeface="Calibri"/>
              </a:rPr>
              <a:t>beneficiary</a:t>
            </a:r>
            <a:r>
              <a:rPr sz="2000" spc="195" dirty="0">
                <a:solidFill>
                  <a:srgbClr val="3F3F3F"/>
                </a:solidFill>
                <a:latin typeface="Times New Roman"/>
                <a:cs typeface="Times New Roman"/>
              </a:rPr>
              <a:t> </a:t>
            </a:r>
            <a:r>
              <a:rPr sz="2000" dirty="0">
                <a:solidFill>
                  <a:srgbClr val="3F3F3F"/>
                </a:solidFill>
                <a:latin typeface="Calibri"/>
                <a:cs typeface="Calibri"/>
              </a:rPr>
              <a:t>of</a:t>
            </a:r>
            <a:r>
              <a:rPr sz="2000" spc="195" dirty="0">
                <a:solidFill>
                  <a:srgbClr val="3F3F3F"/>
                </a:solidFill>
                <a:latin typeface="Times New Roman"/>
                <a:cs typeface="Times New Roman"/>
              </a:rPr>
              <a:t> </a:t>
            </a:r>
            <a:r>
              <a:rPr sz="2000" dirty="0">
                <a:solidFill>
                  <a:srgbClr val="3F3F3F"/>
                </a:solidFill>
                <a:latin typeface="Calibri"/>
                <a:cs typeface="Calibri"/>
              </a:rPr>
              <a:t>any</a:t>
            </a:r>
            <a:r>
              <a:rPr sz="2000" spc="195" dirty="0">
                <a:solidFill>
                  <a:srgbClr val="3F3F3F"/>
                </a:solidFill>
                <a:latin typeface="Times New Roman"/>
                <a:cs typeface="Times New Roman"/>
              </a:rPr>
              <a:t> </a:t>
            </a:r>
            <a:r>
              <a:rPr sz="2000" dirty="0">
                <a:solidFill>
                  <a:srgbClr val="3F3F3F"/>
                </a:solidFill>
                <a:latin typeface="Calibri"/>
                <a:cs typeface="Calibri"/>
              </a:rPr>
              <a:t>asset</a:t>
            </a:r>
            <a:r>
              <a:rPr sz="2000" spc="190" dirty="0">
                <a:solidFill>
                  <a:srgbClr val="3F3F3F"/>
                </a:solidFill>
                <a:latin typeface="Times New Roman"/>
                <a:cs typeface="Times New Roman"/>
              </a:rPr>
              <a:t> </a:t>
            </a:r>
            <a:r>
              <a:rPr sz="2000" dirty="0">
                <a:solidFill>
                  <a:srgbClr val="3F3F3F"/>
                </a:solidFill>
                <a:latin typeface="Calibri"/>
                <a:cs typeface="Calibri"/>
              </a:rPr>
              <a:t>(including</a:t>
            </a:r>
            <a:r>
              <a:rPr sz="2000" spc="185" dirty="0">
                <a:solidFill>
                  <a:srgbClr val="3F3F3F"/>
                </a:solidFill>
                <a:latin typeface="Times New Roman"/>
                <a:cs typeface="Times New Roman"/>
              </a:rPr>
              <a:t> </a:t>
            </a:r>
            <a:r>
              <a:rPr sz="2000" dirty="0">
                <a:solidFill>
                  <a:srgbClr val="3F3F3F"/>
                </a:solidFill>
                <a:latin typeface="Calibri"/>
                <a:cs typeface="Calibri"/>
              </a:rPr>
              <a:t>any</a:t>
            </a:r>
            <a:r>
              <a:rPr sz="2000" spc="200" dirty="0">
                <a:solidFill>
                  <a:srgbClr val="3F3F3F"/>
                </a:solidFill>
                <a:latin typeface="Times New Roman"/>
                <a:cs typeface="Times New Roman"/>
              </a:rPr>
              <a:t> </a:t>
            </a:r>
            <a:r>
              <a:rPr sz="2000" spc="-10" dirty="0">
                <a:solidFill>
                  <a:srgbClr val="3F3F3F"/>
                </a:solidFill>
                <a:latin typeface="Calibri"/>
                <a:cs typeface="Calibri"/>
              </a:rPr>
              <a:t>financial</a:t>
            </a:r>
            <a:r>
              <a:rPr sz="2000" spc="-10" dirty="0">
                <a:solidFill>
                  <a:srgbClr val="3F3F3F"/>
                </a:solidFill>
                <a:latin typeface="Times New Roman"/>
                <a:cs typeface="Times New Roman"/>
              </a:rPr>
              <a:t> </a:t>
            </a:r>
            <a:r>
              <a:rPr sz="2000" dirty="0">
                <a:solidFill>
                  <a:srgbClr val="3F3F3F"/>
                </a:solidFill>
                <a:latin typeface="Calibri"/>
                <a:cs typeface="Calibri"/>
              </a:rPr>
              <a:t>interest</a:t>
            </a:r>
            <a:r>
              <a:rPr sz="2000" spc="455" dirty="0">
                <a:solidFill>
                  <a:srgbClr val="3F3F3F"/>
                </a:solidFill>
                <a:latin typeface="Times New Roman"/>
                <a:cs typeface="Times New Roman"/>
              </a:rPr>
              <a:t> </a:t>
            </a:r>
            <a:r>
              <a:rPr sz="2000" dirty="0">
                <a:solidFill>
                  <a:srgbClr val="3F3F3F"/>
                </a:solidFill>
                <a:latin typeface="Calibri"/>
                <a:cs typeface="Calibri"/>
              </a:rPr>
              <a:t>in</a:t>
            </a:r>
            <a:r>
              <a:rPr sz="2000" spc="459" dirty="0">
                <a:solidFill>
                  <a:srgbClr val="3F3F3F"/>
                </a:solidFill>
                <a:latin typeface="Times New Roman"/>
                <a:cs typeface="Times New Roman"/>
              </a:rPr>
              <a:t> </a:t>
            </a:r>
            <a:r>
              <a:rPr sz="2000" dirty="0">
                <a:solidFill>
                  <a:srgbClr val="3F3F3F"/>
                </a:solidFill>
                <a:latin typeface="Calibri"/>
                <a:cs typeface="Calibri"/>
              </a:rPr>
              <a:t>any</a:t>
            </a:r>
            <a:r>
              <a:rPr sz="2000" spc="445" dirty="0">
                <a:solidFill>
                  <a:srgbClr val="3F3F3F"/>
                </a:solidFill>
                <a:latin typeface="Times New Roman"/>
                <a:cs typeface="Times New Roman"/>
              </a:rPr>
              <a:t> </a:t>
            </a:r>
            <a:r>
              <a:rPr sz="2000" dirty="0">
                <a:solidFill>
                  <a:srgbClr val="3F3F3F"/>
                </a:solidFill>
                <a:latin typeface="Calibri"/>
                <a:cs typeface="Calibri"/>
              </a:rPr>
              <a:t>entity)</a:t>
            </a:r>
            <a:r>
              <a:rPr sz="2000" spc="465" dirty="0">
                <a:solidFill>
                  <a:srgbClr val="3F3F3F"/>
                </a:solidFill>
                <a:latin typeface="Times New Roman"/>
                <a:cs typeface="Times New Roman"/>
              </a:rPr>
              <a:t> </a:t>
            </a:r>
            <a:r>
              <a:rPr sz="2000" dirty="0">
                <a:solidFill>
                  <a:srgbClr val="3F3F3F"/>
                </a:solidFill>
                <a:latin typeface="Calibri"/>
                <a:cs typeface="Calibri"/>
              </a:rPr>
              <a:t>located</a:t>
            </a:r>
            <a:r>
              <a:rPr sz="2000" spc="445" dirty="0">
                <a:solidFill>
                  <a:srgbClr val="3F3F3F"/>
                </a:solidFill>
                <a:latin typeface="Times New Roman"/>
                <a:cs typeface="Times New Roman"/>
              </a:rPr>
              <a:t> </a:t>
            </a:r>
            <a:r>
              <a:rPr sz="2000" dirty="0">
                <a:solidFill>
                  <a:srgbClr val="3F3F3F"/>
                </a:solidFill>
                <a:latin typeface="Calibri"/>
                <a:cs typeface="Calibri"/>
              </a:rPr>
              <a:t>outside</a:t>
            </a:r>
            <a:r>
              <a:rPr sz="2000" spc="450" dirty="0">
                <a:solidFill>
                  <a:srgbClr val="3F3F3F"/>
                </a:solidFill>
                <a:latin typeface="Times New Roman"/>
                <a:cs typeface="Times New Roman"/>
              </a:rPr>
              <a:t> </a:t>
            </a:r>
            <a:r>
              <a:rPr sz="2000" dirty="0">
                <a:solidFill>
                  <a:srgbClr val="3F3F3F"/>
                </a:solidFill>
                <a:latin typeface="Calibri"/>
                <a:cs typeface="Calibri"/>
              </a:rPr>
              <a:t>India</a:t>
            </a:r>
            <a:r>
              <a:rPr sz="2000" spc="459" dirty="0">
                <a:solidFill>
                  <a:srgbClr val="3F3F3F"/>
                </a:solidFill>
                <a:latin typeface="Times New Roman"/>
                <a:cs typeface="Times New Roman"/>
              </a:rPr>
              <a:t> </a:t>
            </a:r>
            <a:r>
              <a:rPr sz="2000" dirty="0">
                <a:solidFill>
                  <a:srgbClr val="3F3F3F"/>
                </a:solidFill>
                <a:latin typeface="Calibri"/>
                <a:cs typeface="Calibri"/>
              </a:rPr>
              <a:t>where,</a:t>
            </a:r>
            <a:r>
              <a:rPr sz="2000" spc="455" dirty="0">
                <a:solidFill>
                  <a:srgbClr val="3F3F3F"/>
                </a:solidFill>
                <a:latin typeface="Times New Roman"/>
                <a:cs typeface="Times New Roman"/>
              </a:rPr>
              <a:t> </a:t>
            </a:r>
            <a:r>
              <a:rPr sz="2000" dirty="0">
                <a:solidFill>
                  <a:srgbClr val="3F3F3F"/>
                </a:solidFill>
                <a:latin typeface="Calibri"/>
                <a:cs typeface="Calibri"/>
              </a:rPr>
              <a:t>income,</a:t>
            </a:r>
            <a:r>
              <a:rPr sz="2000" spc="465" dirty="0">
                <a:solidFill>
                  <a:srgbClr val="3F3F3F"/>
                </a:solidFill>
                <a:latin typeface="Times New Roman"/>
                <a:cs typeface="Times New Roman"/>
              </a:rPr>
              <a:t> </a:t>
            </a:r>
            <a:r>
              <a:rPr sz="2000" dirty="0">
                <a:solidFill>
                  <a:srgbClr val="3F3F3F"/>
                </a:solidFill>
                <a:latin typeface="Calibri"/>
                <a:cs typeface="Calibri"/>
              </a:rPr>
              <a:t>if</a:t>
            </a:r>
            <a:r>
              <a:rPr sz="2000" spc="455" dirty="0">
                <a:solidFill>
                  <a:srgbClr val="3F3F3F"/>
                </a:solidFill>
                <a:latin typeface="Times New Roman"/>
                <a:cs typeface="Times New Roman"/>
              </a:rPr>
              <a:t> </a:t>
            </a:r>
            <a:r>
              <a:rPr sz="2000" spc="-20" dirty="0">
                <a:solidFill>
                  <a:srgbClr val="3F3F3F"/>
                </a:solidFill>
                <a:latin typeface="Calibri"/>
                <a:cs typeface="Calibri"/>
              </a:rPr>
              <a:t>any,</a:t>
            </a:r>
            <a:r>
              <a:rPr sz="2000" spc="-20" dirty="0">
                <a:solidFill>
                  <a:srgbClr val="3F3F3F"/>
                </a:solidFill>
                <a:latin typeface="Times New Roman"/>
                <a:cs typeface="Times New Roman"/>
              </a:rPr>
              <a:t> </a:t>
            </a:r>
            <a:r>
              <a:rPr sz="2000" dirty="0">
                <a:solidFill>
                  <a:srgbClr val="3F3F3F"/>
                </a:solidFill>
                <a:latin typeface="Calibri"/>
                <a:cs typeface="Calibri"/>
              </a:rPr>
              <a:t>arising</a:t>
            </a:r>
            <a:r>
              <a:rPr sz="2000" spc="-80" dirty="0">
                <a:solidFill>
                  <a:srgbClr val="3F3F3F"/>
                </a:solidFill>
                <a:latin typeface="Times New Roman"/>
                <a:cs typeface="Times New Roman"/>
              </a:rPr>
              <a:t> </a:t>
            </a:r>
            <a:r>
              <a:rPr sz="2000" dirty="0">
                <a:solidFill>
                  <a:srgbClr val="3F3F3F"/>
                </a:solidFill>
                <a:latin typeface="Calibri"/>
                <a:cs typeface="Calibri"/>
              </a:rPr>
              <a:t>from</a:t>
            </a:r>
            <a:r>
              <a:rPr sz="2000" spc="-90" dirty="0">
                <a:solidFill>
                  <a:srgbClr val="3F3F3F"/>
                </a:solidFill>
                <a:latin typeface="Times New Roman"/>
                <a:cs typeface="Times New Roman"/>
              </a:rPr>
              <a:t> </a:t>
            </a:r>
            <a:r>
              <a:rPr sz="2000" dirty="0">
                <a:solidFill>
                  <a:srgbClr val="3F3F3F"/>
                </a:solidFill>
                <a:latin typeface="Calibri"/>
                <a:cs typeface="Calibri"/>
              </a:rPr>
              <a:t>such</a:t>
            </a:r>
            <a:r>
              <a:rPr sz="2000" spc="-75" dirty="0">
                <a:solidFill>
                  <a:srgbClr val="3F3F3F"/>
                </a:solidFill>
                <a:latin typeface="Times New Roman"/>
                <a:cs typeface="Times New Roman"/>
              </a:rPr>
              <a:t> </a:t>
            </a:r>
            <a:r>
              <a:rPr sz="2000" dirty="0">
                <a:solidFill>
                  <a:srgbClr val="3F3F3F"/>
                </a:solidFill>
                <a:latin typeface="Calibri"/>
                <a:cs typeface="Calibri"/>
              </a:rPr>
              <a:t>asset</a:t>
            </a:r>
            <a:r>
              <a:rPr sz="2000" spc="-70" dirty="0">
                <a:solidFill>
                  <a:srgbClr val="3F3F3F"/>
                </a:solidFill>
                <a:latin typeface="Times New Roman"/>
                <a:cs typeface="Times New Roman"/>
              </a:rPr>
              <a:t> </a:t>
            </a:r>
            <a:r>
              <a:rPr sz="2000" dirty="0">
                <a:solidFill>
                  <a:srgbClr val="3F3F3F"/>
                </a:solidFill>
                <a:latin typeface="Calibri"/>
                <a:cs typeface="Calibri"/>
              </a:rPr>
              <a:t>is</a:t>
            </a:r>
            <a:r>
              <a:rPr sz="2000" spc="-90" dirty="0">
                <a:solidFill>
                  <a:srgbClr val="3F3F3F"/>
                </a:solidFill>
                <a:latin typeface="Times New Roman"/>
                <a:cs typeface="Times New Roman"/>
              </a:rPr>
              <a:t> </a:t>
            </a:r>
            <a:r>
              <a:rPr sz="2000" dirty="0">
                <a:solidFill>
                  <a:srgbClr val="3F3F3F"/>
                </a:solidFill>
                <a:latin typeface="Calibri"/>
                <a:cs typeface="Calibri"/>
              </a:rPr>
              <a:t>includible</a:t>
            </a:r>
            <a:r>
              <a:rPr sz="2000" spc="-85" dirty="0">
                <a:solidFill>
                  <a:srgbClr val="3F3F3F"/>
                </a:solidFill>
                <a:latin typeface="Times New Roman"/>
                <a:cs typeface="Times New Roman"/>
              </a:rPr>
              <a:t> </a:t>
            </a:r>
            <a:r>
              <a:rPr sz="2000" dirty="0">
                <a:solidFill>
                  <a:srgbClr val="3F3F3F"/>
                </a:solidFill>
                <a:latin typeface="Calibri"/>
                <a:cs typeface="Calibri"/>
              </a:rPr>
              <a:t>in</a:t>
            </a:r>
            <a:r>
              <a:rPr sz="2000" spc="-85" dirty="0">
                <a:solidFill>
                  <a:srgbClr val="3F3F3F"/>
                </a:solidFill>
                <a:latin typeface="Times New Roman"/>
                <a:cs typeface="Times New Roman"/>
              </a:rPr>
              <a:t> </a:t>
            </a:r>
            <a:r>
              <a:rPr sz="2000" dirty="0">
                <a:solidFill>
                  <a:srgbClr val="3F3F3F"/>
                </a:solidFill>
                <a:latin typeface="Calibri"/>
                <a:cs typeface="Calibri"/>
              </a:rPr>
              <a:t>the</a:t>
            </a:r>
            <a:r>
              <a:rPr sz="2000" spc="-80" dirty="0">
                <a:solidFill>
                  <a:srgbClr val="3F3F3F"/>
                </a:solidFill>
                <a:latin typeface="Times New Roman"/>
                <a:cs typeface="Times New Roman"/>
              </a:rPr>
              <a:t> </a:t>
            </a:r>
            <a:r>
              <a:rPr sz="2000" dirty="0">
                <a:solidFill>
                  <a:srgbClr val="3F3F3F"/>
                </a:solidFill>
                <a:latin typeface="Calibri"/>
                <a:cs typeface="Calibri"/>
              </a:rPr>
              <a:t>income</a:t>
            </a:r>
            <a:r>
              <a:rPr sz="2000" spc="-90" dirty="0">
                <a:solidFill>
                  <a:srgbClr val="3F3F3F"/>
                </a:solidFill>
                <a:latin typeface="Times New Roman"/>
                <a:cs typeface="Times New Roman"/>
              </a:rPr>
              <a:t> </a:t>
            </a:r>
            <a:r>
              <a:rPr sz="2000" dirty="0">
                <a:solidFill>
                  <a:srgbClr val="3F3F3F"/>
                </a:solidFill>
                <a:latin typeface="Calibri"/>
                <a:cs typeface="Calibri"/>
              </a:rPr>
              <a:t>of</a:t>
            </a:r>
            <a:r>
              <a:rPr sz="2000" spc="-85" dirty="0">
                <a:solidFill>
                  <a:srgbClr val="3F3F3F"/>
                </a:solidFill>
                <a:latin typeface="Times New Roman"/>
                <a:cs typeface="Times New Roman"/>
              </a:rPr>
              <a:t> </a:t>
            </a:r>
            <a:r>
              <a:rPr sz="2000" dirty="0">
                <a:solidFill>
                  <a:srgbClr val="3F3F3F"/>
                </a:solidFill>
                <a:latin typeface="Calibri"/>
                <a:cs typeface="Calibri"/>
              </a:rPr>
              <a:t>the</a:t>
            </a:r>
            <a:r>
              <a:rPr sz="2000" spc="-85" dirty="0">
                <a:solidFill>
                  <a:srgbClr val="3F3F3F"/>
                </a:solidFill>
                <a:latin typeface="Times New Roman"/>
                <a:cs typeface="Times New Roman"/>
              </a:rPr>
              <a:t> </a:t>
            </a:r>
            <a:r>
              <a:rPr sz="2000" spc="-10" dirty="0">
                <a:solidFill>
                  <a:srgbClr val="3F3F3F"/>
                </a:solidFill>
                <a:latin typeface="Calibri"/>
                <a:cs typeface="Calibri"/>
              </a:rPr>
              <a:t>person</a:t>
            </a:r>
            <a:r>
              <a:rPr sz="2000" spc="-85" dirty="0">
                <a:solidFill>
                  <a:srgbClr val="3F3F3F"/>
                </a:solidFill>
                <a:latin typeface="Times New Roman"/>
                <a:cs typeface="Times New Roman"/>
              </a:rPr>
              <a:t> </a:t>
            </a:r>
            <a:r>
              <a:rPr sz="2000" spc="-10" dirty="0">
                <a:solidFill>
                  <a:srgbClr val="3F3F3F"/>
                </a:solidFill>
                <a:latin typeface="Calibri"/>
                <a:cs typeface="Calibri"/>
              </a:rPr>
              <a:t>referred</a:t>
            </a:r>
            <a:r>
              <a:rPr sz="2000" spc="-10" dirty="0">
                <a:solidFill>
                  <a:srgbClr val="3F3F3F"/>
                </a:solidFill>
                <a:latin typeface="Times New Roman"/>
                <a:cs typeface="Times New Roman"/>
              </a:rPr>
              <a:t> </a:t>
            </a:r>
            <a:r>
              <a:rPr sz="2000" dirty="0">
                <a:solidFill>
                  <a:srgbClr val="3F3F3F"/>
                </a:solidFill>
                <a:latin typeface="Calibri"/>
                <a:cs typeface="Calibri"/>
              </a:rPr>
              <a:t>to</a:t>
            </a:r>
            <a:r>
              <a:rPr sz="2000" spc="110" dirty="0">
                <a:solidFill>
                  <a:srgbClr val="3F3F3F"/>
                </a:solidFill>
                <a:latin typeface="Times New Roman"/>
                <a:cs typeface="Times New Roman"/>
              </a:rPr>
              <a:t> </a:t>
            </a:r>
            <a:r>
              <a:rPr sz="2000" dirty="0">
                <a:solidFill>
                  <a:srgbClr val="3F3F3F"/>
                </a:solidFill>
                <a:latin typeface="Calibri"/>
                <a:cs typeface="Calibri"/>
              </a:rPr>
              <a:t>in</a:t>
            </a:r>
            <a:r>
              <a:rPr sz="2000" spc="114" dirty="0">
                <a:solidFill>
                  <a:srgbClr val="3F3F3F"/>
                </a:solidFill>
                <a:latin typeface="Times New Roman"/>
                <a:cs typeface="Times New Roman"/>
              </a:rPr>
              <a:t> </a:t>
            </a:r>
            <a:r>
              <a:rPr sz="2000" dirty="0">
                <a:solidFill>
                  <a:srgbClr val="3F3F3F"/>
                </a:solidFill>
                <a:latin typeface="Calibri"/>
                <a:cs typeface="Calibri"/>
              </a:rPr>
              <a:t>clause</a:t>
            </a:r>
            <a:r>
              <a:rPr sz="2000" spc="100" dirty="0">
                <a:solidFill>
                  <a:srgbClr val="3F3F3F"/>
                </a:solidFill>
                <a:latin typeface="Times New Roman"/>
                <a:cs typeface="Times New Roman"/>
              </a:rPr>
              <a:t> </a:t>
            </a:r>
            <a:r>
              <a:rPr sz="2000" dirty="0">
                <a:solidFill>
                  <a:srgbClr val="3F3F3F"/>
                </a:solidFill>
                <a:latin typeface="Calibri"/>
                <a:cs typeface="Calibri"/>
              </a:rPr>
              <a:t>(</a:t>
            </a:r>
            <a:r>
              <a:rPr sz="2000" i="1" dirty="0">
                <a:solidFill>
                  <a:srgbClr val="3F3F3F"/>
                </a:solidFill>
                <a:latin typeface="Calibri"/>
                <a:cs typeface="Calibri"/>
              </a:rPr>
              <a:t>a</a:t>
            </a:r>
            <a:r>
              <a:rPr sz="2000" dirty="0">
                <a:solidFill>
                  <a:srgbClr val="3F3F3F"/>
                </a:solidFill>
                <a:latin typeface="Calibri"/>
                <a:cs typeface="Calibri"/>
              </a:rPr>
              <a:t>)</a:t>
            </a:r>
            <a:r>
              <a:rPr sz="2000" spc="114" dirty="0">
                <a:solidFill>
                  <a:srgbClr val="3F3F3F"/>
                </a:solidFill>
                <a:latin typeface="Times New Roman"/>
                <a:cs typeface="Times New Roman"/>
              </a:rPr>
              <a:t> </a:t>
            </a:r>
            <a:r>
              <a:rPr sz="2000" dirty="0">
                <a:solidFill>
                  <a:srgbClr val="3F3F3F"/>
                </a:solidFill>
                <a:latin typeface="Calibri"/>
                <a:cs typeface="Calibri"/>
              </a:rPr>
              <a:t>of</a:t>
            </a:r>
            <a:r>
              <a:rPr sz="2000" spc="110" dirty="0">
                <a:solidFill>
                  <a:srgbClr val="3F3F3F"/>
                </a:solidFill>
                <a:latin typeface="Times New Roman"/>
                <a:cs typeface="Times New Roman"/>
              </a:rPr>
              <a:t> </a:t>
            </a:r>
            <a:r>
              <a:rPr sz="2000" dirty="0">
                <a:solidFill>
                  <a:srgbClr val="3F3F3F"/>
                </a:solidFill>
                <a:latin typeface="Calibri"/>
                <a:cs typeface="Calibri"/>
              </a:rPr>
              <a:t>that</a:t>
            </a:r>
            <a:r>
              <a:rPr sz="2000" spc="110" dirty="0">
                <a:solidFill>
                  <a:srgbClr val="3F3F3F"/>
                </a:solidFill>
                <a:latin typeface="Times New Roman"/>
                <a:cs typeface="Times New Roman"/>
              </a:rPr>
              <a:t> </a:t>
            </a:r>
            <a:r>
              <a:rPr sz="2000" dirty="0">
                <a:solidFill>
                  <a:srgbClr val="FF0000"/>
                </a:solidFill>
                <a:latin typeface="Calibri"/>
                <a:cs typeface="Calibri"/>
              </a:rPr>
              <a:t>proviso(4)</a:t>
            </a:r>
            <a:r>
              <a:rPr sz="2000" spc="114" dirty="0">
                <a:solidFill>
                  <a:srgbClr val="FF0000"/>
                </a:solidFill>
                <a:latin typeface="Times New Roman"/>
                <a:cs typeface="Times New Roman"/>
              </a:rPr>
              <a:t> </a:t>
            </a:r>
            <a:r>
              <a:rPr sz="2000" dirty="0">
                <a:solidFill>
                  <a:srgbClr val="3F3F3F"/>
                </a:solidFill>
                <a:latin typeface="Calibri"/>
                <a:cs typeface="Calibri"/>
              </a:rPr>
              <a:t>in</a:t>
            </a:r>
            <a:r>
              <a:rPr sz="2000" spc="114" dirty="0">
                <a:solidFill>
                  <a:srgbClr val="3F3F3F"/>
                </a:solidFill>
                <a:latin typeface="Times New Roman"/>
                <a:cs typeface="Times New Roman"/>
              </a:rPr>
              <a:t> </a:t>
            </a:r>
            <a:r>
              <a:rPr sz="2000" dirty="0">
                <a:solidFill>
                  <a:srgbClr val="3F3F3F"/>
                </a:solidFill>
                <a:latin typeface="Calibri"/>
                <a:cs typeface="Calibri"/>
              </a:rPr>
              <a:t>accordance</a:t>
            </a:r>
            <a:r>
              <a:rPr sz="2000" spc="110" dirty="0">
                <a:solidFill>
                  <a:srgbClr val="3F3F3F"/>
                </a:solidFill>
                <a:latin typeface="Times New Roman"/>
                <a:cs typeface="Times New Roman"/>
              </a:rPr>
              <a:t> </a:t>
            </a:r>
            <a:r>
              <a:rPr sz="2000" dirty="0">
                <a:solidFill>
                  <a:srgbClr val="3F3F3F"/>
                </a:solidFill>
                <a:latin typeface="Calibri"/>
                <a:cs typeface="Calibri"/>
              </a:rPr>
              <a:t>with</a:t>
            </a:r>
            <a:r>
              <a:rPr sz="2000" spc="95" dirty="0">
                <a:solidFill>
                  <a:srgbClr val="3F3F3F"/>
                </a:solidFill>
                <a:latin typeface="Times New Roman"/>
                <a:cs typeface="Times New Roman"/>
              </a:rPr>
              <a:t> </a:t>
            </a:r>
            <a:r>
              <a:rPr sz="2000" dirty="0">
                <a:solidFill>
                  <a:srgbClr val="3F3F3F"/>
                </a:solidFill>
                <a:latin typeface="Calibri"/>
                <a:cs typeface="Calibri"/>
              </a:rPr>
              <a:t>the</a:t>
            </a:r>
            <a:r>
              <a:rPr sz="2000" spc="110" dirty="0">
                <a:solidFill>
                  <a:srgbClr val="3F3F3F"/>
                </a:solidFill>
                <a:latin typeface="Times New Roman"/>
                <a:cs typeface="Times New Roman"/>
              </a:rPr>
              <a:t> </a:t>
            </a:r>
            <a:r>
              <a:rPr sz="2000" dirty="0">
                <a:solidFill>
                  <a:srgbClr val="3F3F3F"/>
                </a:solidFill>
                <a:latin typeface="Calibri"/>
                <a:cs typeface="Calibri"/>
              </a:rPr>
              <a:t>provisions</a:t>
            </a:r>
            <a:r>
              <a:rPr sz="2000" spc="110" dirty="0">
                <a:solidFill>
                  <a:srgbClr val="3F3F3F"/>
                </a:solidFill>
                <a:latin typeface="Times New Roman"/>
                <a:cs typeface="Times New Roman"/>
              </a:rPr>
              <a:t> </a:t>
            </a:r>
            <a:r>
              <a:rPr sz="2000" spc="-25" dirty="0">
                <a:solidFill>
                  <a:srgbClr val="3F3F3F"/>
                </a:solidFill>
                <a:latin typeface="Calibri"/>
                <a:cs typeface="Calibri"/>
              </a:rPr>
              <a:t>of</a:t>
            </a:r>
            <a:r>
              <a:rPr sz="2000" spc="-25" dirty="0">
                <a:solidFill>
                  <a:srgbClr val="3F3F3F"/>
                </a:solidFill>
                <a:latin typeface="Times New Roman"/>
                <a:cs typeface="Times New Roman"/>
              </a:rPr>
              <a:t> </a:t>
            </a:r>
            <a:r>
              <a:rPr sz="2000" dirty="0">
                <a:solidFill>
                  <a:srgbClr val="3F3F3F"/>
                </a:solidFill>
                <a:latin typeface="Calibri"/>
                <a:cs typeface="Calibri"/>
              </a:rPr>
              <a:t>this</a:t>
            </a:r>
            <a:r>
              <a:rPr sz="2000" spc="-90" dirty="0">
                <a:solidFill>
                  <a:srgbClr val="3F3F3F"/>
                </a:solidFill>
                <a:latin typeface="Times New Roman"/>
                <a:cs typeface="Times New Roman"/>
              </a:rPr>
              <a:t> </a:t>
            </a:r>
            <a:r>
              <a:rPr sz="2000" spc="-20" dirty="0">
                <a:solidFill>
                  <a:srgbClr val="3F3F3F"/>
                </a:solidFill>
                <a:latin typeface="Calibri"/>
                <a:cs typeface="Calibri"/>
              </a:rPr>
              <a:t>Act:</a:t>
            </a:r>
            <a:endParaRPr sz="2000">
              <a:latin typeface="Calibri"/>
              <a:cs typeface="Calibri"/>
            </a:endParaRP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6334125"/>
            <a:ext cx="9144000" cy="523875"/>
            <a:chOff x="0" y="6334125"/>
            <a:chExt cx="9144000" cy="523875"/>
          </a:xfrm>
        </p:grpSpPr>
        <p:sp>
          <p:nvSpPr>
            <p:cNvPr id="3" name="object 3"/>
            <p:cNvSpPr/>
            <p:nvPr/>
          </p:nvSpPr>
          <p:spPr>
            <a:xfrm>
              <a:off x="0" y="6400800"/>
              <a:ext cx="9144000" cy="457200"/>
            </a:xfrm>
            <a:custGeom>
              <a:avLst/>
              <a:gdLst/>
              <a:ahLst/>
              <a:cxnLst/>
              <a:rect l="l" t="t" r="r" b="b"/>
              <a:pathLst>
                <a:path w="9144000" h="457200">
                  <a:moveTo>
                    <a:pt x="9143999" y="0"/>
                  </a:moveTo>
                  <a:lnTo>
                    <a:pt x="0" y="0"/>
                  </a:lnTo>
                  <a:lnTo>
                    <a:pt x="0" y="457199"/>
                  </a:lnTo>
                  <a:lnTo>
                    <a:pt x="9143999" y="457199"/>
                  </a:lnTo>
                  <a:lnTo>
                    <a:pt x="9143999" y="0"/>
                  </a:lnTo>
                  <a:close/>
                </a:path>
              </a:pathLst>
            </a:custGeom>
            <a:solidFill>
              <a:srgbClr val="BC572C"/>
            </a:solidFill>
          </p:spPr>
          <p:txBody>
            <a:bodyPr wrap="square" lIns="0" tIns="0" rIns="0" bIns="0" rtlCol="0"/>
            <a:lstStyle/>
            <a:p>
              <a:endParaRPr/>
            </a:p>
          </p:txBody>
        </p:sp>
        <p:sp>
          <p:nvSpPr>
            <p:cNvPr id="4" name="object 4"/>
            <p:cNvSpPr/>
            <p:nvPr/>
          </p:nvSpPr>
          <p:spPr>
            <a:xfrm>
              <a:off x="0" y="6334125"/>
              <a:ext cx="9144000" cy="66675"/>
            </a:xfrm>
            <a:custGeom>
              <a:avLst/>
              <a:gdLst/>
              <a:ahLst/>
              <a:cxnLst/>
              <a:rect l="l" t="t" r="r" b="b"/>
              <a:pathLst>
                <a:path w="9144000" h="66675">
                  <a:moveTo>
                    <a:pt x="9143999" y="0"/>
                  </a:moveTo>
                  <a:lnTo>
                    <a:pt x="0" y="0"/>
                  </a:lnTo>
                  <a:lnTo>
                    <a:pt x="0" y="66674"/>
                  </a:lnTo>
                  <a:lnTo>
                    <a:pt x="9143999" y="66674"/>
                  </a:lnTo>
                  <a:lnTo>
                    <a:pt x="9143999" y="0"/>
                  </a:lnTo>
                  <a:close/>
                </a:path>
              </a:pathLst>
            </a:custGeom>
            <a:solidFill>
              <a:srgbClr val="E48211"/>
            </a:solidFill>
          </p:spPr>
          <p:txBody>
            <a:bodyPr wrap="square" lIns="0" tIns="0" rIns="0" bIns="0" rtlCol="0"/>
            <a:lstStyle/>
            <a:p>
              <a:endParaRPr/>
            </a:p>
          </p:txBody>
        </p:sp>
      </p:grpSp>
      <p:sp>
        <p:nvSpPr>
          <p:cNvPr id="5" name="object 5"/>
          <p:cNvSpPr/>
          <p:nvPr/>
        </p:nvSpPr>
        <p:spPr>
          <a:xfrm>
            <a:off x="895350" y="1738381"/>
            <a:ext cx="7475855" cy="0"/>
          </a:xfrm>
          <a:custGeom>
            <a:avLst/>
            <a:gdLst/>
            <a:ahLst/>
            <a:cxnLst/>
            <a:rect l="l" t="t" r="r" b="b"/>
            <a:pathLst>
              <a:path w="7475855">
                <a:moveTo>
                  <a:pt x="0" y="0"/>
                </a:moveTo>
                <a:lnTo>
                  <a:pt x="7475478" y="0"/>
                </a:lnTo>
              </a:path>
            </a:pathLst>
          </a:custGeom>
          <a:ln w="6350">
            <a:solidFill>
              <a:srgbClr val="7F7F7F"/>
            </a:solidFill>
          </a:ln>
        </p:spPr>
        <p:txBody>
          <a:bodyPr wrap="square" lIns="0" tIns="0" rIns="0" bIns="0" rtlCol="0"/>
          <a:lstStyle/>
          <a:p>
            <a:endParaRPr/>
          </a:p>
        </p:txBody>
      </p:sp>
      <p:sp>
        <p:nvSpPr>
          <p:cNvPr id="6" name="object 6" descr="$PPTXTitle"/>
          <p:cNvSpPr txBox="1">
            <a:spLocks noGrp="1"/>
          </p:cNvSpPr>
          <p:nvPr>
            <p:ph type="title"/>
          </p:nvPr>
        </p:nvSpPr>
        <p:spPr>
          <a:prstGeom prst="rect">
            <a:avLst/>
          </a:prstGeom>
        </p:spPr>
        <p:txBody>
          <a:bodyPr vert="horz" wrap="square" lIns="0" tIns="505459" rIns="0" bIns="0" rtlCol="0">
            <a:spAutoFit/>
          </a:bodyPr>
          <a:lstStyle/>
          <a:p>
            <a:pPr marL="583565">
              <a:lnSpc>
                <a:spcPct val="100000"/>
              </a:lnSpc>
              <a:spcBef>
                <a:spcPts val="100"/>
              </a:spcBef>
            </a:pPr>
            <a:r>
              <a:rPr spc="-55" dirty="0"/>
              <a:t>Issue</a:t>
            </a:r>
            <a:r>
              <a:rPr spc="-220" dirty="0">
                <a:latin typeface="Times New Roman"/>
                <a:cs typeface="Times New Roman"/>
              </a:rPr>
              <a:t> </a:t>
            </a:r>
            <a:r>
              <a:rPr spc="-50" dirty="0"/>
              <a:t>7</a:t>
            </a:r>
          </a:p>
        </p:txBody>
      </p:sp>
      <p:sp>
        <p:nvSpPr>
          <p:cNvPr id="7" name="object 7"/>
          <p:cNvSpPr txBox="1"/>
          <p:nvPr/>
        </p:nvSpPr>
        <p:spPr>
          <a:xfrm>
            <a:off x="901092" y="1685393"/>
            <a:ext cx="5130165" cy="930910"/>
          </a:xfrm>
          <a:prstGeom prst="rect">
            <a:avLst/>
          </a:prstGeom>
        </p:spPr>
        <p:txBody>
          <a:bodyPr vert="horz" wrap="square" lIns="0" tIns="160020" rIns="0" bIns="0" rtlCol="0">
            <a:spAutoFit/>
          </a:bodyPr>
          <a:lstStyle/>
          <a:p>
            <a:pPr marL="12700">
              <a:lnSpc>
                <a:spcPct val="100000"/>
              </a:lnSpc>
              <a:spcBef>
                <a:spcPts val="1260"/>
              </a:spcBef>
            </a:pPr>
            <a:r>
              <a:rPr sz="2000" spc="-10" dirty="0">
                <a:solidFill>
                  <a:srgbClr val="3F3F3F"/>
                </a:solidFill>
                <a:latin typeface="Calibri"/>
                <a:cs typeface="Calibri"/>
              </a:rPr>
              <a:t>Declaring</a:t>
            </a:r>
            <a:r>
              <a:rPr sz="2000" spc="-75" dirty="0">
                <a:solidFill>
                  <a:srgbClr val="3F3F3F"/>
                </a:solidFill>
                <a:latin typeface="Times New Roman"/>
                <a:cs typeface="Times New Roman"/>
              </a:rPr>
              <a:t> </a:t>
            </a:r>
            <a:r>
              <a:rPr sz="2000" dirty="0">
                <a:solidFill>
                  <a:srgbClr val="3F3F3F"/>
                </a:solidFill>
                <a:latin typeface="Calibri"/>
                <a:cs typeface="Calibri"/>
              </a:rPr>
              <a:t>income</a:t>
            </a:r>
            <a:r>
              <a:rPr sz="2000" spc="-90" dirty="0">
                <a:solidFill>
                  <a:srgbClr val="3F3F3F"/>
                </a:solidFill>
                <a:latin typeface="Times New Roman"/>
                <a:cs typeface="Times New Roman"/>
              </a:rPr>
              <a:t> </a:t>
            </a:r>
            <a:r>
              <a:rPr sz="2000" dirty="0">
                <a:solidFill>
                  <a:srgbClr val="3F3F3F"/>
                </a:solidFill>
                <a:latin typeface="Calibri"/>
                <a:cs typeface="Calibri"/>
              </a:rPr>
              <a:t>below</a:t>
            </a:r>
            <a:r>
              <a:rPr sz="2000" spc="-75" dirty="0">
                <a:solidFill>
                  <a:srgbClr val="3F3F3F"/>
                </a:solidFill>
                <a:latin typeface="Times New Roman"/>
                <a:cs typeface="Times New Roman"/>
              </a:rPr>
              <a:t> </a:t>
            </a:r>
            <a:r>
              <a:rPr sz="2000" spc="-10" dirty="0">
                <a:solidFill>
                  <a:srgbClr val="3F3F3F"/>
                </a:solidFill>
                <a:latin typeface="Calibri"/>
                <a:cs typeface="Calibri"/>
              </a:rPr>
              <a:t>8%/6%</a:t>
            </a:r>
            <a:endParaRPr sz="2000">
              <a:latin typeface="Calibri"/>
              <a:cs typeface="Calibri"/>
            </a:endParaRPr>
          </a:p>
          <a:p>
            <a:pPr marL="12700">
              <a:lnSpc>
                <a:spcPct val="100000"/>
              </a:lnSpc>
              <a:spcBef>
                <a:spcPts val="1165"/>
              </a:spcBef>
            </a:pPr>
            <a:r>
              <a:rPr sz="2000" dirty="0">
                <a:solidFill>
                  <a:srgbClr val="3F3F3F"/>
                </a:solidFill>
                <a:latin typeface="Calibri"/>
                <a:cs typeface="Calibri"/>
              </a:rPr>
              <a:t>Books</a:t>
            </a:r>
            <a:r>
              <a:rPr sz="2000" spc="-100" dirty="0">
                <a:solidFill>
                  <a:srgbClr val="3F3F3F"/>
                </a:solidFill>
                <a:latin typeface="Times New Roman"/>
                <a:cs typeface="Times New Roman"/>
              </a:rPr>
              <a:t> </a:t>
            </a:r>
            <a:r>
              <a:rPr sz="2000" dirty="0">
                <a:solidFill>
                  <a:srgbClr val="3F3F3F"/>
                </a:solidFill>
                <a:latin typeface="Calibri"/>
                <a:cs typeface="Calibri"/>
              </a:rPr>
              <a:t>and</a:t>
            </a:r>
            <a:r>
              <a:rPr sz="2000" spc="-85" dirty="0">
                <a:solidFill>
                  <a:srgbClr val="3F3F3F"/>
                </a:solidFill>
                <a:latin typeface="Times New Roman"/>
                <a:cs typeface="Times New Roman"/>
              </a:rPr>
              <a:t> </a:t>
            </a:r>
            <a:r>
              <a:rPr sz="2000" dirty="0">
                <a:solidFill>
                  <a:srgbClr val="3F3F3F"/>
                </a:solidFill>
                <a:latin typeface="Calibri"/>
                <a:cs typeface="Calibri"/>
              </a:rPr>
              <a:t>audit</a:t>
            </a:r>
            <a:r>
              <a:rPr sz="2000" spc="-100" dirty="0">
                <a:solidFill>
                  <a:srgbClr val="3F3F3F"/>
                </a:solidFill>
                <a:latin typeface="Times New Roman"/>
                <a:cs typeface="Times New Roman"/>
              </a:rPr>
              <a:t> </a:t>
            </a:r>
            <a:r>
              <a:rPr sz="2000" dirty="0">
                <a:solidFill>
                  <a:srgbClr val="3F3F3F"/>
                </a:solidFill>
                <a:latin typeface="Calibri"/>
                <a:cs typeface="Calibri"/>
              </a:rPr>
              <a:t>implications;</a:t>
            </a:r>
            <a:r>
              <a:rPr sz="2000" spc="-60" dirty="0">
                <a:solidFill>
                  <a:srgbClr val="3F3F3F"/>
                </a:solidFill>
                <a:latin typeface="Times New Roman"/>
                <a:cs typeface="Times New Roman"/>
              </a:rPr>
              <a:t> </a:t>
            </a:r>
            <a:r>
              <a:rPr sz="2000" dirty="0">
                <a:solidFill>
                  <a:srgbClr val="3F3F3F"/>
                </a:solidFill>
                <a:latin typeface="Calibri"/>
                <a:cs typeface="Calibri"/>
              </a:rPr>
              <a:t>higher</a:t>
            </a:r>
            <a:r>
              <a:rPr sz="2000" spc="-100" dirty="0">
                <a:solidFill>
                  <a:srgbClr val="3F3F3F"/>
                </a:solidFill>
                <a:latin typeface="Times New Roman"/>
                <a:cs typeface="Times New Roman"/>
              </a:rPr>
              <a:t> </a:t>
            </a:r>
            <a:r>
              <a:rPr sz="2000" spc="-10" dirty="0">
                <a:solidFill>
                  <a:srgbClr val="3F3F3F"/>
                </a:solidFill>
                <a:latin typeface="Calibri"/>
                <a:cs typeface="Calibri"/>
              </a:rPr>
              <a:t>scrutiny</a:t>
            </a:r>
            <a:r>
              <a:rPr sz="2000" spc="-90" dirty="0">
                <a:solidFill>
                  <a:srgbClr val="3F3F3F"/>
                </a:solidFill>
                <a:latin typeface="Times New Roman"/>
                <a:cs typeface="Times New Roman"/>
              </a:rPr>
              <a:t> </a:t>
            </a:r>
            <a:r>
              <a:rPr sz="2000" spc="-10" dirty="0">
                <a:solidFill>
                  <a:srgbClr val="3F3F3F"/>
                </a:solidFill>
                <a:latin typeface="Calibri"/>
                <a:cs typeface="Calibri"/>
              </a:rPr>
              <a:t>risk.</a:t>
            </a:r>
            <a:endParaRPr sz="2000">
              <a:latin typeface="Calibri"/>
              <a:cs typeface="Calibri"/>
            </a:endParaRP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6334125"/>
            <a:ext cx="9144000" cy="523875"/>
            <a:chOff x="0" y="6334125"/>
            <a:chExt cx="9144000" cy="523875"/>
          </a:xfrm>
        </p:grpSpPr>
        <p:sp>
          <p:nvSpPr>
            <p:cNvPr id="3" name="object 3"/>
            <p:cNvSpPr/>
            <p:nvPr/>
          </p:nvSpPr>
          <p:spPr>
            <a:xfrm>
              <a:off x="0" y="6400800"/>
              <a:ext cx="9144000" cy="457200"/>
            </a:xfrm>
            <a:custGeom>
              <a:avLst/>
              <a:gdLst/>
              <a:ahLst/>
              <a:cxnLst/>
              <a:rect l="l" t="t" r="r" b="b"/>
              <a:pathLst>
                <a:path w="9144000" h="457200">
                  <a:moveTo>
                    <a:pt x="9143999" y="0"/>
                  </a:moveTo>
                  <a:lnTo>
                    <a:pt x="0" y="0"/>
                  </a:lnTo>
                  <a:lnTo>
                    <a:pt x="0" y="457199"/>
                  </a:lnTo>
                  <a:lnTo>
                    <a:pt x="9143999" y="457199"/>
                  </a:lnTo>
                  <a:lnTo>
                    <a:pt x="9143999" y="0"/>
                  </a:lnTo>
                  <a:close/>
                </a:path>
              </a:pathLst>
            </a:custGeom>
            <a:solidFill>
              <a:srgbClr val="BC572C"/>
            </a:solidFill>
          </p:spPr>
          <p:txBody>
            <a:bodyPr wrap="square" lIns="0" tIns="0" rIns="0" bIns="0" rtlCol="0"/>
            <a:lstStyle/>
            <a:p>
              <a:endParaRPr/>
            </a:p>
          </p:txBody>
        </p:sp>
        <p:sp>
          <p:nvSpPr>
            <p:cNvPr id="4" name="object 4"/>
            <p:cNvSpPr/>
            <p:nvPr/>
          </p:nvSpPr>
          <p:spPr>
            <a:xfrm>
              <a:off x="0" y="6334125"/>
              <a:ext cx="9144000" cy="66675"/>
            </a:xfrm>
            <a:custGeom>
              <a:avLst/>
              <a:gdLst/>
              <a:ahLst/>
              <a:cxnLst/>
              <a:rect l="l" t="t" r="r" b="b"/>
              <a:pathLst>
                <a:path w="9144000" h="66675">
                  <a:moveTo>
                    <a:pt x="9143999" y="0"/>
                  </a:moveTo>
                  <a:lnTo>
                    <a:pt x="0" y="0"/>
                  </a:lnTo>
                  <a:lnTo>
                    <a:pt x="0" y="66674"/>
                  </a:lnTo>
                  <a:lnTo>
                    <a:pt x="9143999" y="66674"/>
                  </a:lnTo>
                  <a:lnTo>
                    <a:pt x="9143999" y="0"/>
                  </a:lnTo>
                  <a:close/>
                </a:path>
              </a:pathLst>
            </a:custGeom>
            <a:solidFill>
              <a:srgbClr val="E48211"/>
            </a:solidFill>
          </p:spPr>
          <p:txBody>
            <a:bodyPr wrap="square" lIns="0" tIns="0" rIns="0" bIns="0" rtlCol="0"/>
            <a:lstStyle/>
            <a:p>
              <a:endParaRPr/>
            </a:p>
          </p:txBody>
        </p:sp>
      </p:grpSp>
      <p:sp>
        <p:nvSpPr>
          <p:cNvPr id="5" name="object 5"/>
          <p:cNvSpPr/>
          <p:nvPr/>
        </p:nvSpPr>
        <p:spPr>
          <a:xfrm>
            <a:off x="895350" y="1738381"/>
            <a:ext cx="7475855" cy="0"/>
          </a:xfrm>
          <a:custGeom>
            <a:avLst/>
            <a:gdLst/>
            <a:ahLst/>
            <a:cxnLst/>
            <a:rect l="l" t="t" r="r" b="b"/>
            <a:pathLst>
              <a:path w="7475855">
                <a:moveTo>
                  <a:pt x="0" y="0"/>
                </a:moveTo>
                <a:lnTo>
                  <a:pt x="7475478" y="0"/>
                </a:lnTo>
              </a:path>
            </a:pathLst>
          </a:custGeom>
          <a:ln w="6350">
            <a:solidFill>
              <a:srgbClr val="7F7F7F"/>
            </a:solidFill>
          </a:ln>
        </p:spPr>
        <p:txBody>
          <a:bodyPr wrap="square" lIns="0" tIns="0" rIns="0" bIns="0" rtlCol="0"/>
          <a:lstStyle/>
          <a:p>
            <a:endParaRPr/>
          </a:p>
        </p:txBody>
      </p:sp>
      <p:sp>
        <p:nvSpPr>
          <p:cNvPr id="6" name="object 6" descr="$PPTXTitle"/>
          <p:cNvSpPr txBox="1">
            <a:spLocks noGrp="1"/>
          </p:cNvSpPr>
          <p:nvPr>
            <p:ph type="title"/>
          </p:nvPr>
        </p:nvSpPr>
        <p:spPr>
          <a:prstGeom prst="rect">
            <a:avLst/>
          </a:prstGeom>
        </p:spPr>
        <p:txBody>
          <a:bodyPr vert="horz" wrap="square" lIns="0" tIns="505459" rIns="0" bIns="0" rtlCol="0">
            <a:spAutoFit/>
          </a:bodyPr>
          <a:lstStyle/>
          <a:p>
            <a:pPr marL="583565">
              <a:lnSpc>
                <a:spcPct val="100000"/>
              </a:lnSpc>
              <a:spcBef>
                <a:spcPts val="100"/>
              </a:spcBef>
            </a:pPr>
            <a:r>
              <a:rPr spc="-55" dirty="0"/>
              <a:t>Issue</a:t>
            </a:r>
            <a:r>
              <a:rPr spc="-220" dirty="0">
                <a:latin typeface="Times New Roman"/>
                <a:cs typeface="Times New Roman"/>
              </a:rPr>
              <a:t> </a:t>
            </a:r>
            <a:r>
              <a:rPr spc="-50" dirty="0"/>
              <a:t>8</a:t>
            </a:r>
          </a:p>
        </p:txBody>
      </p:sp>
      <p:sp>
        <p:nvSpPr>
          <p:cNvPr id="7" name="object 7"/>
          <p:cNvSpPr txBox="1"/>
          <p:nvPr/>
        </p:nvSpPr>
        <p:spPr>
          <a:xfrm>
            <a:off x="901092" y="1685393"/>
            <a:ext cx="5162550" cy="930910"/>
          </a:xfrm>
          <a:prstGeom prst="rect">
            <a:avLst/>
          </a:prstGeom>
        </p:spPr>
        <p:txBody>
          <a:bodyPr vert="horz" wrap="square" lIns="0" tIns="160020" rIns="0" bIns="0" rtlCol="0">
            <a:spAutoFit/>
          </a:bodyPr>
          <a:lstStyle/>
          <a:p>
            <a:pPr marL="12700">
              <a:lnSpc>
                <a:spcPct val="100000"/>
              </a:lnSpc>
              <a:spcBef>
                <a:spcPts val="1260"/>
              </a:spcBef>
            </a:pPr>
            <a:r>
              <a:rPr sz="2000" dirty="0">
                <a:solidFill>
                  <a:srgbClr val="3F3F3F"/>
                </a:solidFill>
                <a:latin typeface="Calibri"/>
                <a:cs typeface="Calibri"/>
              </a:rPr>
              <a:t>Commission</a:t>
            </a:r>
            <a:r>
              <a:rPr sz="2000" spc="-75" dirty="0">
                <a:solidFill>
                  <a:srgbClr val="3F3F3F"/>
                </a:solidFill>
                <a:latin typeface="Times New Roman"/>
                <a:cs typeface="Times New Roman"/>
              </a:rPr>
              <a:t> </a:t>
            </a:r>
            <a:r>
              <a:rPr sz="2000" dirty="0">
                <a:solidFill>
                  <a:srgbClr val="3F3F3F"/>
                </a:solidFill>
                <a:latin typeface="Calibri"/>
                <a:cs typeface="Calibri"/>
              </a:rPr>
              <a:t>income</a:t>
            </a:r>
            <a:r>
              <a:rPr sz="2000" spc="-95" dirty="0">
                <a:solidFill>
                  <a:srgbClr val="3F3F3F"/>
                </a:solidFill>
                <a:latin typeface="Times New Roman"/>
                <a:cs typeface="Times New Roman"/>
              </a:rPr>
              <a:t> </a:t>
            </a:r>
            <a:r>
              <a:rPr sz="2000" dirty="0">
                <a:solidFill>
                  <a:srgbClr val="3F3F3F"/>
                </a:solidFill>
                <a:latin typeface="Calibri"/>
                <a:cs typeface="Calibri"/>
              </a:rPr>
              <a:t>and</a:t>
            </a:r>
            <a:r>
              <a:rPr sz="2000" spc="-95" dirty="0">
                <a:solidFill>
                  <a:srgbClr val="3F3F3F"/>
                </a:solidFill>
                <a:latin typeface="Times New Roman"/>
                <a:cs typeface="Times New Roman"/>
              </a:rPr>
              <a:t> </a:t>
            </a:r>
            <a:r>
              <a:rPr sz="2000" spc="-20" dirty="0">
                <a:solidFill>
                  <a:srgbClr val="3F3F3F"/>
                </a:solidFill>
                <a:latin typeface="Calibri"/>
                <a:cs typeface="Calibri"/>
              </a:rPr>
              <a:t>44AD</a:t>
            </a:r>
            <a:endParaRPr sz="2000">
              <a:latin typeface="Calibri"/>
              <a:cs typeface="Calibri"/>
            </a:endParaRPr>
          </a:p>
          <a:p>
            <a:pPr marL="12700">
              <a:lnSpc>
                <a:spcPct val="100000"/>
              </a:lnSpc>
              <a:spcBef>
                <a:spcPts val="1165"/>
              </a:spcBef>
            </a:pPr>
            <a:r>
              <a:rPr sz="2000" dirty="0">
                <a:solidFill>
                  <a:srgbClr val="3F3F3F"/>
                </a:solidFill>
                <a:latin typeface="Calibri"/>
                <a:cs typeface="Calibri"/>
              </a:rPr>
              <a:t>Commission</a:t>
            </a:r>
            <a:r>
              <a:rPr sz="2000" spc="-70" dirty="0">
                <a:solidFill>
                  <a:srgbClr val="3F3F3F"/>
                </a:solidFill>
                <a:latin typeface="Times New Roman"/>
                <a:cs typeface="Times New Roman"/>
              </a:rPr>
              <a:t> </a:t>
            </a:r>
            <a:r>
              <a:rPr sz="2000" spc="-20" dirty="0">
                <a:solidFill>
                  <a:srgbClr val="3F3F3F"/>
                </a:solidFill>
                <a:latin typeface="Calibri"/>
                <a:cs typeface="Calibri"/>
              </a:rPr>
              <a:t>agents/brokers</a:t>
            </a:r>
            <a:r>
              <a:rPr sz="2000" spc="-75" dirty="0">
                <a:solidFill>
                  <a:srgbClr val="3F3F3F"/>
                </a:solidFill>
                <a:latin typeface="Times New Roman"/>
                <a:cs typeface="Times New Roman"/>
              </a:rPr>
              <a:t> </a:t>
            </a:r>
            <a:r>
              <a:rPr sz="2000" spc="-10" dirty="0">
                <a:solidFill>
                  <a:srgbClr val="3F3F3F"/>
                </a:solidFill>
                <a:latin typeface="Calibri"/>
                <a:cs typeface="Calibri"/>
              </a:rPr>
              <a:t>generally</a:t>
            </a:r>
            <a:r>
              <a:rPr sz="2000" spc="-90" dirty="0">
                <a:solidFill>
                  <a:srgbClr val="3F3F3F"/>
                </a:solidFill>
                <a:latin typeface="Times New Roman"/>
                <a:cs typeface="Times New Roman"/>
              </a:rPr>
              <a:t> </a:t>
            </a:r>
            <a:r>
              <a:rPr sz="2000" dirty="0">
                <a:solidFill>
                  <a:srgbClr val="3F3F3F"/>
                </a:solidFill>
                <a:latin typeface="Calibri"/>
                <a:cs typeface="Calibri"/>
              </a:rPr>
              <a:t>not</a:t>
            </a:r>
            <a:r>
              <a:rPr sz="2000" spc="-75" dirty="0">
                <a:solidFill>
                  <a:srgbClr val="3F3F3F"/>
                </a:solidFill>
                <a:latin typeface="Times New Roman"/>
                <a:cs typeface="Times New Roman"/>
              </a:rPr>
              <a:t> </a:t>
            </a:r>
            <a:r>
              <a:rPr sz="2000" spc="-10" dirty="0">
                <a:solidFill>
                  <a:srgbClr val="3F3F3F"/>
                </a:solidFill>
                <a:latin typeface="Calibri"/>
                <a:cs typeface="Calibri"/>
              </a:rPr>
              <a:t>eligible.</a:t>
            </a:r>
            <a:endParaRPr sz="2000">
              <a:latin typeface="Calibri"/>
              <a:cs typeface="Calibri"/>
            </a:endParaRP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6334125"/>
            <a:ext cx="9144000" cy="523875"/>
            <a:chOff x="0" y="6334125"/>
            <a:chExt cx="9144000" cy="523875"/>
          </a:xfrm>
        </p:grpSpPr>
        <p:sp>
          <p:nvSpPr>
            <p:cNvPr id="3" name="object 3"/>
            <p:cNvSpPr/>
            <p:nvPr/>
          </p:nvSpPr>
          <p:spPr>
            <a:xfrm>
              <a:off x="0" y="6400800"/>
              <a:ext cx="9144000" cy="457200"/>
            </a:xfrm>
            <a:custGeom>
              <a:avLst/>
              <a:gdLst/>
              <a:ahLst/>
              <a:cxnLst/>
              <a:rect l="l" t="t" r="r" b="b"/>
              <a:pathLst>
                <a:path w="9144000" h="457200">
                  <a:moveTo>
                    <a:pt x="9143999" y="0"/>
                  </a:moveTo>
                  <a:lnTo>
                    <a:pt x="0" y="0"/>
                  </a:lnTo>
                  <a:lnTo>
                    <a:pt x="0" y="457199"/>
                  </a:lnTo>
                  <a:lnTo>
                    <a:pt x="9143999" y="457199"/>
                  </a:lnTo>
                  <a:lnTo>
                    <a:pt x="9143999" y="0"/>
                  </a:lnTo>
                  <a:close/>
                </a:path>
              </a:pathLst>
            </a:custGeom>
            <a:solidFill>
              <a:srgbClr val="BC572C"/>
            </a:solidFill>
          </p:spPr>
          <p:txBody>
            <a:bodyPr wrap="square" lIns="0" tIns="0" rIns="0" bIns="0" rtlCol="0"/>
            <a:lstStyle/>
            <a:p>
              <a:endParaRPr/>
            </a:p>
          </p:txBody>
        </p:sp>
        <p:sp>
          <p:nvSpPr>
            <p:cNvPr id="4" name="object 4"/>
            <p:cNvSpPr/>
            <p:nvPr/>
          </p:nvSpPr>
          <p:spPr>
            <a:xfrm>
              <a:off x="0" y="6334125"/>
              <a:ext cx="9144000" cy="66675"/>
            </a:xfrm>
            <a:custGeom>
              <a:avLst/>
              <a:gdLst/>
              <a:ahLst/>
              <a:cxnLst/>
              <a:rect l="l" t="t" r="r" b="b"/>
              <a:pathLst>
                <a:path w="9144000" h="66675">
                  <a:moveTo>
                    <a:pt x="9143999" y="0"/>
                  </a:moveTo>
                  <a:lnTo>
                    <a:pt x="0" y="0"/>
                  </a:lnTo>
                  <a:lnTo>
                    <a:pt x="0" y="66674"/>
                  </a:lnTo>
                  <a:lnTo>
                    <a:pt x="9143999" y="66674"/>
                  </a:lnTo>
                  <a:lnTo>
                    <a:pt x="9143999" y="0"/>
                  </a:lnTo>
                  <a:close/>
                </a:path>
              </a:pathLst>
            </a:custGeom>
            <a:solidFill>
              <a:srgbClr val="E48211"/>
            </a:solidFill>
          </p:spPr>
          <p:txBody>
            <a:bodyPr wrap="square" lIns="0" tIns="0" rIns="0" bIns="0" rtlCol="0"/>
            <a:lstStyle/>
            <a:p>
              <a:endParaRPr/>
            </a:p>
          </p:txBody>
        </p:sp>
      </p:grpSp>
      <p:sp>
        <p:nvSpPr>
          <p:cNvPr id="5" name="object 5"/>
          <p:cNvSpPr/>
          <p:nvPr/>
        </p:nvSpPr>
        <p:spPr>
          <a:xfrm>
            <a:off x="895350" y="1738381"/>
            <a:ext cx="7475855" cy="0"/>
          </a:xfrm>
          <a:custGeom>
            <a:avLst/>
            <a:gdLst/>
            <a:ahLst/>
            <a:cxnLst/>
            <a:rect l="l" t="t" r="r" b="b"/>
            <a:pathLst>
              <a:path w="7475855">
                <a:moveTo>
                  <a:pt x="0" y="0"/>
                </a:moveTo>
                <a:lnTo>
                  <a:pt x="7475478" y="0"/>
                </a:lnTo>
              </a:path>
            </a:pathLst>
          </a:custGeom>
          <a:ln w="6350">
            <a:solidFill>
              <a:srgbClr val="7F7F7F"/>
            </a:solidFill>
          </a:ln>
        </p:spPr>
        <p:txBody>
          <a:bodyPr wrap="square" lIns="0" tIns="0" rIns="0" bIns="0" rtlCol="0"/>
          <a:lstStyle/>
          <a:p>
            <a:endParaRPr/>
          </a:p>
        </p:txBody>
      </p:sp>
      <p:sp>
        <p:nvSpPr>
          <p:cNvPr id="6" name="object 6" descr="$PPTXTitle"/>
          <p:cNvSpPr txBox="1">
            <a:spLocks noGrp="1"/>
          </p:cNvSpPr>
          <p:nvPr>
            <p:ph type="title"/>
          </p:nvPr>
        </p:nvSpPr>
        <p:spPr>
          <a:prstGeom prst="rect">
            <a:avLst/>
          </a:prstGeom>
        </p:spPr>
        <p:txBody>
          <a:bodyPr vert="horz" wrap="square" lIns="0" tIns="505459" rIns="0" bIns="0" rtlCol="0">
            <a:spAutoFit/>
          </a:bodyPr>
          <a:lstStyle/>
          <a:p>
            <a:pPr marL="583565">
              <a:lnSpc>
                <a:spcPct val="100000"/>
              </a:lnSpc>
              <a:spcBef>
                <a:spcPts val="100"/>
              </a:spcBef>
            </a:pPr>
            <a:r>
              <a:rPr spc="-55" dirty="0"/>
              <a:t>Issue</a:t>
            </a:r>
            <a:r>
              <a:rPr spc="-220" dirty="0">
                <a:latin typeface="Times New Roman"/>
                <a:cs typeface="Times New Roman"/>
              </a:rPr>
              <a:t> </a:t>
            </a:r>
            <a:r>
              <a:rPr spc="-50" dirty="0"/>
              <a:t>9</a:t>
            </a:r>
          </a:p>
        </p:txBody>
      </p:sp>
      <p:sp>
        <p:nvSpPr>
          <p:cNvPr id="7" name="object 7"/>
          <p:cNvSpPr txBox="1"/>
          <p:nvPr/>
        </p:nvSpPr>
        <p:spPr>
          <a:xfrm>
            <a:off x="901092" y="1685393"/>
            <a:ext cx="6062345" cy="930910"/>
          </a:xfrm>
          <a:prstGeom prst="rect">
            <a:avLst/>
          </a:prstGeom>
        </p:spPr>
        <p:txBody>
          <a:bodyPr vert="horz" wrap="square" lIns="0" tIns="160020" rIns="0" bIns="0" rtlCol="0">
            <a:spAutoFit/>
          </a:bodyPr>
          <a:lstStyle/>
          <a:p>
            <a:pPr marL="12700">
              <a:lnSpc>
                <a:spcPct val="100000"/>
              </a:lnSpc>
              <a:spcBef>
                <a:spcPts val="1260"/>
              </a:spcBef>
            </a:pPr>
            <a:r>
              <a:rPr sz="2000" spc="-10" dirty="0">
                <a:solidFill>
                  <a:srgbClr val="3F3F3F"/>
                </a:solidFill>
                <a:latin typeface="Calibri"/>
                <a:cs typeface="Calibri"/>
              </a:rPr>
              <a:t>Freelancers</a:t>
            </a:r>
            <a:r>
              <a:rPr sz="2000" spc="-75" dirty="0">
                <a:solidFill>
                  <a:srgbClr val="3F3F3F"/>
                </a:solidFill>
                <a:latin typeface="Times New Roman"/>
                <a:cs typeface="Times New Roman"/>
              </a:rPr>
              <a:t> </a:t>
            </a:r>
            <a:r>
              <a:rPr sz="2000" dirty="0">
                <a:solidFill>
                  <a:srgbClr val="3F3F3F"/>
                </a:solidFill>
                <a:latin typeface="Calibri"/>
                <a:cs typeface="Calibri"/>
              </a:rPr>
              <a:t>and</a:t>
            </a:r>
            <a:r>
              <a:rPr sz="2000" spc="-85" dirty="0">
                <a:solidFill>
                  <a:srgbClr val="3F3F3F"/>
                </a:solidFill>
                <a:latin typeface="Times New Roman"/>
                <a:cs typeface="Times New Roman"/>
              </a:rPr>
              <a:t> </a:t>
            </a:r>
            <a:r>
              <a:rPr sz="2000" spc="-20" dirty="0">
                <a:solidFill>
                  <a:srgbClr val="3F3F3F"/>
                </a:solidFill>
                <a:latin typeface="Calibri"/>
                <a:cs typeface="Calibri"/>
              </a:rPr>
              <a:t>44ADA</a:t>
            </a:r>
            <a:endParaRPr sz="2000">
              <a:latin typeface="Calibri"/>
              <a:cs typeface="Calibri"/>
            </a:endParaRPr>
          </a:p>
          <a:p>
            <a:pPr marL="12700">
              <a:lnSpc>
                <a:spcPct val="100000"/>
              </a:lnSpc>
              <a:spcBef>
                <a:spcPts val="1165"/>
              </a:spcBef>
            </a:pPr>
            <a:r>
              <a:rPr sz="2000" spc="-10" dirty="0">
                <a:solidFill>
                  <a:srgbClr val="3F3F3F"/>
                </a:solidFill>
                <a:latin typeface="Calibri"/>
                <a:cs typeface="Calibri"/>
              </a:rPr>
              <a:t>Consultants,</a:t>
            </a:r>
            <a:r>
              <a:rPr sz="2000" spc="-85" dirty="0">
                <a:solidFill>
                  <a:srgbClr val="3F3F3F"/>
                </a:solidFill>
                <a:latin typeface="Times New Roman"/>
                <a:cs typeface="Times New Roman"/>
              </a:rPr>
              <a:t> </a:t>
            </a:r>
            <a:r>
              <a:rPr sz="2000" spc="-10" dirty="0">
                <a:solidFill>
                  <a:srgbClr val="3F3F3F"/>
                </a:solidFill>
                <a:latin typeface="Calibri"/>
                <a:cs typeface="Calibri"/>
              </a:rPr>
              <a:t>trainers,</a:t>
            </a:r>
            <a:r>
              <a:rPr sz="2000" spc="-70" dirty="0">
                <a:solidFill>
                  <a:srgbClr val="3F3F3F"/>
                </a:solidFill>
                <a:latin typeface="Times New Roman"/>
                <a:cs typeface="Times New Roman"/>
              </a:rPr>
              <a:t> </a:t>
            </a:r>
            <a:r>
              <a:rPr sz="2000" spc="-10" dirty="0">
                <a:solidFill>
                  <a:srgbClr val="3F3F3F"/>
                </a:solidFill>
                <a:latin typeface="Calibri"/>
                <a:cs typeface="Calibri"/>
              </a:rPr>
              <a:t>influencers</a:t>
            </a:r>
            <a:r>
              <a:rPr sz="2000" spc="-80" dirty="0">
                <a:solidFill>
                  <a:srgbClr val="3F3F3F"/>
                </a:solidFill>
                <a:latin typeface="Times New Roman"/>
                <a:cs typeface="Times New Roman"/>
              </a:rPr>
              <a:t> </a:t>
            </a:r>
            <a:r>
              <a:rPr sz="2000" dirty="0">
                <a:solidFill>
                  <a:srgbClr val="3F3F3F"/>
                </a:solidFill>
                <a:latin typeface="Calibri"/>
                <a:cs typeface="Calibri"/>
              </a:rPr>
              <a:t>–</a:t>
            </a:r>
            <a:r>
              <a:rPr sz="2000" spc="-35" dirty="0">
                <a:solidFill>
                  <a:srgbClr val="3F3F3F"/>
                </a:solidFill>
                <a:latin typeface="Calibri"/>
                <a:cs typeface="Calibri"/>
              </a:rPr>
              <a:t> </a:t>
            </a:r>
            <a:r>
              <a:rPr sz="2000" dirty="0">
                <a:solidFill>
                  <a:srgbClr val="3F3F3F"/>
                </a:solidFill>
                <a:latin typeface="Calibri"/>
                <a:cs typeface="Calibri"/>
              </a:rPr>
              <a:t>evolving</a:t>
            </a:r>
            <a:r>
              <a:rPr sz="2000" spc="-75" dirty="0">
                <a:solidFill>
                  <a:srgbClr val="3F3F3F"/>
                </a:solidFill>
                <a:latin typeface="Times New Roman"/>
                <a:cs typeface="Times New Roman"/>
              </a:rPr>
              <a:t> </a:t>
            </a:r>
            <a:r>
              <a:rPr sz="2000" spc="-10" dirty="0">
                <a:solidFill>
                  <a:srgbClr val="3F3F3F"/>
                </a:solidFill>
                <a:latin typeface="Calibri"/>
                <a:cs typeface="Calibri"/>
              </a:rPr>
              <a:t>jurisprudence.</a:t>
            </a:r>
            <a:endParaRPr sz="2000">
              <a:latin typeface="Calibri"/>
              <a:cs typeface="Calibri"/>
            </a:endParaRP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6334125"/>
            <a:ext cx="9144000" cy="523875"/>
            <a:chOff x="0" y="6334125"/>
            <a:chExt cx="9144000" cy="523875"/>
          </a:xfrm>
        </p:grpSpPr>
        <p:sp>
          <p:nvSpPr>
            <p:cNvPr id="3" name="object 3"/>
            <p:cNvSpPr/>
            <p:nvPr/>
          </p:nvSpPr>
          <p:spPr>
            <a:xfrm>
              <a:off x="0" y="6400800"/>
              <a:ext cx="9144000" cy="457200"/>
            </a:xfrm>
            <a:custGeom>
              <a:avLst/>
              <a:gdLst/>
              <a:ahLst/>
              <a:cxnLst/>
              <a:rect l="l" t="t" r="r" b="b"/>
              <a:pathLst>
                <a:path w="9144000" h="457200">
                  <a:moveTo>
                    <a:pt x="9143999" y="0"/>
                  </a:moveTo>
                  <a:lnTo>
                    <a:pt x="0" y="0"/>
                  </a:lnTo>
                  <a:lnTo>
                    <a:pt x="0" y="457199"/>
                  </a:lnTo>
                  <a:lnTo>
                    <a:pt x="9143999" y="457199"/>
                  </a:lnTo>
                  <a:lnTo>
                    <a:pt x="9143999" y="0"/>
                  </a:lnTo>
                  <a:close/>
                </a:path>
              </a:pathLst>
            </a:custGeom>
            <a:solidFill>
              <a:srgbClr val="BC572C"/>
            </a:solidFill>
          </p:spPr>
          <p:txBody>
            <a:bodyPr wrap="square" lIns="0" tIns="0" rIns="0" bIns="0" rtlCol="0"/>
            <a:lstStyle/>
            <a:p>
              <a:endParaRPr/>
            </a:p>
          </p:txBody>
        </p:sp>
        <p:sp>
          <p:nvSpPr>
            <p:cNvPr id="4" name="object 4"/>
            <p:cNvSpPr/>
            <p:nvPr/>
          </p:nvSpPr>
          <p:spPr>
            <a:xfrm>
              <a:off x="0" y="6334125"/>
              <a:ext cx="9144000" cy="66675"/>
            </a:xfrm>
            <a:custGeom>
              <a:avLst/>
              <a:gdLst/>
              <a:ahLst/>
              <a:cxnLst/>
              <a:rect l="l" t="t" r="r" b="b"/>
              <a:pathLst>
                <a:path w="9144000" h="66675">
                  <a:moveTo>
                    <a:pt x="9143999" y="0"/>
                  </a:moveTo>
                  <a:lnTo>
                    <a:pt x="0" y="0"/>
                  </a:lnTo>
                  <a:lnTo>
                    <a:pt x="0" y="66674"/>
                  </a:lnTo>
                  <a:lnTo>
                    <a:pt x="9143999" y="66674"/>
                  </a:lnTo>
                  <a:lnTo>
                    <a:pt x="9143999" y="0"/>
                  </a:lnTo>
                  <a:close/>
                </a:path>
              </a:pathLst>
            </a:custGeom>
            <a:solidFill>
              <a:srgbClr val="E48211"/>
            </a:solidFill>
          </p:spPr>
          <p:txBody>
            <a:bodyPr wrap="square" lIns="0" tIns="0" rIns="0" bIns="0" rtlCol="0"/>
            <a:lstStyle/>
            <a:p>
              <a:endParaRPr/>
            </a:p>
          </p:txBody>
        </p:sp>
      </p:grpSp>
      <p:sp>
        <p:nvSpPr>
          <p:cNvPr id="5" name="object 5"/>
          <p:cNvSpPr/>
          <p:nvPr/>
        </p:nvSpPr>
        <p:spPr>
          <a:xfrm>
            <a:off x="895350" y="1738381"/>
            <a:ext cx="7475855" cy="0"/>
          </a:xfrm>
          <a:custGeom>
            <a:avLst/>
            <a:gdLst/>
            <a:ahLst/>
            <a:cxnLst/>
            <a:rect l="l" t="t" r="r" b="b"/>
            <a:pathLst>
              <a:path w="7475855">
                <a:moveTo>
                  <a:pt x="0" y="0"/>
                </a:moveTo>
                <a:lnTo>
                  <a:pt x="7475478" y="0"/>
                </a:lnTo>
              </a:path>
            </a:pathLst>
          </a:custGeom>
          <a:ln w="6350">
            <a:solidFill>
              <a:srgbClr val="7F7F7F"/>
            </a:solidFill>
          </a:ln>
        </p:spPr>
        <p:txBody>
          <a:bodyPr wrap="square" lIns="0" tIns="0" rIns="0" bIns="0" rtlCol="0"/>
          <a:lstStyle/>
          <a:p>
            <a:endParaRPr/>
          </a:p>
        </p:txBody>
      </p:sp>
      <p:sp>
        <p:nvSpPr>
          <p:cNvPr id="6" name="object 6" descr="$PPTXTitle"/>
          <p:cNvSpPr txBox="1">
            <a:spLocks noGrp="1"/>
          </p:cNvSpPr>
          <p:nvPr>
            <p:ph type="title"/>
          </p:nvPr>
        </p:nvSpPr>
        <p:spPr>
          <a:prstGeom prst="rect">
            <a:avLst/>
          </a:prstGeom>
        </p:spPr>
        <p:txBody>
          <a:bodyPr vert="horz" wrap="square" lIns="0" tIns="505459" rIns="0" bIns="0" rtlCol="0">
            <a:spAutoFit/>
          </a:bodyPr>
          <a:lstStyle/>
          <a:p>
            <a:pPr marL="583565">
              <a:lnSpc>
                <a:spcPct val="100000"/>
              </a:lnSpc>
              <a:spcBef>
                <a:spcPts val="100"/>
              </a:spcBef>
            </a:pPr>
            <a:r>
              <a:rPr spc="-55" dirty="0"/>
              <a:t>Issue</a:t>
            </a:r>
            <a:r>
              <a:rPr spc="-220" dirty="0">
                <a:latin typeface="Times New Roman"/>
                <a:cs typeface="Times New Roman"/>
              </a:rPr>
              <a:t> </a:t>
            </a:r>
            <a:r>
              <a:rPr spc="-25" dirty="0"/>
              <a:t>10</a:t>
            </a:r>
          </a:p>
        </p:txBody>
      </p:sp>
      <p:sp>
        <p:nvSpPr>
          <p:cNvPr id="7" name="object 7"/>
          <p:cNvSpPr txBox="1"/>
          <p:nvPr/>
        </p:nvSpPr>
        <p:spPr>
          <a:xfrm>
            <a:off x="901092" y="1685393"/>
            <a:ext cx="5466715" cy="930910"/>
          </a:xfrm>
          <a:prstGeom prst="rect">
            <a:avLst/>
          </a:prstGeom>
        </p:spPr>
        <p:txBody>
          <a:bodyPr vert="horz" wrap="square" lIns="0" tIns="160020" rIns="0" bIns="0" rtlCol="0">
            <a:spAutoFit/>
          </a:bodyPr>
          <a:lstStyle/>
          <a:p>
            <a:pPr marL="12700">
              <a:lnSpc>
                <a:spcPct val="100000"/>
              </a:lnSpc>
              <a:spcBef>
                <a:spcPts val="1260"/>
              </a:spcBef>
            </a:pPr>
            <a:r>
              <a:rPr sz="2000" dirty="0">
                <a:solidFill>
                  <a:srgbClr val="3F3F3F"/>
                </a:solidFill>
                <a:latin typeface="Calibri"/>
                <a:cs typeface="Calibri"/>
              </a:rPr>
              <a:t>GST</a:t>
            </a:r>
            <a:r>
              <a:rPr sz="2000" spc="-70" dirty="0">
                <a:solidFill>
                  <a:srgbClr val="3F3F3F"/>
                </a:solidFill>
                <a:latin typeface="Times New Roman"/>
                <a:cs typeface="Times New Roman"/>
              </a:rPr>
              <a:t> </a:t>
            </a:r>
            <a:r>
              <a:rPr sz="2000" spc="-10" dirty="0">
                <a:solidFill>
                  <a:srgbClr val="3F3F3F"/>
                </a:solidFill>
                <a:latin typeface="Calibri"/>
                <a:cs typeface="Calibri"/>
              </a:rPr>
              <a:t>inclusion</a:t>
            </a:r>
            <a:r>
              <a:rPr sz="2000" spc="-65" dirty="0">
                <a:solidFill>
                  <a:srgbClr val="3F3F3F"/>
                </a:solidFill>
                <a:latin typeface="Times New Roman"/>
                <a:cs typeface="Times New Roman"/>
              </a:rPr>
              <a:t> </a:t>
            </a:r>
            <a:r>
              <a:rPr sz="2000" dirty="0">
                <a:solidFill>
                  <a:srgbClr val="3F3F3F"/>
                </a:solidFill>
                <a:latin typeface="Calibri"/>
                <a:cs typeface="Calibri"/>
              </a:rPr>
              <a:t>in</a:t>
            </a:r>
            <a:r>
              <a:rPr sz="2000" spc="-65" dirty="0">
                <a:solidFill>
                  <a:srgbClr val="3F3F3F"/>
                </a:solidFill>
                <a:latin typeface="Times New Roman"/>
                <a:cs typeface="Times New Roman"/>
              </a:rPr>
              <a:t> </a:t>
            </a:r>
            <a:r>
              <a:rPr sz="2000" spc="-10" dirty="0">
                <a:solidFill>
                  <a:srgbClr val="3F3F3F"/>
                </a:solidFill>
                <a:latin typeface="Calibri"/>
                <a:cs typeface="Calibri"/>
              </a:rPr>
              <a:t>turnover</a:t>
            </a:r>
            <a:endParaRPr sz="2000">
              <a:latin typeface="Calibri"/>
              <a:cs typeface="Calibri"/>
            </a:endParaRPr>
          </a:p>
          <a:p>
            <a:pPr marL="12700">
              <a:lnSpc>
                <a:spcPct val="100000"/>
              </a:lnSpc>
              <a:spcBef>
                <a:spcPts val="1165"/>
              </a:spcBef>
            </a:pPr>
            <a:r>
              <a:rPr sz="2000" dirty="0">
                <a:solidFill>
                  <a:srgbClr val="3F3F3F"/>
                </a:solidFill>
                <a:latin typeface="Calibri"/>
                <a:cs typeface="Calibri"/>
              </a:rPr>
              <a:t>Strong</a:t>
            </a:r>
            <a:r>
              <a:rPr sz="2000" spc="-95" dirty="0">
                <a:solidFill>
                  <a:srgbClr val="3F3F3F"/>
                </a:solidFill>
                <a:latin typeface="Times New Roman"/>
                <a:cs typeface="Times New Roman"/>
              </a:rPr>
              <a:t> </a:t>
            </a:r>
            <a:r>
              <a:rPr sz="2000" dirty="0">
                <a:solidFill>
                  <a:srgbClr val="3F3F3F"/>
                </a:solidFill>
                <a:latin typeface="Calibri"/>
                <a:cs typeface="Calibri"/>
              </a:rPr>
              <a:t>case</a:t>
            </a:r>
            <a:r>
              <a:rPr sz="2000" spc="-90" dirty="0">
                <a:solidFill>
                  <a:srgbClr val="3F3F3F"/>
                </a:solidFill>
                <a:latin typeface="Times New Roman"/>
                <a:cs typeface="Times New Roman"/>
              </a:rPr>
              <a:t> </a:t>
            </a:r>
            <a:r>
              <a:rPr sz="2000" dirty="0">
                <a:solidFill>
                  <a:srgbClr val="3F3F3F"/>
                </a:solidFill>
                <a:latin typeface="Calibri"/>
                <a:cs typeface="Calibri"/>
              </a:rPr>
              <a:t>for</a:t>
            </a:r>
            <a:r>
              <a:rPr sz="2000" spc="-100" dirty="0">
                <a:solidFill>
                  <a:srgbClr val="3F3F3F"/>
                </a:solidFill>
                <a:latin typeface="Times New Roman"/>
                <a:cs typeface="Times New Roman"/>
              </a:rPr>
              <a:t> </a:t>
            </a:r>
            <a:r>
              <a:rPr sz="2000" spc="-20" dirty="0">
                <a:solidFill>
                  <a:srgbClr val="3F3F3F"/>
                </a:solidFill>
                <a:latin typeface="Calibri"/>
                <a:cs typeface="Calibri"/>
              </a:rPr>
              <a:t>exclusion</a:t>
            </a:r>
            <a:r>
              <a:rPr sz="2000" spc="-90" dirty="0">
                <a:solidFill>
                  <a:srgbClr val="3F3F3F"/>
                </a:solidFill>
                <a:latin typeface="Times New Roman"/>
                <a:cs typeface="Times New Roman"/>
              </a:rPr>
              <a:t> </a:t>
            </a:r>
            <a:r>
              <a:rPr sz="2000" dirty="0">
                <a:solidFill>
                  <a:srgbClr val="3F3F3F"/>
                </a:solidFill>
                <a:latin typeface="Calibri"/>
                <a:cs typeface="Calibri"/>
              </a:rPr>
              <a:t>where</a:t>
            </a:r>
            <a:r>
              <a:rPr sz="2000" spc="-90" dirty="0">
                <a:solidFill>
                  <a:srgbClr val="3F3F3F"/>
                </a:solidFill>
                <a:latin typeface="Times New Roman"/>
                <a:cs typeface="Times New Roman"/>
              </a:rPr>
              <a:t> </a:t>
            </a:r>
            <a:r>
              <a:rPr sz="2000" spc="-10" dirty="0">
                <a:solidFill>
                  <a:srgbClr val="3F3F3F"/>
                </a:solidFill>
                <a:latin typeface="Calibri"/>
                <a:cs typeface="Calibri"/>
              </a:rPr>
              <a:t>separately</a:t>
            </a:r>
            <a:r>
              <a:rPr sz="2000" spc="-75" dirty="0">
                <a:solidFill>
                  <a:srgbClr val="3F3F3F"/>
                </a:solidFill>
                <a:latin typeface="Times New Roman"/>
                <a:cs typeface="Times New Roman"/>
              </a:rPr>
              <a:t> </a:t>
            </a:r>
            <a:r>
              <a:rPr sz="2000" spc="-10" dirty="0">
                <a:solidFill>
                  <a:srgbClr val="3F3F3F"/>
                </a:solidFill>
                <a:latin typeface="Calibri"/>
                <a:cs typeface="Calibri"/>
              </a:rPr>
              <a:t>collected.</a:t>
            </a:r>
            <a:endParaRPr sz="2000">
              <a:latin typeface="Calibri"/>
              <a:cs typeface="Calibri"/>
            </a:endParaRP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6334125"/>
            <a:ext cx="9144000" cy="523875"/>
            <a:chOff x="0" y="6334125"/>
            <a:chExt cx="9144000" cy="523875"/>
          </a:xfrm>
        </p:grpSpPr>
        <p:sp>
          <p:nvSpPr>
            <p:cNvPr id="3" name="object 3"/>
            <p:cNvSpPr/>
            <p:nvPr/>
          </p:nvSpPr>
          <p:spPr>
            <a:xfrm>
              <a:off x="0" y="6400800"/>
              <a:ext cx="9144000" cy="457200"/>
            </a:xfrm>
            <a:custGeom>
              <a:avLst/>
              <a:gdLst/>
              <a:ahLst/>
              <a:cxnLst/>
              <a:rect l="l" t="t" r="r" b="b"/>
              <a:pathLst>
                <a:path w="9144000" h="457200">
                  <a:moveTo>
                    <a:pt x="9143999" y="0"/>
                  </a:moveTo>
                  <a:lnTo>
                    <a:pt x="0" y="0"/>
                  </a:lnTo>
                  <a:lnTo>
                    <a:pt x="0" y="457199"/>
                  </a:lnTo>
                  <a:lnTo>
                    <a:pt x="9143999" y="457199"/>
                  </a:lnTo>
                  <a:lnTo>
                    <a:pt x="9143999" y="0"/>
                  </a:lnTo>
                  <a:close/>
                </a:path>
              </a:pathLst>
            </a:custGeom>
            <a:solidFill>
              <a:srgbClr val="BC572C"/>
            </a:solidFill>
          </p:spPr>
          <p:txBody>
            <a:bodyPr wrap="square" lIns="0" tIns="0" rIns="0" bIns="0" rtlCol="0"/>
            <a:lstStyle/>
            <a:p>
              <a:endParaRPr/>
            </a:p>
          </p:txBody>
        </p:sp>
        <p:sp>
          <p:nvSpPr>
            <p:cNvPr id="4" name="object 4"/>
            <p:cNvSpPr/>
            <p:nvPr/>
          </p:nvSpPr>
          <p:spPr>
            <a:xfrm>
              <a:off x="0" y="6334125"/>
              <a:ext cx="9144000" cy="66675"/>
            </a:xfrm>
            <a:custGeom>
              <a:avLst/>
              <a:gdLst/>
              <a:ahLst/>
              <a:cxnLst/>
              <a:rect l="l" t="t" r="r" b="b"/>
              <a:pathLst>
                <a:path w="9144000" h="66675">
                  <a:moveTo>
                    <a:pt x="9143999" y="0"/>
                  </a:moveTo>
                  <a:lnTo>
                    <a:pt x="0" y="0"/>
                  </a:lnTo>
                  <a:lnTo>
                    <a:pt x="0" y="66674"/>
                  </a:lnTo>
                  <a:lnTo>
                    <a:pt x="9143999" y="66674"/>
                  </a:lnTo>
                  <a:lnTo>
                    <a:pt x="9143999" y="0"/>
                  </a:lnTo>
                  <a:close/>
                </a:path>
              </a:pathLst>
            </a:custGeom>
            <a:solidFill>
              <a:srgbClr val="E48211"/>
            </a:solidFill>
          </p:spPr>
          <p:txBody>
            <a:bodyPr wrap="square" lIns="0" tIns="0" rIns="0" bIns="0" rtlCol="0"/>
            <a:lstStyle/>
            <a:p>
              <a:endParaRPr/>
            </a:p>
          </p:txBody>
        </p:sp>
      </p:grpSp>
      <p:sp>
        <p:nvSpPr>
          <p:cNvPr id="5" name="object 5"/>
          <p:cNvSpPr/>
          <p:nvPr/>
        </p:nvSpPr>
        <p:spPr>
          <a:xfrm>
            <a:off x="895350" y="1738381"/>
            <a:ext cx="7475855" cy="0"/>
          </a:xfrm>
          <a:custGeom>
            <a:avLst/>
            <a:gdLst/>
            <a:ahLst/>
            <a:cxnLst/>
            <a:rect l="l" t="t" r="r" b="b"/>
            <a:pathLst>
              <a:path w="7475855">
                <a:moveTo>
                  <a:pt x="0" y="0"/>
                </a:moveTo>
                <a:lnTo>
                  <a:pt x="7475478" y="0"/>
                </a:lnTo>
              </a:path>
            </a:pathLst>
          </a:custGeom>
          <a:ln w="6350">
            <a:solidFill>
              <a:srgbClr val="7F7F7F"/>
            </a:solidFill>
          </a:ln>
        </p:spPr>
        <p:txBody>
          <a:bodyPr wrap="square" lIns="0" tIns="0" rIns="0" bIns="0" rtlCol="0"/>
          <a:lstStyle/>
          <a:p>
            <a:endParaRPr/>
          </a:p>
        </p:txBody>
      </p:sp>
      <p:sp>
        <p:nvSpPr>
          <p:cNvPr id="6" name="object 6" descr="$PPTXTitle"/>
          <p:cNvSpPr txBox="1">
            <a:spLocks noGrp="1"/>
          </p:cNvSpPr>
          <p:nvPr>
            <p:ph type="title"/>
          </p:nvPr>
        </p:nvSpPr>
        <p:spPr>
          <a:prstGeom prst="rect">
            <a:avLst/>
          </a:prstGeom>
        </p:spPr>
        <p:txBody>
          <a:bodyPr vert="horz" wrap="square" lIns="0" tIns="505459" rIns="0" bIns="0" rtlCol="0">
            <a:spAutoFit/>
          </a:bodyPr>
          <a:lstStyle/>
          <a:p>
            <a:pPr marL="583565">
              <a:lnSpc>
                <a:spcPct val="100000"/>
              </a:lnSpc>
              <a:spcBef>
                <a:spcPts val="100"/>
              </a:spcBef>
            </a:pPr>
            <a:r>
              <a:rPr spc="-55" dirty="0"/>
              <a:t>Issue</a:t>
            </a:r>
            <a:r>
              <a:rPr spc="-220" dirty="0">
                <a:latin typeface="Times New Roman"/>
                <a:cs typeface="Times New Roman"/>
              </a:rPr>
              <a:t> </a:t>
            </a:r>
            <a:r>
              <a:rPr spc="-25" dirty="0"/>
              <a:t>11</a:t>
            </a:r>
          </a:p>
        </p:txBody>
      </p:sp>
      <p:sp>
        <p:nvSpPr>
          <p:cNvPr id="7" name="object 7"/>
          <p:cNvSpPr txBox="1"/>
          <p:nvPr/>
        </p:nvSpPr>
        <p:spPr>
          <a:xfrm>
            <a:off x="901092" y="1685393"/>
            <a:ext cx="5455920" cy="930910"/>
          </a:xfrm>
          <a:prstGeom prst="rect">
            <a:avLst/>
          </a:prstGeom>
        </p:spPr>
        <p:txBody>
          <a:bodyPr vert="horz" wrap="square" lIns="0" tIns="160020" rIns="0" bIns="0" rtlCol="0">
            <a:spAutoFit/>
          </a:bodyPr>
          <a:lstStyle/>
          <a:p>
            <a:pPr marL="12700">
              <a:lnSpc>
                <a:spcPct val="100000"/>
              </a:lnSpc>
              <a:spcBef>
                <a:spcPts val="1260"/>
              </a:spcBef>
            </a:pPr>
            <a:r>
              <a:rPr sz="2000" dirty="0">
                <a:solidFill>
                  <a:srgbClr val="3F3F3F"/>
                </a:solidFill>
                <a:latin typeface="Calibri"/>
                <a:cs typeface="Calibri"/>
              </a:rPr>
              <a:t>Cash</a:t>
            </a:r>
            <a:r>
              <a:rPr sz="2000" spc="-80" dirty="0">
                <a:solidFill>
                  <a:srgbClr val="3F3F3F"/>
                </a:solidFill>
                <a:latin typeface="Times New Roman"/>
                <a:cs typeface="Times New Roman"/>
              </a:rPr>
              <a:t> </a:t>
            </a:r>
            <a:r>
              <a:rPr sz="2000" dirty="0">
                <a:solidFill>
                  <a:srgbClr val="3F3F3F"/>
                </a:solidFill>
                <a:latin typeface="Calibri"/>
                <a:cs typeface="Calibri"/>
              </a:rPr>
              <a:t>deposits</a:t>
            </a:r>
            <a:r>
              <a:rPr sz="2000" spc="-55" dirty="0">
                <a:solidFill>
                  <a:srgbClr val="3F3F3F"/>
                </a:solidFill>
                <a:latin typeface="Times New Roman"/>
                <a:cs typeface="Times New Roman"/>
              </a:rPr>
              <a:t> </a:t>
            </a:r>
            <a:r>
              <a:rPr sz="2000" spc="-20" dirty="0">
                <a:solidFill>
                  <a:srgbClr val="3F3F3F"/>
                </a:solidFill>
                <a:latin typeface="Calibri"/>
                <a:cs typeface="Calibri"/>
              </a:rPr>
              <a:t>exceeding</a:t>
            </a:r>
            <a:r>
              <a:rPr sz="2000" spc="-65" dirty="0">
                <a:solidFill>
                  <a:srgbClr val="3F3F3F"/>
                </a:solidFill>
                <a:latin typeface="Times New Roman"/>
                <a:cs typeface="Times New Roman"/>
              </a:rPr>
              <a:t> </a:t>
            </a:r>
            <a:r>
              <a:rPr sz="2000" spc="-10" dirty="0">
                <a:solidFill>
                  <a:srgbClr val="3F3F3F"/>
                </a:solidFill>
                <a:latin typeface="Calibri"/>
                <a:cs typeface="Calibri"/>
              </a:rPr>
              <a:t>turnover</a:t>
            </a:r>
            <a:endParaRPr sz="2000">
              <a:latin typeface="Calibri"/>
              <a:cs typeface="Calibri"/>
            </a:endParaRPr>
          </a:p>
          <a:p>
            <a:pPr marL="12700">
              <a:lnSpc>
                <a:spcPct val="100000"/>
              </a:lnSpc>
              <a:spcBef>
                <a:spcPts val="1165"/>
              </a:spcBef>
            </a:pPr>
            <a:r>
              <a:rPr sz="2000" dirty="0">
                <a:solidFill>
                  <a:srgbClr val="3F3F3F"/>
                </a:solidFill>
                <a:latin typeface="Calibri"/>
                <a:cs typeface="Calibri"/>
              </a:rPr>
              <a:t>Need</a:t>
            </a:r>
            <a:r>
              <a:rPr sz="2000" spc="-95" dirty="0">
                <a:solidFill>
                  <a:srgbClr val="3F3F3F"/>
                </a:solidFill>
                <a:latin typeface="Times New Roman"/>
                <a:cs typeface="Times New Roman"/>
              </a:rPr>
              <a:t> </a:t>
            </a:r>
            <a:r>
              <a:rPr sz="2000" spc="-10" dirty="0">
                <a:solidFill>
                  <a:srgbClr val="3F3F3F"/>
                </a:solidFill>
                <a:latin typeface="Calibri"/>
                <a:cs typeface="Calibri"/>
              </a:rPr>
              <a:t>nexus</a:t>
            </a:r>
            <a:r>
              <a:rPr sz="2000" spc="-85" dirty="0">
                <a:solidFill>
                  <a:srgbClr val="3F3F3F"/>
                </a:solidFill>
                <a:latin typeface="Times New Roman"/>
                <a:cs typeface="Times New Roman"/>
              </a:rPr>
              <a:t> </a:t>
            </a:r>
            <a:r>
              <a:rPr sz="2000" spc="-10" dirty="0">
                <a:solidFill>
                  <a:srgbClr val="3F3F3F"/>
                </a:solidFill>
                <a:latin typeface="Calibri"/>
                <a:cs typeface="Calibri"/>
              </a:rPr>
              <a:t>between</a:t>
            </a:r>
            <a:r>
              <a:rPr sz="2000" spc="-90" dirty="0">
                <a:solidFill>
                  <a:srgbClr val="3F3F3F"/>
                </a:solidFill>
                <a:latin typeface="Times New Roman"/>
                <a:cs typeface="Times New Roman"/>
              </a:rPr>
              <a:t> </a:t>
            </a:r>
            <a:r>
              <a:rPr sz="2000" dirty="0">
                <a:solidFill>
                  <a:srgbClr val="3F3F3F"/>
                </a:solidFill>
                <a:latin typeface="Calibri"/>
                <a:cs typeface="Calibri"/>
              </a:rPr>
              <a:t>deposits</a:t>
            </a:r>
            <a:r>
              <a:rPr sz="2000" spc="-75" dirty="0">
                <a:solidFill>
                  <a:srgbClr val="3F3F3F"/>
                </a:solidFill>
                <a:latin typeface="Times New Roman"/>
                <a:cs typeface="Times New Roman"/>
              </a:rPr>
              <a:t> </a:t>
            </a:r>
            <a:r>
              <a:rPr sz="2000" dirty="0">
                <a:solidFill>
                  <a:srgbClr val="3F3F3F"/>
                </a:solidFill>
                <a:latin typeface="Calibri"/>
                <a:cs typeface="Calibri"/>
              </a:rPr>
              <a:t>and</a:t>
            </a:r>
            <a:r>
              <a:rPr sz="2000" spc="-95" dirty="0">
                <a:solidFill>
                  <a:srgbClr val="3F3F3F"/>
                </a:solidFill>
                <a:latin typeface="Times New Roman"/>
                <a:cs typeface="Times New Roman"/>
              </a:rPr>
              <a:t> </a:t>
            </a:r>
            <a:r>
              <a:rPr sz="2000" dirty="0">
                <a:solidFill>
                  <a:srgbClr val="3F3F3F"/>
                </a:solidFill>
                <a:latin typeface="Calibri"/>
                <a:cs typeface="Calibri"/>
              </a:rPr>
              <a:t>business</a:t>
            </a:r>
            <a:r>
              <a:rPr sz="2000" spc="-75" dirty="0">
                <a:solidFill>
                  <a:srgbClr val="3F3F3F"/>
                </a:solidFill>
                <a:latin typeface="Times New Roman"/>
                <a:cs typeface="Times New Roman"/>
              </a:rPr>
              <a:t> </a:t>
            </a:r>
            <a:r>
              <a:rPr sz="2000" spc="-10" dirty="0">
                <a:solidFill>
                  <a:srgbClr val="3F3F3F"/>
                </a:solidFill>
                <a:latin typeface="Calibri"/>
                <a:cs typeface="Calibri"/>
              </a:rPr>
              <a:t>receipts.</a:t>
            </a:r>
            <a:endParaRPr sz="2000">
              <a:latin typeface="Calibri"/>
              <a:cs typeface="Calibri"/>
            </a:endParaRP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ctrTitle"/>
          </p:nvPr>
        </p:nvSpPr>
        <p:spPr>
          <a:prstGeom prst="rect">
            <a:avLst/>
          </a:prstGeom>
        </p:spPr>
        <p:txBody>
          <a:bodyPr vert="horz" wrap="square" lIns="0" tIns="12700" rIns="0" bIns="0" rtlCol="0">
            <a:spAutoFit/>
          </a:bodyPr>
          <a:lstStyle/>
          <a:p>
            <a:pPr marL="12700">
              <a:lnSpc>
                <a:spcPct val="100000"/>
              </a:lnSpc>
              <a:spcBef>
                <a:spcPts val="100"/>
              </a:spcBef>
            </a:pPr>
            <a:r>
              <a:rPr spc="-55" dirty="0"/>
              <a:t>Issue</a:t>
            </a:r>
            <a:r>
              <a:rPr spc="-220" dirty="0">
                <a:latin typeface="Times New Roman"/>
                <a:cs typeface="Times New Roman"/>
              </a:rPr>
              <a:t> </a:t>
            </a:r>
            <a:r>
              <a:rPr spc="-25" dirty="0"/>
              <a:t>12</a:t>
            </a:r>
          </a:p>
        </p:txBody>
      </p:sp>
      <p:sp>
        <p:nvSpPr>
          <p:cNvPr id="3" name="object 3"/>
          <p:cNvSpPr txBox="1"/>
          <p:nvPr/>
        </p:nvSpPr>
        <p:spPr>
          <a:xfrm>
            <a:off x="901092" y="1685393"/>
            <a:ext cx="4519295" cy="930910"/>
          </a:xfrm>
          <a:prstGeom prst="rect">
            <a:avLst/>
          </a:prstGeom>
        </p:spPr>
        <p:txBody>
          <a:bodyPr vert="horz" wrap="square" lIns="0" tIns="12700" rIns="0" bIns="0" rtlCol="0">
            <a:spAutoFit/>
          </a:bodyPr>
          <a:lstStyle/>
          <a:p>
            <a:pPr marL="12700" marR="5080">
              <a:lnSpc>
                <a:spcPct val="148500"/>
              </a:lnSpc>
              <a:spcBef>
                <a:spcPts val="100"/>
              </a:spcBef>
            </a:pPr>
            <a:r>
              <a:rPr sz="2000" dirty="0">
                <a:solidFill>
                  <a:srgbClr val="3F3F3F"/>
                </a:solidFill>
                <a:latin typeface="Calibri"/>
                <a:cs typeface="Calibri"/>
              </a:rPr>
              <a:t>Chapter</a:t>
            </a:r>
            <a:r>
              <a:rPr sz="2000" spc="-125" dirty="0">
                <a:solidFill>
                  <a:srgbClr val="3F3F3F"/>
                </a:solidFill>
                <a:latin typeface="Times New Roman"/>
                <a:cs typeface="Times New Roman"/>
              </a:rPr>
              <a:t> </a:t>
            </a:r>
            <a:r>
              <a:rPr sz="2000" spc="-110" dirty="0">
                <a:solidFill>
                  <a:srgbClr val="3F3F3F"/>
                </a:solidFill>
                <a:latin typeface="Calibri"/>
                <a:cs typeface="Calibri"/>
              </a:rPr>
              <a:t>VI−A</a:t>
            </a:r>
            <a:r>
              <a:rPr sz="2000" spc="-65" dirty="0">
                <a:solidFill>
                  <a:srgbClr val="3F3F3F"/>
                </a:solidFill>
                <a:latin typeface="Times New Roman"/>
                <a:cs typeface="Times New Roman"/>
              </a:rPr>
              <a:t> </a:t>
            </a:r>
            <a:r>
              <a:rPr sz="2000" dirty="0">
                <a:solidFill>
                  <a:srgbClr val="3F3F3F"/>
                </a:solidFill>
                <a:latin typeface="Calibri"/>
                <a:cs typeface="Calibri"/>
              </a:rPr>
              <a:t>deductions</a:t>
            </a:r>
            <a:r>
              <a:rPr sz="2000" spc="-95" dirty="0">
                <a:solidFill>
                  <a:srgbClr val="3F3F3F"/>
                </a:solidFill>
                <a:latin typeface="Times New Roman"/>
                <a:cs typeface="Times New Roman"/>
              </a:rPr>
              <a:t> </a:t>
            </a:r>
            <a:r>
              <a:rPr sz="2000" dirty="0">
                <a:solidFill>
                  <a:srgbClr val="3F3F3F"/>
                </a:solidFill>
                <a:latin typeface="Calibri"/>
                <a:cs typeface="Calibri"/>
              </a:rPr>
              <a:t>after</a:t>
            </a:r>
            <a:r>
              <a:rPr sz="2000" spc="-75" dirty="0">
                <a:solidFill>
                  <a:srgbClr val="3F3F3F"/>
                </a:solidFill>
                <a:latin typeface="Times New Roman"/>
                <a:cs typeface="Times New Roman"/>
              </a:rPr>
              <a:t> </a:t>
            </a:r>
            <a:r>
              <a:rPr sz="2000" spc="-10" dirty="0">
                <a:solidFill>
                  <a:srgbClr val="3F3F3F"/>
                </a:solidFill>
                <a:latin typeface="Calibri"/>
                <a:cs typeface="Calibri"/>
              </a:rPr>
              <a:t>44AD/44ADA</a:t>
            </a:r>
            <a:r>
              <a:rPr sz="2000" spc="-10" dirty="0">
                <a:solidFill>
                  <a:srgbClr val="3F3F3F"/>
                </a:solidFill>
                <a:latin typeface="Times New Roman"/>
                <a:cs typeface="Times New Roman"/>
              </a:rPr>
              <a:t> </a:t>
            </a:r>
            <a:r>
              <a:rPr sz="2000" dirty="0">
                <a:solidFill>
                  <a:srgbClr val="3F3F3F"/>
                </a:solidFill>
                <a:latin typeface="Calibri"/>
                <a:cs typeface="Calibri"/>
              </a:rPr>
              <a:t>80C,</a:t>
            </a:r>
            <a:r>
              <a:rPr sz="2000" spc="-90" dirty="0">
                <a:solidFill>
                  <a:srgbClr val="3F3F3F"/>
                </a:solidFill>
                <a:latin typeface="Times New Roman"/>
                <a:cs typeface="Times New Roman"/>
              </a:rPr>
              <a:t> </a:t>
            </a:r>
            <a:r>
              <a:rPr sz="2000" spc="-10" dirty="0">
                <a:solidFill>
                  <a:srgbClr val="3F3F3F"/>
                </a:solidFill>
                <a:latin typeface="Calibri"/>
                <a:cs typeface="Calibri"/>
              </a:rPr>
              <a:t>80D,</a:t>
            </a:r>
            <a:r>
              <a:rPr sz="2000" spc="-110" dirty="0">
                <a:solidFill>
                  <a:srgbClr val="3F3F3F"/>
                </a:solidFill>
                <a:latin typeface="Times New Roman"/>
                <a:cs typeface="Times New Roman"/>
              </a:rPr>
              <a:t> </a:t>
            </a:r>
            <a:r>
              <a:rPr sz="2000" dirty="0">
                <a:solidFill>
                  <a:srgbClr val="3F3F3F"/>
                </a:solidFill>
                <a:latin typeface="Calibri"/>
                <a:cs typeface="Calibri"/>
              </a:rPr>
              <a:t>80G</a:t>
            </a:r>
            <a:r>
              <a:rPr sz="2000" spc="-90" dirty="0">
                <a:solidFill>
                  <a:srgbClr val="3F3F3F"/>
                </a:solidFill>
                <a:latin typeface="Times New Roman"/>
                <a:cs typeface="Times New Roman"/>
              </a:rPr>
              <a:t> </a:t>
            </a:r>
            <a:r>
              <a:rPr sz="2000" dirty="0">
                <a:solidFill>
                  <a:srgbClr val="3F3F3F"/>
                </a:solidFill>
                <a:latin typeface="Calibri"/>
                <a:cs typeface="Calibri"/>
              </a:rPr>
              <a:t>etc.</a:t>
            </a:r>
            <a:r>
              <a:rPr sz="2000" spc="-70" dirty="0">
                <a:solidFill>
                  <a:srgbClr val="3F3F3F"/>
                </a:solidFill>
                <a:latin typeface="Times New Roman"/>
                <a:cs typeface="Times New Roman"/>
              </a:rPr>
              <a:t> </a:t>
            </a:r>
            <a:r>
              <a:rPr sz="2000" spc="-10" dirty="0">
                <a:solidFill>
                  <a:srgbClr val="3F3F3F"/>
                </a:solidFill>
                <a:latin typeface="Calibri"/>
                <a:cs typeface="Calibri"/>
              </a:rPr>
              <a:t>remain</a:t>
            </a:r>
            <a:r>
              <a:rPr sz="2000" spc="-60" dirty="0">
                <a:solidFill>
                  <a:srgbClr val="3F3F3F"/>
                </a:solidFill>
                <a:latin typeface="Times New Roman"/>
                <a:cs typeface="Times New Roman"/>
              </a:rPr>
              <a:t> </a:t>
            </a:r>
            <a:r>
              <a:rPr sz="2000" spc="-10" dirty="0">
                <a:solidFill>
                  <a:srgbClr val="3F3F3F"/>
                </a:solidFill>
                <a:latin typeface="Calibri"/>
                <a:cs typeface="Calibri"/>
              </a:rPr>
              <a:t>available.</a:t>
            </a:r>
            <a:endParaRPr sz="2000">
              <a:latin typeface="Calibri"/>
              <a:cs typeface="Calibri"/>
            </a:endParaRP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6334125"/>
            <a:ext cx="9144000" cy="523875"/>
            <a:chOff x="0" y="6334125"/>
            <a:chExt cx="9144000" cy="523875"/>
          </a:xfrm>
        </p:grpSpPr>
        <p:sp>
          <p:nvSpPr>
            <p:cNvPr id="3" name="object 3"/>
            <p:cNvSpPr/>
            <p:nvPr/>
          </p:nvSpPr>
          <p:spPr>
            <a:xfrm>
              <a:off x="0" y="6400800"/>
              <a:ext cx="9144000" cy="457200"/>
            </a:xfrm>
            <a:custGeom>
              <a:avLst/>
              <a:gdLst/>
              <a:ahLst/>
              <a:cxnLst/>
              <a:rect l="l" t="t" r="r" b="b"/>
              <a:pathLst>
                <a:path w="9144000" h="457200">
                  <a:moveTo>
                    <a:pt x="9143999" y="0"/>
                  </a:moveTo>
                  <a:lnTo>
                    <a:pt x="0" y="0"/>
                  </a:lnTo>
                  <a:lnTo>
                    <a:pt x="0" y="457199"/>
                  </a:lnTo>
                  <a:lnTo>
                    <a:pt x="9143999" y="457199"/>
                  </a:lnTo>
                  <a:lnTo>
                    <a:pt x="9143999" y="0"/>
                  </a:lnTo>
                  <a:close/>
                </a:path>
              </a:pathLst>
            </a:custGeom>
            <a:solidFill>
              <a:srgbClr val="BC572C"/>
            </a:solidFill>
          </p:spPr>
          <p:txBody>
            <a:bodyPr wrap="square" lIns="0" tIns="0" rIns="0" bIns="0" rtlCol="0"/>
            <a:lstStyle/>
            <a:p>
              <a:endParaRPr/>
            </a:p>
          </p:txBody>
        </p:sp>
        <p:sp>
          <p:nvSpPr>
            <p:cNvPr id="4" name="object 4"/>
            <p:cNvSpPr/>
            <p:nvPr/>
          </p:nvSpPr>
          <p:spPr>
            <a:xfrm>
              <a:off x="0" y="6334125"/>
              <a:ext cx="9144000" cy="66675"/>
            </a:xfrm>
            <a:custGeom>
              <a:avLst/>
              <a:gdLst/>
              <a:ahLst/>
              <a:cxnLst/>
              <a:rect l="l" t="t" r="r" b="b"/>
              <a:pathLst>
                <a:path w="9144000" h="66675">
                  <a:moveTo>
                    <a:pt x="9143999" y="0"/>
                  </a:moveTo>
                  <a:lnTo>
                    <a:pt x="0" y="0"/>
                  </a:lnTo>
                  <a:lnTo>
                    <a:pt x="0" y="66674"/>
                  </a:lnTo>
                  <a:lnTo>
                    <a:pt x="9143999" y="66674"/>
                  </a:lnTo>
                  <a:lnTo>
                    <a:pt x="9143999" y="0"/>
                  </a:lnTo>
                  <a:close/>
                </a:path>
              </a:pathLst>
            </a:custGeom>
            <a:solidFill>
              <a:srgbClr val="E48211"/>
            </a:solidFill>
          </p:spPr>
          <p:txBody>
            <a:bodyPr wrap="square" lIns="0" tIns="0" rIns="0" bIns="0" rtlCol="0"/>
            <a:lstStyle/>
            <a:p>
              <a:endParaRPr/>
            </a:p>
          </p:txBody>
        </p:sp>
      </p:grpSp>
      <p:sp>
        <p:nvSpPr>
          <p:cNvPr id="5" name="object 5"/>
          <p:cNvSpPr/>
          <p:nvPr/>
        </p:nvSpPr>
        <p:spPr>
          <a:xfrm>
            <a:off x="895350" y="1738381"/>
            <a:ext cx="7475855" cy="0"/>
          </a:xfrm>
          <a:custGeom>
            <a:avLst/>
            <a:gdLst/>
            <a:ahLst/>
            <a:cxnLst/>
            <a:rect l="l" t="t" r="r" b="b"/>
            <a:pathLst>
              <a:path w="7475855">
                <a:moveTo>
                  <a:pt x="0" y="0"/>
                </a:moveTo>
                <a:lnTo>
                  <a:pt x="7475478" y="0"/>
                </a:lnTo>
              </a:path>
            </a:pathLst>
          </a:custGeom>
          <a:ln w="6350">
            <a:solidFill>
              <a:srgbClr val="7F7F7F"/>
            </a:solidFill>
          </a:ln>
        </p:spPr>
        <p:txBody>
          <a:bodyPr wrap="square" lIns="0" tIns="0" rIns="0" bIns="0" rtlCol="0"/>
          <a:lstStyle/>
          <a:p>
            <a:endParaRPr/>
          </a:p>
        </p:txBody>
      </p:sp>
      <p:sp>
        <p:nvSpPr>
          <p:cNvPr id="6" name="object 6" descr="$PPTXTitle"/>
          <p:cNvSpPr txBox="1">
            <a:spLocks noGrp="1"/>
          </p:cNvSpPr>
          <p:nvPr>
            <p:ph type="title"/>
          </p:nvPr>
        </p:nvSpPr>
        <p:spPr>
          <a:prstGeom prst="rect">
            <a:avLst/>
          </a:prstGeom>
        </p:spPr>
        <p:txBody>
          <a:bodyPr vert="horz" wrap="square" lIns="0" tIns="505459" rIns="0" bIns="0" rtlCol="0">
            <a:spAutoFit/>
          </a:bodyPr>
          <a:lstStyle/>
          <a:p>
            <a:pPr marL="583565">
              <a:lnSpc>
                <a:spcPct val="100000"/>
              </a:lnSpc>
              <a:spcBef>
                <a:spcPts val="100"/>
              </a:spcBef>
            </a:pPr>
            <a:r>
              <a:rPr spc="-55" dirty="0"/>
              <a:t>Issue</a:t>
            </a:r>
            <a:r>
              <a:rPr spc="-220" dirty="0">
                <a:latin typeface="Times New Roman"/>
                <a:cs typeface="Times New Roman"/>
              </a:rPr>
              <a:t> </a:t>
            </a:r>
            <a:r>
              <a:rPr spc="-25" dirty="0"/>
              <a:t>13</a:t>
            </a:r>
          </a:p>
        </p:txBody>
      </p:sp>
      <p:sp>
        <p:nvSpPr>
          <p:cNvPr id="7" name="object 7"/>
          <p:cNvSpPr txBox="1"/>
          <p:nvPr/>
        </p:nvSpPr>
        <p:spPr>
          <a:xfrm>
            <a:off x="901092" y="1685393"/>
            <a:ext cx="4719955" cy="930910"/>
          </a:xfrm>
          <a:prstGeom prst="rect">
            <a:avLst/>
          </a:prstGeom>
        </p:spPr>
        <p:txBody>
          <a:bodyPr vert="horz" wrap="square" lIns="0" tIns="160020" rIns="0" bIns="0" rtlCol="0">
            <a:spAutoFit/>
          </a:bodyPr>
          <a:lstStyle/>
          <a:p>
            <a:pPr marL="12700">
              <a:lnSpc>
                <a:spcPct val="100000"/>
              </a:lnSpc>
              <a:spcBef>
                <a:spcPts val="1260"/>
              </a:spcBef>
            </a:pPr>
            <a:r>
              <a:rPr sz="2000" spc="-10" dirty="0">
                <a:solidFill>
                  <a:srgbClr val="3F3F3F"/>
                </a:solidFill>
                <a:latin typeface="Calibri"/>
                <a:cs typeface="Calibri"/>
              </a:rPr>
              <a:t>Agricultural</a:t>
            </a:r>
            <a:r>
              <a:rPr sz="2000" spc="-60" dirty="0">
                <a:solidFill>
                  <a:srgbClr val="3F3F3F"/>
                </a:solidFill>
                <a:latin typeface="Times New Roman"/>
                <a:cs typeface="Times New Roman"/>
              </a:rPr>
              <a:t> </a:t>
            </a:r>
            <a:r>
              <a:rPr sz="2000" dirty="0">
                <a:solidFill>
                  <a:srgbClr val="3F3F3F"/>
                </a:solidFill>
                <a:latin typeface="Calibri"/>
                <a:cs typeface="Calibri"/>
              </a:rPr>
              <a:t>income</a:t>
            </a:r>
            <a:r>
              <a:rPr sz="2000" spc="-70" dirty="0">
                <a:solidFill>
                  <a:srgbClr val="3F3F3F"/>
                </a:solidFill>
                <a:latin typeface="Times New Roman"/>
                <a:cs typeface="Times New Roman"/>
              </a:rPr>
              <a:t> </a:t>
            </a:r>
            <a:r>
              <a:rPr sz="2000" spc="-10" dirty="0">
                <a:solidFill>
                  <a:srgbClr val="3F3F3F"/>
                </a:solidFill>
                <a:latin typeface="Calibri"/>
                <a:cs typeface="Calibri"/>
              </a:rPr>
              <a:t>claims</a:t>
            </a:r>
            <a:endParaRPr sz="2000">
              <a:latin typeface="Calibri"/>
              <a:cs typeface="Calibri"/>
            </a:endParaRPr>
          </a:p>
          <a:p>
            <a:pPr marL="12700">
              <a:lnSpc>
                <a:spcPct val="100000"/>
              </a:lnSpc>
              <a:spcBef>
                <a:spcPts val="1165"/>
              </a:spcBef>
            </a:pPr>
            <a:r>
              <a:rPr sz="2000" dirty="0">
                <a:solidFill>
                  <a:srgbClr val="3F3F3F"/>
                </a:solidFill>
                <a:latin typeface="Calibri"/>
                <a:cs typeface="Calibri"/>
              </a:rPr>
              <a:t>Need</a:t>
            </a:r>
            <a:r>
              <a:rPr sz="2000" spc="-100" dirty="0">
                <a:solidFill>
                  <a:srgbClr val="3F3F3F"/>
                </a:solidFill>
                <a:latin typeface="Times New Roman"/>
                <a:cs typeface="Times New Roman"/>
              </a:rPr>
              <a:t> </a:t>
            </a:r>
            <a:r>
              <a:rPr sz="2000" dirty="0">
                <a:solidFill>
                  <a:srgbClr val="3F3F3F"/>
                </a:solidFill>
                <a:latin typeface="Calibri"/>
                <a:cs typeface="Calibri"/>
              </a:rPr>
              <a:t>land</a:t>
            </a:r>
            <a:r>
              <a:rPr sz="2000" spc="-90" dirty="0">
                <a:solidFill>
                  <a:srgbClr val="3F3F3F"/>
                </a:solidFill>
                <a:latin typeface="Times New Roman"/>
                <a:cs typeface="Times New Roman"/>
              </a:rPr>
              <a:t> </a:t>
            </a:r>
            <a:r>
              <a:rPr sz="2000" spc="-10" dirty="0">
                <a:solidFill>
                  <a:srgbClr val="3F3F3F"/>
                </a:solidFill>
                <a:latin typeface="Calibri"/>
                <a:cs typeface="Calibri"/>
              </a:rPr>
              <a:t>records,</a:t>
            </a:r>
            <a:r>
              <a:rPr sz="2000" spc="-90" dirty="0">
                <a:solidFill>
                  <a:srgbClr val="3F3F3F"/>
                </a:solidFill>
                <a:latin typeface="Times New Roman"/>
                <a:cs typeface="Times New Roman"/>
              </a:rPr>
              <a:t> </a:t>
            </a:r>
            <a:r>
              <a:rPr sz="2000" dirty="0">
                <a:solidFill>
                  <a:srgbClr val="3F3F3F"/>
                </a:solidFill>
                <a:latin typeface="Calibri"/>
                <a:cs typeface="Calibri"/>
              </a:rPr>
              <a:t>crop</a:t>
            </a:r>
            <a:r>
              <a:rPr sz="2000" spc="-90" dirty="0">
                <a:solidFill>
                  <a:srgbClr val="3F3F3F"/>
                </a:solidFill>
                <a:latin typeface="Times New Roman"/>
                <a:cs typeface="Times New Roman"/>
              </a:rPr>
              <a:t> </a:t>
            </a:r>
            <a:r>
              <a:rPr sz="2000" dirty="0">
                <a:solidFill>
                  <a:srgbClr val="3F3F3F"/>
                </a:solidFill>
                <a:latin typeface="Calibri"/>
                <a:cs typeface="Calibri"/>
              </a:rPr>
              <a:t>details</a:t>
            </a:r>
            <a:r>
              <a:rPr sz="2000" spc="-70" dirty="0">
                <a:solidFill>
                  <a:srgbClr val="3F3F3F"/>
                </a:solidFill>
                <a:latin typeface="Times New Roman"/>
                <a:cs typeface="Times New Roman"/>
              </a:rPr>
              <a:t> </a:t>
            </a:r>
            <a:r>
              <a:rPr sz="2000" dirty="0">
                <a:solidFill>
                  <a:srgbClr val="3F3F3F"/>
                </a:solidFill>
                <a:latin typeface="Calibri"/>
                <a:cs typeface="Calibri"/>
              </a:rPr>
              <a:t>and</a:t>
            </a:r>
            <a:r>
              <a:rPr sz="2000" spc="-105" dirty="0">
                <a:solidFill>
                  <a:srgbClr val="3F3F3F"/>
                </a:solidFill>
                <a:latin typeface="Times New Roman"/>
                <a:cs typeface="Times New Roman"/>
              </a:rPr>
              <a:t> </a:t>
            </a:r>
            <a:r>
              <a:rPr sz="2000" spc="-10" dirty="0">
                <a:solidFill>
                  <a:srgbClr val="3F3F3F"/>
                </a:solidFill>
                <a:latin typeface="Calibri"/>
                <a:cs typeface="Calibri"/>
              </a:rPr>
              <a:t>evidence.</a:t>
            </a:r>
            <a:endParaRPr sz="2000">
              <a:latin typeface="Calibri"/>
              <a:cs typeface="Calibri"/>
            </a:endParaRP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ctrTitle"/>
          </p:nvPr>
        </p:nvSpPr>
        <p:spPr>
          <a:prstGeom prst="rect">
            <a:avLst/>
          </a:prstGeom>
        </p:spPr>
        <p:txBody>
          <a:bodyPr vert="horz" wrap="square" lIns="0" tIns="12700" rIns="0" bIns="0" rtlCol="0">
            <a:spAutoFit/>
          </a:bodyPr>
          <a:lstStyle/>
          <a:p>
            <a:pPr marL="12700">
              <a:lnSpc>
                <a:spcPct val="100000"/>
              </a:lnSpc>
              <a:spcBef>
                <a:spcPts val="100"/>
              </a:spcBef>
            </a:pPr>
            <a:r>
              <a:rPr spc="-55" dirty="0"/>
              <a:t>Issue</a:t>
            </a:r>
            <a:r>
              <a:rPr spc="-220" dirty="0">
                <a:latin typeface="Times New Roman"/>
                <a:cs typeface="Times New Roman"/>
              </a:rPr>
              <a:t> </a:t>
            </a:r>
            <a:r>
              <a:rPr spc="-25" dirty="0"/>
              <a:t>14</a:t>
            </a:r>
          </a:p>
        </p:txBody>
      </p:sp>
      <p:sp>
        <p:nvSpPr>
          <p:cNvPr id="3" name="object 3"/>
          <p:cNvSpPr txBox="1"/>
          <p:nvPr/>
        </p:nvSpPr>
        <p:spPr>
          <a:xfrm>
            <a:off x="901092" y="1685393"/>
            <a:ext cx="4848860" cy="930910"/>
          </a:xfrm>
          <a:prstGeom prst="rect">
            <a:avLst/>
          </a:prstGeom>
        </p:spPr>
        <p:txBody>
          <a:bodyPr vert="horz" wrap="square" lIns="0" tIns="12700" rIns="0" bIns="0" rtlCol="0">
            <a:spAutoFit/>
          </a:bodyPr>
          <a:lstStyle/>
          <a:p>
            <a:pPr marL="12700" marR="5080">
              <a:lnSpc>
                <a:spcPct val="148500"/>
              </a:lnSpc>
              <a:spcBef>
                <a:spcPts val="100"/>
              </a:spcBef>
            </a:pPr>
            <a:r>
              <a:rPr sz="2000" spc="-65" dirty="0">
                <a:solidFill>
                  <a:srgbClr val="3F3F3F"/>
                </a:solidFill>
                <a:latin typeface="Calibri"/>
                <a:cs typeface="Calibri"/>
              </a:rPr>
              <a:t>Lock−in</a:t>
            </a:r>
            <a:r>
              <a:rPr sz="2000" spc="-60" dirty="0">
                <a:solidFill>
                  <a:srgbClr val="3F3F3F"/>
                </a:solidFill>
                <a:latin typeface="Times New Roman"/>
                <a:cs typeface="Times New Roman"/>
              </a:rPr>
              <a:t> </a:t>
            </a:r>
            <a:r>
              <a:rPr sz="2000" spc="-10" dirty="0">
                <a:solidFill>
                  <a:srgbClr val="3F3F3F"/>
                </a:solidFill>
                <a:latin typeface="Calibri"/>
                <a:cs typeface="Calibri"/>
              </a:rPr>
              <a:t>consequences</a:t>
            </a:r>
            <a:r>
              <a:rPr sz="2000" spc="-90" dirty="0">
                <a:solidFill>
                  <a:srgbClr val="3F3F3F"/>
                </a:solidFill>
                <a:latin typeface="Times New Roman"/>
                <a:cs typeface="Times New Roman"/>
              </a:rPr>
              <a:t> </a:t>
            </a:r>
            <a:r>
              <a:rPr sz="2000" dirty="0">
                <a:solidFill>
                  <a:srgbClr val="3F3F3F"/>
                </a:solidFill>
                <a:latin typeface="Calibri"/>
                <a:cs typeface="Calibri"/>
              </a:rPr>
              <a:t>after</a:t>
            </a:r>
            <a:r>
              <a:rPr sz="2000" spc="-45" dirty="0">
                <a:solidFill>
                  <a:srgbClr val="3F3F3F"/>
                </a:solidFill>
                <a:latin typeface="Times New Roman"/>
                <a:cs typeface="Times New Roman"/>
              </a:rPr>
              <a:t> </a:t>
            </a:r>
            <a:r>
              <a:rPr sz="2000" dirty="0">
                <a:solidFill>
                  <a:srgbClr val="3F3F3F"/>
                </a:solidFill>
                <a:latin typeface="Calibri"/>
                <a:cs typeface="Calibri"/>
              </a:rPr>
              <a:t>opting</a:t>
            </a:r>
            <a:r>
              <a:rPr sz="2000" spc="-70" dirty="0">
                <a:solidFill>
                  <a:srgbClr val="3F3F3F"/>
                </a:solidFill>
                <a:latin typeface="Times New Roman"/>
                <a:cs typeface="Times New Roman"/>
              </a:rPr>
              <a:t> </a:t>
            </a:r>
            <a:r>
              <a:rPr sz="2000" dirty="0">
                <a:solidFill>
                  <a:srgbClr val="3F3F3F"/>
                </a:solidFill>
                <a:latin typeface="Calibri"/>
                <a:cs typeface="Calibri"/>
              </a:rPr>
              <a:t>out</a:t>
            </a:r>
            <a:r>
              <a:rPr sz="2000" spc="-55" dirty="0">
                <a:solidFill>
                  <a:srgbClr val="3F3F3F"/>
                </a:solidFill>
                <a:latin typeface="Times New Roman"/>
                <a:cs typeface="Times New Roman"/>
              </a:rPr>
              <a:t> </a:t>
            </a:r>
            <a:r>
              <a:rPr sz="2000" dirty="0">
                <a:solidFill>
                  <a:srgbClr val="3F3F3F"/>
                </a:solidFill>
                <a:latin typeface="Calibri"/>
                <a:cs typeface="Calibri"/>
              </a:rPr>
              <a:t>of</a:t>
            </a:r>
            <a:r>
              <a:rPr sz="2000" spc="-70" dirty="0">
                <a:solidFill>
                  <a:srgbClr val="3F3F3F"/>
                </a:solidFill>
                <a:latin typeface="Times New Roman"/>
                <a:cs typeface="Times New Roman"/>
              </a:rPr>
              <a:t> </a:t>
            </a:r>
            <a:r>
              <a:rPr sz="2000" spc="-20" dirty="0">
                <a:solidFill>
                  <a:srgbClr val="3F3F3F"/>
                </a:solidFill>
                <a:latin typeface="Calibri"/>
                <a:cs typeface="Calibri"/>
              </a:rPr>
              <a:t>44AD</a:t>
            </a:r>
            <a:r>
              <a:rPr sz="2000" spc="-20" dirty="0">
                <a:solidFill>
                  <a:srgbClr val="3F3F3F"/>
                </a:solidFill>
                <a:latin typeface="Times New Roman"/>
                <a:cs typeface="Times New Roman"/>
              </a:rPr>
              <a:t> </a:t>
            </a:r>
            <a:r>
              <a:rPr sz="2000" dirty="0">
                <a:solidFill>
                  <a:srgbClr val="3F3F3F"/>
                </a:solidFill>
                <a:latin typeface="Calibri"/>
                <a:cs typeface="Calibri"/>
              </a:rPr>
              <a:t>Important</a:t>
            </a:r>
            <a:r>
              <a:rPr sz="2000" spc="-80" dirty="0">
                <a:solidFill>
                  <a:srgbClr val="3F3F3F"/>
                </a:solidFill>
                <a:latin typeface="Times New Roman"/>
                <a:cs typeface="Times New Roman"/>
              </a:rPr>
              <a:t> </a:t>
            </a:r>
            <a:r>
              <a:rPr sz="2000" spc="-10" dirty="0">
                <a:solidFill>
                  <a:srgbClr val="3F3F3F"/>
                </a:solidFill>
                <a:latin typeface="Calibri"/>
                <a:cs typeface="Calibri"/>
              </a:rPr>
              <a:t>compliance</a:t>
            </a:r>
            <a:r>
              <a:rPr sz="2000" spc="-75" dirty="0">
                <a:solidFill>
                  <a:srgbClr val="3F3F3F"/>
                </a:solidFill>
                <a:latin typeface="Times New Roman"/>
                <a:cs typeface="Times New Roman"/>
              </a:rPr>
              <a:t> </a:t>
            </a:r>
            <a:r>
              <a:rPr sz="2000" spc="-10" dirty="0">
                <a:solidFill>
                  <a:srgbClr val="3F3F3F"/>
                </a:solidFill>
                <a:latin typeface="Calibri"/>
                <a:cs typeface="Calibri"/>
              </a:rPr>
              <a:t>consideration.</a:t>
            </a:r>
            <a:endParaRPr sz="2000">
              <a:latin typeface="Calibri"/>
              <a:cs typeface="Calibri"/>
            </a:endParaRP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ctrTitle"/>
          </p:nvPr>
        </p:nvSpPr>
        <p:spPr>
          <a:prstGeom prst="rect">
            <a:avLst/>
          </a:prstGeom>
        </p:spPr>
        <p:txBody>
          <a:bodyPr vert="horz" wrap="square" lIns="0" tIns="12700" rIns="0" bIns="0" rtlCol="0">
            <a:spAutoFit/>
          </a:bodyPr>
          <a:lstStyle/>
          <a:p>
            <a:pPr marL="12700">
              <a:lnSpc>
                <a:spcPct val="100000"/>
              </a:lnSpc>
              <a:spcBef>
                <a:spcPts val="100"/>
              </a:spcBef>
            </a:pPr>
            <a:r>
              <a:rPr spc="-90" dirty="0"/>
              <a:t>Key</a:t>
            </a:r>
            <a:r>
              <a:rPr spc="-225" dirty="0">
                <a:latin typeface="Times New Roman"/>
                <a:cs typeface="Times New Roman"/>
              </a:rPr>
              <a:t> </a:t>
            </a:r>
            <a:r>
              <a:rPr spc="-70" dirty="0"/>
              <a:t>Litigation</a:t>
            </a:r>
            <a:r>
              <a:rPr spc="-195" dirty="0">
                <a:latin typeface="Times New Roman"/>
                <a:cs typeface="Times New Roman"/>
              </a:rPr>
              <a:t> </a:t>
            </a:r>
            <a:r>
              <a:rPr spc="-70" dirty="0"/>
              <a:t>Trends</a:t>
            </a:r>
          </a:p>
        </p:txBody>
      </p:sp>
      <p:sp>
        <p:nvSpPr>
          <p:cNvPr id="3" name="object 3"/>
          <p:cNvSpPr txBox="1"/>
          <p:nvPr/>
        </p:nvSpPr>
        <p:spPr>
          <a:xfrm>
            <a:off x="901090" y="1832611"/>
            <a:ext cx="6791325" cy="605155"/>
          </a:xfrm>
          <a:prstGeom prst="rect">
            <a:avLst/>
          </a:prstGeom>
        </p:spPr>
        <p:txBody>
          <a:bodyPr vert="horz" wrap="square" lIns="0" tIns="47625" rIns="0" bIns="0" rtlCol="0">
            <a:spAutoFit/>
          </a:bodyPr>
          <a:lstStyle/>
          <a:p>
            <a:pPr marL="12700" marR="5080">
              <a:lnSpc>
                <a:spcPts val="2160"/>
              </a:lnSpc>
              <a:spcBef>
                <a:spcPts val="375"/>
              </a:spcBef>
            </a:pPr>
            <a:r>
              <a:rPr sz="2000" dirty="0">
                <a:solidFill>
                  <a:srgbClr val="3F3F3F"/>
                </a:solidFill>
                <a:latin typeface="Calibri"/>
                <a:cs typeface="Calibri"/>
              </a:rPr>
              <a:t>Cash</a:t>
            </a:r>
            <a:r>
              <a:rPr sz="2000" spc="-95" dirty="0">
                <a:solidFill>
                  <a:srgbClr val="3F3F3F"/>
                </a:solidFill>
                <a:latin typeface="Times New Roman"/>
                <a:cs typeface="Times New Roman"/>
              </a:rPr>
              <a:t> </a:t>
            </a:r>
            <a:r>
              <a:rPr sz="2000" dirty="0">
                <a:solidFill>
                  <a:srgbClr val="3F3F3F"/>
                </a:solidFill>
                <a:latin typeface="Calibri"/>
                <a:cs typeface="Calibri"/>
              </a:rPr>
              <a:t>deposits,</a:t>
            </a:r>
            <a:r>
              <a:rPr sz="2000" spc="-85" dirty="0">
                <a:solidFill>
                  <a:srgbClr val="3F3F3F"/>
                </a:solidFill>
                <a:latin typeface="Times New Roman"/>
                <a:cs typeface="Times New Roman"/>
              </a:rPr>
              <a:t> </a:t>
            </a:r>
            <a:r>
              <a:rPr sz="2000" dirty="0">
                <a:solidFill>
                  <a:srgbClr val="3F3F3F"/>
                </a:solidFill>
                <a:latin typeface="Calibri"/>
                <a:cs typeface="Calibri"/>
              </a:rPr>
              <a:t>Section</a:t>
            </a:r>
            <a:r>
              <a:rPr sz="2000" spc="-85" dirty="0">
                <a:solidFill>
                  <a:srgbClr val="3F3F3F"/>
                </a:solidFill>
                <a:latin typeface="Times New Roman"/>
                <a:cs typeface="Times New Roman"/>
              </a:rPr>
              <a:t> </a:t>
            </a:r>
            <a:r>
              <a:rPr sz="2000" dirty="0">
                <a:solidFill>
                  <a:srgbClr val="3F3F3F"/>
                </a:solidFill>
                <a:latin typeface="Calibri"/>
                <a:cs typeface="Calibri"/>
              </a:rPr>
              <a:t>68,</a:t>
            </a:r>
            <a:r>
              <a:rPr sz="2000" spc="-100" dirty="0">
                <a:solidFill>
                  <a:srgbClr val="3F3F3F"/>
                </a:solidFill>
                <a:latin typeface="Times New Roman"/>
                <a:cs typeface="Times New Roman"/>
              </a:rPr>
              <a:t> </a:t>
            </a:r>
            <a:r>
              <a:rPr sz="2000" spc="-10" dirty="0">
                <a:solidFill>
                  <a:srgbClr val="3F3F3F"/>
                </a:solidFill>
                <a:latin typeface="Calibri"/>
                <a:cs typeface="Calibri"/>
              </a:rPr>
              <a:t>freelancers,</a:t>
            </a:r>
            <a:r>
              <a:rPr sz="2000" spc="-70" dirty="0">
                <a:solidFill>
                  <a:srgbClr val="3F3F3F"/>
                </a:solidFill>
                <a:latin typeface="Times New Roman"/>
                <a:cs typeface="Times New Roman"/>
              </a:rPr>
              <a:t> </a:t>
            </a:r>
            <a:r>
              <a:rPr sz="2000" dirty="0">
                <a:solidFill>
                  <a:srgbClr val="3F3F3F"/>
                </a:solidFill>
                <a:latin typeface="Calibri"/>
                <a:cs typeface="Calibri"/>
              </a:rPr>
              <a:t>GST</a:t>
            </a:r>
            <a:r>
              <a:rPr sz="2000" spc="-85" dirty="0">
                <a:solidFill>
                  <a:srgbClr val="3F3F3F"/>
                </a:solidFill>
                <a:latin typeface="Times New Roman"/>
                <a:cs typeface="Times New Roman"/>
              </a:rPr>
              <a:t> </a:t>
            </a:r>
            <a:r>
              <a:rPr sz="2000" spc="-25" dirty="0">
                <a:solidFill>
                  <a:srgbClr val="3F3F3F"/>
                </a:solidFill>
                <a:latin typeface="Calibri"/>
                <a:cs typeface="Calibri"/>
              </a:rPr>
              <a:t>turnover,</a:t>
            </a:r>
            <a:r>
              <a:rPr sz="2000" spc="-80" dirty="0">
                <a:solidFill>
                  <a:srgbClr val="3F3F3F"/>
                </a:solidFill>
                <a:latin typeface="Times New Roman"/>
                <a:cs typeface="Times New Roman"/>
              </a:rPr>
              <a:t> </a:t>
            </a:r>
            <a:r>
              <a:rPr sz="2000" spc="-20" dirty="0">
                <a:solidFill>
                  <a:srgbClr val="3F3F3F"/>
                </a:solidFill>
                <a:latin typeface="Calibri"/>
                <a:cs typeface="Calibri"/>
              </a:rPr>
              <a:t>e−commerce</a:t>
            </a:r>
            <a:r>
              <a:rPr sz="2000" spc="-20" dirty="0">
                <a:solidFill>
                  <a:srgbClr val="3F3F3F"/>
                </a:solidFill>
                <a:latin typeface="Times New Roman"/>
                <a:cs typeface="Times New Roman"/>
              </a:rPr>
              <a:t> </a:t>
            </a:r>
            <a:r>
              <a:rPr sz="2000" spc="-10" dirty="0">
                <a:solidFill>
                  <a:srgbClr val="3F3F3F"/>
                </a:solidFill>
                <a:latin typeface="Calibri"/>
                <a:cs typeface="Calibri"/>
              </a:rPr>
              <a:t>sellers,</a:t>
            </a:r>
            <a:r>
              <a:rPr sz="2000" spc="-55" dirty="0">
                <a:solidFill>
                  <a:srgbClr val="3F3F3F"/>
                </a:solidFill>
                <a:latin typeface="Times New Roman"/>
                <a:cs typeface="Times New Roman"/>
              </a:rPr>
              <a:t> </a:t>
            </a:r>
            <a:r>
              <a:rPr sz="2000" dirty="0">
                <a:solidFill>
                  <a:srgbClr val="3F3F3F"/>
                </a:solidFill>
                <a:latin typeface="Calibri"/>
                <a:cs typeface="Calibri"/>
              </a:rPr>
              <a:t>UPI</a:t>
            </a:r>
            <a:r>
              <a:rPr sz="2000" spc="-90" dirty="0">
                <a:solidFill>
                  <a:srgbClr val="3F3F3F"/>
                </a:solidFill>
                <a:latin typeface="Times New Roman"/>
                <a:cs typeface="Times New Roman"/>
              </a:rPr>
              <a:t> </a:t>
            </a:r>
            <a:r>
              <a:rPr sz="2000" spc="-10" dirty="0">
                <a:solidFill>
                  <a:srgbClr val="3F3F3F"/>
                </a:solidFill>
                <a:latin typeface="Calibri"/>
                <a:cs typeface="Calibri"/>
              </a:rPr>
              <a:t>reconciliations.</a:t>
            </a:r>
            <a:endParaRPr sz="2000">
              <a:latin typeface="Calibri"/>
              <a:cs typeface="Calibri"/>
            </a:endParaRP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p:nvPr/>
        </p:nvSpPr>
        <p:spPr>
          <a:xfrm>
            <a:off x="901092" y="286260"/>
            <a:ext cx="5008245" cy="1379220"/>
          </a:xfrm>
          <a:prstGeom prst="rect">
            <a:avLst/>
          </a:prstGeom>
        </p:spPr>
        <p:txBody>
          <a:bodyPr vert="horz" wrap="square" lIns="0" tIns="124460" rIns="0" bIns="0" rtlCol="0">
            <a:spAutoFit/>
          </a:bodyPr>
          <a:lstStyle/>
          <a:p>
            <a:pPr marL="12700" marR="5080">
              <a:lnSpc>
                <a:spcPts val="4900"/>
              </a:lnSpc>
              <a:spcBef>
                <a:spcPts val="980"/>
              </a:spcBef>
            </a:pPr>
            <a:r>
              <a:rPr sz="4800" spc="-80" dirty="0">
                <a:solidFill>
                  <a:srgbClr val="3F3F3F"/>
                </a:solidFill>
                <a:latin typeface="Calibri Light"/>
                <a:cs typeface="Calibri Light"/>
              </a:rPr>
              <a:t>Professional</a:t>
            </a:r>
            <a:r>
              <a:rPr sz="4800" spc="-229" dirty="0">
                <a:solidFill>
                  <a:srgbClr val="3F3F3F"/>
                </a:solidFill>
                <a:latin typeface="Times New Roman"/>
                <a:cs typeface="Times New Roman"/>
              </a:rPr>
              <a:t> </a:t>
            </a:r>
            <a:r>
              <a:rPr sz="4800" spc="-55" dirty="0">
                <a:solidFill>
                  <a:srgbClr val="3F3F3F"/>
                </a:solidFill>
                <a:latin typeface="Calibri Light"/>
                <a:cs typeface="Calibri Light"/>
              </a:rPr>
              <a:t>Defence</a:t>
            </a:r>
            <a:r>
              <a:rPr sz="4800" spc="-55" dirty="0">
                <a:solidFill>
                  <a:srgbClr val="3F3F3F"/>
                </a:solidFill>
                <a:latin typeface="Times New Roman"/>
                <a:cs typeface="Times New Roman"/>
              </a:rPr>
              <a:t> </a:t>
            </a:r>
            <a:r>
              <a:rPr sz="4800" spc="-10" dirty="0">
                <a:solidFill>
                  <a:srgbClr val="3F3F3F"/>
                </a:solidFill>
                <a:latin typeface="Calibri Light"/>
                <a:cs typeface="Calibri Light"/>
              </a:rPr>
              <a:t>Strategies</a:t>
            </a:r>
            <a:endParaRPr sz="4800">
              <a:latin typeface="Calibri Light"/>
              <a:cs typeface="Calibri Light"/>
            </a:endParaRPr>
          </a:p>
        </p:txBody>
      </p:sp>
      <p:sp>
        <p:nvSpPr>
          <p:cNvPr id="3" name="object 3"/>
          <p:cNvSpPr txBox="1"/>
          <p:nvPr/>
        </p:nvSpPr>
        <p:spPr>
          <a:xfrm>
            <a:off x="901092" y="1832611"/>
            <a:ext cx="7292975" cy="605155"/>
          </a:xfrm>
          <a:prstGeom prst="rect">
            <a:avLst/>
          </a:prstGeom>
        </p:spPr>
        <p:txBody>
          <a:bodyPr vert="horz" wrap="square" lIns="0" tIns="47625" rIns="0" bIns="0" rtlCol="0">
            <a:spAutoFit/>
          </a:bodyPr>
          <a:lstStyle/>
          <a:p>
            <a:pPr marL="12700" marR="5080">
              <a:lnSpc>
                <a:spcPts val="2160"/>
              </a:lnSpc>
              <a:spcBef>
                <a:spcPts val="375"/>
              </a:spcBef>
            </a:pPr>
            <a:r>
              <a:rPr sz="2000" spc="-50" dirty="0">
                <a:solidFill>
                  <a:srgbClr val="3F3F3F"/>
                </a:solidFill>
                <a:latin typeface="Calibri"/>
                <a:cs typeface="Calibri"/>
              </a:rPr>
              <a:t>Cash−flow</a:t>
            </a:r>
            <a:r>
              <a:rPr sz="2000" spc="-55" dirty="0">
                <a:solidFill>
                  <a:srgbClr val="3F3F3F"/>
                </a:solidFill>
                <a:latin typeface="Times New Roman"/>
                <a:cs typeface="Times New Roman"/>
              </a:rPr>
              <a:t> </a:t>
            </a:r>
            <a:r>
              <a:rPr sz="2000" spc="-20" dirty="0">
                <a:solidFill>
                  <a:srgbClr val="3F3F3F"/>
                </a:solidFill>
                <a:latin typeface="Calibri"/>
                <a:cs typeface="Calibri"/>
              </a:rPr>
              <a:t>statements,</a:t>
            </a:r>
            <a:r>
              <a:rPr sz="2000" spc="-15" dirty="0">
                <a:solidFill>
                  <a:srgbClr val="3F3F3F"/>
                </a:solidFill>
                <a:latin typeface="Times New Roman"/>
                <a:cs typeface="Times New Roman"/>
              </a:rPr>
              <a:t> </a:t>
            </a:r>
            <a:r>
              <a:rPr sz="2000" spc="-10" dirty="0">
                <a:solidFill>
                  <a:srgbClr val="3F3F3F"/>
                </a:solidFill>
                <a:latin typeface="Calibri"/>
                <a:cs typeface="Calibri"/>
              </a:rPr>
              <a:t>turnover</a:t>
            </a:r>
            <a:r>
              <a:rPr sz="2000" spc="-50" dirty="0">
                <a:solidFill>
                  <a:srgbClr val="3F3F3F"/>
                </a:solidFill>
                <a:latin typeface="Times New Roman"/>
                <a:cs typeface="Times New Roman"/>
              </a:rPr>
              <a:t> </a:t>
            </a:r>
            <a:r>
              <a:rPr sz="2000" spc="-10" dirty="0">
                <a:solidFill>
                  <a:srgbClr val="3F3F3F"/>
                </a:solidFill>
                <a:latin typeface="Calibri"/>
                <a:cs typeface="Calibri"/>
              </a:rPr>
              <a:t>reconciliation,</a:t>
            </a:r>
            <a:r>
              <a:rPr sz="2000" spc="-55" dirty="0">
                <a:solidFill>
                  <a:srgbClr val="3F3F3F"/>
                </a:solidFill>
                <a:latin typeface="Times New Roman"/>
                <a:cs typeface="Times New Roman"/>
              </a:rPr>
              <a:t> </a:t>
            </a:r>
            <a:r>
              <a:rPr sz="2000" spc="-10" dirty="0">
                <a:solidFill>
                  <a:srgbClr val="3F3F3F"/>
                </a:solidFill>
                <a:latin typeface="Calibri"/>
                <a:cs typeface="Calibri"/>
              </a:rPr>
              <a:t>documentation,</a:t>
            </a:r>
            <a:r>
              <a:rPr sz="2000" spc="-70" dirty="0">
                <a:solidFill>
                  <a:srgbClr val="3F3F3F"/>
                </a:solidFill>
                <a:latin typeface="Times New Roman"/>
                <a:cs typeface="Times New Roman"/>
              </a:rPr>
              <a:t> </a:t>
            </a:r>
            <a:r>
              <a:rPr sz="2000" spc="-10" dirty="0">
                <a:solidFill>
                  <a:srgbClr val="3F3F3F"/>
                </a:solidFill>
                <a:latin typeface="Calibri"/>
                <a:cs typeface="Calibri"/>
              </a:rPr>
              <a:t>judicial</a:t>
            </a:r>
            <a:r>
              <a:rPr sz="2000" spc="-10" dirty="0">
                <a:solidFill>
                  <a:srgbClr val="3F3F3F"/>
                </a:solidFill>
                <a:latin typeface="Times New Roman"/>
                <a:cs typeface="Times New Roman"/>
              </a:rPr>
              <a:t> </a:t>
            </a:r>
            <a:r>
              <a:rPr sz="2000" spc="-10" dirty="0">
                <a:solidFill>
                  <a:srgbClr val="3F3F3F"/>
                </a:solidFill>
                <a:latin typeface="Calibri"/>
                <a:cs typeface="Calibri"/>
              </a:rPr>
              <a:t>precedents,</a:t>
            </a:r>
            <a:r>
              <a:rPr sz="2000" spc="-80" dirty="0">
                <a:solidFill>
                  <a:srgbClr val="3F3F3F"/>
                </a:solidFill>
                <a:latin typeface="Times New Roman"/>
                <a:cs typeface="Times New Roman"/>
              </a:rPr>
              <a:t> </a:t>
            </a:r>
            <a:r>
              <a:rPr sz="2000" dirty="0">
                <a:solidFill>
                  <a:srgbClr val="3F3F3F"/>
                </a:solidFill>
                <a:latin typeface="Calibri"/>
                <a:cs typeface="Calibri"/>
              </a:rPr>
              <a:t>audit</a:t>
            </a:r>
            <a:r>
              <a:rPr sz="2000" spc="-85" dirty="0">
                <a:solidFill>
                  <a:srgbClr val="3F3F3F"/>
                </a:solidFill>
                <a:latin typeface="Times New Roman"/>
                <a:cs typeface="Times New Roman"/>
              </a:rPr>
              <a:t> </a:t>
            </a:r>
            <a:r>
              <a:rPr sz="2000" spc="-10" dirty="0">
                <a:solidFill>
                  <a:srgbClr val="3F3F3F"/>
                </a:solidFill>
                <a:latin typeface="Calibri"/>
                <a:cs typeface="Calibri"/>
              </a:rPr>
              <a:t>trail.</a:t>
            </a:r>
            <a:endParaRPr sz="2000">
              <a:latin typeface="Calibri"/>
              <a:cs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763015" y="368302"/>
            <a:ext cx="6414770" cy="756920"/>
          </a:xfrm>
          <a:prstGeom prst="rect">
            <a:avLst/>
          </a:prstGeom>
        </p:spPr>
        <p:txBody>
          <a:bodyPr vert="horz" wrap="square" lIns="0" tIns="12700" rIns="0" bIns="0" rtlCol="0">
            <a:spAutoFit/>
          </a:bodyPr>
          <a:lstStyle/>
          <a:p>
            <a:pPr marL="12700">
              <a:lnSpc>
                <a:spcPct val="100000"/>
              </a:lnSpc>
              <a:spcBef>
                <a:spcPts val="100"/>
              </a:spcBef>
            </a:pPr>
            <a:r>
              <a:rPr spc="-110" dirty="0">
                <a:solidFill>
                  <a:srgbClr val="FF0000"/>
                </a:solidFill>
              </a:rPr>
              <a:t>Proviso</a:t>
            </a:r>
            <a:r>
              <a:rPr spc="-280" dirty="0">
                <a:solidFill>
                  <a:srgbClr val="FF0000"/>
                </a:solidFill>
                <a:latin typeface="Times New Roman"/>
                <a:cs typeface="Times New Roman"/>
              </a:rPr>
              <a:t> </a:t>
            </a:r>
            <a:r>
              <a:rPr spc="-30" dirty="0">
                <a:solidFill>
                  <a:srgbClr val="FF0000"/>
                </a:solidFill>
              </a:rPr>
              <a:t>6</a:t>
            </a:r>
            <a:r>
              <a:rPr spc="-260" dirty="0">
                <a:solidFill>
                  <a:srgbClr val="FF0000"/>
                </a:solidFill>
                <a:latin typeface="Times New Roman"/>
                <a:cs typeface="Times New Roman"/>
              </a:rPr>
              <a:t> </a:t>
            </a:r>
            <a:r>
              <a:rPr spc="-55" dirty="0">
                <a:solidFill>
                  <a:srgbClr val="FF0000"/>
                </a:solidFill>
              </a:rPr>
              <a:t>of</a:t>
            </a:r>
            <a:r>
              <a:rPr spc="-240" dirty="0">
                <a:solidFill>
                  <a:srgbClr val="FF0000"/>
                </a:solidFill>
                <a:latin typeface="Times New Roman"/>
                <a:cs typeface="Times New Roman"/>
              </a:rPr>
              <a:t> </a:t>
            </a:r>
            <a:r>
              <a:rPr spc="-90" dirty="0">
                <a:solidFill>
                  <a:srgbClr val="FF0000"/>
                </a:solidFill>
              </a:rPr>
              <a:t>Section</a:t>
            </a:r>
            <a:r>
              <a:rPr spc="-275" dirty="0">
                <a:solidFill>
                  <a:srgbClr val="FF0000"/>
                </a:solidFill>
                <a:latin typeface="Times New Roman"/>
                <a:cs typeface="Times New Roman"/>
              </a:rPr>
              <a:t> </a:t>
            </a:r>
            <a:r>
              <a:rPr spc="-90" dirty="0">
                <a:solidFill>
                  <a:srgbClr val="FF0000"/>
                </a:solidFill>
              </a:rPr>
              <a:t>139</a:t>
            </a:r>
            <a:r>
              <a:rPr spc="-295" dirty="0">
                <a:solidFill>
                  <a:srgbClr val="FF0000"/>
                </a:solidFill>
                <a:latin typeface="Times New Roman"/>
                <a:cs typeface="Times New Roman"/>
              </a:rPr>
              <a:t> </a:t>
            </a:r>
            <a:r>
              <a:rPr spc="-25" dirty="0">
                <a:solidFill>
                  <a:srgbClr val="FF0000"/>
                </a:solidFill>
              </a:rPr>
              <a:t>(1)</a:t>
            </a:r>
          </a:p>
        </p:txBody>
      </p:sp>
      <p:sp>
        <p:nvSpPr>
          <p:cNvPr id="3" name="object 3"/>
          <p:cNvSpPr/>
          <p:nvPr/>
        </p:nvSpPr>
        <p:spPr>
          <a:xfrm>
            <a:off x="523237" y="1753240"/>
            <a:ext cx="8369934" cy="17145"/>
          </a:xfrm>
          <a:custGeom>
            <a:avLst/>
            <a:gdLst/>
            <a:ahLst/>
            <a:cxnLst/>
            <a:rect l="l" t="t" r="r" b="b"/>
            <a:pathLst>
              <a:path w="8369934" h="17144">
                <a:moveTo>
                  <a:pt x="8369807" y="0"/>
                </a:moveTo>
                <a:lnTo>
                  <a:pt x="0" y="0"/>
                </a:lnTo>
                <a:lnTo>
                  <a:pt x="0" y="16763"/>
                </a:lnTo>
                <a:lnTo>
                  <a:pt x="8369807" y="16763"/>
                </a:lnTo>
                <a:lnTo>
                  <a:pt x="8369807" y="0"/>
                </a:lnTo>
                <a:close/>
              </a:path>
            </a:pathLst>
          </a:custGeom>
          <a:solidFill>
            <a:srgbClr val="FF0000"/>
          </a:solidFill>
        </p:spPr>
        <p:txBody>
          <a:bodyPr wrap="square" lIns="0" tIns="0" rIns="0" bIns="0" rtlCol="0"/>
          <a:lstStyle/>
          <a:p>
            <a:endParaRPr/>
          </a:p>
        </p:txBody>
      </p:sp>
      <p:sp>
        <p:nvSpPr>
          <p:cNvPr id="4" name="object 4"/>
          <p:cNvSpPr/>
          <p:nvPr/>
        </p:nvSpPr>
        <p:spPr>
          <a:xfrm>
            <a:off x="523237" y="3028828"/>
            <a:ext cx="8369934" cy="17145"/>
          </a:xfrm>
          <a:custGeom>
            <a:avLst/>
            <a:gdLst/>
            <a:ahLst/>
            <a:cxnLst/>
            <a:rect l="l" t="t" r="r" b="b"/>
            <a:pathLst>
              <a:path w="8369934" h="17144">
                <a:moveTo>
                  <a:pt x="8369807" y="0"/>
                </a:moveTo>
                <a:lnTo>
                  <a:pt x="0" y="0"/>
                </a:lnTo>
                <a:lnTo>
                  <a:pt x="0" y="16763"/>
                </a:lnTo>
                <a:lnTo>
                  <a:pt x="8369807" y="16763"/>
                </a:lnTo>
                <a:lnTo>
                  <a:pt x="8369807" y="0"/>
                </a:lnTo>
                <a:close/>
              </a:path>
            </a:pathLst>
          </a:custGeom>
          <a:solidFill>
            <a:srgbClr val="FF0000"/>
          </a:solidFill>
        </p:spPr>
        <p:txBody>
          <a:bodyPr wrap="square" lIns="0" tIns="0" rIns="0" bIns="0" rtlCol="0"/>
          <a:lstStyle/>
          <a:p>
            <a:endParaRPr/>
          </a:p>
        </p:txBody>
      </p:sp>
      <p:sp>
        <p:nvSpPr>
          <p:cNvPr id="5" name="object 5"/>
          <p:cNvSpPr/>
          <p:nvPr/>
        </p:nvSpPr>
        <p:spPr>
          <a:xfrm>
            <a:off x="523237" y="3303147"/>
            <a:ext cx="8369934" cy="17145"/>
          </a:xfrm>
          <a:custGeom>
            <a:avLst/>
            <a:gdLst/>
            <a:ahLst/>
            <a:cxnLst/>
            <a:rect l="l" t="t" r="r" b="b"/>
            <a:pathLst>
              <a:path w="8369934" h="17145">
                <a:moveTo>
                  <a:pt x="8369807" y="0"/>
                </a:moveTo>
                <a:lnTo>
                  <a:pt x="0" y="0"/>
                </a:lnTo>
                <a:lnTo>
                  <a:pt x="0" y="16763"/>
                </a:lnTo>
                <a:lnTo>
                  <a:pt x="8369807" y="16763"/>
                </a:lnTo>
                <a:lnTo>
                  <a:pt x="8369807" y="0"/>
                </a:lnTo>
                <a:close/>
              </a:path>
            </a:pathLst>
          </a:custGeom>
          <a:solidFill>
            <a:srgbClr val="FF0000"/>
          </a:solidFill>
        </p:spPr>
        <p:txBody>
          <a:bodyPr wrap="square" lIns="0" tIns="0" rIns="0" bIns="0" rtlCol="0"/>
          <a:lstStyle/>
          <a:p>
            <a:endParaRPr/>
          </a:p>
        </p:txBody>
      </p:sp>
      <p:sp>
        <p:nvSpPr>
          <p:cNvPr id="6" name="object 6"/>
          <p:cNvSpPr/>
          <p:nvPr/>
        </p:nvSpPr>
        <p:spPr>
          <a:xfrm>
            <a:off x="523237" y="3577468"/>
            <a:ext cx="8369934" cy="17145"/>
          </a:xfrm>
          <a:custGeom>
            <a:avLst/>
            <a:gdLst/>
            <a:ahLst/>
            <a:cxnLst/>
            <a:rect l="l" t="t" r="r" b="b"/>
            <a:pathLst>
              <a:path w="8369934" h="17145">
                <a:moveTo>
                  <a:pt x="8369807" y="0"/>
                </a:moveTo>
                <a:lnTo>
                  <a:pt x="0" y="0"/>
                </a:lnTo>
                <a:lnTo>
                  <a:pt x="0" y="16763"/>
                </a:lnTo>
                <a:lnTo>
                  <a:pt x="8369807" y="16763"/>
                </a:lnTo>
                <a:lnTo>
                  <a:pt x="8369807" y="0"/>
                </a:lnTo>
                <a:close/>
              </a:path>
            </a:pathLst>
          </a:custGeom>
          <a:solidFill>
            <a:srgbClr val="FF0000"/>
          </a:solidFill>
        </p:spPr>
        <p:txBody>
          <a:bodyPr wrap="square" lIns="0" tIns="0" rIns="0" bIns="0" rtlCol="0"/>
          <a:lstStyle/>
          <a:p>
            <a:endParaRPr/>
          </a:p>
        </p:txBody>
      </p:sp>
      <p:sp>
        <p:nvSpPr>
          <p:cNvPr id="7" name="object 7"/>
          <p:cNvSpPr/>
          <p:nvPr/>
        </p:nvSpPr>
        <p:spPr>
          <a:xfrm>
            <a:off x="523237" y="5400169"/>
            <a:ext cx="8369934" cy="17145"/>
          </a:xfrm>
          <a:custGeom>
            <a:avLst/>
            <a:gdLst/>
            <a:ahLst/>
            <a:cxnLst/>
            <a:rect l="l" t="t" r="r" b="b"/>
            <a:pathLst>
              <a:path w="8369934" h="17145">
                <a:moveTo>
                  <a:pt x="8369807" y="0"/>
                </a:moveTo>
                <a:lnTo>
                  <a:pt x="0" y="0"/>
                </a:lnTo>
                <a:lnTo>
                  <a:pt x="0" y="16763"/>
                </a:lnTo>
                <a:lnTo>
                  <a:pt x="8369807" y="16763"/>
                </a:lnTo>
                <a:lnTo>
                  <a:pt x="8369807" y="0"/>
                </a:lnTo>
                <a:close/>
              </a:path>
            </a:pathLst>
          </a:custGeom>
          <a:solidFill>
            <a:srgbClr val="FF0000"/>
          </a:solidFill>
        </p:spPr>
        <p:txBody>
          <a:bodyPr wrap="square" lIns="0" tIns="0" rIns="0" bIns="0" rtlCol="0"/>
          <a:lstStyle/>
          <a:p>
            <a:endParaRPr/>
          </a:p>
        </p:txBody>
      </p:sp>
      <p:sp>
        <p:nvSpPr>
          <p:cNvPr id="8" name="object 8"/>
          <p:cNvSpPr/>
          <p:nvPr/>
        </p:nvSpPr>
        <p:spPr>
          <a:xfrm>
            <a:off x="523237" y="5674488"/>
            <a:ext cx="8369934" cy="17145"/>
          </a:xfrm>
          <a:custGeom>
            <a:avLst/>
            <a:gdLst/>
            <a:ahLst/>
            <a:cxnLst/>
            <a:rect l="l" t="t" r="r" b="b"/>
            <a:pathLst>
              <a:path w="8369934" h="17145">
                <a:moveTo>
                  <a:pt x="8369807" y="0"/>
                </a:moveTo>
                <a:lnTo>
                  <a:pt x="0" y="0"/>
                </a:lnTo>
                <a:lnTo>
                  <a:pt x="0" y="16763"/>
                </a:lnTo>
                <a:lnTo>
                  <a:pt x="8369807" y="16763"/>
                </a:lnTo>
                <a:lnTo>
                  <a:pt x="8369807" y="0"/>
                </a:lnTo>
                <a:close/>
              </a:path>
            </a:pathLst>
          </a:custGeom>
          <a:solidFill>
            <a:srgbClr val="FF0000"/>
          </a:solidFill>
        </p:spPr>
        <p:txBody>
          <a:bodyPr wrap="square" lIns="0" tIns="0" rIns="0" bIns="0" rtlCol="0"/>
          <a:lstStyle/>
          <a:p>
            <a:endParaRPr/>
          </a:p>
        </p:txBody>
      </p:sp>
      <p:sp>
        <p:nvSpPr>
          <p:cNvPr id="9" name="object 9"/>
          <p:cNvSpPr txBox="1"/>
          <p:nvPr/>
        </p:nvSpPr>
        <p:spPr>
          <a:xfrm>
            <a:off x="510514" y="1183007"/>
            <a:ext cx="8400415" cy="4801870"/>
          </a:xfrm>
          <a:prstGeom prst="rect">
            <a:avLst/>
          </a:prstGeom>
        </p:spPr>
        <p:txBody>
          <a:bodyPr vert="horz" wrap="square" lIns="0" tIns="43180" rIns="0" bIns="0" rtlCol="0">
            <a:spAutoFit/>
          </a:bodyPr>
          <a:lstStyle/>
          <a:p>
            <a:pPr marL="12700" marR="6350" algn="just">
              <a:lnSpc>
                <a:spcPct val="90000"/>
              </a:lnSpc>
              <a:spcBef>
                <a:spcPts val="340"/>
              </a:spcBef>
            </a:pPr>
            <a:r>
              <a:rPr sz="2000" b="1" dirty="0">
                <a:solidFill>
                  <a:srgbClr val="3F3F3F"/>
                </a:solidFill>
                <a:latin typeface="Calibri"/>
                <a:cs typeface="Calibri"/>
              </a:rPr>
              <a:t>Provided</a:t>
            </a:r>
            <a:r>
              <a:rPr sz="2000" spc="420" dirty="0">
                <a:solidFill>
                  <a:srgbClr val="3F3F3F"/>
                </a:solidFill>
                <a:latin typeface="Times New Roman"/>
                <a:cs typeface="Times New Roman"/>
              </a:rPr>
              <a:t> </a:t>
            </a:r>
            <a:r>
              <a:rPr sz="2000" b="1" dirty="0">
                <a:solidFill>
                  <a:srgbClr val="3F3F3F"/>
                </a:solidFill>
                <a:latin typeface="Calibri"/>
                <a:cs typeface="Calibri"/>
              </a:rPr>
              <a:t>also</a:t>
            </a:r>
            <a:r>
              <a:rPr sz="2000" spc="405" dirty="0">
                <a:solidFill>
                  <a:srgbClr val="3F3F3F"/>
                </a:solidFill>
                <a:latin typeface="Times New Roman"/>
                <a:cs typeface="Times New Roman"/>
              </a:rPr>
              <a:t> </a:t>
            </a:r>
            <a:r>
              <a:rPr sz="2000" dirty="0">
                <a:solidFill>
                  <a:srgbClr val="3F3F3F"/>
                </a:solidFill>
                <a:latin typeface="Calibri"/>
                <a:cs typeface="Calibri"/>
              </a:rPr>
              <a:t>that</a:t>
            </a:r>
            <a:r>
              <a:rPr sz="2000" spc="420" dirty="0">
                <a:solidFill>
                  <a:srgbClr val="3F3F3F"/>
                </a:solidFill>
                <a:latin typeface="Times New Roman"/>
                <a:cs typeface="Times New Roman"/>
              </a:rPr>
              <a:t> </a:t>
            </a:r>
            <a:r>
              <a:rPr sz="2000" dirty="0">
                <a:solidFill>
                  <a:srgbClr val="3F3F3F"/>
                </a:solidFill>
                <a:latin typeface="Calibri"/>
                <a:cs typeface="Calibri"/>
              </a:rPr>
              <a:t>every</a:t>
            </a:r>
            <a:r>
              <a:rPr sz="2000" spc="420" dirty="0">
                <a:solidFill>
                  <a:srgbClr val="3F3F3F"/>
                </a:solidFill>
                <a:latin typeface="Times New Roman"/>
                <a:cs typeface="Times New Roman"/>
              </a:rPr>
              <a:t> </a:t>
            </a:r>
            <a:r>
              <a:rPr sz="2000" dirty="0">
                <a:solidFill>
                  <a:srgbClr val="3F3F3F"/>
                </a:solidFill>
                <a:latin typeface="Calibri"/>
                <a:cs typeface="Calibri"/>
              </a:rPr>
              <a:t>person,</a:t>
            </a:r>
            <a:r>
              <a:rPr sz="2000" spc="420" dirty="0">
                <a:solidFill>
                  <a:srgbClr val="3F3F3F"/>
                </a:solidFill>
                <a:latin typeface="Times New Roman"/>
                <a:cs typeface="Times New Roman"/>
              </a:rPr>
              <a:t> </a:t>
            </a:r>
            <a:r>
              <a:rPr sz="2000" b="1" i="1" u="sng" dirty="0">
                <a:solidFill>
                  <a:srgbClr val="FF0000"/>
                </a:solidFill>
                <a:uFill>
                  <a:solidFill>
                    <a:srgbClr val="FF0000"/>
                  </a:solidFill>
                </a:uFill>
                <a:latin typeface="Calibri"/>
                <a:cs typeface="Calibri"/>
              </a:rPr>
              <a:t>being</a:t>
            </a:r>
            <a:r>
              <a:rPr sz="2000" u="sng" spc="40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an</a:t>
            </a:r>
            <a:r>
              <a:rPr sz="2000" u="sng" spc="40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individual</a:t>
            </a:r>
            <a:r>
              <a:rPr sz="2000" u="sng" spc="38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or</a:t>
            </a:r>
            <a:r>
              <a:rPr sz="2000" u="sng" spc="409"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a</a:t>
            </a:r>
            <a:r>
              <a:rPr sz="2000" u="sng" spc="40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Hindu</a:t>
            </a:r>
            <a:r>
              <a:rPr sz="2000" u="sng" spc="400"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Calibri"/>
                <a:cs typeface="Calibri"/>
              </a:rPr>
              <a:t>undivided</a:t>
            </a:r>
            <a:r>
              <a:rPr sz="2000" spc="-10" dirty="0">
                <a:solidFill>
                  <a:srgbClr val="FF0000"/>
                </a:solidFill>
                <a:latin typeface="Times New Roman"/>
                <a:cs typeface="Times New Roman"/>
              </a:rPr>
              <a:t> </a:t>
            </a:r>
            <a:r>
              <a:rPr sz="2000" b="1" i="1" dirty="0">
                <a:solidFill>
                  <a:srgbClr val="FF0000"/>
                </a:solidFill>
                <a:latin typeface="Calibri"/>
                <a:cs typeface="Calibri"/>
              </a:rPr>
              <a:t>family</a:t>
            </a:r>
            <a:r>
              <a:rPr sz="2000" spc="140" dirty="0">
                <a:solidFill>
                  <a:srgbClr val="FF0000"/>
                </a:solidFill>
                <a:latin typeface="Times New Roman"/>
                <a:cs typeface="Times New Roman"/>
              </a:rPr>
              <a:t>  </a:t>
            </a:r>
            <a:r>
              <a:rPr sz="2000" b="1" i="1" dirty="0">
                <a:solidFill>
                  <a:srgbClr val="FF0000"/>
                </a:solidFill>
                <a:latin typeface="Calibri"/>
                <a:cs typeface="Calibri"/>
              </a:rPr>
              <a:t>or</a:t>
            </a:r>
            <a:r>
              <a:rPr sz="2000" spc="140" dirty="0">
                <a:solidFill>
                  <a:srgbClr val="FF0000"/>
                </a:solidFill>
                <a:latin typeface="Times New Roman"/>
                <a:cs typeface="Times New Roman"/>
              </a:rPr>
              <a:t>  </a:t>
            </a:r>
            <a:r>
              <a:rPr sz="2000" b="1" i="1" dirty="0">
                <a:solidFill>
                  <a:srgbClr val="FF0000"/>
                </a:solidFill>
                <a:latin typeface="Calibri"/>
                <a:cs typeface="Calibri"/>
              </a:rPr>
              <a:t>an</a:t>
            </a:r>
            <a:r>
              <a:rPr sz="2000" spc="140" dirty="0">
                <a:solidFill>
                  <a:srgbClr val="FF0000"/>
                </a:solidFill>
                <a:latin typeface="Times New Roman"/>
                <a:cs typeface="Times New Roman"/>
              </a:rPr>
              <a:t>  </a:t>
            </a:r>
            <a:r>
              <a:rPr sz="2000" b="1" i="1" dirty="0">
                <a:solidFill>
                  <a:srgbClr val="FF0000"/>
                </a:solidFill>
                <a:latin typeface="Calibri"/>
                <a:cs typeface="Calibri"/>
              </a:rPr>
              <a:t>association</a:t>
            </a:r>
            <a:r>
              <a:rPr sz="2000" spc="135" dirty="0">
                <a:solidFill>
                  <a:srgbClr val="FF0000"/>
                </a:solidFill>
                <a:latin typeface="Times New Roman"/>
                <a:cs typeface="Times New Roman"/>
              </a:rPr>
              <a:t>  </a:t>
            </a:r>
            <a:r>
              <a:rPr sz="2000" b="1" i="1" dirty="0">
                <a:solidFill>
                  <a:srgbClr val="FF0000"/>
                </a:solidFill>
                <a:latin typeface="Calibri"/>
                <a:cs typeface="Calibri"/>
              </a:rPr>
              <a:t>of</a:t>
            </a:r>
            <a:r>
              <a:rPr sz="2000" spc="145" dirty="0">
                <a:solidFill>
                  <a:srgbClr val="FF0000"/>
                </a:solidFill>
                <a:latin typeface="Times New Roman"/>
                <a:cs typeface="Times New Roman"/>
              </a:rPr>
              <a:t>  </a:t>
            </a:r>
            <a:r>
              <a:rPr sz="2000" b="1" i="1" dirty="0">
                <a:solidFill>
                  <a:srgbClr val="FF0000"/>
                </a:solidFill>
                <a:latin typeface="Calibri"/>
                <a:cs typeface="Calibri"/>
              </a:rPr>
              <a:t>persons</a:t>
            </a:r>
            <a:r>
              <a:rPr sz="2000" spc="140" dirty="0">
                <a:solidFill>
                  <a:srgbClr val="FF0000"/>
                </a:solidFill>
                <a:latin typeface="Times New Roman"/>
                <a:cs typeface="Times New Roman"/>
              </a:rPr>
              <a:t>  </a:t>
            </a:r>
            <a:r>
              <a:rPr sz="2000" b="1" i="1" dirty="0">
                <a:solidFill>
                  <a:srgbClr val="FF0000"/>
                </a:solidFill>
                <a:latin typeface="Calibri"/>
                <a:cs typeface="Calibri"/>
              </a:rPr>
              <a:t>or</a:t>
            </a:r>
            <a:r>
              <a:rPr sz="2000" spc="145" dirty="0">
                <a:solidFill>
                  <a:srgbClr val="FF0000"/>
                </a:solidFill>
                <a:latin typeface="Times New Roman"/>
                <a:cs typeface="Times New Roman"/>
              </a:rPr>
              <a:t>  </a:t>
            </a:r>
            <a:r>
              <a:rPr sz="2000" b="1" i="1" dirty="0">
                <a:solidFill>
                  <a:srgbClr val="FF0000"/>
                </a:solidFill>
                <a:latin typeface="Calibri"/>
                <a:cs typeface="Calibri"/>
              </a:rPr>
              <a:t>a</a:t>
            </a:r>
            <a:r>
              <a:rPr sz="2000" spc="135" dirty="0">
                <a:solidFill>
                  <a:srgbClr val="FF0000"/>
                </a:solidFill>
                <a:latin typeface="Times New Roman"/>
                <a:cs typeface="Times New Roman"/>
              </a:rPr>
              <a:t>  </a:t>
            </a:r>
            <a:r>
              <a:rPr sz="2000" b="1" i="1" dirty="0">
                <a:solidFill>
                  <a:srgbClr val="FF0000"/>
                </a:solidFill>
                <a:latin typeface="Calibri"/>
                <a:cs typeface="Calibri"/>
              </a:rPr>
              <a:t>body</a:t>
            </a:r>
            <a:r>
              <a:rPr sz="2000" spc="145" dirty="0">
                <a:solidFill>
                  <a:srgbClr val="FF0000"/>
                </a:solidFill>
                <a:latin typeface="Times New Roman"/>
                <a:cs typeface="Times New Roman"/>
              </a:rPr>
              <a:t>  </a:t>
            </a:r>
            <a:r>
              <a:rPr sz="2000" b="1" i="1" dirty="0">
                <a:solidFill>
                  <a:srgbClr val="FF0000"/>
                </a:solidFill>
                <a:latin typeface="Calibri"/>
                <a:cs typeface="Calibri"/>
              </a:rPr>
              <a:t>of</a:t>
            </a:r>
            <a:r>
              <a:rPr sz="2000" spc="145" dirty="0">
                <a:solidFill>
                  <a:srgbClr val="FF0000"/>
                </a:solidFill>
                <a:latin typeface="Times New Roman"/>
                <a:cs typeface="Times New Roman"/>
              </a:rPr>
              <a:t>  </a:t>
            </a:r>
            <a:r>
              <a:rPr sz="2000" b="1" i="1" dirty="0">
                <a:solidFill>
                  <a:srgbClr val="FF0000"/>
                </a:solidFill>
                <a:latin typeface="Calibri"/>
                <a:cs typeface="Calibri"/>
              </a:rPr>
              <a:t>individuals,</a:t>
            </a:r>
            <a:r>
              <a:rPr sz="2000" spc="135" dirty="0">
                <a:solidFill>
                  <a:srgbClr val="FF0000"/>
                </a:solidFill>
                <a:latin typeface="Times New Roman"/>
                <a:cs typeface="Times New Roman"/>
              </a:rPr>
              <a:t>  </a:t>
            </a:r>
            <a:r>
              <a:rPr sz="2000" b="1" i="1" spc="-10" dirty="0">
                <a:solidFill>
                  <a:srgbClr val="FF0000"/>
                </a:solidFill>
                <a:latin typeface="Calibri"/>
                <a:cs typeface="Calibri"/>
              </a:rPr>
              <a:t>whether</a:t>
            </a:r>
            <a:r>
              <a:rPr sz="2000" spc="-10" dirty="0">
                <a:solidFill>
                  <a:srgbClr val="FF0000"/>
                </a:solidFill>
                <a:latin typeface="Times New Roman"/>
                <a:cs typeface="Times New Roman"/>
              </a:rPr>
              <a:t> </a:t>
            </a:r>
            <a:r>
              <a:rPr sz="2000" b="1" i="1" u="sng" dirty="0">
                <a:solidFill>
                  <a:srgbClr val="FF0000"/>
                </a:solidFill>
                <a:uFill>
                  <a:solidFill>
                    <a:srgbClr val="FF0000"/>
                  </a:solidFill>
                </a:uFill>
                <a:latin typeface="Calibri"/>
                <a:cs typeface="Calibri"/>
              </a:rPr>
              <a:t>incorporated</a:t>
            </a:r>
            <a:r>
              <a:rPr sz="2000" u="sng" spc="14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or</a:t>
            </a:r>
            <a:r>
              <a:rPr sz="2000" u="sng" spc="15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not,</a:t>
            </a:r>
            <a:r>
              <a:rPr sz="2000" u="sng" spc="14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or</a:t>
            </a:r>
            <a:r>
              <a:rPr sz="2000" u="sng" spc="15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an</a:t>
            </a:r>
            <a:r>
              <a:rPr sz="2000" u="sng" spc="14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artificial</a:t>
            </a:r>
            <a:r>
              <a:rPr sz="2000" u="sng" spc="15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juridical</a:t>
            </a:r>
            <a:r>
              <a:rPr sz="2000" u="sng" spc="14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person</a:t>
            </a:r>
            <a:r>
              <a:rPr sz="2000" b="1" dirty="0">
                <a:solidFill>
                  <a:srgbClr val="3F3F3F"/>
                </a:solidFill>
                <a:latin typeface="Calibri"/>
                <a:cs typeface="Calibri"/>
              </a:rPr>
              <a:t>,</a:t>
            </a:r>
            <a:r>
              <a:rPr sz="2000" spc="155" dirty="0">
                <a:solidFill>
                  <a:srgbClr val="3F3F3F"/>
                </a:solidFill>
                <a:latin typeface="Times New Roman"/>
                <a:cs typeface="Times New Roman"/>
              </a:rPr>
              <a:t> </a:t>
            </a:r>
            <a:r>
              <a:rPr sz="2000" dirty="0">
                <a:solidFill>
                  <a:srgbClr val="3F3F3F"/>
                </a:solidFill>
                <a:latin typeface="Calibri"/>
                <a:cs typeface="Calibri"/>
              </a:rPr>
              <a:t>if</a:t>
            </a:r>
            <a:r>
              <a:rPr sz="2000" spc="155" dirty="0">
                <a:solidFill>
                  <a:srgbClr val="3F3F3F"/>
                </a:solidFill>
                <a:latin typeface="Times New Roman"/>
                <a:cs typeface="Times New Roman"/>
              </a:rPr>
              <a:t> </a:t>
            </a:r>
            <a:r>
              <a:rPr sz="2000" dirty="0">
                <a:solidFill>
                  <a:srgbClr val="3F3F3F"/>
                </a:solidFill>
                <a:latin typeface="Calibri"/>
                <a:cs typeface="Calibri"/>
              </a:rPr>
              <a:t>his</a:t>
            </a:r>
            <a:r>
              <a:rPr sz="2000" spc="165" dirty="0">
                <a:solidFill>
                  <a:srgbClr val="3F3F3F"/>
                </a:solidFill>
                <a:latin typeface="Times New Roman"/>
                <a:cs typeface="Times New Roman"/>
              </a:rPr>
              <a:t> </a:t>
            </a:r>
            <a:r>
              <a:rPr sz="2000" dirty="0">
                <a:solidFill>
                  <a:srgbClr val="3F3F3F"/>
                </a:solidFill>
                <a:latin typeface="Calibri"/>
                <a:cs typeface="Calibri"/>
              </a:rPr>
              <a:t>total</a:t>
            </a:r>
            <a:r>
              <a:rPr sz="2000" spc="160" dirty="0">
                <a:solidFill>
                  <a:srgbClr val="3F3F3F"/>
                </a:solidFill>
                <a:latin typeface="Times New Roman"/>
                <a:cs typeface="Times New Roman"/>
              </a:rPr>
              <a:t> </a:t>
            </a:r>
            <a:r>
              <a:rPr sz="2000" dirty="0">
                <a:solidFill>
                  <a:srgbClr val="3F3F3F"/>
                </a:solidFill>
                <a:latin typeface="Calibri"/>
                <a:cs typeface="Calibri"/>
              </a:rPr>
              <a:t>income</a:t>
            </a:r>
            <a:r>
              <a:rPr sz="2000" spc="170" dirty="0">
                <a:solidFill>
                  <a:srgbClr val="3F3F3F"/>
                </a:solidFill>
                <a:latin typeface="Times New Roman"/>
                <a:cs typeface="Times New Roman"/>
              </a:rPr>
              <a:t> </a:t>
            </a:r>
            <a:r>
              <a:rPr sz="2000" dirty="0">
                <a:solidFill>
                  <a:srgbClr val="3F3F3F"/>
                </a:solidFill>
                <a:latin typeface="Calibri"/>
                <a:cs typeface="Calibri"/>
              </a:rPr>
              <a:t>or</a:t>
            </a:r>
            <a:r>
              <a:rPr sz="2000" spc="160" dirty="0">
                <a:solidFill>
                  <a:srgbClr val="3F3F3F"/>
                </a:solidFill>
                <a:latin typeface="Times New Roman"/>
                <a:cs typeface="Times New Roman"/>
              </a:rPr>
              <a:t> </a:t>
            </a:r>
            <a:r>
              <a:rPr sz="2000" spc="-25" dirty="0">
                <a:solidFill>
                  <a:srgbClr val="3F3F3F"/>
                </a:solidFill>
                <a:latin typeface="Calibri"/>
                <a:cs typeface="Calibri"/>
              </a:rPr>
              <a:t>the</a:t>
            </a:r>
            <a:r>
              <a:rPr sz="2000" spc="-25" dirty="0">
                <a:solidFill>
                  <a:srgbClr val="3F3F3F"/>
                </a:solidFill>
                <a:latin typeface="Times New Roman"/>
                <a:cs typeface="Times New Roman"/>
              </a:rPr>
              <a:t> </a:t>
            </a:r>
            <a:r>
              <a:rPr sz="2000" dirty="0">
                <a:solidFill>
                  <a:srgbClr val="3F3F3F"/>
                </a:solidFill>
                <a:latin typeface="Calibri"/>
                <a:cs typeface="Calibri"/>
              </a:rPr>
              <a:t>total</a:t>
            </a:r>
            <a:r>
              <a:rPr sz="2000" spc="20" dirty="0">
                <a:solidFill>
                  <a:srgbClr val="3F3F3F"/>
                </a:solidFill>
                <a:latin typeface="Times New Roman"/>
                <a:cs typeface="Times New Roman"/>
              </a:rPr>
              <a:t> </a:t>
            </a:r>
            <a:r>
              <a:rPr sz="2000" dirty="0">
                <a:solidFill>
                  <a:srgbClr val="3F3F3F"/>
                </a:solidFill>
                <a:latin typeface="Calibri"/>
                <a:cs typeface="Calibri"/>
              </a:rPr>
              <a:t>income</a:t>
            </a:r>
            <a:r>
              <a:rPr sz="2000" spc="20" dirty="0">
                <a:solidFill>
                  <a:srgbClr val="3F3F3F"/>
                </a:solidFill>
                <a:latin typeface="Times New Roman"/>
                <a:cs typeface="Times New Roman"/>
              </a:rPr>
              <a:t> </a:t>
            </a:r>
            <a:r>
              <a:rPr sz="2000" dirty="0">
                <a:solidFill>
                  <a:srgbClr val="3F3F3F"/>
                </a:solidFill>
                <a:latin typeface="Calibri"/>
                <a:cs typeface="Calibri"/>
              </a:rPr>
              <a:t>of</a:t>
            </a:r>
            <a:r>
              <a:rPr sz="2000" spc="20" dirty="0">
                <a:solidFill>
                  <a:srgbClr val="3F3F3F"/>
                </a:solidFill>
                <a:latin typeface="Times New Roman"/>
                <a:cs typeface="Times New Roman"/>
              </a:rPr>
              <a:t> </a:t>
            </a:r>
            <a:r>
              <a:rPr sz="2000" dirty="0">
                <a:solidFill>
                  <a:srgbClr val="3F3F3F"/>
                </a:solidFill>
                <a:latin typeface="Calibri"/>
                <a:cs typeface="Calibri"/>
              </a:rPr>
              <a:t>any</a:t>
            </a:r>
            <a:r>
              <a:rPr sz="2000" spc="10" dirty="0">
                <a:solidFill>
                  <a:srgbClr val="3F3F3F"/>
                </a:solidFill>
                <a:latin typeface="Times New Roman"/>
                <a:cs typeface="Times New Roman"/>
              </a:rPr>
              <a:t> </a:t>
            </a:r>
            <a:r>
              <a:rPr sz="2000" dirty="0">
                <a:solidFill>
                  <a:srgbClr val="3F3F3F"/>
                </a:solidFill>
                <a:latin typeface="Calibri"/>
                <a:cs typeface="Calibri"/>
              </a:rPr>
              <a:t>other</a:t>
            </a:r>
            <a:r>
              <a:rPr sz="2000" spc="25" dirty="0">
                <a:solidFill>
                  <a:srgbClr val="3F3F3F"/>
                </a:solidFill>
                <a:latin typeface="Times New Roman"/>
                <a:cs typeface="Times New Roman"/>
              </a:rPr>
              <a:t> </a:t>
            </a:r>
            <a:r>
              <a:rPr sz="2000" dirty="0">
                <a:solidFill>
                  <a:srgbClr val="3F3F3F"/>
                </a:solidFill>
                <a:latin typeface="Calibri"/>
                <a:cs typeface="Calibri"/>
              </a:rPr>
              <a:t>person</a:t>
            </a:r>
            <a:r>
              <a:rPr sz="2000" spc="25" dirty="0">
                <a:solidFill>
                  <a:srgbClr val="3F3F3F"/>
                </a:solidFill>
                <a:latin typeface="Times New Roman"/>
                <a:cs typeface="Times New Roman"/>
              </a:rPr>
              <a:t> </a:t>
            </a:r>
            <a:r>
              <a:rPr sz="2000" dirty="0">
                <a:solidFill>
                  <a:srgbClr val="3F3F3F"/>
                </a:solidFill>
                <a:latin typeface="Calibri"/>
                <a:cs typeface="Calibri"/>
              </a:rPr>
              <a:t>in</a:t>
            </a:r>
            <a:r>
              <a:rPr sz="2000" spc="20" dirty="0">
                <a:solidFill>
                  <a:srgbClr val="3F3F3F"/>
                </a:solidFill>
                <a:latin typeface="Times New Roman"/>
                <a:cs typeface="Times New Roman"/>
              </a:rPr>
              <a:t> </a:t>
            </a:r>
            <a:r>
              <a:rPr sz="2000" dirty="0">
                <a:solidFill>
                  <a:srgbClr val="3F3F3F"/>
                </a:solidFill>
                <a:latin typeface="Calibri"/>
                <a:cs typeface="Calibri"/>
              </a:rPr>
              <a:t>respect</a:t>
            </a:r>
            <a:r>
              <a:rPr sz="2000" spc="30" dirty="0">
                <a:solidFill>
                  <a:srgbClr val="3F3F3F"/>
                </a:solidFill>
                <a:latin typeface="Times New Roman"/>
                <a:cs typeface="Times New Roman"/>
              </a:rPr>
              <a:t> </a:t>
            </a:r>
            <a:r>
              <a:rPr sz="2000" dirty="0">
                <a:solidFill>
                  <a:srgbClr val="3F3F3F"/>
                </a:solidFill>
                <a:latin typeface="Calibri"/>
                <a:cs typeface="Calibri"/>
              </a:rPr>
              <a:t>of</a:t>
            </a:r>
            <a:r>
              <a:rPr sz="2000" spc="10" dirty="0">
                <a:solidFill>
                  <a:srgbClr val="3F3F3F"/>
                </a:solidFill>
                <a:latin typeface="Times New Roman"/>
                <a:cs typeface="Times New Roman"/>
              </a:rPr>
              <a:t> </a:t>
            </a:r>
            <a:r>
              <a:rPr sz="2000" dirty="0">
                <a:solidFill>
                  <a:srgbClr val="3F3F3F"/>
                </a:solidFill>
                <a:latin typeface="Calibri"/>
                <a:cs typeface="Calibri"/>
              </a:rPr>
              <a:t>which</a:t>
            </a:r>
            <a:r>
              <a:rPr sz="2000" spc="20" dirty="0">
                <a:solidFill>
                  <a:srgbClr val="3F3F3F"/>
                </a:solidFill>
                <a:latin typeface="Times New Roman"/>
                <a:cs typeface="Times New Roman"/>
              </a:rPr>
              <a:t> </a:t>
            </a:r>
            <a:r>
              <a:rPr sz="2000" dirty="0">
                <a:solidFill>
                  <a:srgbClr val="3F3F3F"/>
                </a:solidFill>
                <a:latin typeface="Calibri"/>
                <a:cs typeface="Calibri"/>
              </a:rPr>
              <a:t>he</a:t>
            </a:r>
            <a:r>
              <a:rPr sz="2000" spc="15" dirty="0">
                <a:solidFill>
                  <a:srgbClr val="3F3F3F"/>
                </a:solidFill>
                <a:latin typeface="Times New Roman"/>
                <a:cs typeface="Times New Roman"/>
              </a:rPr>
              <a:t> </a:t>
            </a:r>
            <a:r>
              <a:rPr sz="2000" dirty="0">
                <a:solidFill>
                  <a:srgbClr val="3F3F3F"/>
                </a:solidFill>
                <a:latin typeface="Calibri"/>
                <a:cs typeface="Calibri"/>
              </a:rPr>
              <a:t>is</a:t>
            </a:r>
            <a:r>
              <a:rPr sz="2000" spc="25" dirty="0">
                <a:solidFill>
                  <a:srgbClr val="3F3F3F"/>
                </a:solidFill>
                <a:latin typeface="Times New Roman"/>
                <a:cs typeface="Times New Roman"/>
              </a:rPr>
              <a:t> </a:t>
            </a:r>
            <a:r>
              <a:rPr sz="2000" dirty="0">
                <a:solidFill>
                  <a:srgbClr val="3F3F3F"/>
                </a:solidFill>
                <a:latin typeface="Calibri"/>
                <a:cs typeface="Calibri"/>
              </a:rPr>
              <a:t>assessable</a:t>
            </a:r>
            <a:r>
              <a:rPr sz="2000" spc="25" dirty="0">
                <a:solidFill>
                  <a:srgbClr val="3F3F3F"/>
                </a:solidFill>
                <a:latin typeface="Times New Roman"/>
                <a:cs typeface="Times New Roman"/>
              </a:rPr>
              <a:t> </a:t>
            </a:r>
            <a:r>
              <a:rPr sz="2000" dirty="0">
                <a:solidFill>
                  <a:srgbClr val="3F3F3F"/>
                </a:solidFill>
                <a:latin typeface="Calibri"/>
                <a:cs typeface="Calibri"/>
              </a:rPr>
              <a:t>under</a:t>
            </a:r>
            <a:r>
              <a:rPr sz="2000" spc="20" dirty="0">
                <a:solidFill>
                  <a:srgbClr val="3F3F3F"/>
                </a:solidFill>
                <a:latin typeface="Times New Roman"/>
                <a:cs typeface="Times New Roman"/>
              </a:rPr>
              <a:t> </a:t>
            </a:r>
            <a:r>
              <a:rPr sz="2000" spc="-20" dirty="0">
                <a:solidFill>
                  <a:srgbClr val="3F3F3F"/>
                </a:solidFill>
                <a:latin typeface="Calibri"/>
                <a:cs typeface="Calibri"/>
              </a:rPr>
              <a:t>this</a:t>
            </a:r>
            <a:r>
              <a:rPr sz="2000" spc="-20" dirty="0">
                <a:solidFill>
                  <a:srgbClr val="3F3F3F"/>
                </a:solidFill>
                <a:latin typeface="Times New Roman"/>
                <a:cs typeface="Times New Roman"/>
              </a:rPr>
              <a:t> </a:t>
            </a:r>
            <a:r>
              <a:rPr sz="2000" dirty="0">
                <a:solidFill>
                  <a:srgbClr val="3F3F3F"/>
                </a:solidFill>
                <a:latin typeface="Calibri"/>
                <a:cs typeface="Calibri"/>
              </a:rPr>
              <a:t>Act</a:t>
            </a:r>
            <a:r>
              <a:rPr sz="2000" spc="-95" dirty="0">
                <a:solidFill>
                  <a:srgbClr val="3F3F3F"/>
                </a:solidFill>
                <a:latin typeface="Times New Roman"/>
                <a:cs typeface="Times New Roman"/>
              </a:rPr>
              <a:t> </a:t>
            </a:r>
            <a:r>
              <a:rPr sz="2000" dirty="0">
                <a:solidFill>
                  <a:srgbClr val="3F3F3F"/>
                </a:solidFill>
                <a:latin typeface="Calibri"/>
                <a:cs typeface="Calibri"/>
              </a:rPr>
              <a:t>during</a:t>
            </a:r>
            <a:r>
              <a:rPr sz="2000" spc="-100" dirty="0">
                <a:solidFill>
                  <a:srgbClr val="3F3F3F"/>
                </a:solidFill>
                <a:latin typeface="Times New Roman"/>
                <a:cs typeface="Times New Roman"/>
              </a:rPr>
              <a:t> </a:t>
            </a:r>
            <a:r>
              <a:rPr sz="2000" dirty="0">
                <a:solidFill>
                  <a:srgbClr val="3F3F3F"/>
                </a:solidFill>
                <a:latin typeface="Calibri"/>
                <a:cs typeface="Calibri"/>
              </a:rPr>
              <a:t>the</a:t>
            </a:r>
            <a:r>
              <a:rPr sz="2000" spc="-90" dirty="0">
                <a:solidFill>
                  <a:srgbClr val="3F3F3F"/>
                </a:solidFill>
                <a:latin typeface="Times New Roman"/>
                <a:cs typeface="Times New Roman"/>
              </a:rPr>
              <a:t> </a:t>
            </a:r>
            <a:r>
              <a:rPr sz="2000" dirty="0">
                <a:solidFill>
                  <a:srgbClr val="3F3F3F"/>
                </a:solidFill>
                <a:latin typeface="Calibri"/>
                <a:cs typeface="Calibri"/>
              </a:rPr>
              <a:t>previous</a:t>
            </a:r>
            <a:r>
              <a:rPr sz="2000" spc="-85" dirty="0">
                <a:solidFill>
                  <a:srgbClr val="3F3F3F"/>
                </a:solidFill>
                <a:latin typeface="Times New Roman"/>
                <a:cs typeface="Times New Roman"/>
              </a:rPr>
              <a:t> </a:t>
            </a:r>
            <a:r>
              <a:rPr sz="2000" spc="-20" dirty="0">
                <a:solidFill>
                  <a:srgbClr val="3F3F3F"/>
                </a:solidFill>
                <a:latin typeface="Calibri"/>
                <a:cs typeface="Calibri"/>
              </a:rPr>
              <a:t>year,</a:t>
            </a:r>
            <a:endParaRPr sz="2000">
              <a:latin typeface="Calibri"/>
              <a:cs typeface="Calibri"/>
            </a:endParaRPr>
          </a:p>
          <a:p>
            <a:pPr marL="12700" marR="5080" algn="just">
              <a:lnSpc>
                <a:spcPct val="90000"/>
              </a:lnSpc>
              <a:spcBef>
                <a:spcPts val="1405"/>
              </a:spcBef>
            </a:pPr>
            <a:r>
              <a:rPr sz="2000" b="1" i="1" dirty="0">
                <a:solidFill>
                  <a:srgbClr val="FF0000"/>
                </a:solidFill>
                <a:latin typeface="Calibri"/>
                <a:cs typeface="Calibri"/>
              </a:rPr>
              <a:t>without</a:t>
            </a:r>
            <a:r>
              <a:rPr sz="2000" spc="170" dirty="0">
                <a:solidFill>
                  <a:srgbClr val="FF0000"/>
                </a:solidFill>
                <a:latin typeface="Times New Roman"/>
                <a:cs typeface="Times New Roman"/>
              </a:rPr>
              <a:t> </a:t>
            </a:r>
            <a:r>
              <a:rPr sz="2000" b="1" i="1" dirty="0">
                <a:solidFill>
                  <a:srgbClr val="FF0000"/>
                </a:solidFill>
                <a:latin typeface="Calibri"/>
                <a:cs typeface="Calibri"/>
              </a:rPr>
              <a:t>giving</a:t>
            </a:r>
            <a:r>
              <a:rPr sz="2000" spc="200" dirty="0">
                <a:solidFill>
                  <a:srgbClr val="FF0000"/>
                </a:solidFill>
                <a:latin typeface="Times New Roman"/>
                <a:cs typeface="Times New Roman"/>
              </a:rPr>
              <a:t> </a:t>
            </a:r>
            <a:r>
              <a:rPr sz="2000" b="1" i="1" dirty="0">
                <a:solidFill>
                  <a:srgbClr val="FF0000"/>
                </a:solidFill>
                <a:latin typeface="Calibri"/>
                <a:cs typeface="Calibri"/>
              </a:rPr>
              <a:t>effect</a:t>
            </a:r>
            <a:r>
              <a:rPr sz="2000" spc="180" dirty="0">
                <a:solidFill>
                  <a:srgbClr val="FF0000"/>
                </a:solidFill>
                <a:latin typeface="Times New Roman"/>
                <a:cs typeface="Times New Roman"/>
              </a:rPr>
              <a:t> </a:t>
            </a:r>
            <a:r>
              <a:rPr sz="2000" b="1" i="1" dirty="0">
                <a:solidFill>
                  <a:srgbClr val="FF0000"/>
                </a:solidFill>
                <a:latin typeface="Calibri"/>
                <a:cs typeface="Calibri"/>
              </a:rPr>
              <a:t>to</a:t>
            </a:r>
            <a:r>
              <a:rPr sz="2000" spc="175" dirty="0">
                <a:solidFill>
                  <a:srgbClr val="FF0000"/>
                </a:solidFill>
                <a:latin typeface="Times New Roman"/>
                <a:cs typeface="Times New Roman"/>
              </a:rPr>
              <a:t> </a:t>
            </a:r>
            <a:r>
              <a:rPr sz="2000" b="1" i="1" dirty="0">
                <a:solidFill>
                  <a:srgbClr val="FF0000"/>
                </a:solidFill>
                <a:latin typeface="Calibri"/>
                <a:cs typeface="Calibri"/>
              </a:rPr>
              <a:t>the</a:t>
            </a:r>
            <a:r>
              <a:rPr sz="2000" spc="195" dirty="0">
                <a:solidFill>
                  <a:srgbClr val="FF0000"/>
                </a:solidFill>
                <a:latin typeface="Times New Roman"/>
                <a:cs typeface="Times New Roman"/>
              </a:rPr>
              <a:t> </a:t>
            </a:r>
            <a:r>
              <a:rPr sz="2000" b="1" i="1" dirty="0">
                <a:solidFill>
                  <a:srgbClr val="FF0000"/>
                </a:solidFill>
                <a:latin typeface="Calibri"/>
                <a:cs typeface="Calibri"/>
              </a:rPr>
              <a:t>provisions</a:t>
            </a:r>
            <a:r>
              <a:rPr sz="2000" spc="180" dirty="0">
                <a:solidFill>
                  <a:srgbClr val="FF0000"/>
                </a:solidFill>
                <a:latin typeface="Times New Roman"/>
                <a:cs typeface="Times New Roman"/>
              </a:rPr>
              <a:t> </a:t>
            </a:r>
            <a:r>
              <a:rPr sz="2000" b="1" i="1" dirty="0">
                <a:solidFill>
                  <a:srgbClr val="FF0000"/>
                </a:solidFill>
                <a:latin typeface="Calibri"/>
                <a:cs typeface="Calibri"/>
              </a:rPr>
              <a:t>of</a:t>
            </a:r>
            <a:r>
              <a:rPr sz="2000" spc="195" dirty="0">
                <a:solidFill>
                  <a:srgbClr val="FF0000"/>
                </a:solidFill>
                <a:latin typeface="Times New Roman"/>
                <a:cs typeface="Times New Roman"/>
              </a:rPr>
              <a:t> </a:t>
            </a:r>
            <a:r>
              <a:rPr sz="2000" b="1" i="1" dirty="0">
                <a:solidFill>
                  <a:srgbClr val="FF0000"/>
                </a:solidFill>
                <a:latin typeface="Calibri"/>
                <a:cs typeface="Calibri"/>
              </a:rPr>
              <a:t>clause</a:t>
            </a:r>
            <a:r>
              <a:rPr sz="2000" spc="204" dirty="0">
                <a:solidFill>
                  <a:srgbClr val="FF0000"/>
                </a:solidFill>
                <a:latin typeface="Times New Roman"/>
                <a:cs typeface="Times New Roman"/>
              </a:rPr>
              <a:t> </a:t>
            </a:r>
            <a:r>
              <a:rPr sz="2000" b="1" i="1" dirty="0">
                <a:solidFill>
                  <a:srgbClr val="FF0000"/>
                </a:solidFill>
                <a:latin typeface="Calibri"/>
                <a:cs typeface="Calibri"/>
              </a:rPr>
              <a:t>(38)</a:t>
            </a:r>
            <a:r>
              <a:rPr sz="2000" spc="175" dirty="0">
                <a:solidFill>
                  <a:srgbClr val="FF0000"/>
                </a:solidFill>
                <a:latin typeface="Times New Roman"/>
                <a:cs typeface="Times New Roman"/>
              </a:rPr>
              <a:t> </a:t>
            </a:r>
            <a:r>
              <a:rPr sz="2000" b="1" i="1" dirty="0">
                <a:solidFill>
                  <a:srgbClr val="FF0000"/>
                </a:solidFill>
                <a:latin typeface="Calibri"/>
                <a:cs typeface="Calibri"/>
              </a:rPr>
              <a:t>of</a:t>
            </a:r>
            <a:r>
              <a:rPr sz="2000" spc="195" dirty="0">
                <a:solidFill>
                  <a:srgbClr val="FF0000"/>
                </a:solidFill>
                <a:latin typeface="Times New Roman"/>
                <a:cs typeface="Times New Roman"/>
              </a:rPr>
              <a:t> </a:t>
            </a:r>
            <a:r>
              <a:rPr sz="2000" b="1" i="1" dirty="0">
                <a:solidFill>
                  <a:srgbClr val="FF0000"/>
                </a:solidFill>
                <a:latin typeface="Calibri"/>
                <a:cs typeface="Calibri"/>
              </a:rPr>
              <a:t>section</a:t>
            </a:r>
            <a:r>
              <a:rPr sz="2000" spc="175" dirty="0">
                <a:solidFill>
                  <a:srgbClr val="FF0000"/>
                </a:solidFill>
                <a:latin typeface="Times New Roman"/>
                <a:cs typeface="Times New Roman"/>
              </a:rPr>
              <a:t> </a:t>
            </a:r>
            <a:r>
              <a:rPr sz="2000" b="1" i="1" dirty="0">
                <a:solidFill>
                  <a:srgbClr val="FF0000"/>
                </a:solidFill>
                <a:latin typeface="Calibri"/>
                <a:cs typeface="Calibri"/>
              </a:rPr>
              <a:t>10</a:t>
            </a:r>
            <a:r>
              <a:rPr sz="2000" spc="175" dirty="0">
                <a:solidFill>
                  <a:srgbClr val="FF0000"/>
                </a:solidFill>
                <a:latin typeface="Times New Roman"/>
                <a:cs typeface="Times New Roman"/>
              </a:rPr>
              <a:t> </a:t>
            </a:r>
            <a:r>
              <a:rPr sz="2000" b="1" i="1" dirty="0">
                <a:solidFill>
                  <a:srgbClr val="FF0000"/>
                </a:solidFill>
                <a:latin typeface="Calibri"/>
                <a:cs typeface="Calibri"/>
              </a:rPr>
              <a:t>or</a:t>
            </a:r>
            <a:r>
              <a:rPr sz="2000" spc="190" dirty="0">
                <a:solidFill>
                  <a:srgbClr val="FF0000"/>
                </a:solidFill>
                <a:latin typeface="Times New Roman"/>
                <a:cs typeface="Times New Roman"/>
              </a:rPr>
              <a:t> </a:t>
            </a:r>
            <a:r>
              <a:rPr sz="2000" b="1" i="1" spc="-10" dirty="0">
                <a:solidFill>
                  <a:srgbClr val="FF0000"/>
                </a:solidFill>
                <a:latin typeface="Calibri"/>
                <a:cs typeface="Calibri"/>
              </a:rPr>
              <a:t>section</a:t>
            </a:r>
            <a:r>
              <a:rPr sz="2000" spc="-10" dirty="0">
                <a:solidFill>
                  <a:srgbClr val="FF0000"/>
                </a:solidFill>
                <a:latin typeface="Times New Roman"/>
                <a:cs typeface="Times New Roman"/>
              </a:rPr>
              <a:t> </a:t>
            </a:r>
            <a:r>
              <a:rPr sz="2000" b="1" i="1" dirty="0">
                <a:solidFill>
                  <a:srgbClr val="FF0000"/>
                </a:solidFill>
                <a:latin typeface="Calibri"/>
                <a:cs typeface="Calibri"/>
              </a:rPr>
              <a:t>10A</a:t>
            </a:r>
            <a:r>
              <a:rPr sz="2000" spc="310" dirty="0">
                <a:solidFill>
                  <a:srgbClr val="FF0000"/>
                </a:solidFill>
                <a:latin typeface="Times New Roman"/>
                <a:cs typeface="Times New Roman"/>
              </a:rPr>
              <a:t> </a:t>
            </a:r>
            <a:r>
              <a:rPr sz="2000" b="1" i="1" dirty="0">
                <a:solidFill>
                  <a:srgbClr val="FF0000"/>
                </a:solidFill>
                <a:latin typeface="Calibri"/>
                <a:cs typeface="Calibri"/>
              </a:rPr>
              <a:t>or</a:t>
            </a:r>
            <a:r>
              <a:rPr sz="2000" spc="325" dirty="0">
                <a:solidFill>
                  <a:srgbClr val="FF0000"/>
                </a:solidFill>
                <a:latin typeface="Times New Roman"/>
                <a:cs typeface="Times New Roman"/>
              </a:rPr>
              <a:t> </a:t>
            </a:r>
            <a:r>
              <a:rPr sz="2000" b="1" i="1" dirty="0">
                <a:solidFill>
                  <a:srgbClr val="FF0000"/>
                </a:solidFill>
                <a:latin typeface="Calibri"/>
                <a:cs typeface="Calibri"/>
              </a:rPr>
              <a:t>section</a:t>
            </a:r>
            <a:r>
              <a:rPr sz="2000" spc="330" dirty="0">
                <a:solidFill>
                  <a:srgbClr val="FF0000"/>
                </a:solidFill>
                <a:latin typeface="Times New Roman"/>
                <a:cs typeface="Times New Roman"/>
              </a:rPr>
              <a:t> </a:t>
            </a:r>
            <a:r>
              <a:rPr sz="2000" b="1" i="1" dirty="0">
                <a:solidFill>
                  <a:srgbClr val="FF0000"/>
                </a:solidFill>
                <a:latin typeface="Calibri"/>
                <a:cs typeface="Calibri"/>
              </a:rPr>
              <a:t>10B</a:t>
            </a:r>
            <a:r>
              <a:rPr sz="2000" spc="315" dirty="0">
                <a:solidFill>
                  <a:srgbClr val="FF0000"/>
                </a:solidFill>
                <a:latin typeface="Times New Roman"/>
                <a:cs typeface="Times New Roman"/>
              </a:rPr>
              <a:t> </a:t>
            </a:r>
            <a:r>
              <a:rPr sz="2000" b="1" i="1" dirty="0">
                <a:solidFill>
                  <a:srgbClr val="FF0000"/>
                </a:solidFill>
                <a:latin typeface="Calibri"/>
                <a:cs typeface="Calibri"/>
              </a:rPr>
              <a:t>or</a:t>
            </a:r>
            <a:r>
              <a:rPr sz="2000" spc="325" dirty="0">
                <a:solidFill>
                  <a:srgbClr val="FF0000"/>
                </a:solidFill>
                <a:latin typeface="Times New Roman"/>
                <a:cs typeface="Times New Roman"/>
              </a:rPr>
              <a:t> </a:t>
            </a:r>
            <a:r>
              <a:rPr sz="2000" b="1" i="1" dirty="0">
                <a:solidFill>
                  <a:srgbClr val="FF0000"/>
                </a:solidFill>
                <a:latin typeface="Calibri"/>
                <a:cs typeface="Calibri"/>
              </a:rPr>
              <a:t>section</a:t>
            </a:r>
            <a:r>
              <a:rPr sz="2000" spc="320" dirty="0">
                <a:solidFill>
                  <a:srgbClr val="FF0000"/>
                </a:solidFill>
                <a:latin typeface="Times New Roman"/>
                <a:cs typeface="Times New Roman"/>
              </a:rPr>
              <a:t> </a:t>
            </a:r>
            <a:r>
              <a:rPr sz="2000" b="1" i="1" dirty="0">
                <a:solidFill>
                  <a:srgbClr val="FF0000"/>
                </a:solidFill>
                <a:latin typeface="Calibri"/>
                <a:cs typeface="Calibri"/>
              </a:rPr>
              <a:t>10BA</a:t>
            </a:r>
            <a:r>
              <a:rPr sz="2000" spc="325" dirty="0">
                <a:solidFill>
                  <a:srgbClr val="FF0000"/>
                </a:solidFill>
                <a:latin typeface="Times New Roman"/>
                <a:cs typeface="Times New Roman"/>
              </a:rPr>
              <a:t> </a:t>
            </a:r>
            <a:r>
              <a:rPr sz="2000" b="1" i="1" dirty="0">
                <a:solidFill>
                  <a:srgbClr val="FF0000"/>
                </a:solidFill>
                <a:latin typeface="Calibri"/>
                <a:cs typeface="Calibri"/>
              </a:rPr>
              <a:t>or</a:t>
            </a:r>
            <a:r>
              <a:rPr sz="2000" spc="320" dirty="0">
                <a:solidFill>
                  <a:srgbClr val="FF0000"/>
                </a:solidFill>
                <a:latin typeface="Times New Roman"/>
                <a:cs typeface="Times New Roman"/>
              </a:rPr>
              <a:t> </a:t>
            </a:r>
            <a:r>
              <a:rPr sz="2000" b="1" i="1" dirty="0">
                <a:solidFill>
                  <a:srgbClr val="FF0000"/>
                </a:solidFill>
                <a:latin typeface="Calibri"/>
                <a:cs typeface="Calibri"/>
              </a:rPr>
              <a:t>section</a:t>
            </a:r>
            <a:r>
              <a:rPr sz="2000" spc="310" dirty="0">
                <a:solidFill>
                  <a:srgbClr val="FF0000"/>
                </a:solidFill>
                <a:latin typeface="Times New Roman"/>
                <a:cs typeface="Times New Roman"/>
              </a:rPr>
              <a:t> </a:t>
            </a:r>
            <a:r>
              <a:rPr sz="2000" b="1" i="1" dirty="0">
                <a:solidFill>
                  <a:srgbClr val="FF0000"/>
                </a:solidFill>
                <a:latin typeface="Calibri"/>
                <a:cs typeface="Calibri"/>
              </a:rPr>
              <a:t>54</a:t>
            </a:r>
            <a:r>
              <a:rPr sz="2000" spc="330" dirty="0">
                <a:solidFill>
                  <a:srgbClr val="FF0000"/>
                </a:solidFill>
                <a:latin typeface="Times New Roman"/>
                <a:cs typeface="Times New Roman"/>
              </a:rPr>
              <a:t> </a:t>
            </a:r>
            <a:r>
              <a:rPr sz="2000" b="1" i="1" dirty="0">
                <a:solidFill>
                  <a:srgbClr val="FF0000"/>
                </a:solidFill>
                <a:latin typeface="Calibri"/>
                <a:cs typeface="Calibri"/>
              </a:rPr>
              <a:t>or</a:t>
            </a:r>
            <a:r>
              <a:rPr sz="2000" spc="320" dirty="0">
                <a:solidFill>
                  <a:srgbClr val="FF0000"/>
                </a:solidFill>
                <a:latin typeface="Times New Roman"/>
                <a:cs typeface="Times New Roman"/>
              </a:rPr>
              <a:t> </a:t>
            </a:r>
            <a:r>
              <a:rPr sz="2000" b="1" i="1" dirty="0">
                <a:solidFill>
                  <a:srgbClr val="FF0000"/>
                </a:solidFill>
                <a:latin typeface="Calibri"/>
                <a:cs typeface="Calibri"/>
              </a:rPr>
              <a:t>section</a:t>
            </a:r>
            <a:r>
              <a:rPr sz="2000" spc="310" dirty="0">
                <a:solidFill>
                  <a:srgbClr val="FF0000"/>
                </a:solidFill>
                <a:latin typeface="Times New Roman"/>
                <a:cs typeface="Times New Roman"/>
              </a:rPr>
              <a:t> </a:t>
            </a:r>
            <a:r>
              <a:rPr sz="2000" b="1" i="1" dirty="0">
                <a:solidFill>
                  <a:srgbClr val="FF0000"/>
                </a:solidFill>
                <a:latin typeface="Calibri"/>
                <a:cs typeface="Calibri"/>
              </a:rPr>
              <a:t>54B</a:t>
            </a:r>
            <a:r>
              <a:rPr sz="2000" spc="325" dirty="0">
                <a:solidFill>
                  <a:srgbClr val="FF0000"/>
                </a:solidFill>
                <a:latin typeface="Times New Roman"/>
                <a:cs typeface="Times New Roman"/>
              </a:rPr>
              <a:t> </a:t>
            </a:r>
            <a:r>
              <a:rPr sz="2000" b="1" i="1" dirty="0">
                <a:solidFill>
                  <a:srgbClr val="FF0000"/>
                </a:solidFill>
                <a:latin typeface="Calibri"/>
                <a:cs typeface="Calibri"/>
              </a:rPr>
              <a:t>or</a:t>
            </a:r>
            <a:r>
              <a:rPr sz="2000" spc="315" dirty="0">
                <a:solidFill>
                  <a:srgbClr val="FF0000"/>
                </a:solidFill>
                <a:latin typeface="Times New Roman"/>
                <a:cs typeface="Times New Roman"/>
              </a:rPr>
              <a:t> </a:t>
            </a:r>
            <a:r>
              <a:rPr sz="2000" b="1" i="1" spc="-10" dirty="0">
                <a:solidFill>
                  <a:srgbClr val="FF0000"/>
                </a:solidFill>
                <a:latin typeface="Calibri"/>
                <a:cs typeface="Calibri"/>
              </a:rPr>
              <a:t>section</a:t>
            </a:r>
            <a:r>
              <a:rPr sz="2000" spc="-10" dirty="0">
                <a:solidFill>
                  <a:srgbClr val="FF0000"/>
                </a:solidFill>
                <a:latin typeface="Times New Roman"/>
                <a:cs typeface="Times New Roman"/>
              </a:rPr>
              <a:t> </a:t>
            </a:r>
            <a:r>
              <a:rPr sz="2000" b="1" i="1" dirty="0">
                <a:solidFill>
                  <a:srgbClr val="FF0000"/>
                </a:solidFill>
                <a:latin typeface="Calibri"/>
                <a:cs typeface="Calibri"/>
              </a:rPr>
              <a:t>54D</a:t>
            </a:r>
            <a:r>
              <a:rPr sz="2000" spc="155" dirty="0">
                <a:solidFill>
                  <a:srgbClr val="FF0000"/>
                </a:solidFill>
                <a:latin typeface="Times New Roman"/>
                <a:cs typeface="Times New Roman"/>
              </a:rPr>
              <a:t> </a:t>
            </a:r>
            <a:r>
              <a:rPr sz="2000" b="1" i="1" dirty="0">
                <a:solidFill>
                  <a:srgbClr val="FF0000"/>
                </a:solidFill>
                <a:latin typeface="Calibri"/>
                <a:cs typeface="Calibri"/>
              </a:rPr>
              <a:t>or</a:t>
            </a:r>
            <a:r>
              <a:rPr sz="2000" spc="170" dirty="0">
                <a:solidFill>
                  <a:srgbClr val="FF0000"/>
                </a:solidFill>
                <a:latin typeface="Times New Roman"/>
                <a:cs typeface="Times New Roman"/>
              </a:rPr>
              <a:t> </a:t>
            </a:r>
            <a:r>
              <a:rPr sz="2000" b="1" i="1" dirty="0">
                <a:solidFill>
                  <a:srgbClr val="FF0000"/>
                </a:solidFill>
                <a:latin typeface="Calibri"/>
                <a:cs typeface="Calibri"/>
              </a:rPr>
              <a:t>section</a:t>
            </a:r>
            <a:r>
              <a:rPr sz="2000" spc="175" dirty="0">
                <a:solidFill>
                  <a:srgbClr val="FF0000"/>
                </a:solidFill>
                <a:latin typeface="Times New Roman"/>
                <a:cs typeface="Times New Roman"/>
              </a:rPr>
              <a:t> </a:t>
            </a:r>
            <a:r>
              <a:rPr sz="2000" b="1" i="1" dirty="0">
                <a:solidFill>
                  <a:srgbClr val="FF0000"/>
                </a:solidFill>
                <a:latin typeface="Calibri"/>
                <a:cs typeface="Calibri"/>
              </a:rPr>
              <a:t>54EC</a:t>
            </a:r>
            <a:r>
              <a:rPr sz="2000" spc="175" dirty="0">
                <a:solidFill>
                  <a:srgbClr val="FF0000"/>
                </a:solidFill>
                <a:latin typeface="Times New Roman"/>
                <a:cs typeface="Times New Roman"/>
              </a:rPr>
              <a:t> </a:t>
            </a:r>
            <a:r>
              <a:rPr sz="2000" b="1" i="1" dirty="0">
                <a:solidFill>
                  <a:srgbClr val="FF0000"/>
                </a:solidFill>
                <a:latin typeface="Calibri"/>
                <a:cs typeface="Calibri"/>
              </a:rPr>
              <a:t>or</a:t>
            </a:r>
            <a:r>
              <a:rPr sz="2000" spc="180" dirty="0">
                <a:solidFill>
                  <a:srgbClr val="FF0000"/>
                </a:solidFill>
                <a:latin typeface="Times New Roman"/>
                <a:cs typeface="Times New Roman"/>
              </a:rPr>
              <a:t> </a:t>
            </a:r>
            <a:r>
              <a:rPr sz="2000" b="1" i="1" dirty="0">
                <a:solidFill>
                  <a:srgbClr val="FF0000"/>
                </a:solidFill>
                <a:latin typeface="Calibri"/>
                <a:cs typeface="Calibri"/>
              </a:rPr>
              <a:t>section</a:t>
            </a:r>
            <a:r>
              <a:rPr sz="2000" spc="165" dirty="0">
                <a:solidFill>
                  <a:srgbClr val="FF0000"/>
                </a:solidFill>
                <a:latin typeface="Times New Roman"/>
                <a:cs typeface="Times New Roman"/>
              </a:rPr>
              <a:t> </a:t>
            </a:r>
            <a:r>
              <a:rPr sz="2000" b="1" i="1" dirty="0">
                <a:solidFill>
                  <a:srgbClr val="FF0000"/>
                </a:solidFill>
                <a:latin typeface="Calibri"/>
                <a:cs typeface="Calibri"/>
              </a:rPr>
              <a:t>54F</a:t>
            </a:r>
            <a:r>
              <a:rPr sz="2000" spc="175" dirty="0">
                <a:solidFill>
                  <a:srgbClr val="FF0000"/>
                </a:solidFill>
                <a:latin typeface="Times New Roman"/>
                <a:cs typeface="Times New Roman"/>
              </a:rPr>
              <a:t> </a:t>
            </a:r>
            <a:r>
              <a:rPr sz="2000" b="1" i="1" dirty="0">
                <a:solidFill>
                  <a:srgbClr val="FF0000"/>
                </a:solidFill>
                <a:latin typeface="Calibri"/>
                <a:cs typeface="Calibri"/>
              </a:rPr>
              <a:t>or</a:t>
            </a:r>
            <a:r>
              <a:rPr sz="2000" spc="180" dirty="0">
                <a:solidFill>
                  <a:srgbClr val="FF0000"/>
                </a:solidFill>
                <a:latin typeface="Times New Roman"/>
                <a:cs typeface="Times New Roman"/>
              </a:rPr>
              <a:t> </a:t>
            </a:r>
            <a:r>
              <a:rPr sz="2000" b="1" i="1" dirty="0">
                <a:solidFill>
                  <a:srgbClr val="FF0000"/>
                </a:solidFill>
                <a:latin typeface="Calibri"/>
                <a:cs typeface="Calibri"/>
              </a:rPr>
              <a:t>section</a:t>
            </a:r>
            <a:r>
              <a:rPr sz="2000" spc="165" dirty="0">
                <a:solidFill>
                  <a:srgbClr val="FF0000"/>
                </a:solidFill>
                <a:latin typeface="Times New Roman"/>
                <a:cs typeface="Times New Roman"/>
              </a:rPr>
              <a:t> </a:t>
            </a:r>
            <a:r>
              <a:rPr sz="2000" b="1" i="1" dirty="0">
                <a:solidFill>
                  <a:srgbClr val="FF0000"/>
                </a:solidFill>
                <a:latin typeface="Calibri"/>
                <a:cs typeface="Calibri"/>
              </a:rPr>
              <a:t>54G</a:t>
            </a:r>
            <a:r>
              <a:rPr sz="2000" spc="155" dirty="0">
                <a:solidFill>
                  <a:srgbClr val="FF0000"/>
                </a:solidFill>
                <a:latin typeface="Times New Roman"/>
                <a:cs typeface="Times New Roman"/>
              </a:rPr>
              <a:t> </a:t>
            </a:r>
            <a:r>
              <a:rPr sz="2000" b="1" i="1" dirty="0">
                <a:solidFill>
                  <a:srgbClr val="FF0000"/>
                </a:solidFill>
                <a:latin typeface="Calibri"/>
                <a:cs typeface="Calibri"/>
              </a:rPr>
              <a:t>or</a:t>
            </a:r>
            <a:r>
              <a:rPr sz="2000" spc="170" dirty="0">
                <a:solidFill>
                  <a:srgbClr val="FF0000"/>
                </a:solidFill>
                <a:latin typeface="Times New Roman"/>
                <a:cs typeface="Times New Roman"/>
              </a:rPr>
              <a:t> </a:t>
            </a:r>
            <a:r>
              <a:rPr sz="2000" b="1" i="1" dirty="0">
                <a:solidFill>
                  <a:srgbClr val="FF0000"/>
                </a:solidFill>
                <a:latin typeface="Calibri"/>
                <a:cs typeface="Calibri"/>
              </a:rPr>
              <a:t>section</a:t>
            </a:r>
            <a:r>
              <a:rPr sz="2000" spc="165" dirty="0">
                <a:solidFill>
                  <a:srgbClr val="FF0000"/>
                </a:solidFill>
                <a:latin typeface="Times New Roman"/>
                <a:cs typeface="Times New Roman"/>
              </a:rPr>
              <a:t> </a:t>
            </a:r>
            <a:r>
              <a:rPr sz="2000" b="1" i="1" dirty="0">
                <a:solidFill>
                  <a:srgbClr val="FF0000"/>
                </a:solidFill>
                <a:latin typeface="Calibri"/>
                <a:cs typeface="Calibri"/>
              </a:rPr>
              <a:t>54GA</a:t>
            </a:r>
            <a:r>
              <a:rPr sz="2000" spc="180" dirty="0">
                <a:solidFill>
                  <a:srgbClr val="FF0000"/>
                </a:solidFill>
                <a:latin typeface="Times New Roman"/>
                <a:cs typeface="Times New Roman"/>
              </a:rPr>
              <a:t> </a:t>
            </a:r>
            <a:r>
              <a:rPr sz="2000" b="1" i="1" dirty="0">
                <a:solidFill>
                  <a:srgbClr val="FF0000"/>
                </a:solidFill>
                <a:latin typeface="Calibri"/>
                <a:cs typeface="Calibri"/>
              </a:rPr>
              <a:t>or</a:t>
            </a:r>
            <a:r>
              <a:rPr sz="2000" spc="165" dirty="0">
                <a:solidFill>
                  <a:srgbClr val="FF0000"/>
                </a:solidFill>
                <a:latin typeface="Times New Roman"/>
                <a:cs typeface="Times New Roman"/>
              </a:rPr>
              <a:t> </a:t>
            </a:r>
            <a:r>
              <a:rPr sz="2000" b="1" i="1" spc="-10" dirty="0">
                <a:solidFill>
                  <a:srgbClr val="FF0000"/>
                </a:solidFill>
                <a:latin typeface="Calibri"/>
                <a:cs typeface="Calibri"/>
              </a:rPr>
              <a:t>section</a:t>
            </a:r>
            <a:r>
              <a:rPr sz="2000" spc="-10" dirty="0">
                <a:solidFill>
                  <a:srgbClr val="FF0000"/>
                </a:solidFill>
                <a:latin typeface="Times New Roman"/>
                <a:cs typeface="Times New Roman"/>
              </a:rPr>
              <a:t> </a:t>
            </a:r>
            <a:r>
              <a:rPr sz="2000" b="1" i="1" u="sng" dirty="0">
                <a:solidFill>
                  <a:srgbClr val="FF0000"/>
                </a:solidFill>
                <a:uFill>
                  <a:solidFill>
                    <a:srgbClr val="FF0000"/>
                  </a:solidFill>
                </a:uFill>
                <a:latin typeface="Calibri"/>
                <a:cs typeface="Calibri"/>
              </a:rPr>
              <a:t>54GB</a:t>
            </a:r>
            <a:r>
              <a:rPr sz="2000" u="sng" spc="3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or</a:t>
            </a:r>
            <a:r>
              <a:rPr sz="2000" u="sng" spc="4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Chapter</a:t>
            </a:r>
            <a:r>
              <a:rPr sz="2000" u="sng" spc="45"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Calibri"/>
                <a:cs typeface="Calibri"/>
              </a:rPr>
              <a:t>VI-</a:t>
            </a:r>
            <a:r>
              <a:rPr sz="2000" b="1" i="1" u="sng" dirty="0">
                <a:solidFill>
                  <a:srgbClr val="FF0000"/>
                </a:solidFill>
                <a:uFill>
                  <a:solidFill>
                    <a:srgbClr val="FF0000"/>
                  </a:solidFill>
                </a:uFill>
                <a:latin typeface="Calibri"/>
                <a:cs typeface="Calibri"/>
              </a:rPr>
              <a:t>A</a:t>
            </a:r>
            <a:r>
              <a:rPr sz="2000" u="sng" spc="40" dirty="0">
                <a:solidFill>
                  <a:srgbClr val="FF0000"/>
                </a:solidFill>
                <a:uFill>
                  <a:solidFill>
                    <a:srgbClr val="FF0000"/>
                  </a:solidFill>
                </a:uFill>
                <a:latin typeface="Times New Roman"/>
                <a:cs typeface="Times New Roman"/>
              </a:rPr>
              <a:t>  </a:t>
            </a:r>
            <a:r>
              <a:rPr sz="2000" dirty="0">
                <a:solidFill>
                  <a:srgbClr val="3F3F3F"/>
                </a:solidFill>
                <a:latin typeface="Calibri"/>
                <a:cs typeface="Calibri"/>
              </a:rPr>
              <a:t>exceeded</a:t>
            </a:r>
            <a:r>
              <a:rPr sz="2000" spc="50" dirty="0">
                <a:solidFill>
                  <a:srgbClr val="3F3F3F"/>
                </a:solidFill>
                <a:latin typeface="Times New Roman"/>
                <a:cs typeface="Times New Roman"/>
              </a:rPr>
              <a:t> </a:t>
            </a:r>
            <a:r>
              <a:rPr sz="2000" dirty="0">
                <a:solidFill>
                  <a:srgbClr val="3F3F3F"/>
                </a:solidFill>
                <a:latin typeface="Calibri"/>
                <a:cs typeface="Calibri"/>
              </a:rPr>
              <a:t>the</a:t>
            </a:r>
            <a:r>
              <a:rPr sz="2000" spc="45" dirty="0">
                <a:solidFill>
                  <a:srgbClr val="3F3F3F"/>
                </a:solidFill>
                <a:latin typeface="Times New Roman"/>
                <a:cs typeface="Times New Roman"/>
              </a:rPr>
              <a:t> </a:t>
            </a:r>
            <a:r>
              <a:rPr sz="2000" dirty="0">
                <a:solidFill>
                  <a:srgbClr val="3F3F3F"/>
                </a:solidFill>
                <a:latin typeface="Calibri"/>
                <a:cs typeface="Calibri"/>
              </a:rPr>
              <a:t>maximum</a:t>
            </a:r>
            <a:r>
              <a:rPr sz="2000" spc="35" dirty="0">
                <a:solidFill>
                  <a:srgbClr val="3F3F3F"/>
                </a:solidFill>
                <a:latin typeface="Times New Roman"/>
                <a:cs typeface="Times New Roman"/>
              </a:rPr>
              <a:t> </a:t>
            </a:r>
            <a:r>
              <a:rPr sz="2000" dirty="0">
                <a:solidFill>
                  <a:srgbClr val="3F3F3F"/>
                </a:solidFill>
                <a:latin typeface="Calibri"/>
                <a:cs typeface="Calibri"/>
              </a:rPr>
              <a:t>amount</a:t>
            </a:r>
            <a:r>
              <a:rPr sz="2000" spc="40" dirty="0">
                <a:solidFill>
                  <a:srgbClr val="3F3F3F"/>
                </a:solidFill>
                <a:latin typeface="Times New Roman"/>
                <a:cs typeface="Times New Roman"/>
              </a:rPr>
              <a:t> </a:t>
            </a:r>
            <a:r>
              <a:rPr sz="2000" dirty="0">
                <a:solidFill>
                  <a:srgbClr val="3F3F3F"/>
                </a:solidFill>
                <a:latin typeface="Calibri"/>
                <a:cs typeface="Calibri"/>
              </a:rPr>
              <a:t>which</a:t>
            </a:r>
            <a:r>
              <a:rPr sz="2000" spc="40" dirty="0">
                <a:solidFill>
                  <a:srgbClr val="3F3F3F"/>
                </a:solidFill>
                <a:latin typeface="Times New Roman"/>
                <a:cs typeface="Times New Roman"/>
              </a:rPr>
              <a:t> </a:t>
            </a:r>
            <a:r>
              <a:rPr sz="2000" dirty="0">
                <a:solidFill>
                  <a:srgbClr val="3F3F3F"/>
                </a:solidFill>
                <a:latin typeface="Calibri"/>
                <a:cs typeface="Calibri"/>
              </a:rPr>
              <a:t>is</a:t>
            </a:r>
            <a:r>
              <a:rPr sz="2000" spc="40" dirty="0">
                <a:solidFill>
                  <a:srgbClr val="3F3F3F"/>
                </a:solidFill>
                <a:latin typeface="Times New Roman"/>
                <a:cs typeface="Times New Roman"/>
              </a:rPr>
              <a:t> </a:t>
            </a:r>
            <a:r>
              <a:rPr sz="2000" dirty="0">
                <a:solidFill>
                  <a:srgbClr val="3F3F3F"/>
                </a:solidFill>
                <a:latin typeface="Calibri"/>
                <a:cs typeface="Calibri"/>
              </a:rPr>
              <a:t>not</a:t>
            </a:r>
            <a:r>
              <a:rPr sz="2000" spc="45" dirty="0">
                <a:solidFill>
                  <a:srgbClr val="3F3F3F"/>
                </a:solidFill>
                <a:latin typeface="Times New Roman"/>
                <a:cs typeface="Times New Roman"/>
              </a:rPr>
              <a:t> </a:t>
            </a:r>
            <a:r>
              <a:rPr sz="2000" spc="-10" dirty="0">
                <a:solidFill>
                  <a:srgbClr val="3F3F3F"/>
                </a:solidFill>
                <a:latin typeface="Calibri"/>
                <a:cs typeface="Calibri"/>
              </a:rPr>
              <a:t>chargeable</a:t>
            </a:r>
            <a:r>
              <a:rPr sz="2000" spc="-10" dirty="0">
                <a:solidFill>
                  <a:srgbClr val="3F3F3F"/>
                </a:solidFill>
                <a:latin typeface="Times New Roman"/>
                <a:cs typeface="Times New Roman"/>
              </a:rPr>
              <a:t> </a:t>
            </a:r>
            <a:r>
              <a:rPr sz="2000" dirty="0">
                <a:solidFill>
                  <a:srgbClr val="3F3F3F"/>
                </a:solidFill>
                <a:latin typeface="Calibri"/>
                <a:cs typeface="Calibri"/>
              </a:rPr>
              <a:t>to</a:t>
            </a:r>
            <a:r>
              <a:rPr sz="2000" spc="-40" dirty="0">
                <a:solidFill>
                  <a:srgbClr val="3F3F3F"/>
                </a:solidFill>
                <a:latin typeface="Times New Roman"/>
                <a:cs typeface="Times New Roman"/>
              </a:rPr>
              <a:t> </a:t>
            </a:r>
            <a:r>
              <a:rPr sz="2000" spc="-45" dirty="0">
                <a:solidFill>
                  <a:srgbClr val="3F3F3F"/>
                </a:solidFill>
                <a:latin typeface="Calibri"/>
                <a:cs typeface="Calibri"/>
              </a:rPr>
              <a:t>income−tax,</a:t>
            </a:r>
            <a:r>
              <a:rPr sz="2000" spc="-60" dirty="0">
                <a:solidFill>
                  <a:srgbClr val="3F3F3F"/>
                </a:solidFill>
                <a:latin typeface="Times New Roman"/>
                <a:cs typeface="Times New Roman"/>
              </a:rPr>
              <a:t> </a:t>
            </a:r>
            <a:r>
              <a:rPr sz="2000" b="1" i="1" u="sng" dirty="0">
                <a:solidFill>
                  <a:srgbClr val="FF0000"/>
                </a:solidFill>
                <a:uFill>
                  <a:solidFill>
                    <a:srgbClr val="FF0000"/>
                  </a:solidFill>
                </a:uFill>
                <a:latin typeface="Calibri"/>
                <a:cs typeface="Calibri"/>
              </a:rPr>
              <a:t>shall,</a:t>
            </a:r>
            <a:r>
              <a:rPr sz="2000" u="sng" spc="-6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on</a:t>
            </a:r>
            <a:r>
              <a:rPr sz="2000" u="sng" spc="-6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or</a:t>
            </a:r>
            <a:r>
              <a:rPr sz="2000" u="sng" spc="-5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before</a:t>
            </a:r>
            <a:r>
              <a:rPr sz="2000" u="sng" spc="-5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the</a:t>
            </a:r>
            <a:r>
              <a:rPr sz="2000" u="sng" spc="-5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due</a:t>
            </a:r>
            <a:r>
              <a:rPr sz="2000" u="sng" spc="-5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date,</a:t>
            </a:r>
            <a:r>
              <a:rPr sz="2000" u="sng" spc="-5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furnish</a:t>
            </a:r>
            <a:r>
              <a:rPr sz="2000" u="sng" spc="-6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a</a:t>
            </a:r>
            <a:r>
              <a:rPr sz="2000" u="sng" spc="-6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return</a:t>
            </a:r>
            <a:r>
              <a:rPr sz="2000" u="sng" spc="-6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of</a:t>
            </a:r>
            <a:r>
              <a:rPr sz="2000" u="sng" spc="-4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his</a:t>
            </a:r>
            <a:r>
              <a:rPr sz="2000" u="sng" spc="-4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income</a:t>
            </a:r>
            <a:r>
              <a:rPr sz="2000" u="sng" spc="-45" dirty="0">
                <a:solidFill>
                  <a:srgbClr val="FF0000"/>
                </a:solidFill>
                <a:uFill>
                  <a:solidFill>
                    <a:srgbClr val="FF0000"/>
                  </a:solidFill>
                </a:uFill>
                <a:latin typeface="Times New Roman"/>
                <a:cs typeface="Times New Roman"/>
              </a:rPr>
              <a:t> </a:t>
            </a:r>
            <a:r>
              <a:rPr sz="2000" b="1" i="1" u="sng" spc="-25" dirty="0">
                <a:solidFill>
                  <a:srgbClr val="FF0000"/>
                </a:solidFill>
                <a:uFill>
                  <a:solidFill>
                    <a:srgbClr val="FF0000"/>
                  </a:solidFill>
                </a:uFill>
                <a:latin typeface="Calibri"/>
                <a:cs typeface="Calibri"/>
              </a:rPr>
              <a:t>or</a:t>
            </a:r>
            <a:r>
              <a:rPr sz="2000" spc="-25" dirty="0">
                <a:solidFill>
                  <a:srgbClr val="FF0000"/>
                </a:solidFill>
                <a:latin typeface="Times New Roman"/>
                <a:cs typeface="Times New Roman"/>
              </a:rPr>
              <a:t> </a:t>
            </a:r>
            <a:r>
              <a:rPr sz="2000" b="1" i="1" u="sng" dirty="0">
                <a:solidFill>
                  <a:srgbClr val="FF0000"/>
                </a:solidFill>
                <a:uFill>
                  <a:solidFill>
                    <a:srgbClr val="FF0000"/>
                  </a:solidFill>
                </a:uFill>
                <a:latin typeface="Calibri"/>
                <a:cs typeface="Calibri"/>
              </a:rPr>
              <a:t>the</a:t>
            </a:r>
            <a:r>
              <a:rPr sz="2000" u="sng" spc="-7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income</a:t>
            </a:r>
            <a:r>
              <a:rPr sz="2000" u="sng" spc="-6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of</a:t>
            </a:r>
            <a:r>
              <a:rPr sz="2000" u="sng" spc="-8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such</a:t>
            </a:r>
            <a:r>
              <a:rPr sz="2000" u="sng" spc="-75" dirty="0">
                <a:solidFill>
                  <a:srgbClr val="FF0000"/>
                </a:solidFill>
                <a:uFill>
                  <a:solidFill>
                    <a:srgbClr val="FF0000"/>
                  </a:solidFill>
                </a:uFill>
                <a:latin typeface="Times New Roman"/>
                <a:cs typeface="Times New Roman"/>
              </a:rPr>
              <a:t> </a:t>
            </a:r>
            <a:r>
              <a:rPr sz="2000" dirty="0">
                <a:solidFill>
                  <a:srgbClr val="3F3F3F"/>
                </a:solidFill>
                <a:latin typeface="Calibri"/>
                <a:cs typeface="Calibri"/>
              </a:rPr>
              <a:t>other</a:t>
            </a:r>
            <a:r>
              <a:rPr sz="2000" spc="-75" dirty="0">
                <a:solidFill>
                  <a:srgbClr val="3F3F3F"/>
                </a:solidFill>
                <a:latin typeface="Times New Roman"/>
                <a:cs typeface="Times New Roman"/>
              </a:rPr>
              <a:t> </a:t>
            </a:r>
            <a:r>
              <a:rPr sz="2000" dirty="0">
                <a:solidFill>
                  <a:srgbClr val="3F3F3F"/>
                </a:solidFill>
                <a:latin typeface="Calibri"/>
                <a:cs typeface="Calibri"/>
              </a:rPr>
              <a:t>person</a:t>
            </a:r>
            <a:r>
              <a:rPr sz="2000" spc="-70" dirty="0">
                <a:solidFill>
                  <a:srgbClr val="3F3F3F"/>
                </a:solidFill>
                <a:latin typeface="Times New Roman"/>
                <a:cs typeface="Times New Roman"/>
              </a:rPr>
              <a:t> </a:t>
            </a:r>
            <a:r>
              <a:rPr sz="2000" dirty="0">
                <a:solidFill>
                  <a:srgbClr val="3F3F3F"/>
                </a:solidFill>
                <a:latin typeface="Calibri"/>
                <a:cs typeface="Calibri"/>
              </a:rPr>
              <a:t>during</a:t>
            </a:r>
            <a:r>
              <a:rPr sz="2000" spc="-55" dirty="0">
                <a:solidFill>
                  <a:srgbClr val="3F3F3F"/>
                </a:solidFill>
                <a:latin typeface="Times New Roman"/>
                <a:cs typeface="Times New Roman"/>
              </a:rPr>
              <a:t> </a:t>
            </a:r>
            <a:r>
              <a:rPr sz="2000" dirty="0">
                <a:solidFill>
                  <a:srgbClr val="3F3F3F"/>
                </a:solidFill>
                <a:latin typeface="Calibri"/>
                <a:cs typeface="Calibri"/>
              </a:rPr>
              <a:t>the</a:t>
            </a:r>
            <a:r>
              <a:rPr sz="2000" spc="-70" dirty="0">
                <a:solidFill>
                  <a:srgbClr val="3F3F3F"/>
                </a:solidFill>
                <a:latin typeface="Times New Roman"/>
                <a:cs typeface="Times New Roman"/>
              </a:rPr>
              <a:t> </a:t>
            </a:r>
            <a:r>
              <a:rPr sz="2000" dirty="0">
                <a:solidFill>
                  <a:srgbClr val="3F3F3F"/>
                </a:solidFill>
                <a:latin typeface="Calibri"/>
                <a:cs typeface="Calibri"/>
              </a:rPr>
              <a:t>previous</a:t>
            </a:r>
            <a:r>
              <a:rPr sz="2000" spc="-60" dirty="0">
                <a:solidFill>
                  <a:srgbClr val="3F3F3F"/>
                </a:solidFill>
                <a:latin typeface="Times New Roman"/>
                <a:cs typeface="Times New Roman"/>
              </a:rPr>
              <a:t> </a:t>
            </a:r>
            <a:r>
              <a:rPr sz="2000" spc="-35" dirty="0">
                <a:solidFill>
                  <a:srgbClr val="3F3F3F"/>
                </a:solidFill>
                <a:latin typeface="Calibri"/>
                <a:cs typeface="Calibri"/>
              </a:rPr>
              <a:t>year,</a:t>
            </a:r>
            <a:r>
              <a:rPr sz="2000" spc="-70" dirty="0">
                <a:solidFill>
                  <a:srgbClr val="3F3F3F"/>
                </a:solidFill>
                <a:latin typeface="Times New Roman"/>
                <a:cs typeface="Times New Roman"/>
              </a:rPr>
              <a:t> </a:t>
            </a:r>
            <a:r>
              <a:rPr sz="2000" dirty="0">
                <a:solidFill>
                  <a:srgbClr val="3F3F3F"/>
                </a:solidFill>
                <a:latin typeface="Calibri"/>
                <a:cs typeface="Calibri"/>
              </a:rPr>
              <a:t>in</a:t>
            </a:r>
            <a:r>
              <a:rPr sz="2000" spc="-60" dirty="0">
                <a:solidFill>
                  <a:srgbClr val="3F3F3F"/>
                </a:solidFill>
                <a:latin typeface="Times New Roman"/>
                <a:cs typeface="Times New Roman"/>
              </a:rPr>
              <a:t> </a:t>
            </a:r>
            <a:r>
              <a:rPr sz="2000" dirty="0">
                <a:solidFill>
                  <a:srgbClr val="3F3F3F"/>
                </a:solidFill>
                <a:latin typeface="Calibri"/>
                <a:cs typeface="Calibri"/>
              </a:rPr>
              <a:t>the</a:t>
            </a:r>
            <a:r>
              <a:rPr sz="2000" spc="-70" dirty="0">
                <a:solidFill>
                  <a:srgbClr val="3F3F3F"/>
                </a:solidFill>
                <a:latin typeface="Times New Roman"/>
                <a:cs typeface="Times New Roman"/>
              </a:rPr>
              <a:t> </a:t>
            </a:r>
            <a:r>
              <a:rPr sz="2000" dirty="0">
                <a:solidFill>
                  <a:srgbClr val="3F3F3F"/>
                </a:solidFill>
                <a:latin typeface="Calibri"/>
                <a:cs typeface="Calibri"/>
              </a:rPr>
              <a:t>prescribed</a:t>
            </a:r>
            <a:r>
              <a:rPr sz="2000" spc="-55" dirty="0">
                <a:solidFill>
                  <a:srgbClr val="3F3F3F"/>
                </a:solidFill>
                <a:latin typeface="Times New Roman"/>
                <a:cs typeface="Times New Roman"/>
              </a:rPr>
              <a:t> </a:t>
            </a:r>
            <a:r>
              <a:rPr sz="2000" spc="-20" dirty="0">
                <a:solidFill>
                  <a:srgbClr val="3F3F3F"/>
                </a:solidFill>
                <a:latin typeface="Calibri"/>
                <a:cs typeface="Calibri"/>
              </a:rPr>
              <a:t>form</a:t>
            </a:r>
            <a:r>
              <a:rPr sz="2000" spc="-20" dirty="0">
                <a:solidFill>
                  <a:srgbClr val="3F3F3F"/>
                </a:solidFill>
                <a:latin typeface="Times New Roman"/>
                <a:cs typeface="Times New Roman"/>
              </a:rPr>
              <a:t> </a:t>
            </a:r>
            <a:r>
              <a:rPr sz="2000" dirty="0">
                <a:solidFill>
                  <a:srgbClr val="3F3F3F"/>
                </a:solidFill>
                <a:latin typeface="Calibri"/>
                <a:cs typeface="Calibri"/>
              </a:rPr>
              <a:t>and</a:t>
            </a:r>
            <a:r>
              <a:rPr sz="2000" spc="-35" dirty="0">
                <a:solidFill>
                  <a:srgbClr val="3F3F3F"/>
                </a:solidFill>
                <a:latin typeface="Times New Roman"/>
                <a:cs typeface="Times New Roman"/>
              </a:rPr>
              <a:t> </a:t>
            </a:r>
            <a:r>
              <a:rPr sz="2000" dirty="0">
                <a:solidFill>
                  <a:srgbClr val="3F3F3F"/>
                </a:solidFill>
                <a:latin typeface="Calibri"/>
                <a:cs typeface="Calibri"/>
              </a:rPr>
              <a:t>verified</a:t>
            </a:r>
            <a:r>
              <a:rPr sz="2000" spc="-25" dirty="0">
                <a:solidFill>
                  <a:srgbClr val="3F3F3F"/>
                </a:solidFill>
                <a:latin typeface="Times New Roman"/>
                <a:cs typeface="Times New Roman"/>
              </a:rPr>
              <a:t> </a:t>
            </a:r>
            <a:r>
              <a:rPr sz="2000" dirty="0">
                <a:solidFill>
                  <a:srgbClr val="3F3F3F"/>
                </a:solidFill>
                <a:latin typeface="Calibri"/>
                <a:cs typeface="Calibri"/>
              </a:rPr>
              <a:t>in</a:t>
            </a:r>
            <a:r>
              <a:rPr sz="2000" spc="-35" dirty="0">
                <a:solidFill>
                  <a:srgbClr val="3F3F3F"/>
                </a:solidFill>
                <a:latin typeface="Times New Roman"/>
                <a:cs typeface="Times New Roman"/>
              </a:rPr>
              <a:t> </a:t>
            </a:r>
            <a:r>
              <a:rPr sz="2000" dirty="0">
                <a:solidFill>
                  <a:srgbClr val="3F3F3F"/>
                </a:solidFill>
                <a:latin typeface="Calibri"/>
                <a:cs typeface="Calibri"/>
              </a:rPr>
              <a:t>the</a:t>
            </a:r>
            <a:r>
              <a:rPr sz="2000" spc="-35" dirty="0">
                <a:solidFill>
                  <a:srgbClr val="3F3F3F"/>
                </a:solidFill>
                <a:latin typeface="Times New Roman"/>
                <a:cs typeface="Times New Roman"/>
              </a:rPr>
              <a:t> </a:t>
            </a:r>
            <a:r>
              <a:rPr sz="2000" dirty="0">
                <a:solidFill>
                  <a:srgbClr val="3F3F3F"/>
                </a:solidFill>
                <a:latin typeface="Calibri"/>
                <a:cs typeface="Calibri"/>
              </a:rPr>
              <a:t>prescribed</a:t>
            </a:r>
            <a:r>
              <a:rPr sz="2000" spc="-20" dirty="0">
                <a:solidFill>
                  <a:srgbClr val="3F3F3F"/>
                </a:solidFill>
                <a:latin typeface="Times New Roman"/>
                <a:cs typeface="Times New Roman"/>
              </a:rPr>
              <a:t> </a:t>
            </a:r>
            <a:r>
              <a:rPr sz="2000" dirty="0">
                <a:solidFill>
                  <a:srgbClr val="3F3F3F"/>
                </a:solidFill>
                <a:latin typeface="Calibri"/>
                <a:cs typeface="Calibri"/>
              </a:rPr>
              <a:t>manner</a:t>
            </a:r>
            <a:r>
              <a:rPr sz="2000" spc="-35" dirty="0">
                <a:solidFill>
                  <a:srgbClr val="3F3F3F"/>
                </a:solidFill>
                <a:latin typeface="Times New Roman"/>
                <a:cs typeface="Times New Roman"/>
              </a:rPr>
              <a:t> </a:t>
            </a:r>
            <a:r>
              <a:rPr sz="2000" dirty="0">
                <a:solidFill>
                  <a:srgbClr val="3F3F3F"/>
                </a:solidFill>
                <a:latin typeface="Calibri"/>
                <a:cs typeface="Calibri"/>
              </a:rPr>
              <a:t>and</a:t>
            </a:r>
            <a:r>
              <a:rPr sz="2000" spc="-45" dirty="0">
                <a:solidFill>
                  <a:srgbClr val="3F3F3F"/>
                </a:solidFill>
                <a:latin typeface="Times New Roman"/>
                <a:cs typeface="Times New Roman"/>
              </a:rPr>
              <a:t> </a:t>
            </a:r>
            <a:r>
              <a:rPr sz="2000" dirty="0">
                <a:solidFill>
                  <a:srgbClr val="3F3F3F"/>
                </a:solidFill>
                <a:latin typeface="Calibri"/>
                <a:cs typeface="Calibri"/>
              </a:rPr>
              <a:t>setting</a:t>
            </a:r>
            <a:r>
              <a:rPr sz="2000" spc="-35" dirty="0">
                <a:solidFill>
                  <a:srgbClr val="3F3F3F"/>
                </a:solidFill>
                <a:latin typeface="Times New Roman"/>
                <a:cs typeface="Times New Roman"/>
              </a:rPr>
              <a:t> </a:t>
            </a:r>
            <a:r>
              <a:rPr sz="2000" dirty="0">
                <a:solidFill>
                  <a:srgbClr val="3F3F3F"/>
                </a:solidFill>
                <a:latin typeface="Calibri"/>
                <a:cs typeface="Calibri"/>
              </a:rPr>
              <a:t>forth</a:t>
            </a:r>
            <a:r>
              <a:rPr sz="2000" spc="-35" dirty="0">
                <a:solidFill>
                  <a:srgbClr val="3F3F3F"/>
                </a:solidFill>
                <a:latin typeface="Times New Roman"/>
                <a:cs typeface="Times New Roman"/>
              </a:rPr>
              <a:t> </a:t>
            </a:r>
            <a:r>
              <a:rPr sz="2000" dirty="0">
                <a:solidFill>
                  <a:srgbClr val="3F3F3F"/>
                </a:solidFill>
                <a:latin typeface="Calibri"/>
                <a:cs typeface="Calibri"/>
              </a:rPr>
              <a:t>such</a:t>
            </a:r>
            <a:r>
              <a:rPr sz="2000" spc="-40" dirty="0">
                <a:solidFill>
                  <a:srgbClr val="3F3F3F"/>
                </a:solidFill>
                <a:latin typeface="Times New Roman"/>
                <a:cs typeface="Times New Roman"/>
              </a:rPr>
              <a:t> </a:t>
            </a:r>
            <a:r>
              <a:rPr sz="2000" dirty="0">
                <a:solidFill>
                  <a:srgbClr val="3F3F3F"/>
                </a:solidFill>
                <a:latin typeface="Calibri"/>
                <a:cs typeface="Calibri"/>
              </a:rPr>
              <a:t>other</a:t>
            </a:r>
            <a:r>
              <a:rPr sz="2000" spc="-40" dirty="0">
                <a:solidFill>
                  <a:srgbClr val="3F3F3F"/>
                </a:solidFill>
                <a:latin typeface="Times New Roman"/>
                <a:cs typeface="Times New Roman"/>
              </a:rPr>
              <a:t> </a:t>
            </a:r>
            <a:r>
              <a:rPr sz="2000" dirty="0">
                <a:solidFill>
                  <a:srgbClr val="3F3F3F"/>
                </a:solidFill>
                <a:latin typeface="Calibri"/>
                <a:cs typeface="Calibri"/>
              </a:rPr>
              <a:t>particulars</a:t>
            </a:r>
            <a:r>
              <a:rPr sz="2000" spc="-25" dirty="0">
                <a:solidFill>
                  <a:srgbClr val="3F3F3F"/>
                </a:solidFill>
                <a:latin typeface="Times New Roman"/>
                <a:cs typeface="Times New Roman"/>
              </a:rPr>
              <a:t> </a:t>
            </a:r>
            <a:r>
              <a:rPr sz="2000" spc="-25" dirty="0">
                <a:solidFill>
                  <a:srgbClr val="3F3F3F"/>
                </a:solidFill>
                <a:latin typeface="Calibri"/>
                <a:cs typeface="Calibri"/>
              </a:rPr>
              <a:t>as</a:t>
            </a:r>
            <a:r>
              <a:rPr sz="2000" spc="-25" dirty="0">
                <a:solidFill>
                  <a:srgbClr val="3F3F3F"/>
                </a:solidFill>
                <a:latin typeface="Times New Roman"/>
                <a:cs typeface="Times New Roman"/>
              </a:rPr>
              <a:t> </a:t>
            </a:r>
            <a:r>
              <a:rPr sz="2000" spc="-10" dirty="0">
                <a:solidFill>
                  <a:srgbClr val="3F3F3F"/>
                </a:solidFill>
                <a:latin typeface="Calibri"/>
                <a:cs typeface="Calibri"/>
              </a:rPr>
              <a:t>may</a:t>
            </a:r>
            <a:r>
              <a:rPr sz="2000" spc="-70" dirty="0">
                <a:solidFill>
                  <a:srgbClr val="3F3F3F"/>
                </a:solidFill>
                <a:latin typeface="Times New Roman"/>
                <a:cs typeface="Times New Roman"/>
              </a:rPr>
              <a:t> </a:t>
            </a:r>
            <a:r>
              <a:rPr sz="2000" dirty="0">
                <a:solidFill>
                  <a:srgbClr val="3F3F3F"/>
                </a:solidFill>
                <a:latin typeface="Calibri"/>
                <a:cs typeface="Calibri"/>
              </a:rPr>
              <a:t>be</a:t>
            </a:r>
            <a:r>
              <a:rPr sz="2000" spc="-75" dirty="0">
                <a:solidFill>
                  <a:srgbClr val="3F3F3F"/>
                </a:solidFill>
                <a:latin typeface="Times New Roman"/>
                <a:cs typeface="Times New Roman"/>
              </a:rPr>
              <a:t> </a:t>
            </a:r>
            <a:r>
              <a:rPr sz="2000" spc="-10" dirty="0">
                <a:solidFill>
                  <a:srgbClr val="3F3F3F"/>
                </a:solidFill>
                <a:latin typeface="Calibri"/>
                <a:cs typeface="Calibri"/>
              </a:rPr>
              <a:t>prescribed:</a:t>
            </a:r>
            <a:r>
              <a:rPr sz="2000" spc="-60" dirty="0">
                <a:solidFill>
                  <a:srgbClr val="3F3F3F"/>
                </a:solidFill>
                <a:latin typeface="Times New Roman"/>
                <a:cs typeface="Times New Roman"/>
              </a:rPr>
              <a:t> </a:t>
            </a:r>
            <a:r>
              <a:rPr sz="2000" spc="-10" dirty="0">
                <a:solidFill>
                  <a:srgbClr val="3F3F3F"/>
                </a:solidFill>
                <a:latin typeface="Calibri"/>
                <a:cs typeface="Calibri"/>
              </a:rPr>
              <a:t>Note:(80B(5))</a:t>
            </a:r>
            <a:endParaRPr sz="2000">
              <a:latin typeface="Calibri"/>
              <a:cs typeface="Calibri"/>
            </a:endParaRPr>
          </a:p>
          <a:p>
            <a:pPr marL="12700" marR="6985" algn="just">
              <a:lnSpc>
                <a:spcPts val="2160"/>
              </a:lnSpc>
              <a:spcBef>
                <a:spcPts val="1425"/>
              </a:spcBef>
            </a:pPr>
            <a:r>
              <a:rPr sz="2000" b="1" i="1" dirty="0">
                <a:solidFill>
                  <a:srgbClr val="FF0000"/>
                </a:solidFill>
                <a:latin typeface="Calibri"/>
                <a:cs typeface="Calibri"/>
              </a:rPr>
              <a:t>80B(5)</a:t>
            </a:r>
            <a:r>
              <a:rPr sz="2000" spc="225" dirty="0">
                <a:solidFill>
                  <a:srgbClr val="FF0000"/>
                </a:solidFill>
                <a:latin typeface="Times New Roman"/>
                <a:cs typeface="Times New Roman"/>
              </a:rPr>
              <a:t>  </a:t>
            </a:r>
            <a:r>
              <a:rPr sz="2000" b="1" i="1" spc="-10" dirty="0">
                <a:solidFill>
                  <a:srgbClr val="FF0000"/>
                </a:solidFill>
                <a:latin typeface="Calibri"/>
                <a:cs typeface="Calibri"/>
              </a:rPr>
              <a:t>GTI:-</a:t>
            </a:r>
            <a:r>
              <a:rPr sz="2000" b="1" i="1" dirty="0">
                <a:solidFill>
                  <a:srgbClr val="FF0000"/>
                </a:solidFill>
                <a:latin typeface="Calibri"/>
                <a:cs typeface="Calibri"/>
              </a:rPr>
              <a:t>gross</a:t>
            </a:r>
            <a:r>
              <a:rPr sz="2000" spc="220" dirty="0">
                <a:solidFill>
                  <a:srgbClr val="FF0000"/>
                </a:solidFill>
                <a:latin typeface="Times New Roman"/>
                <a:cs typeface="Times New Roman"/>
              </a:rPr>
              <a:t>  </a:t>
            </a:r>
            <a:r>
              <a:rPr sz="2000" b="1" i="1" dirty="0">
                <a:solidFill>
                  <a:srgbClr val="FF0000"/>
                </a:solidFill>
                <a:latin typeface="Calibri"/>
                <a:cs typeface="Calibri"/>
              </a:rPr>
              <a:t>total</a:t>
            </a:r>
            <a:r>
              <a:rPr sz="2000" spc="220" dirty="0">
                <a:solidFill>
                  <a:srgbClr val="FF0000"/>
                </a:solidFill>
                <a:latin typeface="Times New Roman"/>
                <a:cs typeface="Times New Roman"/>
              </a:rPr>
              <a:t>  </a:t>
            </a:r>
            <a:r>
              <a:rPr sz="2000" b="1" i="1" dirty="0">
                <a:solidFill>
                  <a:srgbClr val="FF0000"/>
                </a:solidFill>
                <a:latin typeface="Calibri"/>
                <a:cs typeface="Calibri"/>
              </a:rPr>
              <a:t>income"</a:t>
            </a:r>
            <a:r>
              <a:rPr sz="2000" spc="220" dirty="0">
                <a:solidFill>
                  <a:srgbClr val="FF0000"/>
                </a:solidFill>
                <a:latin typeface="Times New Roman"/>
                <a:cs typeface="Times New Roman"/>
              </a:rPr>
              <a:t>  </a:t>
            </a:r>
            <a:r>
              <a:rPr sz="2000" b="1" i="1" dirty="0">
                <a:solidFill>
                  <a:srgbClr val="FF0000"/>
                </a:solidFill>
                <a:latin typeface="Calibri"/>
                <a:cs typeface="Calibri"/>
              </a:rPr>
              <a:t>means</a:t>
            </a:r>
            <a:r>
              <a:rPr sz="2000" spc="225" dirty="0">
                <a:solidFill>
                  <a:srgbClr val="FF0000"/>
                </a:solidFill>
                <a:latin typeface="Times New Roman"/>
                <a:cs typeface="Times New Roman"/>
              </a:rPr>
              <a:t>  </a:t>
            </a:r>
            <a:r>
              <a:rPr sz="2000" b="1" i="1" dirty="0">
                <a:solidFill>
                  <a:srgbClr val="FF0000"/>
                </a:solidFill>
                <a:latin typeface="Calibri"/>
                <a:cs typeface="Calibri"/>
              </a:rPr>
              <a:t>the</a:t>
            </a:r>
            <a:r>
              <a:rPr sz="2000" spc="215" dirty="0">
                <a:solidFill>
                  <a:srgbClr val="FF0000"/>
                </a:solidFill>
                <a:latin typeface="Times New Roman"/>
                <a:cs typeface="Times New Roman"/>
              </a:rPr>
              <a:t>  </a:t>
            </a:r>
            <a:r>
              <a:rPr sz="2000" b="1" i="1" dirty="0">
                <a:solidFill>
                  <a:srgbClr val="FF0000"/>
                </a:solidFill>
                <a:latin typeface="Calibri"/>
                <a:cs typeface="Calibri"/>
              </a:rPr>
              <a:t>total</a:t>
            </a:r>
            <a:r>
              <a:rPr sz="2000" spc="220" dirty="0">
                <a:solidFill>
                  <a:srgbClr val="FF0000"/>
                </a:solidFill>
                <a:latin typeface="Times New Roman"/>
                <a:cs typeface="Times New Roman"/>
              </a:rPr>
              <a:t>  </a:t>
            </a:r>
            <a:r>
              <a:rPr sz="2000" b="1" i="1" dirty="0">
                <a:solidFill>
                  <a:srgbClr val="FF0000"/>
                </a:solidFill>
                <a:latin typeface="Calibri"/>
                <a:cs typeface="Calibri"/>
              </a:rPr>
              <a:t>income</a:t>
            </a:r>
            <a:r>
              <a:rPr sz="2000" spc="225" dirty="0">
                <a:solidFill>
                  <a:srgbClr val="FF0000"/>
                </a:solidFill>
                <a:latin typeface="Times New Roman"/>
                <a:cs typeface="Times New Roman"/>
              </a:rPr>
              <a:t>  </a:t>
            </a:r>
            <a:r>
              <a:rPr sz="2000" b="1" i="1" dirty="0">
                <a:solidFill>
                  <a:srgbClr val="FF0000"/>
                </a:solidFill>
                <a:latin typeface="Calibri"/>
                <a:cs typeface="Calibri"/>
              </a:rPr>
              <a:t>computed</a:t>
            </a:r>
            <a:r>
              <a:rPr sz="2000" spc="220" dirty="0">
                <a:solidFill>
                  <a:srgbClr val="FF0000"/>
                </a:solidFill>
                <a:latin typeface="Times New Roman"/>
                <a:cs typeface="Times New Roman"/>
              </a:rPr>
              <a:t>  </a:t>
            </a:r>
            <a:r>
              <a:rPr sz="2000" b="1" i="1" spc="-25" dirty="0">
                <a:solidFill>
                  <a:srgbClr val="FF0000"/>
                </a:solidFill>
                <a:latin typeface="Calibri"/>
                <a:cs typeface="Calibri"/>
              </a:rPr>
              <a:t>in</a:t>
            </a:r>
            <a:r>
              <a:rPr sz="2000" spc="-25" dirty="0">
                <a:solidFill>
                  <a:srgbClr val="FF0000"/>
                </a:solidFill>
                <a:latin typeface="Times New Roman"/>
                <a:cs typeface="Times New Roman"/>
              </a:rPr>
              <a:t> </a:t>
            </a:r>
            <a:r>
              <a:rPr sz="2000" b="1" i="1" dirty="0">
                <a:solidFill>
                  <a:srgbClr val="FF0000"/>
                </a:solidFill>
                <a:latin typeface="Calibri"/>
                <a:cs typeface="Calibri"/>
              </a:rPr>
              <a:t>accordance</a:t>
            </a:r>
            <a:r>
              <a:rPr sz="2000" spc="15" dirty="0">
                <a:solidFill>
                  <a:srgbClr val="FF0000"/>
                </a:solidFill>
                <a:latin typeface="Times New Roman"/>
                <a:cs typeface="Times New Roman"/>
              </a:rPr>
              <a:t> </a:t>
            </a:r>
            <a:r>
              <a:rPr sz="2000" b="1" i="1" dirty="0">
                <a:solidFill>
                  <a:srgbClr val="FF0000"/>
                </a:solidFill>
                <a:latin typeface="Calibri"/>
                <a:cs typeface="Calibri"/>
              </a:rPr>
              <a:t>with</a:t>
            </a:r>
            <a:r>
              <a:rPr sz="2000" spc="-10" dirty="0">
                <a:solidFill>
                  <a:srgbClr val="FF0000"/>
                </a:solidFill>
                <a:latin typeface="Times New Roman"/>
                <a:cs typeface="Times New Roman"/>
              </a:rPr>
              <a:t> </a:t>
            </a:r>
            <a:r>
              <a:rPr sz="2000" b="1" i="1" dirty="0">
                <a:solidFill>
                  <a:srgbClr val="FF0000"/>
                </a:solidFill>
                <a:latin typeface="Calibri"/>
                <a:cs typeface="Calibri"/>
              </a:rPr>
              <a:t>the</a:t>
            </a:r>
            <a:r>
              <a:rPr sz="2000" spc="-5" dirty="0">
                <a:solidFill>
                  <a:srgbClr val="FF0000"/>
                </a:solidFill>
                <a:latin typeface="Times New Roman"/>
                <a:cs typeface="Times New Roman"/>
              </a:rPr>
              <a:t> </a:t>
            </a:r>
            <a:r>
              <a:rPr sz="2000" b="1" i="1" dirty="0">
                <a:solidFill>
                  <a:srgbClr val="FF0000"/>
                </a:solidFill>
                <a:latin typeface="Calibri"/>
                <a:cs typeface="Calibri"/>
              </a:rPr>
              <a:t>provisions</a:t>
            </a:r>
            <a:r>
              <a:rPr sz="2000" spc="10" dirty="0">
                <a:solidFill>
                  <a:srgbClr val="FF0000"/>
                </a:solidFill>
                <a:latin typeface="Times New Roman"/>
                <a:cs typeface="Times New Roman"/>
              </a:rPr>
              <a:t> </a:t>
            </a:r>
            <a:r>
              <a:rPr sz="2000" b="1" i="1" dirty="0">
                <a:solidFill>
                  <a:srgbClr val="FF0000"/>
                </a:solidFill>
                <a:latin typeface="Calibri"/>
                <a:cs typeface="Calibri"/>
              </a:rPr>
              <a:t>of</a:t>
            </a:r>
            <a:r>
              <a:rPr sz="2000" dirty="0">
                <a:solidFill>
                  <a:srgbClr val="FF0000"/>
                </a:solidFill>
                <a:latin typeface="Times New Roman"/>
                <a:cs typeface="Times New Roman"/>
              </a:rPr>
              <a:t> </a:t>
            </a:r>
            <a:r>
              <a:rPr sz="2000" b="1" i="1" dirty="0">
                <a:solidFill>
                  <a:srgbClr val="FF0000"/>
                </a:solidFill>
                <a:latin typeface="Calibri"/>
                <a:cs typeface="Calibri"/>
              </a:rPr>
              <a:t>this</a:t>
            </a:r>
            <a:r>
              <a:rPr sz="2000" spc="15" dirty="0">
                <a:solidFill>
                  <a:srgbClr val="FF0000"/>
                </a:solidFill>
                <a:latin typeface="Times New Roman"/>
                <a:cs typeface="Times New Roman"/>
              </a:rPr>
              <a:t> </a:t>
            </a:r>
            <a:r>
              <a:rPr sz="2000" b="1" i="1" dirty="0">
                <a:solidFill>
                  <a:srgbClr val="FF0000"/>
                </a:solidFill>
                <a:latin typeface="Calibri"/>
                <a:cs typeface="Calibri"/>
              </a:rPr>
              <a:t>Act,</a:t>
            </a:r>
            <a:r>
              <a:rPr sz="2000" spc="5" dirty="0">
                <a:solidFill>
                  <a:srgbClr val="FF0000"/>
                </a:solidFill>
                <a:latin typeface="Times New Roman"/>
                <a:cs typeface="Times New Roman"/>
              </a:rPr>
              <a:t> </a:t>
            </a:r>
            <a:r>
              <a:rPr sz="2000" b="1" i="1" dirty="0">
                <a:solidFill>
                  <a:srgbClr val="FF0000"/>
                </a:solidFill>
                <a:latin typeface="Calibri"/>
                <a:cs typeface="Calibri"/>
              </a:rPr>
              <a:t>before</a:t>
            </a:r>
            <a:r>
              <a:rPr sz="2000" spc="15" dirty="0">
                <a:solidFill>
                  <a:srgbClr val="FF0000"/>
                </a:solidFill>
                <a:latin typeface="Times New Roman"/>
                <a:cs typeface="Times New Roman"/>
              </a:rPr>
              <a:t> </a:t>
            </a:r>
            <a:r>
              <a:rPr sz="2000" b="1" i="1" dirty="0">
                <a:solidFill>
                  <a:srgbClr val="FF0000"/>
                </a:solidFill>
                <a:latin typeface="Calibri"/>
                <a:cs typeface="Calibri"/>
              </a:rPr>
              <a:t>making</a:t>
            </a:r>
            <a:r>
              <a:rPr sz="2000" spc="5" dirty="0">
                <a:solidFill>
                  <a:srgbClr val="FF0000"/>
                </a:solidFill>
                <a:latin typeface="Times New Roman"/>
                <a:cs typeface="Times New Roman"/>
              </a:rPr>
              <a:t> </a:t>
            </a:r>
            <a:r>
              <a:rPr sz="2000" b="1" i="1" dirty="0">
                <a:solidFill>
                  <a:srgbClr val="FF0000"/>
                </a:solidFill>
                <a:latin typeface="Calibri"/>
                <a:cs typeface="Calibri"/>
              </a:rPr>
              <a:t>any</a:t>
            </a:r>
            <a:r>
              <a:rPr sz="2000" spc="5" dirty="0">
                <a:solidFill>
                  <a:srgbClr val="FF0000"/>
                </a:solidFill>
                <a:latin typeface="Times New Roman"/>
                <a:cs typeface="Times New Roman"/>
              </a:rPr>
              <a:t> </a:t>
            </a:r>
            <a:r>
              <a:rPr sz="2000" b="1" i="1" dirty="0">
                <a:solidFill>
                  <a:srgbClr val="FF0000"/>
                </a:solidFill>
                <a:latin typeface="Calibri"/>
                <a:cs typeface="Calibri"/>
              </a:rPr>
              <a:t>deduction</a:t>
            </a:r>
            <a:r>
              <a:rPr sz="2000" spc="5" dirty="0">
                <a:solidFill>
                  <a:srgbClr val="FF0000"/>
                </a:solidFill>
                <a:latin typeface="Times New Roman"/>
                <a:cs typeface="Times New Roman"/>
              </a:rPr>
              <a:t> </a:t>
            </a:r>
            <a:r>
              <a:rPr sz="2000" b="1" i="1" spc="-10" dirty="0">
                <a:solidFill>
                  <a:srgbClr val="FF0000"/>
                </a:solidFill>
                <a:latin typeface="Calibri"/>
                <a:cs typeface="Calibri"/>
              </a:rPr>
              <a:t>under</a:t>
            </a:r>
            <a:r>
              <a:rPr sz="2000" spc="-10" dirty="0">
                <a:solidFill>
                  <a:srgbClr val="FF0000"/>
                </a:solidFill>
                <a:latin typeface="Times New Roman"/>
                <a:cs typeface="Times New Roman"/>
              </a:rPr>
              <a:t> </a:t>
            </a:r>
            <a:r>
              <a:rPr sz="2000" b="1" i="1" u="sng" dirty="0">
                <a:solidFill>
                  <a:srgbClr val="FF0000"/>
                </a:solidFill>
                <a:uFill>
                  <a:solidFill>
                    <a:srgbClr val="FF0000"/>
                  </a:solidFill>
                </a:uFill>
                <a:latin typeface="Calibri"/>
                <a:cs typeface="Calibri"/>
              </a:rPr>
              <a:t>this</a:t>
            </a:r>
            <a:r>
              <a:rPr sz="2000" u="sng" spc="-85"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Calibri"/>
                <a:cs typeface="Calibri"/>
              </a:rPr>
              <a:t>Chapter.</a:t>
            </a:r>
            <a:endParaRPr sz="2000">
              <a:latin typeface="Calibri"/>
              <a:cs typeface="Calibri"/>
            </a:endParaRPr>
          </a:p>
        </p:txBody>
      </p:sp>
      <p:sp>
        <p:nvSpPr>
          <p:cNvPr id="11" name="object 11"/>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11</a:t>
            </a:fld>
            <a:endParaRPr spc="-25" dirty="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6334125"/>
            <a:ext cx="9144000" cy="523875"/>
            <a:chOff x="0" y="6334125"/>
            <a:chExt cx="9144000" cy="523875"/>
          </a:xfrm>
        </p:grpSpPr>
        <p:sp>
          <p:nvSpPr>
            <p:cNvPr id="3" name="object 3"/>
            <p:cNvSpPr/>
            <p:nvPr/>
          </p:nvSpPr>
          <p:spPr>
            <a:xfrm>
              <a:off x="0" y="6400800"/>
              <a:ext cx="9144000" cy="457200"/>
            </a:xfrm>
            <a:custGeom>
              <a:avLst/>
              <a:gdLst/>
              <a:ahLst/>
              <a:cxnLst/>
              <a:rect l="l" t="t" r="r" b="b"/>
              <a:pathLst>
                <a:path w="9144000" h="457200">
                  <a:moveTo>
                    <a:pt x="9143999" y="0"/>
                  </a:moveTo>
                  <a:lnTo>
                    <a:pt x="0" y="0"/>
                  </a:lnTo>
                  <a:lnTo>
                    <a:pt x="0" y="457199"/>
                  </a:lnTo>
                  <a:lnTo>
                    <a:pt x="9143999" y="457199"/>
                  </a:lnTo>
                  <a:lnTo>
                    <a:pt x="9143999" y="0"/>
                  </a:lnTo>
                  <a:close/>
                </a:path>
              </a:pathLst>
            </a:custGeom>
            <a:solidFill>
              <a:srgbClr val="BC572C"/>
            </a:solidFill>
          </p:spPr>
          <p:txBody>
            <a:bodyPr wrap="square" lIns="0" tIns="0" rIns="0" bIns="0" rtlCol="0"/>
            <a:lstStyle/>
            <a:p>
              <a:endParaRPr/>
            </a:p>
          </p:txBody>
        </p:sp>
        <p:sp>
          <p:nvSpPr>
            <p:cNvPr id="4" name="object 4"/>
            <p:cNvSpPr/>
            <p:nvPr/>
          </p:nvSpPr>
          <p:spPr>
            <a:xfrm>
              <a:off x="0" y="6334125"/>
              <a:ext cx="9144000" cy="66675"/>
            </a:xfrm>
            <a:custGeom>
              <a:avLst/>
              <a:gdLst/>
              <a:ahLst/>
              <a:cxnLst/>
              <a:rect l="l" t="t" r="r" b="b"/>
              <a:pathLst>
                <a:path w="9144000" h="66675">
                  <a:moveTo>
                    <a:pt x="9143999" y="0"/>
                  </a:moveTo>
                  <a:lnTo>
                    <a:pt x="0" y="0"/>
                  </a:lnTo>
                  <a:lnTo>
                    <a:pt x="0" y="66674"/>
                  </a:lnTo>
                  <a:lnTo>
                    <a:pt x="9143999" y="66674"/>
                  </a:lnTo>
                  <a:lnTo>
                    <a:pt x="9143999" y="0"/>
                  </a:lnTo>
                  <a:close/>
                </a:path>
              </a:pathLst>
            </a:custGeom>
            <a:solidFill>
              <a:srgbClr val="E48211"/>
            </a:solidFill>
          </p:spPr>
          <p:txBody>
            <a:bodyPr wrap="square" lIns="0" tIns="0" rIns="0" bIns="0" rtlCol="0"/>
            <a:lstStyle/>
            <a:p>
              <a:endParaRPr/>
            </a:p>
          </p:txBody>
        </p:sp>
      </p:grpSp>
      <p:sp>
        <p:nvSpPr>
          <p:cNvPr id="5" name="object 5"/>
          <p:cNvSpPr/>
          <p:nvPr/>
        </p:nvSpPr>
        <p:spPr>
          <a:xfrm>
            <a:off x="895350" y="1738381"/>
            <a:ext cx="7475855" cy="0"/>
          </a:xfrm>
          <a:custGeom>
            <a:avLst/>
            <a:gdLst/>
            <a:ahLst/>
            <a:cxnLst/>
            <a:rect l="l" t="t" r="r" b="b"/>
            <a:pathLst>
              <a:path w="7475855">
                <a:moveTo>
                  <a:pt x="0" y="0"/>
                </a:moveTo>
                <a:lnTo>
                  <a:pt x="7475478" y="0"/>
                </a:lnTo>
              </a:path>
            </a:pathLst>
          </a:custGeom>
          <a:ln w="6350">
            <a:solidFill>
              <a:srgbClr val="7F7F7F"/>
            </a:solidFill>
          </a:ln>
        </p:spPr>
        <p:txBody>
          <a:bodyPr wrap="square" lIns="0" tIns="0" rIns="0" bIns="0" rtlCol="0"/>
          <a:lstStyle/>
          <a:p>
            <a:endParaRPr/>
          </a:p>
        </p:txBody>
      </p:sp>
      <p:sp>
        <p:nvSpPr>
          <p:cNvPr id="6" name="object 6" descr="$PPTXTitle"/>
          <p:cNvSpPr txBox="1">
            <a:spLocks noGrp="1"/>
          </p:cNvSpPr>
          <p:nvPr>
            <p:ph type="title"/>
          </p:nvPr>
        </p:nvSpPr>
        <p:spPr>
          <a:xfrm>
            <a:off x="901092" y="580392"/>
            <a:ext cx="7397750" cy="1108710"/>
          </a:xfrm>
          <a:prstGeom prst="rect">
            <a:avLst/>
          </a:prstGeom>
        </p:spPr>
        <p:txBody>
          <a:bodyPr vert="horz" wrap="square" lIns="0" tIns="59690" rIns="0" bIns="0" rtlCol="0">
            <a:spAutoFit/>
          </a:bodyPr>
          <a:lstStyle/>
          <a:p>
            <a:pPr marL="12700" marR="5080" algn="just">
              <a:lnSpc>
                <a:spcPts val="2039"/>
              </a:lnSpc>
              <a:spcBef>
                <a:spcPts val="470"/>
              </a:spcBef>
            </a:pPr>
            <a:r>
              <a:rPr sz="2000" spc="-105" dirty="0">
                <a:solidFill>
                  <a:srgbClr val="FF0000"/>
                </a:solidFill>
              </a:rPr>
              <a:t>For</a:t>
            </a:r>
            <a:r>
              <a:rPr sz="2000" dirty="0">
                <a:solidFill>
                  <a:srgbClr val="FF0000"/>
                </a:solidFill>
                <a:latin typeface="Times New Roman"/>
                <a:cs typeface="Times New Roman"/>
              </a:rPr>
              <a:t> </a:t>
            </a:r>
            <a:r>
              <a:rPr sz="2000" spc="-100" dirty="0">
                <a:solidFill>
                  <a:srgbClr val="FF0000"/>
                </a:solidFill>
              </a:rPr>
              <a:t>TDS</a:t>
            </a:r>
            <a:r>
              <a:rPr sz="2000" spc="-20" dirty="0">
                <a:solidFill>
                  <a:srgbClr val="FF0000"/>
                </a:solidFill>
                <a:latin typeface="Times New Roman"/>
                <a:cs typeface="Times New Roman"/>
              </a:rPr>
              <a:t> </a:t>
            </a:r>
            <a:r>
              <a:rPr sz="2000" spc="-80" dirty="0">
                <a:solidFill>
                  <a:srgbClr val="FF0000"/>
                </a:solidFill>
              </a:rPr>
              <a:t>assessments,</a:t>
            </a:r>
            <a:r>
              <a:rPr sz="2000" spc="-5" dirty="0">
                <a:solidFill>
                  <a:srgbClr val="FF0000"/>
                </a:solidFill>
                <a:latin typeface="Times New Roman"/>
                <a:cs typeface="Times New Roman"/>
              </a:rPr>
              <a:t> </a:t>
            </a:r>
            <a:r>
              <a:rPr sz="2000" spc="-85" dirty="0">
                <a:solidFill>
                  <a:srgbClr val="FF0000"/>
                </a:solidFill>
              </a:rPr>
              <a:t>surveys,</a:t>
            </a:r>
            <a:r>
              <a:rPr sz="2000" spc="-10" dirty="0">
                <a:solidFill>
                  <a:srgbClr val="FF0000"/>
                </a:solidFill>
                <a:latin typeface="Times New Roman"/>
                <a:cs typeface="Times New Roman"/>
              </a:rPr>
              <a:t> </a:t>
            </a:r>
            <a:r>
              <a:rPr sz="2000" spc="-90" dirty="0">
                <a:solidFill>
                  <a:srgbClr val="FF0000"/>
                </a:solidFill>
              </a:rPr>
              <a:t>and</a:t>
            </a:r>
            <a:r>
              <a:rPr sz="2000" spc="-5" dirty="0">
                <a:solidFill>
                  <a:srgbClr val="FF0000"/>
                </a:solidFill>
                <a:latin typeface="Times New Roman"/>
                <a:cs typeface="Times New Roman"/>
              </a:rPr>
              <a:t> </a:t>
            </a:r>
            <a:r>
              <a:rPr sz="2000" spc="-80" dirty="0">
                <a:solidFill>
                  <a:srgbClr val="FF0000"/>
                </a:solidFill>
              </a:rPr>
              <a:t>notices</a:t>
            </a:r>
            <a:r>
              <a:rPr sz="2000" spc="-10" dirty="0">
                <a:solidFill>
                  <a:srgbClr val="FF0000"/>
                </a:solidFill>
                <a:latin typeface="Times New Roman"/>
                <a:cs typeface="Times New Roman"/>
              </a:rPr>
              <a:t> </a:t>
            </a:r>
            <a:r>
              <a:rPr sz="2000" spc="-80" dirty="0">
                <a:solidFill>
                  <a:srgbClr val="FF0000"/>
                </a:solidFill>
              </a:rPr>
              <a:t>under</a:t>
            </a:r>
            <a:r>
              <a:rPr sz="2000" dirty="0">
                <a:solidFill>
                  <a:srgbClr val="FF0000"/>
                </a:solidFill>
                <a:latin typeface="Times New Roman"/>
                <a:cs typeface="Times New Roman"/>
              </a:rPr>
              <a:t> </a:t>
            </a:r>
            <a:r>
              <a:rPr sz="2000" spc="-80" dirty="0">
                <a:solidFill>
                  <a:srgbClr val="FF0000"/>
                </a:solidFill>
              </a:rPr>
              <a:t>Sections</a:t>
            </a:r>
            <a:r>
              <a:rPr sz="2000" spc="-30" dirty="0">
                <a:solidFill>
                  <a:srgbClr val="FF0000"/>
                </a:solidFill>
                <a:latin typeface="Times New Roman"/>
                <a:cs typeface="Times New Roman"/>
              </a:rPr>
              <a:t> </a:t>
            </a:r>
            <a:r>
              <a:rPr sz="2000" spc="-85" dirty="0">
                <a:solidFill>
                  <a:srgbClr val="FF0000"/>
                </a:solidFill>
              </a:rPr>
              <a:t>201,</a:t>
            </a:r>
            <a:r>
              <a:rPr sz="2000" spc="-10" dirty="0">
                <a:solidFill>
                  <a:srgbClr val="FF0000"/>
                </a:solidFill>
                <a:latin typeface="Times New Roman"/>
                <a:cs typeface="Times New Roman"/>
              </a:rPr>
              <a:t> </a:t>
            </a:r>
            <a:r>
              <a:rPr sz="2000" spc="-80" dirty="0">
                <a:solidFill>
                  <a:srgbClr val="FF0000"/>
                </a:solidFill>
              </a:rPr>
              <a:t>201(1A),</a:t>
            </a:r>
            <a:r>
              <a:rPr sz="2000" spc="-5" dirty="0">
                <a:solidFill>
                  <a:srgbClr val="FF0000"/>
                </a:solidFill>
                <a:latin typeface="Times New Roman"/>
                <a:cs typeface="Times New Roman"/>
              </a:rPr>
              <a:t> </a:t>
            </a:r>
            <a:r>
              <a:rPr sz="2000" spc="-10" dirty="0">
                <a:solidFill>
                  <a:srgbClr val="FF0000"/>
                </a:solidFill>
              </a:rPr>
              <a:t>194C,</a:t>
            </a:r>
            <a:r>
              <a:rPr sz="2000" spc="-10" dirty="0">
                <a:solidFill>
                  <a:srgbClr val="FF0000"/>
                </a:solidFill>
                <a:latin typeface="Times New Roman"/>
                <a:cs typeface="Times New Roman"/>
              </a:rPr>
              <a:t> </a:t>
            </a:r>
            <a:r>
              <a:rPr sz="2000" spc="-65" dirty="0">
                <a:solidFill>
                  <a:srgbClr val="FF0000"/>
                </a:solidFill>
              </a:rPr>
              <a:t>194J,</a:t>
            </a:r>
            <a:r>
              <a:rPr sz="2000" spc="-60" dirty="0">
                <a:solidFill>
                  <a:srgbClr val="FF0000"/>
                </a:solidFill>
                <a:latin typeface="Times New Roman"/>
                <a:cs typeface="Times New Roman"/>
              </a:rPr>
              <a:t> </a:t>
            </a:r>
            <a:r>
              <a:rPr sz="2000" spc="-65" dirty="0">
                <a:solidFill>
                  <a:srgbClr val="FF0000"/>
                </a:solidFill>
              </a:rPr>
              <a:t>194H,</a:t>
            </a:r>
            <a:r>
              <a:rPr sz="2000" spc="-45" dirty="0">
                <a:solidFill>
                  <a:srgbClr val="FF0000"/>
                </a:solidFill>
                <a:latin typeface="Times New Roman"/>
                <a:cs typeface="Times New Roman"/>
              </a:rPr>
              <a:t> </a:t>
            </a:r>
            <a:r>
              <a:rPr sz="2000" spc="-140" dirty="0">
                <a:solidFill>
                  <a:srgbClr val="FF0000"/>
                </a:solidFill>
              </a:rPr>
              <a:t>194−I,</a:t>
            </a:r>
            <a:r>
              <a:rPr sz="2000" spc="15" dirty="0">
                <a:solidFill>
                  <a:srgbClr val="FF0000"/>
                </a:solidFill>
                <a:latin typeface="Times New Roman"/>
                <a:cs typeface="Times New Roman"/>
              </a:rPr>
              <a:t> </a:t>
            </a:r>
            <a:r>
              <a:rPr sz="2000" spc="-35" dirty="0">
                <a:solidFill>
                  <a:srgbClr val="FF0000"/>
                </a:solidFill>
              </a:rPr>
              <a:t>194Q,</a:t>
            </a:r>
            <a:r>
              <a:rPr sz="2000" spc="-25" dirty="0">
                <a:solidFill>
                  <a:srgbClr val="FF0000"/>
                </a:solidFill>
                <a:latin typeface="Times New Roman"/>
                <a:cs typeface="Times New Roman"/>
              </a:rPr>
              <a:t> </a:t>
            </a:r>
            <a:r>
              <a:rPr sz="2000" spc="-70" dirty="0">
                <a:solidFill>
                  <a:srgbClr val="FF0000"/>
                </a:solidFill>
              </a:rPr>
              <a:t>206C,</a:t>
            </a:r>
            <a:r>
              <a:rPr sz="2000" spc="-40" dirty="0">
                <a:solidFill>
                  <a:srgbClr val="FF0000"/>
                </a:solidFill>
                <a:latin typeface="Times New Roman"/>
                <a:cs typeface="Times New Roman"/>
              </a:rPr>
              <a:t> </a:t>
            </a:r>
            <a:r>
              <a:rPr sz="2000" spc="-65" dirty="0">
                <a:solidFill>
                  <a:srgbClr val="FF0000"/>
                </a:solidFill>
              </a:rPr>
              <a:t>etc.,</a:t>
            </a:r>
            <a:r>
              <a:rPr sz="2000" spc="-30" dirty="0">
                <a:solidFill>
                  <a:srgbClr val="FF0000"/>
                </a:solidFill>
                <a:latin typeface="Times New Roman"/>
                <a:cs typeface="Times New Roman"/>
              </a:rPr>
              <a:t> </a:t>
            </a:r>
            <a:r>
              <a:rPr sz="2000" spc="-45" dirty="0">
                <a:solidFill>
                  <a:srgbClr val="FF0000"/>
                </a:solidFill>
              </a:rPr>
              <a:t>the</a:t>
            </a:r>
            <a:r>
              <a:rPr sz="2000" spc="-40" dirty="0">
                <a:solidFill>
                  <a:srgbClr val="FF0000"/>
                </a:solidFill>
                <a:latin typeface="Times New Roman"/>
                <a:cs typeface="Times New Roman"/>
              </a:rPr>
              <a:t> </a:t>
            </a:r>
            <a:r>
              <a:rPr sz="2000" spc="-75" dirty="0">
                <a:solidFill>
                  <a:srgbClr val="FF0000"/>
                </a:solidFill>
              </a:rPr>
              <a:t>following</a:t>
            </a:r>
            <a:r>
              <a:rPr sz="2000" spc="-35" dirty="0">
                <a:solidFill>
                  <a:srgbClr val="FF0000"/>
                </a:solidFill>
                <a:latin typeface="Times New Roman"/>
                <a:cs typeface="Times New Roman"/>
              </a:rPr>
              <a:t> </a:t>
            </a:r>
            <a:r>
              <a:rPr sz="2000" spc="-50" dirty="0">
                <a:solidFill>
                  <a:srgbClr val="FF0000"/>
                </a:solidFill>
              </a:rPr>
              <a:t>are</a:t>
            </a:r>
            <a:r>
              <a:rPr sz="2000" spc="-35" dirty="0">
                <a:solidFill>
                  <a:srgbClr val="FF0000"/>
                </a:solidFill>
                <a:latin typeface="Times New Roman"/>
                <a:cs typeface="Times New Roman"/>
              </a:rPr>
              <a:t> </a:t>
            </a:r>
            <a:r>
              <a:rPr sz="2000" spc="-60" dirty="0">
                <a:solidFill>
                  <a:srgbClr val="FF0000"/>
                </a:solidFill>
              </a:rPr>
              <a:t>the</a:t>
            </a:r>
            <a:r>
              <a:rPr sz="2000" spc="-50" dirty="0">
                <a:solidFill>
                  <a:srgbClr val="FF0000"/>
                </a:solidFill>
                <a:latin typeface="Times New Roman"/>
                <a:cs typeface="Times New Roman"/>
              </a:rPr>
              <a:t> </a:t>
            </a:r>
            <a:r>
              <a:rPr sz="2000" spc="-75" dirty="0">
                <a:solidFill>
                  <a:srgbClr val="FF0000"/>
                </a:solidFill>
              </a:rPr>
              <a:t>most</a:t>
            </a:r>
            <a:r>
              <a:rPr sz="2000" spc="-40" dirty="0">
                <a:solidFill>
                  <a:srgbClr val="FF0000"/>
                </a:solidFill>
                <a:latin typeface="Times New Roman"/>
                <a:cs typeface="Times New Roman"/>
              </a:rPr>
              <a:t> </a:t>
            </a:r>
            <a:r>
              <a:rPr sz="2000" spc="-80" dirty="0">
                <a:solidFill>
                  <a:srgbClr val="FF0000"/>
                </a:solidFill>
              </a:rPr>
              <a:t>common</a:t>
            </a:r>
            <a:r>
              <a:rPr sz="2000" spc="-35" dirty="0">
                <a:solidFill>
                  <a:srgbClr val="FF0000"/>
                </a:solidFill>
                <a:latin typeface="Times New Roman"/>
                <a:cs typeface="Times New Roman"/>
              </a:rPr>
              <a:t> </a:t>
            </a:r>
            <a:r>
              <a:rPr sz="2000" spc="-25" dirty="0">
                <a:solidFill>
                  <a:srgbClr val="FF0000"/>
                </a:solidFill>
              </a:rPr>
              <a:t>TDS</a:t>
            </a:r>
            <a:r>
              <a:rPr sz="2000" spc="-25" dirty="0">
                <a:solidFill>
                  <a:srgbClr val="FF0000"/>
                </a:solidFill>
                <a:latin typeface="Times New Roman"/>
                <a:cs typeface="Times New Roman"/>
              </a:rPr>
              <a:t> </a:t>
            </a:r>
            <a:r>
              <a:rPr sz="2000" spc="-60" dirty="0">
                <a:solidFill>
                  <a:srgbClr val="FF0000"/>
                </a:solidFill>
              </a:rPr>
              <a:t>errors</a:t>
            </a:r>
            <a:r>
              <a:rPr sz="2000" spc="-65" dirty="0">
                <a:solidFill>
                  <a:srgbClr val="FF0000"/>
                </a:solidFill>
                <a:latin typeface="Times New Roman"/>
                <a:cs typeface="Times New Roman"/>
              </a:rPr>
              <a:t> </a:t>
            </a:r>
            <a:r>
              <a:rPr sz="2000" spc="-50" dirty="0">
                <a:solidFill>
                  <a:srgbClr val="FF0000"/>
                </a:solidFill>
              </a:rPr>
              <a:t>noticed</a:t>
            </a:r>
            <a:r>
              <a:rPr sz="2000" spc="-75" dirty="0">
                <a:solidFill>
                  <a:srgbClr val="FF0000"/>
                </a:solidFill>
                <a:latin typeface="Times New Roman"/>
                <a:cs typeface="Times New Roman"/>
              </a:rPr>
              <a:t> </a:t>
            </a:r>
            <a:r>
              <a:rPr sz="2000" dirty="0">
                <a:solidFill>
                  <a:srgbClr val="FF0000"/>
                </a:solidFill>
              </a:rPr>
              <a:t>by</a:t>
            </a:r>
            <a:r>
              <a:rPr sz="2000" spc="-125" dirty="0">
                <a:solidFill>
                  <a:srgbClr val="FF0000"/>
                </a:solidFill>
                <a:latin typeface="Times New Roman"/>
                <a:cs typeface="Times New Roman"/>
              </a:rPr>
              <a:t> </a:t>
            </a:r>
            <a:r>
              <a:rPr sz="2000" spc="-10" dirty="0">
                <a:solidFill>
                  <a:srgbClr val="FF0000"/>
                </a:solidFill>
              </a:rPr>
              <a:t>the</a:t>
            </a:r>
            <a:r>
              <a:rPr sz="2000" spc="-70" dirty="0">
                <a:solidFill>
                  <a:srgbClr val="FF0000"/>
                </a:solidFill>
                <a:latin typeface="Times New Roman"/>
                <a:cs typeface="Times New Roman"/>
              </a:rPr>
              <a:t> </a:t>
            </a:r>
            <a:r>
              <a:rPr sz="2000" spc="-65" dirty="0">
                <a:solidFill>
                  <a:srgbClr val="FF0000"/>
                </a:solidFill>
              </a:rPr>
              <a:t>Department</a:t>
            </a:r>
            <a:r>
              <a:rPr sz="2000" spc="-60" dirty="0">
                <a:solidFill>
                  <a:srgbClr val="FF0000"/>
                </a:solidFill>
                <a:latin typeface="Times New Roman"/>
                <a:cs typeface="Times New Roman"/>
              </a:rPr>
              <a:t> </a:t>
            </a:r>
            <a:r>
              <a:rPr sz="2000" spc="-45" dirty="0">
                <a:solidFill>
                  <a:srgbClr val="FF0000"/>
                </a:solidFill>
              </a:rPr>
              <a:t>along</a:t>
            </a:r>
            <a:r>
              <a:rPr sz="2000" spc="-80" dirty="0">
                <a:solidFill>
                  <a:srgbClr val="FF0000"/>
                </a:solidFill>
                <a:latin typeface="Times New Roman"/>
                <a:cs typeface="Times New Roman"/>
              </a:rPr>
              <a:t> </a:t>
            </a:r>
            <a:r>
              <a:rPr sz="2000" spc="-25" dirty="0">
                <a:solidFill>
                  <a:srgbClr val="FF0000"/>
                </a:solidFill>
              </a:rPr>
              <a:t>with</a:t>
            </a:r>
            <a:r>
              <a:rPr sz="2000" spc="-70" dirty="0">
                <a:solidFill>
                  <a:srgbClr val="FF0000"/>
                </a:solidFill>
                <a:latin typeface="Times New Roman"/>
                <a:cs typeface="Times New Roman"/>
              </a:rPr>
              <a:t> </a:t>
            </a:r>
            <a:r>
              <a:rPr sz="2000" spc="-10" dirty="0">
                <a:solidFill>
                  <a:srgbClr val="FF0000"/>
                </a:solidFill>
              </a:rPr>
              <a:t>the</a:t>
            </a:r>
            <a:r>
              <a:rPr sz="2000" spc="-75" dirty="0">
                <a:solidFill>
                  <a:srgbClr val="FF0000"/>
                </a:solidFill>
                <a:latin typeface="Times New Roman"/>
                <a:cs typeface="Times New Roman"/>
              </a:rPr>
              <a:t> </a:t>
            </a:r>
            <a:r>
              <a:rPr sz="2000" spc="-45" dirty="0">
                <a:solidFill>
                  <a:srgbClr val="FF0000"/>
                </a:solidFill>
              </a:rPr>
              <a:t>leading</a:t>
            </a:r>
            <a:r>
              <a:rPr sz="2000" spc="-75" dirty="0">
                <a:solidFill>
                  <a:srgbClr val="FF0000"/>
                </a:solidFill>
                <a:latin typeface="Times New Roman"/>
                <a:cs typeface="Times New Roman"/>
              </a:rPr>
              <a:t> </a:t>
            </a:r>
            <a:r>
              <a:rPr sz="2000" spc="-45" dirty="0">
                <a:solidFill>
                  <a:srgbClr val="FF0000"/>
                </a:solidFill>
              </a:rPr>
              <a:t>judicial</a:t>
            </a:r>
            <a:r>
              <a:rPr sz="2000" spc="-60" dirty="0">
                <a:solidFill>
                  <a:srgbClr val="FF0000"/>
                </a:solidFill>
                <a:latin typeface="Times New Roman"/>
                <a:cs typeface="Times New Roman"/>
              </a:rPr>
              <a:t> </a:t>
            </a:r>
            <a:r>
              <a:rPr sz="2000" spc="-35" dirty="0">
                <a:solidFill>
                  <a:srgbClr val="FF0000"/>
                </a:solidFill>
              </a:rPr>
              <a:t>precedents</a:t>
            </a:r>
            <a:r>
              <a:rPr sz="2000" spc="-35" dirty="0">
                <a:solidFill>
                  <a:srgbClr val="FF0000"/>
                </a:solidFill>
                <a:latin typeface="Times New Roman"/>
                <a:cs typeface="Times New Roman"/>
              </a:rPr>
              <a:t> </a:t>
            </a:r>
            <a:r>
              <a:rPr sz="2000" spc="-70" dirty="0">
                <a:solidFill>
                  <a:srgbClr val="FF0000"/>
                </a:solidFill>
              </a:rPr>
              <a:t>available</a:t>
            </a:r>
            <a:r>
              <a:rPr sz="2000" spc="-160" dirty="0">
                <a:solidFill>
                  <a:srgbClr val="FF0000"/>
                </a:solidFill>
                <a:latin typeface="Times New Roman"/>
                <a:cs typeface="Times New Roman"/>
              </a:rPr>
              <a:t> </a:t>
            </a:r>
            <a:r>
              <a:rPr sz="2000" spc="-50" dirty="0">
                <a:solidFill>
                  <a:srgbClr val="FF0000"/>
                </a:solidFill>
              </a:rPr>
              <a:t>to</a:t>
            </a:r>
            <a:r>
              <a:rPr sz="2000" spc="-140" dirty="0">
                <a:solidFill>
                  <a:srgbClr val="FF0000"/>
                </a:solidFill>
                <a:latin typeface="Times New Roman"/>
                <a:cs typeface="Times New Roman"/>
              </a:rPr>
              <a:t> </a:t>
            </a:r>
            <a:r>
              <a:rPr sz="2000" spc="-70" dirty="0">
                <a:solidFill>
                  <a:srgbClr val="FF0000"/>
                </a:solidFill>
              </a:rPr>
              <a:t>defend</a:t>
            </a:r>
            <a:r>
              <a:rPr sz="2000" spc="-180" dirty="0">
                <a:solidFill>
                  <a:srgbClr val="FF0000"/>
                </a:solidFill>
                <a:latin typeface="Times New Roman"/>
                <a:cs typeface="Times New Roman"/>
              </a:rPr>
              <a:t> </a:t>
            </a:r>
            <a:r>
              <a:rPr sz="2000" spc="-45" dirty="0">
                <a:solidFill>
                  <a:srgbClr val="FF0000"/>
                </a:solidFill>
              </a:rPr>
              <a:t>the</a:t>
            </a:r>
            <a:r>
              <a:rPr sz="2000" spc="-145" dirty="0">
                <a:solidFill>
                  <a:srgbClr val="FF0000"/>
                </a:solidFill>
                <a:latin typeface="Times New Roman"/>
                <a:cs typeface="Times New Roman"/>
              </a:rPr>
              <a:t> </a:t>
            </a:r>
            <a:r>
              <a:rPr sz="2000" spc="-10" dirty="0">
                <a:solidFill>
                  <a:srgbClr val="FF0000"/>
                </a:solidFill>
              </a:rPr>
              <a:t>matter.</a:t>
            </a:r>
            <a:endParaRPr sz="2000">
              <a:latin typeface="Times New Roman"/>
              <a:cs typeface="Times New Roman"/>
            </a:endParaRPr>
          </a:p>
        </p:txBody>
      </p:sp>
      <p:sp>
        <p:nvSpPr>
          <p:cNvPr id="7" name="object 7"/>
          <p:cNvSpPr txBox="1"/>
          <p:nvPr/>
        </p:nvSpPr>
        <p:spPr>
          <a:xfrm>
            <a:off x="901092" y="1832611"/>
            <a:ext cx="5662295" cy="330835"/>
          </a:xfrm>
          <a:prstGeom prst="rect">
            <a:avLst/>
          </a:prstGeom>
        </p:spPr>
        <p:txBody>
          <a:bodyPr vert="horz" wrap="square" lIns="0" tIns="12700" rIns="0" bIns="0" rtlCol="0">
            <a:spAutoFit/>
          </a:bodyPr>
          <a:lstStyle/>
          <a:p>
            <a:pPr marL="12700">
              <a:lnSpc>
                <a:spcPct val="100000"/>
              </a:lnSpc>
              <a:spcBef>
                <a:spcPts val="100"/>
              </a:spcBef>
            </a:pPr>
            <a:r>
              <a:rPr sz="2000" dirty="0">
                <a:solidFill>
                  <a:srgbClr val="3F3F3F"/>
                </a:solidFill>
                <a:latin typeface="Calibri"/>
                <a:cs typeface="Calibri"/>
              </a:rPr>
              <a:t>Common</a:t>
            </a:r>
            <a:r>
              <a:rPr sz="2000" spc="-105" dirty="0">
                <a:solidFill>
                  <a:srgbClr val="3F3F3F"/>
                </a:solidFill>
                <a:latin typeface="Times New Roman"/>
                <a:cs typeface="Times New Roman"/>
              </a:rPr>
              <a:t> </a:t>
            </a:r>
            <a:r>
              <a:rPr sz="2000" dirty="0">
                <a:solidFill>
                  <a:srgbClr val="3F3F3F"/>
                </a:solidFill>
                <a:latin typeface="Calibri"/>
                <a:cs typeface="Calibri"/>
              </a:rPr>
              <a:t>TDS</a:t>
            </a:r>
            <a:r>
              <a:rPr sz="2000" spc="-80" dirty="0">
                <a:solidFill>
                  <a:srgbClr val="3F3F3F"/>
                </a:solidFill>
                <a:latin typeface="Times New Roman"/>
                <a:cs typeface="Times New Roman"/>
              </a:rPr>
              <a:t> </a:t>
            </a:r>
            <a:r>
              <a:rPr sz="2000" spc="-10" dirty="0">
                <a:solidFill>
                  <a:srgbClr val="3F3F3F"/>
                </a:solidFill>
                <a:latin typeface="Calibri"/>
                <a:cs typeface="Calibri"/>
              </a:rPr>
              <a:t>Errors</a:t>
            </a:r>
            <a:r>
              <a:rPr sz="2000" spc="-75" dirty="0">
                <a:solidFill>
                  <a:srgbClr val="3F3F3F"/>
                </a:solidFill>
                <a:latin typeface="Times New Roman"/>
                <a:cs typeface="Times New Roman"/>
              </a:rPr>
              <a:t> </a:t>
            </a:r>
            <a:r>
              <a:rPr sz="2000" dirty="0">
                <a:solidFill>
                  <a:srgbClr val="3F3F3F"/>
                </a:solidFill>
                <a:latin typeface="Calibri"/>
                <a:cs typeface="Calibri"/>
              </a:rPr>
              <a:t>and</a:t>
            </a:r>
            <a:r>
              <a:rPr sz="2000" spc="-95" dirty="0">
                <a:solidFill>
                  <a:srgbClr val="3F3F3F"/>
                </a:solidFill>
                <a:latin typeface="Times New Roman"/>
                <a:cs typeface="Times New Roman"/>
              </a:rPr>
              <a:t> </a:t>
            </a:r>
            <a:r>
              <a:rPr sz="2000" dirty="0">
                <a:solidFill>
                  <a:srgbClr val="3F3F3F"/>
                </a:solidFill>
                <a:latin typeface="Calibri"/>
                <a:cs typeface="Calibri"/>
              </a:rPr>
              <a:t>Important</a:t>
            </a:r>
            <a:r>
              <a:rPr sz="2000" spc="-80" dirty="0">
                <a:solidFill>
                  <a:srgbClr val="3F3F3F"/>
                </a:solidFill>
                <a:latin typeface="Times New Roman"/>
                <a:cs typeface="Times New Roman"/>
              </a:rPr>
              <a:t> </a:t>
            </a:r>
            <a:r>
              <a:rPr sz="2000" dirty="0">
                <a:solidFill>
                  <a:srgbClr val="3F3F3F"/>
                </a:solidFill>
                <a:latin typeface="Calibri"/>
                <a:cs typeface="Calibri"/>
              </a:rPr>
              <a:t>Judicial</a:t>
            </a:r>
            <a:r>
              <a:rPr sz="2000" spc="-95" dirty="0">
                <a:solidFill>
                  <a:srgbClr val="3F3F3F"/>
                </a:solidFill>
                <a:latin typeface="Times New Roman"/>
                <a:cs typeface="Times New Roman"/>
              </a:rPr>
              <a:t> </a:t>
            </a:r>
            <a:r>
              <a:rPr sz="2000" spc="-10" dirty="0">
                <a:solidFill>
                  <a:srgbClr val="3F3F3F"/>
                </a:solidFill>
                <a:latin typeface="Calibri"/>
                <a:cs typeface="Calibri"/>
              </a:rPr>
              <a:t>Precedents</a:t>
            </a:r>
            <a:endParaRPr sz="2000">
              <a:latin typeface="Calibri"/>
              <a:cs typeface="Calibri"/>
            </a:endParaRPr>
          </a:p>
        </p:txBody>
      </p:sp>
      <p:grpSp>
        <p:nvGrpSpPr>
          <p:cNvPr id="8" name="object 8"/>
          <p:cNvGrpSpPr/>
          <p:nvPr/>
        </p:nvGrpSpPr>
        <p:grpSpPr>
          <a:xfrm>
            <a:off x="533400" y="2198751"/>
            <a:ext cx="8148955" cy="4254500"/>
            <a:chOff x="533400" y="2198751"/>
            <a:chExt cx="8148955" cy="4254500"/>
          </a:xfrm>
        </p:grpSpPr>
        <p:sp>
          <p:nvSpPr>
            <p:cNvPr id="9" name="object 9"/>
            <p:cNvSpPr/>
            <p:nvPr/>
          </p:nvSpPr>
          <p:spPr>
            <a:xfrm>
              <a:off x="539750" y="2205075"/>
              <a:ext cx="8136255" cy="772160"/>
            </a:xfrm>
            <a:custGeom>
              <a:avLst/>
              <a:gdLst/>
              <a:ahLst/>
              <a:cxnLst/>
              <a:rect l="l" t="t" r="r" b="b"/>
              <a:pathLst>
                <a:path w="8136255" h="772160">
                  <a:moveTo>
                    <a:pt x="8136001" y="0"/>
                  </a:moveTo>
                  <a:lnTo>
                    <a:pt x="8136001" y="0"/>
                  </a:lnTo>
                  <a:lnTo>
                    <a:pt x="0" y="0"/>
                  </a:lnTo>
                  <a:lnTo>
                    <a:pt x="0" y="772058"/>
                  </a:lnTo>
                  <a:lnTo>
                    <a:pt x="8136001" y="772058"/>
                  </a:lnTo>
                  <a:lnTo>
                    <a:pt x="8136001" y="0"/>
                  </a:lnTo>
                  <a:close/>
                </a:path>
              </a:pathLst>
            </a:custGeom>
            <a:solidFill>
              <a:srgbClr val="E48211"/>
            </a:solidFill>
          </p:spPr>
          <p:txBody>
            <a:bodyPr wrap="square" lIns="0" tIns="0" rIns="0" bIns="0" rtlCol="0"/>
            <a:lstStyle/>
            <a:p>
              <a:endParaRPr/>
            </a:p>
          </p:txBody>
        </p:sp>
        <p:sp>
          <p:nvSpPr>
            <p:cNvPr id="10" name="object 10"/>
            <p:cNvSpPr/>
            <p:nvPr/>
          </p:nvSpPr>
          <p:spPr>
            <a:xfrm>
              <a:off x="539750" y="2977006"/>
              <a:ext cx="8136255" cy="1488440"/>
            </a:xfrm>
            <a:custGeom>
              <a:avLst/>
              <a:gdLst/>
              <a:ahLst/>
              <a:cxnLst/>
              <a:rect l="l" t="t" r="r" b="b"/>
              <a:pathLst>
                <a:path w="8136255" h="1488439">
                  <a:moveTo>
                    <a:pt x="8136001" y="0"/>
                  </a:moveTo>
                  <a:lnTo>
                    <a:pt x="8136001" y="0"/>
                  </a:lnTo>
                  <a:lnTo>
                    <a:pt x="0" y="0"/>
                  </a:lnTo>
                  <a:lnTo>
                    <a:pt x="0" y="1488440"/>
                  </a:lnTo>
                  <a:lnTo>
                    <a:pt x="8136001" y="1488440"/>
                  </a:lnTo>
                  <a:lnTo>
                    <a:pt x="8136001" y="0"/>
                  </a:lnTo>
                  <a:close/>
                </a:path>
              </a:pathLst>
            </a:custGeom>
            <a:solidFill>
              <a:srgbClr val="F5D9CC"/>
            </a:solidFill>
          </p:spPr>
          <p:txBody>
            <a:bodyPr wrap="square" lIns="0" tIns="0" rIns="0" bIns="0" rtlCol="0"/>
            <a:lstStyle/>
            <a:p>
              <a:endParaRPr/>
            </a:p>
          </p:txBody>
        </p:sp>
        <p:sp>
          <p:nvSpPr>
            <p:cNvPr id="11" name="object 11"/>
            <p:cNvSpPr/>
            <p:nvPr/>
          </p:nvSpPr>
          <p:spPr>
            <a:xfrm>
              <a:off x="539750" y="4465484"/>
              <a:ext cx="8136255" cy="1209675"/>
            </a:xfrm>
            <a:custGeom>
              <a:avLst/>
              <a:gdLst/>
              <a:ahLst/>
              <a:cxnLst/>
              <a:rect l="l" t="t" r="r" b="b"/>
              <a:pathLst>
                <a:path w="8136255" h="1209675">
                  <a:moveTo>
                    <a:pt x="8136001" y="0"/>
                  </a:moveTo>
                  <a:lnTo>
                    <a:pt x="8136001" y="0"/>
                  </a:lnTo>
                  <a:lnTo>
                    <a:pt x="0" y="0"/>
                  </a:lnTo>
                  <a:lnTo>
                    <a:pt x="0" y="1209306"/>
                  </a:lnTo>
                  <a:lnTo>
                    <a:pt x="8136001" y="1209306"/>
                  </a:lnTo>
                  <a:lnTo>
                    <a:pt x="8136001" y="0"/>
                  </a:lnTo>
                  <a:close/>
                </a:path>
              </a:pathLst>
            </a:custGeom>
            <a:solidFill>
              <a:srgbClr val="FAEDE7"/>
            </a:solidFill>
          </p:spPr>
          <p:txBody>
            <a:bodyPr wrap="square" lIns="0" tIns="0" rIns="0" bIns="0" rtlCol="0"/>
            <a:lstStyle/>
            <a:p>
              <a:endParaRPr/>
            </a:p>
          </p:txBody>
        </p:sp>
        <p:sp>
          <p:nvSpPr>
            <p:cNvPr id="12" name="object 12"/>
            <p:cNvSpPr/>
            <p:nvPr/>
          </p:nvSpPr>
          <p:spPr>
            <a:xfrm>
              <a:off x="539750" y="5674791"/>
              <a:ext cx="8136255" cy="772160"/>
            </a:xfrm>
            <a:custGeom>
              <a:avLst/>
              <a:gdLst/>
              <a:ahLst/>
              <a:cxnLst/>
              <a:rect l="l" t="t" r="r" b="b"/>
              <a:pathLst>
                <a:path w="8136255" h="772160">
                  <a:moveTo>
                    <a:pt x="8136001" y="0"/>
                  </a:moveTo>
                  <a:lnTo>
                    <a:pt x="8136001" y="0"/>
                  </a:lnTo>
                  <a:lnTo>
                    <a:pt x="0" y="0"/>
                  </a:lnTo>
                  <a:lnTo>
                    <a:pt x="0" y="772045"/>
                  </a:lnTo>
                  <a:lnTo>
                    <a:pt x="8136001" y="772045"/>
                  </a:lnTo>
                  <a:lnTo>
                    <a:pt x="8136001" y="0"/>
                  </a:lnTo>
                  <a:close/>
                </a:path>
              </a:pathLst>
            </a:custGeom>
            <a:solidFill>
              <a:srgbClr val="F5D9CC"/>
            </a:solidFill>
          </p:spPr>
          <p:txBody>
            <a:bodyPr wrap="square" lIns="0" tIns="0" rIns="0" bIns="0" rtlCol="0"/>
            <a:lstStyle/>
            <a:p>
              <a:endParaRPr/>
            </a:p>
          </p:txBody>
        </p:sp>
        <p:sp>
          <p:nvSpPr>
            <p:cNvPr id="13" name="object 13"/>
            <p:cNvSpPr/>
            <p:nvPr/>
          </p:nvSpPr>
          <p:spPr>
            <a:xfrm>
              <a:off x="2573776" y="2198751"/>
              <a:ext cx="4068445" cy="4254500"/>
            </a:xfrm>
            <a:custGeom>
              <a:avLst/>
              <a:gdLst/>
              <a:ahLst/>
              <a:cxnLst/>
              <a:rect l="l" t="t" r="r" b="b"/>
              <a:pathLst>
                <a:path w="4068445" h="4254500">
                  <a:moveTo>
                    <a:pt x="0" y="0"/>
                  </a:moveTo>
                  <a:lnTo>
                    <a:pt x="0" y="4254436"/>
                  </a:lnTo>
                </a:path>
                <a:path w="4068445" h="4254500">
                  <a:moveTo>
                    <a:pt x="2033915" y="0"/>
                  </a:moveTo>
                  <a:lnTo>
                    <a:pt x="2033915" y="4254436"/>
                  </a:lnTo>
                </a:path>
                <a:path w="4068445" h="4254500">
                  <a:moveTo>
                    <a:pt x="4067936" y="0"/>
                  </a:moveTo>
                  <a:lnTo>
                    <a:pt x="4067936" y="4254436"/>
                  </a:lnTo>
                </a:path>
              </a:pathLst>
            </a:custGeom>
            <a:ln w="12699">
              <a:solidFill>
                <a:srgbClr val="FFFFFF"/>
              </a:solidFill>
            </a:ln>
          </p:spPr>
          <p:txBody>
            <a:bodyPr wrap="square" lIns="0" tIns="0" rIns="0" bIns="0" rtlCol="0"/>
            <a:lstStyle/>
            <a:p>
              <a:endParaRPr/>
            </a:p>
          </p:txBody>
        </p:sp>
        <p:sp>
          <p:nvSpPr>
            <p:cNvPr id="14" name="object 14"/>
            <p:cNvSpPr/>
            <p:nvPr/>
          </p:nvSpPr>
          <p:spPr>
            <a:xfrm>
              <a:off x="533400" y="2977134"/>
              <a:ext cx="8148955" cy="0"/>
            </a:xfrm>
            <a:custGeom>
              <a:avLst/>
              <a:gdLst/>
              <a:ahLst/>
              <a:cxnLst/>
              <a:rect l="l" t="t" r="r" b="b"/>
              <a:pathLst>
                <a:path w="8148955">
                  <a:moveTo>
                    <a:pt x="0" y="0"/>
                  </a:moveTo>
                  <a:lnTo>
                    <a:pt x="8148705" y="0"/>
                  </a:lnTo>
                </a:path>
              </a:pathLst>
            </a:custGeom>
            <a:ln w="38099">
              <a:solidFill>
                <a:srgbClr val="FFFFFF"/>
              </a:solidFill>
            </a:ln>
          </p:spPr>
          <p:txBody>
            <a:bodyPr wrap="square" lIns="0" tIns="0" rIns="0" bIns="0" rtlCol="0"/>
            <a:lstStyle/>
            <a:p>
              <a:endParaRPr/>
            </a:p>
          </p:txBody>
        </p:sp>
        <p:sp>
          <p:nvSpPr>
            <p:cNvPr id="15" name="object 15"/>
            <p:cNvSpPr/>
            <p:nvPr/>
          </p:nvSpPr>
          <p:spPr>
            <a:xfrm>
              <a:off x="533400" y="2198751"/>
              <a:ext cx="8148955" cy="4254500"/>
            </a:xfrm>
            <a:custGeom>
              <a:avLst/>
              <a:gdLst/>
              <a:ahLst/>
              <a:cxnLst/>
              <a:rect l="l" t="t" r="r" b="b"/>
              <a:pathLst>
                <a:path w="8148955" h="4254500">
                  <a:moveTo>
                    <a:pt x="0" y="2266690"/>
                  </a:moveTo>
                  <a:lnTo>
                    <a:pt x="8148705" y="2266690"/>
                  </a:lnTo>
                </a:path>
                <a:path w="8148955" h="4254500">
                  <a:moveTo>
                    <a:pt x="0" y="3476029"/>
                  </a:moveTo>
                  <a:lnTo>
                    <a:pt x="8148705" y="3476029"/>
                  </a:lnTo>
                </a:path>
                <a:path w="8148955" h="4254500">
                  <a:moveTo>
                    <a:pt x="6352" y="0"/>
                  </a:moveTo>
                  <a:lnTo>
                    <a:pt x="6352" y="4254436"/>
                  </a:lnTo>
                </a:path>
                <a:path w="8148955" h="4254500">
                  <a:moveTo>
                    <a:pt x="8142350" y="0"/>
                  </a:moveTo>
                  <a:lnTo>
                    <a:pt x="8142350" y="4254436"/>
                  </a:lnTo>
                </a:path>
                <a:path w="8148955" h="4254500">
                  <a:moveTo>
                    <a:pt x="0" y="6355"/>
                  </a:moveTo>
                  <a:lnTo>
                    <a:pt x="8148705" y="6355"/>
                  </a:lnTo>
                </a:path>
                <a:path w="8148955" h="4254500">
                  <a:moveTo>
                    <a:pt x="0" y="4248084"/>
                  </a:moveTo>
                  <a:lnTo>
                    <a:pt x="8148705" y="4248084"/>
                  </a:lnTo>
                </a:path>
              </a:pathLst>
            </a:custGeom>
            <a:ln w="12699">
              <a:solidFill>
                <a:srgbClr val="FFFFFF"/>
              </a:solidFill>
            </a:ln>
          </p:spPr>
          <p:txBody>
            <a:bodyPr wrap="square" lIns="0" tIns="0" rIns="0" bIns="0" rtlCol="0"/>
            <a:lstStyle/>
            <a:p>
              <a:endParaRPr/>
            </a:p>
          </p:txBody>
        </p:sp>
      </p:grpSp>
      <p:sp>
        <p:nvSpPr>
          <p:cNvPr id="16" name="object 16"/>
          <p:cNvSpPr txBox="1"/>
          <p:nvPr/>
        </p:nvSpPr>
        <p:spPr>
          <a:xfrm>
            <a:off x="618539" y="2426590"/>
            <a:ext cx="508000" cy="299720"/>
          </a:xfrm>
          <a:prstGeom prst="rect">
            <a:avLst/>
          </a:prstGeom>
        </p:spPr>
        <p:txBody>
          <a:bodyPr vert="horz" wrap="square" lIns="0" tIns="12700" rIns="0" bIns="0" rtlCol="0">
            <a:spAutoFit/>
          </a:bodyPr>
          <a:lstStyle/>
          <a:p>
            <a:pPr marL="12700">
              <a:lnSpc>
                <a:spcPct val="100000"/>
              </a:lnSpc>
              <a:spcBef>
                <a:spcPts val="100"/>
              </a:spcBef>
            </a:pPr>
            <a:r>
              <a:rPr sz="1800" b="1" spc="-10" dirty="0">
                <a:solidFill>
                  <a:srgbClr val="FFFFFF"/>
                </a:solidFill>
                <a:latin typeface="Calibri"/>
                <a:cs typeface="Calibri"/>
              </a:rPr>
              <a:t>Issue</a:t>
            </a:r>
            <a:endParaRPr sz="1800">
              <a:latin typeface="Calibri"/>
              <a:cs typeface="Calibri"/>
            </a:endParaRPr>
          </a:p>
        </p:txBody>
      </p:sp>
      <p:sp>
        <p:nvSpPr>
          <p:cNvPr id="29" name="object 29"/>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30" name="object 30"/>
          <p:cNvSpPr txBox="1">
            <a:spLocks noGrp="1"/>
          </p:cNvSpPr>
          <p:nvPr>
            <p:ph type="sldNum" sz="quarter" idx="7"/>
          </p:nvPr>
        </p:nvSpPr>
        <p:spPr>
          <a:prstGeom prst="rect">
            <a:avLst/>
          </a:prstGeom>
        </p:spPr>
        <p:txBody>
          <a:bodyPr vert="horz" wrap="square" lIns="0" tIns="0" rIns="0" bIns="0" rtlCol="0">
            <a:spAutoFit/>
          </a:bodyPr>
          <a:lstStyle/>
          <a:p>
            <a:pPr marL="38100">
              <a:lnSpc>
                <a:spcPts val="1105"/>
              </a:lnSpc>
            </a:pPr>
            <a:fld id="{81D60167-4931-47E6-BA6A-407CBD079E47}" type="slidenum">
              <a:rPr spc="-25" dirty="0"/>
              <a:t>110</a:t>
            </a:fld>
            <a:endParaRPr spc="-25" dirty="0"/>
          </a:p>
        </p:txBody>
      </p:sp>
      <p:sp>
        <p:nvSpPr>
          <p:cNvPr id="17" name="object 17"/>
          <p:cNvSpPr txBox="1"/>
          <p:nvPr/>
        </p:nvSpPr>
        <p:spPr>
          <a:xfrm>
            <a:off x="2652774" y="2223263"/>
            <a:ext cx="1328420" cy="574040"/>
          </a:xfrm>
          <a:prstGeom prst="rect">
            <a:avLst/>
          </a:prstGeom>
        </p:spPr>
        <p:txBody>
          <a:bodyPr vert="horz" wrap="square" lIns="0" tIns="12700" rIns="0" bIns="0" rtlCol="0">
            <a:spAutoFit/>
          </a:bodyPr>
          <a:lstStyle/>
          <a:p>
            <a:pPr marL="12700" marR="5080">
              <a:lnSpc>
                <a:spcPct val="100000"/>
              </a:lnSpc>
              <a:spcBef>
                <a:spcPts val="100"/>
              </a:spcBef>
            </a:pPr>
            <a:r>
              <a:rPr sz="1800" b="1" spc="-10" dirty="0">
                <a:solidFill>
                  <a:srgbClr val="FFFFFF"/>
                </a:solidFill>
                <a:latin typeface="Calibri"/>
                <a:cs typeface="Calibri"/>
              </a:rPr>
              <a:t>Department's</a:t>
            </a:r>
            <a:r>
              <a:rPr sz="1800" spc="-10" dirty="0">
                <a:solidFill>
                  <a:srgbClr val="FFFFFF"/>
                </a:solidFill>
                <a:latin typeface="Times New Roman"/>
                <a:cs typeface="Times New Roman"/>
              </a:rPr>
              <a:t> </a:t>
            </a:r>
            <a:r>
              <a:rPr sz="1800" b="1" spc="-10" dirty="0">
                <a:solidFill>
                  <a:srgbClr val="FFFFFF"/>
                </a:solidFill>
                <a:latin typeface="Calibri"/>
                <a:cs typeface="Calibri"/>
              </a:rPr>
              <a:t>Allegation</a:t>
            </a:r>
            <a:endParaRPr sz="1800">
              <a:latin typeface="Calibri"/>
              <a:cs typeface="Calibri"/>
            </a:endParaRPr>
          </a:p>
        </p:txBody>
      </p:sp>
      <p:sp>
        <p:nvSpPr>
          <p:cNvPr id="18" name="object 18"/>
          <p:cNvSpPr txBox="1"/>
          <p:nvPr/>
        </p:nvSpPr>
        <p:spPr>
          <a:xfrm>
            <a:off x="4687060" y="2223263"/>
            <a:ext cx="1742439" cy="574040"/>
          </a:xfrm>
          <a:prstGeom prst="rect">
            <a:avLst/>
          </a:prstGeom>
        </p:spPr>
        <p:txBody>
          <a:bodyPr vert="horz" wrap="square" lIns="0" tIns="12700" rIns="0" bIns="0" rtlCol="0">
            <a:spAutoFit/>
          </a:bodyPr>
          <a:lstStyle/>
          <a:p>
            <a:pPr marL="12700" marR="5080">
              <a:lnSpc>
                <a:spcPct val="100000"/>
              </a:lnSpc>
              <a:spcBef>
                <a:spcPts val="100"/>
              </a:spcBef>
            </a:pPr>
            <a:r>
              <a:rPr sz="1800" b="1" dirty="0">
                <a:solidFill>
                  <a:srgbClr val="FFFFFF"/>
                </a:solidFill>
                <a:latin typeface="Calibri"/>
                <a:cs typeface="Calibri"/>
              </a:rPr>
              <a:t>Important</a:t>
            </a:r>
            <a:r>
              <a:rPr sz="1800" spc="-100" dirty="0">
                <a:solidFill>
                  <a:srgbClr val="FFFFFF"/>
                </a:solidFill>
                <a:latin typeface="Times New Roman"/>
                <a:cs typeface="Times New Roman"/>
              </a:rPr>
              <a:t> </a:t>
            </a:r>
            <a:r>
              <a:rPr sz="1800" b="1" spc="-10" dirty="0">
                <a:solidFill>
                  <a:srgbClr val="FFFFFF"/>
                </a:solidFill>
                <a:latin typeface="Calibri"/>
                <a:cs typeface="Calibri"/>
              </a:rPr>
              <a:t>Judicial</a:t>
            </a:r>
            <a:r>
              <a:rPr sz="1800" spc="-10" dirty="0">
                <a:solidFill>
                  <a:srgbClr val="FFFFFF"/>
                </a:solidFill>
                <a:latin typeface="Times New Roman"/>
                <a:cs typeface="Times New Roman"/>
              </a:rPr>
              <a:t> </a:t>
            </a:r>
            <a:r>
              <a:rPr sz="1800" b="1" spc="-10" dirty="0">
                <a:solidFill>
                  <a:srgbClr val="FFFFFF"/>
                </a:solidFill>
                <a:latin typeface="Calibri"/>
                <a:cs typeface="Calibri"/>
              </a:rPr>
              <a:t>Precedents</a:t>
            </a:r>
            <a:endParaRPr sz="1800">
              <a:latin typeface="Calibri"/>
              <a:cs typeface="Calibri"/>
            </a:endParaRPr>
          </a:p>
        </p:txBody>
      </p:sp>
      <p:sp>
        <p:nvSpPr>
          <p:cNvPr id="19" name="object 19"/>
          <p:cNvSpPr txBox="1"/>
          <p:nvPr/>
        </p:nvSpPr>
        <p:spPr>
          <a:xfrm>
            <a:off x="6721599" y="2289430"/>
            <a:ext cx="1289685" cy="574040"/>
          </a:xfrm>
          <a:prstGeom prst="rect">
            <a:avLst/>
          </a:prstGeom>
        </p:spPr>
        <p:txBody>
          <a:bodyPr vert="horz" wrap="square" lIns="0" tIns="12700" rIns="0" bIns="0" rtlCol="0">
            <a:spAutoFit/>
          </a:bodyPr>
          <a:lstStyle/>
          <a:p>
            <a:pPr marL="12700" marR="5080">
              <a:lnSpc>
                <a:spcPct val="100000"/>
              </a:lnSpc>
              <a:spcBef>
                <a:spcPts val="100"/>
              </a:spcBef>
            </a:pPr>
            <a:r>
              <a:rPr sz="1800" b="1" dirty="0">
                <a:solidFill>
                  <a:srgbClr val="FFFFFF"/>
                </a:solidFill>
                <a:latin typeface="Calibri"/>
                <a:cs typeface="Calibri"/>
              </a:rPr>
              <a:t>Principle</a:t>
            </a:r>
            <a:r>
              <a:rPr sz="1800" spc="-85" dirty="0">
                <a:solidFill>
                  <a:srgbClr val="FFFFFF"/>
                </a:solidFill>
                <a:latin typeface="Times New Roman"/>
                <a:cs typeface="Times New Roman"/>
              </a:rPr>
              <a:t> </a:t>
            </a:r>
            <a:r>
              <a:rPr sz="1800" b="1" spc="-20" dirty="0">
                <a:solidFill>
                  <a:srgbClr val="FFFFFF"/>
                </a:solidFill>
                <a:latin typeface="Calibri"/>
                <a:cs typeface="Calibri"/>
              </a:rPr>
              <a:t>Laid</a:t>
            </a:r>
            <a:r>
              <a:rPr sz="1800" spc="-20" dirty="0">
                <a:solidFill>
                  <a:srgbClr val="FFFFFF"/>
                </a:solidFill>
                <a:latin typeface="Times New Roman"/>
                <a:cs typeface="Times New Roman"/>
              </a:rPr>
              <a:t> </a:t>
            </a:r>
            <a:r>
              <a:rPr sz="1800" b="1" spc="-20" dirty="0">
                <a:solidFill>
                  <a:srgbClr val="FFFFFF"/>
                </a:solidFill>
                <a:latin typeface="Calibri"/>
                <a:cs typeface="Calibri"/>
              </a:rPr>
              <a:t>Down</a:t>
            </a:r>
            <a:endParaRPr sz="1800">
              <a:latin typeface="Calibri"/>
              <a:cs typeface="Calibri"/>
            </a:endParaRPr>
          </a:p>
        </p:txBody>
      </p:sp>
      <p:sp>
        <p:nvSpPr>
          <p:cNvPr id="20" name="object 20"/>
          <p:cNvSpPr txBox="1"/>
          <p:nvPr/>
        </p:nvSpPr>
        <p:spPr>
          <a:xfrm>
            <a:off x="618539" y="2995118"/>
            <a:ext cx="1669414" cy="574675"/>
          </a:xfrm>
          <a:prstGeom prst="rect">
            <a:avLst/>
          </a:prstGeom>
        </p:spPr>
        <p:txBody>
          <a:bodyPr vert="horz" wrap="square" lIns="0" tIns="12700" rIns="0" bIns="0" rtlCol="0">
            <a:spAutoFit/>
          </a:bodyPr>
          <a:lstStyle/>
          <a:p>
            <a:pPr marL="12700">
              <a:lnSpc>
                <a:spcPct val="100000"/>
              </a:lnSpc>
              <a:spcBef>
                <a:spcPts val="100"/>
              </a:spcBef>
            </a:pPr>
            <a:r>
              <a:rPr sz="1800" spc="-35" dirty="0">
                <a:latin typeface="Calibri"/>
                <a:cs typeface="Calibri"/>
              </a:rPr>
              <a:t>Non−deduction</a:t>
            </a:r>
            <a:r>
              <a:rPr sz="1800" spc="-40" dirty="0">
                <a:latin typeface="Times New Roman"/>
                <a:cs typeface="Times New Roman"/>
              </a:rPr>
              <a:t> </a:t>
            </a:r>
            <a:r>
              <a:rPr sz="1800" spc="-25" dirty="0">
                <a:latin typeface="Calibri"/>
                <a:cs typeface="Calibri"/>
              </a:rPr>
              <a:t>of</a:t>
            </a:r>
            <a:endParaRPr sz="1800">
              <a:latin typeface="Calibri"/>
              <a:cs typeface="Calibri"/>
            </a:endParaRPr>
          </a:p>
          <a:p>
            <a:pPr marL="12700">
              <a:lnSpc>
                <a:spcPct val="100000"/>
              </a:lnSpc>
              <a:spcBef>
                <a:spcPts val="5"/>
              </a:spcBef>
            </a:pPr>
            <a:r>
              <a:rPr sz="1800" spc="-25" dirty="0">
                <a:latin typeface="Calibri"/>
                <a:cs typeface="Calibri"/>
              </a:rPr>
              <a:t>TDS</a:t>
            </a:r>
            <a:endParaRPr sz="1800">
              <a:latin typeface="Calibri"/>
              <a:cs typeface="Calibri"/>
            </a:endParaRPr>
          </a:p>
        </p:txBody>
      </p:sp>
      <p:sp>
        <p:nvSpPr>
          <p:cNvPr id="21" name="object 21"/>
          <p:cNvSpPr txBox="1"/>
          <p:nvPr/>
        </p:nvSpPr>
        <p:spPr>
          <a:xfrm>
            <a:off x="2652774" y="2995118"/>
            <a:ext cx="1628775" cy="848994"/>
          </a:xfrm>
          <a:prstGeom prst="rect">
            <a:avLst/>
          </a:prstGeom>
        </p:spPr>
        <p:txBody>
          <a:bodyPr vert="horz" wrap="square" lIns="0" tIns="12700" rIns="0" bIns="0" rtlCol="0">
            <a:spAutoFit/>
          </a:bodyPr>
          <a:lstStyle/>
          <a:p>
            <a:pPr marL="12700" marR="5080">
              <a:lnSpc>
                <a:spcPct val="100000"/>
              </a:lnSpc>
              <a:spcBef>
                <a:spcPts val="100"/>
              </a:spcBef>
            </a:pPr>
            <a:r>
              <a:rPr sz="1800" dirty="0">
                <a:latin typeface="Calibri"/>
                <a:cs typeface="Calibri"/>
              </a:rPr>
              <a:t>Deductor</a:t>
            </a:r>
            <a:r>
              <a:rPr sz="1800" spc="-105" dirty="0">
                <a:latin typeface="Times New Roman"/>
                <a:cs typeface="Times New Roman"/>
              </a:rPr>
              <a:t> </a:t>
            </a:r>
            <a:r>
              <a:rPr sz="1800" spc="-10" dirty="0">
                <a:latin typeface="Calibri"/>
                <a:cs typeface="Calibri"/>
              </a:rPr>
              <a:t>treated</a:t>
            </a:r>
            <a:r>
              <a:rPr sz="1800" spc="-10" dirty="0">
                <a:latin typeface="Times New Roman"/>
                <a:cs typeface="Times New Roman"/>
              </a:rPr>
              <a:t> </a:t>
            </a:r>
            <a:r>
              <a:rPr sz="1800" dirty="0">
                <a:latin typeface="Calibri"/>
                <a:cs typeface="Calibri"/>
              </a:rPr>
              <a:t>as</a:t>
            </a:r>
            <a:r>
              <a:rPr sz="1800" spc="-45" dirty="0">
                <a:latin typeface="Times New Roman"/>
                <a:cs typeface="Times New Roman"/>
              </a:rPr>
              <a:t> </a:t>
            </a:r>
            <a:r>
              <a:rPr sz="1800" spc="-10" dirty="0">
                <a:latin typeface="Calibri"/>
                <a:cs typeface="Calibri"/>
              </a:rPr>
              <a:t>Assessee−in−</a:t>
            </a:r>
            <a:r>
              <a:rPr sz="1800" spc="-10" dirty="0">
                <a:latin typeface="Times New Roman"/>
                <a:cs typeface="Times New Roman"/>
              </a:rPr>
              <a:t> </a:t>
            </a:r>
            <a:r>
              <a:rPr sz="1800" spc="-10" dirty="0">
                <a:latin typeface="Calibri"/>
                <a:cs typeface="Calibri"/>
              </a:rPr>
              <a:t>Default</a:t>
            </a:r>
            <a:r>
              <a:rPr sz="1800" spc="-85" dirty="0">
                <a:latin typeface="Times New Roman"/>
                <a:cs typeface="Times New Roman"/>
              </a:rPr>
              <a:t> </a:t>
            </a:r>
            <a:r>
              <a:rPr sz="1800" dirty="0">
                <a:latin typeface="Calibri"/>
                <a:cs typeface="Calibri"/>
              </a:rPr>
              <a:t>u/s</a:t>
            </a:r>
            <a:r>
              <a:rPr sz="1800" spc="-85" dirty="0">
                <a:latin typeface="Times New Roman"/>
                <a:cs typeface="Times New Roman"/>
              </a:rPr>
              <a:t> </a:t>
            </a:r>
            <a:r>
              <a:rPr sz="1800" spc="-25" dirty="0">
                <a:latin typeface="Calibri"/>
                <a:cs typeface="Calibri"/>
              </a:rPr>
              <a:t>201</a:t>
            </a:r>
            <a:endParaRPr sz="1800">
              <a:latin typeface="Calibri"/>
              <a:cs typeface="Calibri"/>
            </a:endParaRPr>
          </a:p>
        </p:txBody>
      </p:sp>
      <p:sp>
        <p:nvSpPr>
          <p:cNvPr id="22" name="object 22"/>
          <p:cNvSpPr txBox="1"/>
          <p:nvPr/>
        </p:nvSpPr>
        <p:spPr>
          <a:xfrm>
            <a:off x="4687060" y="2995118"/>
            <a:ext cx="1750695" cy="574675"/>
          </a:xfrm>
          <a:prstGeom prst="rect">
            <a:avLst/>
          </a:prstGeom>
        </p:spPr>
        <p:txBody>
          <a:bodyPr vert="horz" wrap="square" lIns="0" tIns="12700" rIns="0" bIns="0" rtlCol="0">
            <a:spAutoFit/>
          </a:bodyPr>
          <a:lstStyle/>
          <a:p>
            <a:pPr marL="12700">
              <a:lnSpc>
                <a:spcPct val="100000"/>
              </a:lnSpc>
              <a:spcBef>
                <a:spcPts val="100"/>
              </a:spcBef>
            </a:pPr>
            <a:r>
              <a:rPr sz="1800" dirty="0">
                <a:latin typeface="Calibri"/>
                <a:cs typeface="Calibri"/>
              </a:rPr>
              <a:t>CIT</a:t>
            </a:r>
            <a:r>
              <a:rPr sz="1800" spc="-70" dirty="0">
                <a:latin typeface="Times New Roman"/>
                <a:cs typeface="Times New Roman"/>
              </a:rPr>
              <a:t> </a:t>
            </a:r>
            <a:r>
              <a:rPr sz="1800" spc="-70" dirty="0">
                <a:latin typeface="Calibri"/>
                <a:cs typeface="Calibri"/>
              </a:rPr>
              <a:t>v.</a:t>
            </a:r>
            <a:r>
              <a:rPr sz="1800" spc="-55" dirty="0">
                <a:latin typeface="Times New Roman"/>
                <a:cs typeface="Times New Roman"/>
              </a:rPr>
              <a:t> </a:t>
            </a:r>
            <a:r>
              <a:rPr sz="1800" dirty="0">
                <a:latin typeface="Calibri"/>
                <a:cs typeface="Calibri"/>
              </a:rPr>
              <a:t>Eli</a:t>
            </a:r>
            <a:r>
              <a:rPr sz="1800" spc="-50" dirty="0">
                <a:latin typeface="Times New Roman"/>
                <a:cs typeface="Times New Roman"/>
              </a:rPr>
              <a:t> </a:t>
            </a:r>
            <a:r>
              <a:rPr sz="1800" dirty="0">
                <a:latin typeface="Calibri"/>
                <a:cs typeface="Calibri"/>
              </a:rPr>
              <a:t>Lilly</a:t>
            </a:r>
            <a:r>
              <a:rPr sz="1800" spc="-30" dirty="0">
                <a:latin typeface="Times New Roman"/>
                <a:cs typeface="Times New Roman"/>
              </a:rPr>
              <a:t> </a:t>
            </a:r>
            <a:r>
              <a:rPr sz="1800" dirty="0">
                <a:latin typeface="Calibri"/>
                <a:cs typeface="Calibri"/>
              </a:rPr>
              <a:t>&amp;</a:t>
            </a:r>
            <a:r>
              <a:rPr sz="1800" spc="-50" dirty="0">
                <a:latin typeface="Times New Roman"/>
                <a:cs typeface="Times New Roman"/>
              </a:rPr>
              <a:t> </a:t>
            </a:r>
            <a:r>
              <a:rPr sz="1800" spc="-25" dirty="0">
                <a:latin typeface="Calibri"/>
                <a:cs typeface="Calibri"/>
              </a:rPr>
              <a:t>Co.</a:t>
            </a:r>
            <a:endParaRPr sz="1800">
              <a:latin typeface="Calibri"/>
              <a:cs typeface="Calibri"/>
            </a:endParaRPr>
          </a:p>
          <a:p>
            <a:pPr marL="12700">
              <a:lnSpc>
                <a:spcPct val="100000"/>
              </a:lnSpc>
              <a:spcBef>
                <a:spcPts val="5"/>
              </a:spcBef>
            </a:pPr>
            <a:r>
              <a:rPr sz="1800" dirty="0">
                <a:latin typeface="Calibri"/>
                <a:cs typeface="Calibri"/>
              </a:rPr>
              <a:t>(India)</a:t>
            </a:r>
            <a:r>
              <a:rPr sz="1800" spc="-65" dirty="0">
                <a:latin typeface="Times New Roman"/>
                <a:cs typeface="Times New Roman"/>
              </a:rPr>
              <a:t> </a:t>
            </a:r>
            <a:r>
              <a:rPr sz="1800" dirty="0">
                <a:latin typeface="Calibri"/>
                <a:cs typeface="Calibri"/>
              </a:rPr>
              <a:t>Pvt.</a:t>
            </a:r>
            <a:r>
              <a:rPr sz="1800" spc="-80" dirty="0">
                <a:latin typeface="Times New Roman"/>
                <a:cs typeface="Times New Roman"/>
              </a:rPr>
              <a:t> </a:t>
            </a:r>
            <a:r>
              <a:rPr sz="1800" spc="-20" dirty="0">
                <a:latin typeface="Calibri"/>
                <a:cs typeface="Calibri"/>
              </a:rPr>
              <a:t>Ltd.</a:t>
            </a:r>
            <a:endParaRPr sz="1800">
              <a:latin typeface="Calibri"/>
              <a:cs typeface="Calibri"/>
            </a:endParaRPr>
          </a:p>
        </p:txBody>
      </p:sp>
      <p:sp>
        <p:nvSpPr>
          <p:cNvPr id="23" name="object 23"/>
          <p:cNvSpPr txBox="1"/>
          <p:nvPr/>
        </p:nvSpPr>
        <p:spPr>
          <a:xfrm>
            <a:off x="6721599" y="2995118"/>
            <a:ext cx="1870075" cy="1397635"/>
          </a:xfrm>
          <a:prstGeom prst="rect">
            <a:avLst/>
          </a:prstGeom>
        </p:spPr>
        <p:txBody>
          <a:bodyPr vert="horz" wrap="square" lIns="0" tIns="12700" rIns="0" bIns="0" rtlCol="0">
            <a:spAutoFit/>
          </a:bodyPr>
          <a:lstStyle/>
          <a:p>
            <a:pPr marL="12700" marR="5080">
              <a:lnSpc>
                <a:spcPct val="100000"/>
              </a:lnSpc>
              <a:spcBef>
                <a:spcPts val="100"/>
              </a:spcBef>
            </a:pPr>
            <a:r>
              <a:rPr sz="1800" dirty="0">
                <a:latin typeface="Calibri"/>
                <a:cs typeface="Calibri"/>
              </a:rPr>
              <a:t>AO</a:t>
            </a:r>
            <a:r>
              <a:rPr sz="1800" spc="-75" dirty="0">
                <a:latin typeface="Times New Roman"/>
                <a:cs typeface="Times New Roman"/>
              </a:rPr>
              <a:t> </a:t>
            </a:r>
            <a:r>
              <a:rPr sz="1800" dirty="0">
                <a:latin typeface="Calibri"/>
                <a:cs typeface="Calibri"/>
              </a:rPr>
              <a:t>must</a:t>
            </a:r>
            <a:r>
              <a:rPr sz="1800" spc="-75" dirty="0">
                <a:latin typeface="Times New Roman"/>
                <a:cs typeface="Times New Roman"/>
              </a:rPr>
              <a:t> </a:t>
            </a:r>
            <a:r>
              <a:rPr sz="1800" spc="-10" dirty="0">
                <a:latin typeface="Calibri"/>
                <a:cs typeface="Calibri"/>
              </a:rPr>
              <a:t>verify</a:t>
            </a:r>
            <a:r>
              <a:rPr sz="1800" spc="-10" dirty="0">
                <a:latin typeface="Times New Roman"/>
                <a:cs typeface="Times New Roman"/>
              </a:rPr>
              <a:t> </a:t>
            </a:r>
            <a:r>
              <a:rPr sz="1800" dirty="0">
                <a:latin typeface="Calibri"/>
                <a:cs typeface="Calibri"/>
              </a:rPr>
              <a:t>whether</a:t>
            </a:r>
            <a:r>
              <a:rPr sz="1800" spc="-110" dirty="0">
                <a:latin typeface="Times New Roman"/>
                <a:cs typeface="Times New Roman"/>
              </a:rPr>
              <a:t> </a:t>
            </a:r>
            <a:r>
              <a:rPr sz="1800" spc="-10" dirty="0">
                <a:latin typeface="Calibri"/>
                <a:cs typeface="Calibri"/>
              </a:rPr>
              <a:t>deductee</a:t>
            </a:r>
            <a:r>
              <a:rPr sz="1800" spc="-10" dirty="0">
                <a:latin typeface="Times New Roman"/>
                <a:cs typeface="Times New Roman"/>
              </a:rPr>
              <a:t> </a:t>
            </a:r>
            <a:r>
              <a:rPr sz="1800" dirty="0">
                <a:latin typeface="Calibri"/>
                <a:cs typeface="Calibri"/>
              </a:rPr>
              <a:t>has</a:t>
            </a:r>
            <a:r>
              <a:rPr sz="1800" spc="-85" dirty="0">
                <a:latin typeface="Times New Roman"/>
                <a:cs typeface="Times New Roman"/>
              </a:rPr>
              <a:t> </a:t>
            </a:r>
            <a:r>
              <a:rPr sz="1800" dirty="0">
                <a:latin typeface="Calibri"/>
                <a:cs typeface="Calibri"/>
              </a:rPr>
              <a:t>already</a:t>
            </a:r>
            <a:r>
              <a:rPr sz="1800" spc="-90" dirty="0">
                <a:latin typeface="Times New Roman"/>
                <a:cs typeface="Times New Roman"/>
              </a:rPr>
              <a:t> </a:t>
            </a:r>
            <a:r>
              <a:rPr sz="1800" dirty="0">
                <a:latin typeface="Calibri"/>
                <a:cs typeface="Calibri"/>
              </a:rPr>
              <a:t>paid</a:t>
            </a:r>
            <a:r>
              <a:rPr sz="1800" spc="-70" dirty="0">
                <a:latin typeface="Times New Roman"/>
                <a:cs typeface="Times New Roman"/>
              </a:rPr>
              <a:t> </a:t>
            </a:r>
            <a:r>
              <a:rPr sz="1800" spc="-25" dirty="0">
                <a:latin typeface="Calibri"/>
                <a:cs typeface="Calibri"/>
              </a:rPr>
              <a:t>tax</a:t>
            </a:r>
            <a:r>
              <a:rPr sz="1800" spc="-25" dirty="0">
                <a:latin typeface="Times New Roman"/>
                <a:cs typeface="Times New Roman"/>
              </a:rPr>
              <a:t> </a:t>
            </a:r>
            <a:r>
              <a:rPr sz="1800" spc="-10" dirty="0">
                <a:latin typeface="Calibri"/>
                <a:cs typeface="Calibri"/>
              </a:rPr>
              <a:t>before</a:t>
            </a:r>
            <a:r>
              <a:rPr sz="1800" spc="-90" dirty="0">
                <a:latin typeface="Times New Roman"/>
                <a:cs typeface="Times New Roman"/>
              </a:rPr>
              <a:t> </a:t>
            </a:r>
            <a:r>
              <a:rPr sz="1800" spc="-10" dirty="0">
                <a:latin typeface="Calibri"/>
                <a:cs typeface="Calibri"/>
              </a:rPr>
              <a:t>raising</a:t>
            </a:r>
            <a:r>
              <a:rPr sz="1800" spc="-10" dirty="0">
                <a:latin typeface="Times New Roman"/>
                <a:cs typeface="Times New Roman"/>
              </a:rPr>
              <a:t> </a:t>
            </a:r>
            <a:r>
              <a:rPr sz="1800" spc="-10" dirty="0">
                <a:latin typeface="Calibri"/>
                <a:cs typeface="Calibri"/>
              </a:rPr>
              <a:t>demand.</a:t>
            </a:r>
            <a:endParaRPr sz="1800">
              <a:latin typeface="Calibri"/>
              <a:cs typeface="Calibri"/>
            </a:endParaRPr>
          </a:p>
        </p:txBody>
      </p:sp>
      <p:sp>
        <p:nvSpPr>
          <p:cNvPr id="24" name="object 24"/>
          <p:cNvSpPr txBox="1"/>
          <p:nvPr/>
        </p:nvSpPr>
        <p:spPr>
          <a:xfrm>
            <a:off x="618539" y="4484370"/>
            <a:ext cx="1784985" cy="574040"/>
          </a:xfrm>
          <a:prstGeom prst="rect">
            <a:avLst/>
          </a:prstGeom>
        </p:spPr>
        <p:txBody>
          <a:bodyPr vert="horz" wrap="square" lIns="0" tIns="12700" rIns="0" bIns="0" rtlCol="0">
            <a:spAutoFit/>
          </a:bodyPr>
          <a:lstStyle/>
          <a:p>
            <a:pPr marL="12700" marR="5080">
              <a:lnSpc>
                <a:spcPct val="100000"/>
              </a:lnSpc>
              <a:spcBef>
                <a:spcPts val="100"/>
              </a:spcBef>
            </a:pPr>
            <a:r>
              <a:rPr sz="1800" dirty="0">
                <a:latin typeface="Calibri"/>
                <a:cs typeface="Calibri"/>
              </a:rPr>
              <a:t>Short</a:t>
            </a:r>
            <a:r>
              <a:rPr sz="1800" spc="-50" dirty="0">
                <a:latin typeface="Times New Roman"/>
                <a:cs typeface="Times New Roman"/>
              </a:rPr>
              <a:t> </a:t>
            </a:r>
            <a:r>
              <a:rPr sz="1800" spc="-10" dirty="0">
                <a:latin typeface="Calibri"/>
                <a:cs typeface="Calibri"/>
              </a:rPr>
              <a:t>Deduction</a:t>
            </a:r>
            <a:r>
              <a:rPr sz="1800" spc="-30" dirty="0">
                <a:latin typeface="Times New Roman"/>
                <a:cs typeface="Times New Roman"/>
              </a:rPr>
              <a:t> </a:t>
            </a:r>
            <a:r>
              <a:rPr sz="1800" spc="-25" dirty="0">
                <a:latin typeface="Calibri"/>
                <a:cs typeface="Calibri"/>
              </a:rPr>
              <a:t>of</a:t>
            </a:r>
            <a:r>
              <a:rPr sz="1800" spc="-25" dirty="0">
                <a:latin typeface="Times New Roman"/>
                <a:cs typeface="Times New Roman"/>
              </a:rPr>
              <a:t> </a:t>
            </a:r>
            <a:r>
              <a:rPr sz="1800" spc="-25" dirty="0">
                <a:latin typeface="Calibri"/>
                <a:cs typeface="Calibri"/>
              </a:rPr>
              <a:t>TDS</a:t>
            </a:r>
            <a:endParaRPr sz="1800">
              <a:latin typeface="Calibri"/>
              <a:cs typeface="Calibri"/>
            </a:endParaRPr>
          </a:p>
        </p:txBody>
      </p:sp>
      <p:sp>
        <p:nvSpPr>
          <p:cNvPr id="25" name="object 25"/>
          <p:cNvSpPr txBox="1"/>
          <p:nvPr/>
        </p:nvSpPr>
        <p:spPr>
          <a:xfrm>
            <a:off x="2652774" y="4768977"/>
            <a:ext cx="1812925" cy="574040"/>
          </a:xfrm>
          <a:prstGeom prst="rect">
            <a:avLst/>
          </a:prstGeom>
        </p:spPr>
        <p:txBody>
          <a:bodyPr vert="horz" wrap="square" lIns="0" tIns="12700" rIns="0" bIns="0" rtlCol="0">
            <a:spAutoFit/>
          </a:bodyPr>
          <a:lstStyle/>
          <a:p>
            <a:pPr marL="12700" marR="5080">
              <a:lnSpc>
                <a:spcPct val="100000"/>
              </a:lnSpc>
              <a:spcBef>
                <a:spcPts val="100"/>
              </a:spcBef>
            </a:pPr>
            <a:r>
              <a:rPr sz="1800" dirty="0">
                <a:latin typeface="Calibri"/>
                <a:cs typeface="Calibri"/>
              </a:rPr>
              <a:t>Demand</a:t>
            </a:r>
            <a:r>
              <a:rPr sz="1800" spc="-105" dirty="0">
                <a:latin typeface="Times New Roman"/>
                <a:cs typeface="Times New Roman"/>
              </a:rPr>
              <a:t> </a:t>
            </a:r>
            <a:r>
              <a:rPr sz="1800" dirty="0">
                <a:latin typeface="Calibri"/>
                <a:cs typeface="Calibri"/>
              </a:rPr>
              <a:t>u/s</a:t>
            </a:r>
            <a:r>
              <a:rPr sz="1800" spc="-105" dirty="0">
                <a:latin typeface="Times New Roman"/>
                <a:cs typeface="Times New Roman"/>
              </a:rPr>
              <a:t> </a:t>
            </a:r>
            <a:r>
              <a:rPr sz="1800" spc="-10" dirty="0">
                <a:latin typeface="Calibri"/>
                <a:cs typeface="Calibri"/>
              </a:rPr>
              <a:t>201(1)</a:t>
            </a:r>
            <a:r>
              <a:rPr sz="1800" spc="-10" dirty="0">
                <a:latin typeface="Times New Roman"/>
                <a:cs typeface="Times New Roman"/>
              </a:rPr>
              <a:t> </a:t>
            </a:r>
            <a:r>
              <a:rPr sz="1800" dirty="0">
                <a:latin typeface="Calibri"/>
                <a:cs typeface="Calibri"/>
              </a:rPr>
              <a:t>&amp;</a:t>
            </a:r>
            <a:r>
              <a:rPr sz="1800" spc="-45" dirty="0">
                <a:latin typeface="Times New Roman"/>
                <a:cs typeface="Times New Roman"/>
              </a:rPr>
              <a:t> </a:t>
            </a:r>
            <a:r>
              <a:rPr sz="1800" spc="-10" dirty="0">
                <a:latin typeface="Calibri"/>
                <a:cs typeface="Calibri"/>
              </a:rPr>
              <a:t>201(1A)</a:t>
            </a:r>
            <a:endParaRPr sz="1800">
              <a:latin typeface="Calibri"/>
              <a:cs typeface="Calibri"/>
            </a:endParaRPr>
          </a:p>
        </p:txBody>
      </p:sp>
      <p:sp>
        <p:nvSpPr>
          <p:cNvPr id="26" name="object 26"/>
          <p:cNvSpPr txBox="1"/>
          <p:nvPr/>
        </p:nvSpPr>
        <p:spPr>
          <a:xfrm>
            <a:off x="4687060" y="4484370"/>
            <a:ext cx="1544955" cy="574040"/>
          </a:xfrm>
          <a:prstGeom prst="rect">
            <a:avLst/>
          </a:prstGeom>
        </p:spPr>
        <p:txBody>
          <a:bodyPr vert="horz" wrap="square" lIns="0" tIns="12700" rIns="0" bIns="0" rtlCol="0">
            <a:spAutoFit/>
          </a:bodyPr>
          <a:lstStyle/>
          <a:p>
            <a:pPr marL="12700" marR="5080">
              <a:lnSpc>
                <a:spcPct val="100000"/>
              </a:lnSpc>
              <a:spcBef>
                <a:spcPts val="100"/>
              </a:spcBef>
            </a:pPr>
            <a:r>
              <a:rPr sz="1800" dirty="0">
                <a:latin typeface="Calibri"/>
                <a:cs typeface="Calibri"/>
              </a:rPr>
              <a:t>ICICI</a:t>
            </a:r>
            <a:r>
              <a:rPr sz="1800" spc="-90" dirty="0">
                <a:latin typeface="Times New Roman"/>
                <a:cs typeface="Times New Roman"/>
              </a:rPr>
              <a:t> </a:t>
            </a:r>
            <a:r>
              <a:rPr sz="1800" dirty="0">
                <a:latin typeface="Calibri"/>
                <a:cs typeface="Calibri"/>
              </a:rPr>
              <a:t>Bank</a:t>
            </a:r>
            <a:r>
              <a:rPr sz="1800" spc="-80" dirty="0">
                <a:latin typeface="Times New Roman"/>
                <a:cs typeface="Times New Roman"/>
              </a:rPr>
              <a:t> </a:t>
            </a:r>
            <a:r>
              <a:rPr sz="1800" dirty="0">
                <a:latin typeface="Calibri"/>
                <a:cs typeface="Calibri"/>
              </a:rPr>
              <a:t>Ltd.</a:t>
            </a:r>
            <a:r>
              <a:rPr sz="1800" spc="-70" dirty="0">
                <a:latin typeface="Times New Roman"/>
                <a:cs typeface="Times New Roman"/>
              </a:rPr>
              <a:t> </a:t>
            </a:r>
            <a:r>
              <a:rPr sz="1800" spc="-50" dirty="0">
                <a:latin typeface="Calibri"/>
                <a:cs typeface="Calibri"/>
              </a:rPr>
              <a:t>v.</a:t>
            </a:r>
            <a:r>
              <a:rPr sz="1800" spc="-50" dirty="0">
                <a:latin typeface="Times New Roman"/>
                <a:cs typeface="Times New Roman"/>
              </a:rPr>
              <a:t> </a:t>
            </a:r>
            <a:r>
              <a:rPr sz="1800" spc="-20" dirty="0">
                <a:latin typeface="Calibri"/>
                <a:cs typeface="Calibri"/>
              </a:rPr>
              <a:t>DCIT</a:t>
            </a:r>
            <a:endParaRPr sz="1800">
              <a:latin typeface="Calibri"/>
              <a:cs typeface="Calibri"/>
            </a:endParaRPr>
          </a:p>
        </p:txBody>
      </p:sp>
      <p:sp>
        <p:nvSpPr>
          <p:cNvPr id="27" name="object 27"/>
          <p:cNvSpPr txBox="1"/>
          <p:nvPr/>
        </p:nvSpPr>
        <p:spPr>
          <a:xfrm>
            <a:off x="6721599" y="4484370"/>
            <a:ext cx="1536065" cy="1122680"/>
          </a:xfrm>
          <a:prstGeom prst="rect">
            <a:avLst/>
          </a:prstGeom>
        </p:spPr>
        <p:txBody>
          <a:bodyPr vert="horz" wrap="square" lIns="0" tIns="12700" rIns="0" bIns="0" rtlCol="0">
            <a:spAutoFit/>
          </a:bodyPr>
          <a:lstStyle/>
          <a:p>
            <a:pPr marL="12700" marR="5080">
              <a:lnSpc>
                <a:spcPct val="100000"/>
              </a:lnSpc>
              <a:spcBef>
                <a:spcPts val="100"/>
              </a:spcBef>
            </a:pPr>
            <a:r>
              <a:rPr sz="1800" spc="-10" dirty="0">
                <a:latin typeface="Calibri"/>
                <a:cs typeface="Calibri"/>
              </a:rPr>
              <a:t>Recovery</a:t>
            </a:r>
            <a:r>
              <a:rPr sz="1800" spc="-80" dirty="0">
                <a:latin typeface="Times New Roman"/>
                <a:cs typeface="Times New Roman"/>
              </a:rPr>
              <a:t> </a:t>
            </a:r>
            <a:r>
              <a:rPr sz="1800" dirty="0">
                <a:latin typeface="Calibri"/>
                <a:cs typeface="Calibri"/>
              </a:rPr>
              <a:t>can</a:t>
            </a:r>
            <a:r>
              <a:rPr sz="1800" spc="-90" dirty="0">
                <a:latin typeface="Times New Roman"/>
                <a:cs typeface="Times New Roman"/>
              </a:rPr>
              <a:t> </a:t>
            </a:r>
            <a:r>
              <a:rPr sz="1800" spc="-25" dirty="0">
                <a:latin typeface="Calibri"/>
                <a:cs typeface="Calibri"/>
              </a:rPr>
              <a:t>be</a:t>
            </a:r>
            <a:r>
              <a:rPr sz="1800" spc="-25" dirty="0">
                <a:latin typeface="Times New Roman"/>
                <a:cs typeface="Times New Roman"/>
              </a:rPr>
              <a:t> </a:t>
            </a:r>
            <a:r>
              <a:rPr sz="1800" dirty="0">
                <a:latin typeface="Calibri"/>
                <a:cs typeface="Calibri"/>
              </a:rPr>
              <a:t>made</a:t>
            </a:r>
            <a:r>
              <a:rPr sz="1800" spc="-85" dirty="0">
                <a:latin typeface="Times New Roman"/>
                <a:cs typeface="Times New Roman"/>
              </a:rPr>
              <a:t> </a:t>
            </a:r>
            <a:r>
              <a:rPr sz="1800" dirty="0">
                <a:latin typeface="Calibri"/>
                <a:cs typeface="Calibri"/>
              </a:rPr>
              <a:t>only</a:t>
            </a:r>
            <a:r>
              <a:rPr sz="1800" spc="-75" dirty="0">
                <a:latin typeface="Times New Roman"/>
                <a:cs typeface="Times New Roman"/>
              </a:rPr>
              <a:t> </a:t>
            </a:r>
            <a:r>
              <a:rPr sz="1800" spc="-25" dirty="0">
                <a:latin typeface="Calibri"/>
                <a:cs typeface="Calibri"/>
              </a:rPr>
              <a:t>if</a:t>
            </a:r>
            <a:r>
              <a:rPr sz="1800" spc="-25" dirty="0">
                <a:latin typeface="Times New Roman"/>
                <a:cs typeface="Times New Roman"/>
              </a:rPr>
              <a:t> </a:t>
            </a:r>
            <a:r>
              <a:rPr sz="1800" spc="-10" dirty="0">
                <a:latin typeface="Calibri"/>
                <a:cs typeface="Calibri"/>
              </a:rPr>
              <a:t>Revenue</a:t>
            </a:r>
            <a:r>
              <a:rPr sz="1800" spc="-80" dirty="0">
                <a:latin typeface="Times New Roman"/>
                <a:cs typeface="Times New Roman"/>
              </a:rPr>
              <a:t> </a:t>
            </a:r>
            <a:r>
              <a:rPr sz="1800" spc="-10" dirty="0">
                <a:latin typeface="Calibri"/>
                <a:cs typeface="Calibri"/>
              </a:rPr>
              <a:t>proves</a:t>
            </a:r>
            <a:r>
              <a:rPr sz="1800" spc="-10" dirty="0">
                <a:latin typeface="Times New Roman"/>
                <a:cs typeface="Times New Roman"/>
              </a:rPr>
              <a:t> </a:t>
            </a:r>
            <a:r>
              <a:rPr sz="1800" dirty="0">
                <a:latin typeface="Calibri"/>
                <a:cs typeface="Calibri"/>
              </a:rPr>
              <a:t>loss</a:t>
            </a:r>
            <a:r>
              <a:rPr sz="1800" spc="-70" dirty="0">
                <a:latin typeface="Times New Roman"/>
                <a:cs typeface="Times New Roman"/>
              </a:rPr>
              <a:t> </a:t>
            </a:r>
            <a:r>
              <a:rPr sz="1800" dirty="0">
                <a:latin typeface="Calibri"/>
                <a:cs typeface="Calibri"/>
              </a:rPr>
              <a:t>of</a:t>
            </a:r>
            <a:r>
              <a:rPr sz="1800" spc="-60" dirty="0">
                <a:latin typeface="Times New Roman"/>
                <a:cs typeface="Times New Roman"/>
              </a:rPr>
              <a:t> </a:t>
            </a:r>
            <a:r>
              <a:rPr sz="1800" spc="-20" dirty="0">
                <a:latin typeface="Calibri"/>
                <a:cs typeface="Calibri"/>
              </a:rPr>
              <a:t>tax.</a:t>
            </a:r>
            <a:endParaRPr sz="1800">
              <a:latin typeface="Calibri"/>
              <a:cs typeface="Calibri"/>
            </a:endParaRP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402744" y="390908"/>
            <a:ext cx="5661660" cy="330835"/>
          </a:xfrm>
          <a:prstGeom prst="rect">
            <a:avLst/>
          </a:prstGeom>
        </p:spPr>
        <p:txBody>
          <a:bodyPr vert="horz" wrap="square" lIns="0" tIns="12700" rIns="0" bIns="0" rtlCol="0">
            <a:spAutoFit/>
          </a:bodyPr>
          <a:lstStyle/>
          <a:p>
            <a:pPr marL="12700">
              <a:lnSpc>
                <a:spcPct val="100000"/>
              </a:lnSpc>
              <a:spcBef>
                <a:spcPts val="100"/>
              </a:spcBef>
            </a:pPr>
            <a:r>
              <a:rPr sz="2000" dirty="0">
                <a:latin typeface="Calibri"/>
                <a:cs typeface="Calibri"/>
              </a:rPr>
              <a:t>Common</a:t>
            </a:r>
            <a:r>
              <a:rPr sz="2000" spc="-105" dirty="0">
                <a:latin typeface="Times New Roman"/>
                <a:cs typeface="Times New Roman"/>
              </a:rPr>
              <a:t> </a:t>
            </a:r>
            <a:r>
              <a:rPr sz="2000" dirty="0">
                <a:latin typeface="Calibri"/>
                <a:cs typeface="Calibri"/>
              </a:rPr>
              <a:t>TDS</a:t>
            </a:r>
            <a:r>
              <a:rPr sz="2000" spc="-80" dirty="0">
                <a:latin typeface="Times New Roman"/>
                <a:cs typeface="Times New Roman"/>
              </a:rPr>
              <a:t> </a:t>
            </a:r>
            <a:r>
              <a:rPr sz="2000" spc="-10" dirty="0">
                <a:latin typeface="Calibri"/>
                <a:cs typeface="Calibri"/>
              </a:rPr>
              <a:t>Errors</a:t>
            </a:r>
            <a:r>
              <a:rPr sz="2000" spc="-70" dirty="0">
                <a:latin typeface="Times New Roman"/>
                <a:cs typeface="Times New Roman"/>
              </a:rPr>
              <a:t> </a:t>
            </a:r>
            <a:r>
              <a:rPr sz="2000" dirty="0">
                <a:latin typeface="Calibri"/>
                <a:cs typeface="Calibri"/>
              </a:rPr>
              <a:t>and</a:t>
            </a:r>
            <a:r>
              <a:rPr sz="2000" spc="-95" dirty="0">
                <a:latin typeface="Times New Roman"/>
                <a:cs typeface="Times New Roman"/>
              </a:rPr>
              <a:t> </a:t>
            </a:r>
            <a:r>
              <a:rPr sz="2000" dirty="0">
                <a:latin typeface="Calibri"/>
                <a:cs typeface="Calibri"/>
              </a:rPr>
              <a:t>Important</a:t>
            </a:r>
            <a:r>
              <a:rPr sz="2000" spc="-85" dirty="0">
                <a:latin typeface="Times New Roman"/>
                <a:cs typeface="Times New Roman"/>
              </a:rPr>
              <a:t> </a:t>
            </a:r>
            <a:r>
              <a:rPr sz="2000" dirty="0">
                <a:latin typeface="Calibri"/>
                <a:cs typeface="Calibri"/>
              </a:rPr>
              <a:t>Judicial</a:t>
            </a:r>
            <a:r>
              <a:rPr sz="2000" spc="-90" dirty="0">
                <a:latin typeface="Times New Roman"/>
                <a:cs typeface="Times New Roman"/>
              </a:rPr>
              <a:t> </a:t>
            </a:r>
            <a:r>
              <a:rPr sz="2000" spc="-10" dirty="0">
                <a:latin typeface="Calibri"/>
                <a:cs typeface="Calibri"/>
              </a:rPr>
              <a:t>Precedents</a:t>
            </a:r>
            <a:endParaRPr sz="2000">
              <a:latin typeface="Calibri"/>
              <a:cs typeface="Calibri"/>
            </a:endParaRPr>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38100">
              <a:lnSpc>
                <a:spcPts val="1105"/>
              </a:lnSpc>
            </a:pPr>
            <a:fld id="{81D60167-4931-47E6-BA6A-407CBD079E47}" type="slidenum">
              <a:rPr spc="-25" dirty="0"/>
              <a:t>111</a:t>
            </a:fld>
            <a:endParaRPr spc="-25" dirty="0"/>
          </a:p>
        </p:txBody>
      </p:sp>
      <p:graphicFrame>
        <p:nvGraphicFramePr>
          <p:cNvPr id="3" name="object 3"/>
          <p:cNvGraphicFramePr>
            <a:graphicFrameLocks noGrp="1"/>
          </p:cNvGraphicFramePr>
          <p:nvPr/>
        </p:nvGraphicFramePr>
        <p:xfrm>
          <a:off x="533402" y="758820"/>
          <a:ext cx="8135619" cy="5325744"/>
        </p:xfrm>
        <a:graphic>
          <a:graphicData uri="http://schemas.openxmlformats.org/drawingml/2006/table">
            <a:tbl>
              <a:tblPr firstRow="1" bandRow="1">
                <a:tableStyleId>{2D5ABB26-0587-4C30-8999-92F81FD0307C}</a:tableStyleId>
              </a:tblPr>
              <a:tblGrid>
                <a:gridCol w="2033905">
                  <a:extLst>
                    <a:ext uri="{9D8B030D-6E8A-4147-A177-3AD203B41FA5}">
                      <a16:colId xmlns:a16="http://schemas.microsoft.com/office/drawing/2014/main" val="20000"/>
                    </a:ext>
                  </a:extLst>
                </a:gridCol>
                <a:gridCol w="2033905">
                  <a:extLst>
                    <a:ext uri="{9D8B030D-6E8A-4147-A177-3AD203B41FA5}">
                      <a16:colId xmlns:a16="http://schemas.microsoft.com/office/drawing/2014/main" val="20001"/>
                    </a:ext>
                  </a:extLst>
                </a:gridCol>
                <a:gridCol w="2033905">
                  <a:extLst>
                    <a:ext uri="{9D8B030D-6E8A-4147-A177-3AD203B41FA5}">
                      <a16:colId xmlns:a16="http://schemas.microsoft.com/office/drawing/2014/main" val="20002"/>
                    </a:ext>
                  </a:extLst>
                </a:gridCol>
                <a:gridCol w="2033904">
                  <a:extLst>
                    <a:ext uri="{9D8B030D-6E8A-4147-A177-3AD203B41FA5}">
                      <a16:colId xmlns:a16="http://schemas.microsoft.com/office/drawing/2014/main" val="20003"/>
                    </a:ext>
                  </a:extLst>
                </a:gridCol>
              </a:tblGrid>
              <a:tr h="745490">
                <a:tc>
                  <a:txBody>
                    <a:bodyPr/>
                    <a:lstStyle/>
                    <a:p>
                      <a:pPr marL="91440">
                        <a:lnSpc>
                          <a:spcPct val="100000"/>
                        </a:lnSpc>
                        <a:spcBef>
                          <a:spcPts val="1740"/>
                        </a:spcBef>
                      </a:pPr>
                      <a:r>
                        <a:rPr sz="1800" b="1" spc="-10" dirty="0">
                          <a:solidFill>
                            <a:srgbClr val="FFFFFF"/>
                          </a:solidFill>
                          <a:latin typeface="Calibri"/>
                          <a:cs typeface="Calibri"/>
                        </a:rPr>
                        <a:t>Issue</a:t>
                      </a:r>
                      <a:endParaRPr sz="1800">
                        <a:latin typeface="Calibri"/>
                        <a:cs typeface="Calibri"/>
                      </a:endParaRPr>
                    </a:p>
                  </a:txBody>
                  <a:tcPr marL="0" marR="0" marT="2209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91440" marR="631825">
                        <a:lnSpc>
                          <a:spcPct val="100000"/>
                        </a:lnSpc>
                        <a:spcBef>
                          <a:spcPts val="240"/>
                        </a:spcBef>
                      </a:pPr>
                      <a:r>
                        <a:rPr sz="1800" b="1" spc="-10" dirty="0">
                          <a:solidFill>
                            <a:srgbClr val="FFFFFF"/>
                          </a:solidFill>
                          <a:latin typeface="Calibri"/>
                          <a:cs typeface="Calibri"/>
                        </a:rPr>
                        <a:t>Department's</a:t>
                      </a:r>
                      <a:r>
                        <a:rPr sz="1800" spc="-10" dirty="0">
                          <a:solidFill>
                            <a:srgbClr val="FFFFFF"/>
                          </a:solidFill>
                          <a:latin typeface="Times New Roman"/>
                          <a:cs typeface="Times New Roman"/>
                        </a:rPr>
                        <a:t> </a:t>
                      </a:r>
                      <a:r>
                        <a:rPr sz="1800" b="1" spc="-10" dirty="0">
                          <a:solidFill>
                            <a:srgbClr val="FFFFFF"/>
                          </a:solidFill>
                          <a:latin typeface="Calibri"/>
                          <a:cs typeface="Calibri"/>
                        </a:rPr>
                        <a:t>Allegation</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91440" marR="217170">
                        <a:lnSpc>
                          <a:spcPct val="100000"/>
                        </a:lnSpc>
                        <a:spcBef>
                          <a:spcPts val="240"/>
                        </a:spcBef>
                      </a:pPr>
                      <a:r>
                        <a:rPr sz="1800" b="1" dirty="0">
                          <a:solidFill>
                            <a:srgbClr val="FFFFFF"/>
                          </a:solidFill>
                          <a:latin typeface="Calibri"/>
                          <a:cs typeface="Calibri"/>
                        </a:rPr>
                        <a:t>Important</a:t>
                      </a:r>
                      <a:r>
                        <a:rPr sz="1800" spc="-100" dirty="0">
                          <a:solidFill>
                            <a:srgbClr val="FFFFFF"/>
                          </a:solidFill>
                          <a:latin typeface="Times New Roman"/>
                          <a:cs typeface="Times New Roman"/>
                        </a:rPr>
                        <a:t> </a:t>
                      </a:r>
                      <a:r>
                        <a:rPr sz="1800" b="1" spc="-10" dirty="0">
                          <a:solidFill>
                            <a:srgbClr val="FFFFFF"/>
                          </a:solidFill>
                          <a:latin typeface="Calibri"/>
                          <a:cs typeface="Calibri"/>
                        </a:rPr>
                        <a:t>Judicial</a:t>
                      </a:r>
                      <a:r>
                        <a:rPr sz="1800" spc="-10" dirty="0">
                          <a:solidFill>
                            <a:srgbClr val="FFFFFF"/>
                          </a:solidFill>
                          <a:latin typeface="Times New Roman"/>
                          <a:cs typeface="Times New Roman"/>
                        </a:rPr>
                        <a:t> </a:t>
                      </a:r>
                      <a:r>
                        <a:rPr sz="1800" b="1" spc="-10" dirty="0">
                          <a:solidFill>
                            <a:srgbClr val="FFFFFF"/>
                          </a:solidFill>
                          <a:latin typeface="Calibri"/>
                          <a:cs typeface="Calibri"/>
                        </a:rPr>
                        <a:t>Precedents</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92075">
                        <a:lnSpc>
                          <a:spcPct val="100000"/>
                        </a:lnSpc>
                        <a:spcBef>
                          <a:spcPts val="655"/>
                        </a:spcBef>
                      </a:pPr>
                      <a:r>
                        <a:rPr sz="1800" b="1" dirty="0">
                          <a:solidFill>
                            <a:srgbClr val="FFFFFF"/>
                          </a:solidFill>
                          <a:latin typeface="Calibri"/>
                          <a:cs typeface="Calibri"/>
                        </a:rPr>
                        <a:t>Principle</a:t>
                      </a:r>
                      <a:r>
                        <a:rPr sz="1800" spc="-85" dirty="0">
                          <a:solidFill>
                            <a:srgbClr val="FFFFFF"/>
                          </a:solidFill>
                          <a:latin typeface="Times New Roman"/>
                          <a:cs typeface="Times New Roman"/>
                        </a:rPr>
                        <a:t> </a:t>
                      </a:r>
                      <a:r>
                        <a:rPr sz="1800" b="1" spc="-20" dirty="0">
                          <a:solidFill>
                            <a:srgbClr val="FFFFFF"/>
                          </a:solidFill>
                          <a:latin typeface="Calibri"/>
                          <a:cs typeface="Calibri"/>
                        </a:rPr>
                        <a:t>Laid</a:t>
                      </a:r>
                      <a:endParaRPr sz="1800">
                        <a:latin typeface="Calibri"/>
                        <a:cs typeface="Calibri"/>
                      </a:endParaRPr>
                    </a:p>
                    <a:p>
                      <a:pPr marL="92075">
                        <a:lnSpc>
                          <a:spcPct val="100000"/>
                        </a:lnSpc>
                        <a:spcBef>
                          <a:spcPts val="5"/>
                        </a:spcBef>
                      </a:pPr>
                      <a:r>
                        <a:rPr sz="1800" b="1" spc="-20" dirty="0">
                          <a:solidFill>
                            <a:srgbClr val="FFFFFF"/>
                          </a:solidFill>
                          <a:latin typeface="Calibri"/>
                          <a:cs typeface="Calibri"/>
                        </a:rPr>
                        <a:t>Down</a:t>
                      </a:r>
                      <a:endParaRPr sz="1800">
                        <a:latin typeface="Calibri"/>
                        <a:cs typeface="Calibri"/>
                      </a:endParaRPr>
                    </a:p>
                  </a:txBody>
                  <a:tcPr marL="0" marR="0" marT="8318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extLst>
                  <a:ext uri="{0D108BD9-81ED-4DB2-BD59-A6C34878D82A}">
                    <a16:rowId xmlns:a16="http://schemas.microsoft.com/office/drawing/2014/main" val="10000"/>
                  </a:ext>
                </a:extLst>
              </a:tr>
              <a:tr h="1437005">
                <a:tc>
                  <a:txBody>
                    <a:bodyPr/>
                    <a:lstStyle/>
                    <a:p>
                      <a:pPr marL="91440" marR="149860">
                        <a:lnSpc>
                          <a:spcPct val="100000"/>
                        </a:lnSpc>
                        <a:spcBef>
                          <a:spcPts val="240"/>
                        </a:spcBef>
                      </a:pPr>
                      <a:r>
                        <a:rPr sz="1800" dirty="0">
                          <a:latin typeface="Calibri"/>
                          <a:cs typeface="Calibri"/>
                        </a:rPr>
                        <a:t>TDS</a:t>
                      </a:r>
                      <a:r>
                        <a:rPr sz="1800" spc="-70" dirty="0">
                          <a:latin typeface="Times New Roman"/>
                          <a:cs typeface="Times New Roman"/>
                        </a:rPr>
                        <a:t> </a:t>
                      </a:r>
                      <a:r>
                        <a:rPr sz="1800" dirty="0">
                          <a:latin typeface="Calibri"/>
                          <a:cs typeface="Calibri"/>
                        </a:rPr>
                        <a:t>not</a:t>
                      </a:r>
                      <a:r>
                        <a:rPr sz="1800" spc="-75" dirty="0">
                          <a:latin typeface="Times New Roman"/>
                          <a:cs typeface="Times New Roman"/>
                        </a:rPr>
                        <a:t> </a:t>
                      </a:r>
                      <a:r>
                        <a:rPr sz="1800" spc="-10" dirty="0">
                          <a:latin typeface="Calibri"/>
                          <a:cs typeface="Calibri"/>
                        </a:rPr>
                        <a:t>deducted</a:t>
                      </a:r>
                      <a:r>
                        <a:rPr sz="1800" spc="-10" dirty="0">
                          <a:latin typeface="Times New Roman"/>
                          <a:cs typeface="Times New Roman"/>
                        </a:rPr>
                        <a:t> </a:t>
                      </a:r>
                      <a:r>
                        <a:rPr sz="1800" dirty="0">
                          <a:latin typeface="Calibri"/>
                          <a:cs typeface="Calibri"/>
                        </a:rPr>
                        <a:t>but</a:t>
                      </a:r>
                      <a:r>
                        <a:rPr sz="1800" spc="-85" dirty="0">
                          <a:latin typeface="Times New Roman"/>
                          <a:cs typeface="Times New Roman"/>
                        </a:rPr>
                        <a:t> </a:t>
                      </a:r>
                      <a:r>
                        <a:rPr sz="1800" dirty="0">
                          <a:latin typeface="Calibri"/>
                          <a:cs typeface="Calibri"/>
                        </a:rPr>
                        <a:t>income</a:t>
                      </a:r>
                      <a:r>
                        <a:rPr sz="1800" spc="-75" dirty="0">
                          <a:latin typeface="Times New Roman"/>
                          <a:cs typeface="Times New Roman"/>
                        </a:rPr>
                        <a:t> </a:t>
                      </a:r>
                      <a:r>
                        <a:rPr sz="1800" spc="-10" dirty="0">
                          <a:latin typeface="Calibri"/>
                          <a:cs typeface="Calibri"/>
                        </a:rPr>
                        <a:t>offered</a:t>
                      </a:r>
                      <a:r>
                        <a:rPr sz="1800" spc="-10" dirty="0">
                          <a:latin typeface="Times New Roman"/>
                          <a:cs typeface="Times New Roman"/>
                        </a:rPr>
                        <a:t> </a:t>
                      </a:r>
                      <a:r>
                        <a:rPr sz="1800" dirty="0">
                          <a:latin typeface="Calibri"/>
                          <a:cs typeface="Calibri"/>
                        </a:rPr>
                        <a:t>by</a:t>
                      </a:r>
                      <a:r>
                        <a:rPr sz="1800" spc="-65" dirty="0">
                          <a:latin typeface="Times New Roman"/>
                          <a:cs typeface="Times New Roman"/>
                        </a:rPr>
                        <a:t> </a:t>
                      </a:r>
                      <a:r>
                        <a:rPr sz="1800" spc="-10" dirty="0">
                          <a:latin typeface="Calibri"/>
                          <a:cs typeface="Calibri"/>
                        </a:rPr>
                        <a:t>recipient</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91440" marR="241300">
                        <a:lnSpc>
                          <a:spcPct val="100000"/>
                        </a:lnSpc>
                        <a:spcBef>
                          <a:spcPts val="240"/>
                        </a:spcBef>
                      </a:pPr>
                      <a:r>
                        <a:rPr sz="1800" dirty="0">
                          <a:latin typeface="Calibri"/>
                          <a:cs typeface="Calibri"/>
                        </a:rPr>
                        <a:t>Demand</a:t>
                      </a:r>
                      <a:r>
                        <a:rPr sz="1800" spc="-85" dirty="0">
                          <a:latin typeface="Times New Roman"/>
                          <a:cs typeface="Times New Roman"/>
                        </a:rPr>
                        <a:t> </a:t>
                      </a:r>
                      <a:r>
                        <a:rPr sz="1800" spc="-10" dirty="0">
                          <a:latin typeface="Calibri"/>
                          <a:cs typeface="Calibri"/>
                        </a:rPr>
                        <a:t>raised</a:t>
                      </a:r>
                      <a:r>
                        <a:rPr sz="1800" spc="-90" dirty="0">
                          <a:latin typeface="Times New Roman"/>
                          <a:cs typeface="Times New Roman"/>
                        </a:rPr>
                        <a:t> </a:t>
                      </a:r>
                      <a:r>
                        <a:rPr sz="1800" spc="-25" dirty="0">
                          <a:latin typeface="Calibri"/>
                          <a:cs typeface="Calibri"/>
                        </a:rPr>
                        <a:t>on</a:t>
                      </a:r>
                      <a:r>
                        <a:rPr sz="1800" spc="-25" dirty="0">
                          <a:latin typeface="Times New Roman"/>
                          <a:cs typeface="Times New Roman"/>
                        </a:rPr>
                        <a:t> </a:t>
                      </a:r>
                      <a:r>
                        <a:rPr sz="1800" spc="-10" dirty="0">
                          <a:latin typeface="Calibri"/>
                          <a:cs typeface="Calibri"/>
                        </a:rPr>
                        <a:t>deductor</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91440" marR="333375">
                        <a:lnSpc>
                          <a:spcPct val="100000"/>
                        </a:lnSpc>
                        <a:spcBef>
                          <a:spcPts val="240"/>
                        </a:spcBef>
                      </a:pPr>
                      <a:r>
                        <a:rPr sz="1800" spc="-10" dirty="0">
                          <a:latin typeface="Calibri"/>
                          <a:cs typeface="Calibri"/>
                        </a:rPr>
                        <a:t>Jagran</a:t>
                      </a:r>
                      <a:r>
                        <a:rPr sz="1800" spc="-60" dirty="0">
                          <a:latin typeface="Times New Roman"/>
                          <a:cs typeface="Times New Roman"/>
                        </a:rPr>
                        <a:t> </a:t>
                      </a:r>
                      <a:r>
                        <a:rPr sz="1800" spc="-10" dirty="0">
                          <a:latin typeface="Calibri"/>
                          <a:cs typeface="Calibri"/>
                        </a:rPr>
                        <a:t>Prakashan</a:t>
                      </a:r>
                      <a:r>
                        <a:rPr sz="1800" spc="-10" dirty="0">
                          <a:latin typeface="Times New Roman"/>
                          <a:cs typeface="Times New Roman"/>
                        </a:rPr>
                        <a:t> </a:t>
                      </a:r>
                      <a:r>
                        <a:rPr sz="1800" dirty="0">
                          <a:latin typeface="Calibri"/>
                          <a:cs typeface="Calibri"/>
                        </a:rPr>
                        <a:t>Ltd.</a:t>
                      </a:r>
                      <a:r>
                        <a:rPr sz="1800" spc="-114" dirty="0">
                          <a:latin typeface="Times New Roman"/>
                          <a:cs typeface="Times New Roman"/>
                        </a:rPr>
                        <a:t> </a:t>
                      </a:r>
                      <a:r>
                        <a:rPr sz="1800" spc="-70" dirty="0">
                          <a:latin typeface="Calibri"/>
                          <a:cs typeface="Calibri"/>
                        </a:rPr>
                        <a:t>v.</a:t>
                      </a:r>
                      <a:r>
                        <a:rPr sz="1800" spc="-55" dirty="0">
                          <a:latin typeface="Times New Roman"/>
                          <a:cs typeface="Times New Roman"/>
                        </a:rPr>
                        <a:t> </a:t>
                      </a:r>
                      <a:r>
                        <a:rPr sz="1800" spc="-10" dirty="0">
                          <a:latin typeface="Calibri"/>
                          <a:cs typeface="Calibri"/>
                        </a:rPr>
                        <a:t>DCIT.</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92075" marR="249554" algn="just">
                        <a:lnSpc>
                          <a:spcPct val="100000"/>
                        </a:lnSpc>
                        <a:spcBef>
                          <a:spcPts val="240"/>
                        </a:spcBef>
                      </a:pPr>
                      <a:r>
                        <a:rPr sz="1800" spc="-10" dirty="0">
                          <a:latin typeface="Calibri"/>
                          <a:cs typeface="Calibri"/>
                        </a:rPr>
                        <a:t>Department</a:t>
                      </a:r>
                      <a:r>
                        <a:rPr sz="1800" spc="-70" dirty="0">
                          <a:latin typeface="Times New Roman"/>
                          <a:cs typeface="Times New Roman"/>
                        </a:rPr>
                        <a:t> </a:t>
                      </a:r>
                      <a:r>
                        <a:rPr sz="1800" spc="-20" dirty="0">
                          <a:latin typeface="Calibri"/>
                          <a:cs typeface="Calibri"/>
                        </a:rPr>
                        <a:t>must</a:t>
                      </a:r>
                      <a:r>
                        <a:rPr sz="1800" spc="-20" dirty="0">
                          <a:latin typeface="Times New Roman"/>
                          <a:cs typeface="Times New Roman"/>
                        </a:rPr>
                        <a:t> </a:t>
                      </a:r>
                      <a:r>
                        <a:rPr sz="1800" dirty="0">
                          <a:latin typeface="Calibri"/>
                          <a:cs typeface="Calibri"/>
                        </a:rPr>
                        <a:t>ascertain</a:t>
                      </a:r>
                      <a:r>
                        <a:rPr sz="1800" spc="-105" dirty="0">
                          <a:latin typeface="Times New Roman"/>
                          <a:cs typeface="Times New Roman"/>
                        </a:rPr>
                        <a:t> </a:t>
                      </a:r>
                      <a:r>
                        <a:rPr sz="1800" spc="-10" dirty="0">
                          <a:latin typeface="Calibri"/>
                          <a:cs typeface="Calibri"/>
                        </a:rPr>
                        <a:t>whether</a:t>
                      </a:r>
                      <a:r>
                        <a:rPr sz="1800" spc="-10" dirty="0">
                          <a:latin typeface="Times New Roman"/>
                          <a:cs typeface="Times New Roman"/>
                        </a:rPr>
                        <a:t> </a:t>
                      </a:r>
                      <a:r>
                        <a:rPr sz="1800" spc="-10" dirty="0">
                          <a:latin typeface="Calibri"/>
                          <a:cs typeface="Calibri"/>
                        </a:rPr>
                        <a:t>recipient</a:t>
                      </a:r>
                      <a:r>
                        <a:rPr sz="1800" spc="-65" dirty="0">
                          <a:latin typeface="Times New Roman"/>
                          <a:cs typeface="Times New Roman"/>
                        </a:rPr>
                        <a:t> </a:t>
                      </a:r>
                      <a:r>
                        <a:rPr sz="1800" dirty="0">
                          <a:latin typeface="Calibri"/>
                          <a:cs typeface="Calibri"/>
                        </a:rPr>
                        <a:t>paid</a:t>
                      </a:r>
                      <a:r>
                        <a:rPr sz="1800" spc="-70" dirty="0">
                          <a:latin typeface="Times New Roman"/>
                          <a:cs typeface="Times New Roman"/>
                        </a:rPr>
                        <a:t> </a:t>
                      </a:r>
                      <a:r>
                        <a:rPr sz="1800" spc="-25" dirty="0">
                          <a:latin typeface="Calibri"/>
                          <a:cs typeface="Calibri"/>
                        </a:rPr>
                        <a:t>tax</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1"/>
                  </a:ext>
                </a:extLst>
              </a:tr>
              <a:tr h="1276985">
                <a:tc>
                  <a:txBody>
                    <a:bodyPr/>
                    <a:lstStyle/>
                    <a:p>
                      <a:pPr marL="91440" marR="410845">
                        <a:lnSpc>
                          <a:spcPct val="100000"/>
                        </a:lnSpc>
                        <a:spcBef>
                          <a:spcPts val="245"/>
                        </a:spcBef>
                      </a:pPr>
                      <a:r>
                        <a:rPr sz="1800" dirty="0">
                          <a:latin typeface="Calibri"/>
                          <a:cs typeface="Calibri"/>
                        </a:rPr>
                        <a:t>Salary</a:t>
                      </a:r>
                      <a:r>
                        <a:rPr sz="1800" spc="-70" dirty="0">
                          <a:latin typeface="Times New Roman"/>
                          <a:cs typeface="Times New Roman"/>
                        </a:rPr>
                        <a:t> </a:t>
                      </a:r>
                      <a:r>
                        <a:rPr sz="1800" dirty="0">
                          <a:latin typeface="Calibri"/>
                          <a:cs typeface="Calibri"/>
                        </a:rPr>
                        <a:t>TDS</a:t>
                      </a:r>
                      <a:r>
                        <a:rPr sz="1800" spc="-55" dirty="0">
                          <a:latin typeface="Times New Roman"/>
                          <a:cs typeface="Times New Roman"/>
                        </a:rPr>
                        <a:t> </a:t>
                      </a:r>
                      <a:r>
                        <a:rPr sz="1800" spc="-10" dirty="0">
                          <a:latin typeface="Calibri"/>
                          <a:cs typeface="Calibri"/>
                        </a:rPr>
                        <a:t>Short</a:t>
                      </a:r>
                      <a:r>
                        <a:rPr sz="1800" spc="-10" dirty="0">
                          <a:latin typeface="Times New Roman"/>
                          <a:cs typeface="Times New Roman"/>
                        </a:rPr>
                        <a:t> </a:t>
                      </a:r>
                      <a:r>
                        <a:rPr sz="1800" spc="-10" dirty="0">
                          <a:latin typeface="Calibri"/>
                          <a:cs typeface="Calibri"/>
                        </a:rPr>
                        <a:t>Deduction</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a:lnSpc>
                          <a:spcPct val="100000"/>
                        </a:lnSpc>
                        <a:spcBef>
                          <a:spcPts val="680"/>
                        </a:spcBef>
                      </a:pPr>
                      <a:endParaRPr sz="1800">
                        <a:latin typeface="Times New Roman"/>
                        <a:cs typeface="Times New Roman"/>
                      </a:endParaRPr>
                    </a:p>
                    <a:p>
                      <a:pPr marL="91440" marR="595630">
                        <a:lnSpc>
                          <a:spcPct val="100000"/>
                        </a:lnSpc>
                      </a:pPr>
                      <a:r>
                        <a:rPr sz="1800" spc="-10" dirty="0">
                          <a:latin typeface="Calibri"/>
                          <a:cs typeface="Calibri"/>
                        </a:rPr>
                        <a:t>Employer</a:t>
                      </a:r>
                      <a:r>
                        <a:rPr sz="1800" spc="-40" dirty="0">
                          <a:latin typeface="Times New Roman"/>
                          <a:cs typeface="Times New Roman"/>
                        </a:rPr>
                        <a:t> </a:t>
                      </a:r>
                      <a:r>
                        <a:rPr sz="1800" spc="-20" dirty="0">
                          <a:latin typeface="Calibri"/>
                          <a:cs typeface="Calibri"/>
                        </a:rPr>
                        <a:t>held</a:t>
                      </a:r>
                      <a:r>
                        <a:rPr sz="1800" spc="-20" dirty="0">
                          <a:latin typeface="Times New Roman"/>
                          <a:cs typeface="Times New Roman"/>
                        </a:rPr>
                        <a:t> </a:t>
                      </a:r>
                      <a:r>
                        <a:rPr sz="1800" spc="-10" dirty="0">
                          <a:latin typeface="Calibri"/>
                          <a:cs typeface="Calibri"/>
                        </a:rPr>
                        <a:t>liable</a:t>
                      </a:r>
                      <a:endParaRPr sz="1800">
                        <a:latin typeface="Calibri"/>
                        <a:cs typeface="Calibri"/>
                      </a:endParaRPr>
                    </a:p>
                  </a:txBody>
                  <a:tcPr marL="0" marR="0" marT="863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91440" marR="156845">
                        <a:lnSpc>
                          <a:spcPct val="100000"/>
                        </a:lnSpc>
                        <a:spcBef>
                          <a:spcPts val="245"/>
                        </a:spcBef>
                      </a:pPr>
                      <a:r>
                        <a:rPr sz="1800" dirty="0">
                          <a:latin typeface="Calibri"/>
                          <a:cs typeface="Calibri"/>
                        </a:rPr>
                        <a:t>CIT</a:t>
                      </a:r>
                      <a:r>
                        <a:rPr sz="1800" spc="-65" dirty="0">
                          <a:latin typeface="Times New Roman"/>
                          <a:cs typeface="Times New Roman"/>
                        </a:rPr>
                        <a:t> </a:t>
                      </a:r>
                      <a:r>
                        <a:rPr sz="1800" spc="-70" dirty="0">
                          <a:latin typeface="Calibri"/>
                          <a:cs typeface="Calibri"/>
                        </a:rPr>
                        <a:t>v.</a:t>
                      </a:r>
                      <a:r>
                        <a:rPr sz="1800" spc="-55" dirty="0">
                          <a:latin typeface="Times New Roman"/>
                          <a:cs typeface="Times New Roman"/>
                        </a:rPr>
                        <a:t> </a:t>
                      </a:r>
                      <a:r>
                        <a:rPr sz="1800" spc="-25" dirty="0">
                          <a:latin typeface="Calibri"/>
                          <a:cs typeface="Calibri"/>
                        </a:rPr>
                        <a:t>Manager,</a:t>
                      </a:r>
                      <a:r>
                        <a:rPr sz="1800" spc="-45" dirty="0">
                          <a:latin typeface="Times New Roman"/>
                          <a:cs typeface="Times New Roman"/>
                        </a:rPr>
                        <a:t> </a:t>
                      </a:r>
                      <a:r>
                        <a:rPr sz="1800" spc="-25" dirty="0">
                          <a:latin typeface="Calibri"/>
                          <a:cs typeface="Calibri"/>
                        </a:rPr>
                        <a:t>MP</a:t>
                      </a:r>
                      <a:r>
                        <a:rPr sz="1800" spc="-25" dirty="0">
                          <a:latin typeface="Times New Roman"/>
                          <a:cs typeface="Times New Roman"/>
                        </a:rPr>
                        <a:t> </a:t>
                      </a:r>
                      <a:r>
                        <a:rPr sz="1800" spc="-10" dirty="0">
                          <a:latin typeface="Calibri"/>
                          <a:cs typeface="Calibri"/>
                        </a:rPr>
                        <a:t>State</a:t>
                      </a:r>
                      <a:r>
                        <a:rPr sz="1800" spc="-70" dirty="0">
                          <a:latin typeface="Times New Roman"/>
                          <a:cs typeface="Times New Roman"/>
                        </a:rPr>
                        <a:t> </a:t>
                      </a:r>
                      <a:r>
                        <a:rPr sz="1800" spc="-10" dirty="0">
                          <a:latin typeface="Calibri"/>
                          <a:cs typeface="Calibri"/>
                        </a:rPr>
                        <a:t>Cooperative</a:t>
                      </a:r>
                      <a:r>
                        <a:rPr sz="1800" spc="-10" dirty="0">
                          <a:latin typeface="Times New Roman"/>
                          <a:cs typeface="Times New Roman"/>
                        </a:rPr>
                        <a:t> </a:t>
                      </a:r>
                      <a:r>
                        <a:rPr sz="1800" spc="-10" dirty="0">
                          <a:latin typeface="Calibri"/>
                          <a:cs typeface="Calibri"/>
                        </a:rPr>
                        <a:t>Development</a:t>
                      </a:r>
                      <a:r>
                        <a:rPr sz="1800" spc="-45" dirty="0">
                          <a:latin typeface="Times New Roman"/>
                          <a:cs typeface="Times New Roman"/>
                        </a:rPr>
                        <a:t> </a:t>
                      </a:r>
                      <a:r>
                        <a:rPr sz="1800" spc="-20" dirty="0">
                          <a:latin typeface="Calibri"/>
                          <a:cs typeface="Calibri"/>
                        </a:rPr>
                        <a:t>Bank</a:t>
                      </a:r>
                      <a:r>
                        <a:rPr sz="1800" spc="-20" dirty="0">
                          <a:latin typeface="Times New Roman"/>
                          <a:cs typeface="Times New Roman"/>
                        </a:rPr>
                        <a:t> </a:t>
                      </a:r>
                      <a:r>
                        <a:rPr sz="1800" spc="-20" dirty="0">
                          <a:latin typeface="Calibri"/>
                          <a:cs typeface="Calibri"/>
                        </a:rPr>
                        <a:t>Ltd.</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92075" marR="139700">
                        <a:lnSpc>
                          <a:spcPct val="100000"/>
                        </a:lnSpc>
                        <a:spcBef>
                          <a:spcPts val="245"/>
                        </a:spcBef>
                      </a:pPr>
                      <a:r>
                        <a:rPr sz="1800" spc="-60" dirty="0">
                          <a:latin typeface="Calibri"/>
                          <a:cs typeface="Calibri"/>
                        </a:rPr>
                        <a:t>Tax</a:t>
                      </a:r>
                      <a:r>
                        <a:rPr sz="1800" spc="-55" dirty="0">
                          <a:latin typeface="Times New Roman"/>
                          <a:cs typeface="Times New Roman"/>
                        </a:rPr>
                        <a:t> </a:t>
                      </a:r>
                      <a:r>
                        <a:rPr sz="1800" dirty="0">
                          <a:latin typeface="Calibri"/>
                          <a:cs typeface="Calibri"/>
                        </a:rPr>
                        <a:t>cannot</a:t>
                      </a:r>
                      <a:r>
                        <a:rPr sz="1800" spc="-85" dirty="0">
                          <a:latin typeface="Times New Roman"/>
                          <a:cs typeface="Times New Roman"/>
                        </a:rPr>
                        <a:t> </a:t>
                      </a:r>
                      <a:r>
                        <a:rPr sz="1800" spc="-25" dirty="0">
                          <a:latin typeface="Calibri"/>
                          <a:cs typeface="Calibri"/>
                        </a:rPr>
                        <a:t>be</a:t>
                      </a:r>
                      <a:r>
                        <a:rPr sz="1800" spc="-25" dirty="0">
                          <a:latin typeface="Times New Roman"/>
                          <a:cs typeface="Times New Roman"/>
                        </a:rPr>
                        <a:t> </a:t>
                      </a:r>
                      <a:r>
                        <a:rPr sz="1800" spc="-10" dirty="0">
                          <a:latin typeface="Calibri"/>
                          <a:cs typeface="Calibri"/>
                        </a:rPr>
                        <a:t>recovered</a:t>
                      </a:r>
                      <a:r>
                        <a:rPr sz="1800" spc="-100" dirty="0">
                          <a:latin typeface="Times New Roman"/>
                          <a:cs typeface="Times New Roman"/>
                        </a:rPr>
                        <a:t> </a:t>
                      </a:r>
                      <a:r>
                        <a:rPr sz="1800" spc="-20" dirty="0">
                          <a:latin typeface="Calibri"/>
                          <a:cs typeface="Calibri"/>
                        </a:rPr>
                        <a:t>twice</a:t>
                      </a:r>
                      <a:r>
                        <a:rPr sz="1800" spc="-20" dirty="0">
                          <a:latin typeface="Times New Roman"/>
                          <a:cs typeface="Times New Roman"/>
                        </a:rPr>
                        <a:t> </a:t>
                      </a:r>
                      <a:r>
                        <a:rPr sz="1800" dirty="0">
                          <a:latin typeface="Calibri"/>
                          <a:cs typeface="Calibri"/>
                        </a:rPr>
                        <a:t>once</a:t>
                      </a:r>
                      <a:r>
                        <a:rPr sz="1800" spc="-65" dirty="0">
                          <a:latin typeface="Times New Roman"/>
                          <a:cs typeface="Times New Roman"/>
                        </a:rPr>
                        <a:t> </a:t>
                      </a:r>
                      <a:r>
                        <a:rPr sz="1800" spc="-10" dirty="0">
                          <a:latin typeface="Calibri"/>
                          <a:cs typeface="Calibri"/>
                        </a:rPr>
                        <a:t>employee</a:t>
                      </a:r>
                      <a:r>
                        <a:rPr sz="1800" spc="-65" dirty="0">
                          <a:latin typeface="Times New Roman"/>
                          <a:cs typeface="Times New Roman"/>
                        </a:rPr>
                        <a:t> </a:t>
                      </a:r>
                      <a:r>
                        <a:rPr sz="1800" spc="-25" dirty="0">
                          <a:latin typeface="Calibri"/>
                          <a:cs typeface="Calibri"/>
                        </a:rPr>
                        <a:t>has</a:t>
                      </a:r>
                      <a:r>
                        <a:rPr sz="1800" spc="-25" dirty="0">
                          <a:latin typeface="Times New Roman"/>
                          <a:cs typeface="Times New Roman"/>
                        </a:rPr>
                        <a:t> </a:t>
                      </a:r>
                      <a:r>
                        <a:rPr sz="1800" dirty="0">
                          <a:latin typeface="Calibri"/>
                          <a:cs typeface="Calibri"/>
                        </a:rPr>
                        <a:t>paid</a:t>
                      </a:r>
                      <a:r>
                        <a:rPr sz="1800" spc="-80" dirty="0">
                          <a:latin typeface="Times New Roman"/>
                          <a:cs typeface="Times New Roman"/>
                        </a:rPr>
                        <a:t> </a:t>
                      </a:r>
                      <a:r>
                        <a:rPr sz="1800" spc="-25" dirty="0">
                          <a:latin typeface="Calibri"/>
                          <a:cs typeface="Calibri"/>
                        </a:rPr>
                        <a:t>it.</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extLst>
                  <a:ext uri="{0D108BD9-81ED-4DB2-BD59-A6C34878D82A}">
                    <a16:rowId xmlns:a16="http://schemas.microsoft.com/office/drawing/2014/main" val="10002"/>
                  </a:ext>
                </a:extLst>
              </a:tr>
              <a:tr h="1866264">
                <a:tc>
                  <a:txBody>
                    <a:bodyPr/>
                    <a:lstStyle/>
                    <a:p>
                      <a:pPr marL="91440" marR="410845">
                        <a:lnSpc>
                          <a:spcPct val="100000"/>
                        </a:lnSpc>
                        <a:spcBef>
                          <a:spcPts val="245"/>
                        </a:spcBef>
                      </a:pPr>
                      <a:r>
                        <a:rPr sz="1800" dirty="0">
                          <a:latin typeface="Calibri"/>
                          <a:cs typeface="Calibri"/>
                        </a:rPr>
                        <a:t>Salary</a:t>
                      </a:r>
                      <a:r>
                        <a:rPr sz="1800" spc="-70" dirty="0">
                          <a:latin typeface="Times New Roman"/>
                          <a:cs typeface="Times New Roman"/>
                        </a:rPr>
                        <a:t> </a:t>
                      </a:r>
                      <a:r>
                        <a:rPr sz="1800" dirty="0">
                          <a:latin typeface="Calibri"/>
                          <a:cs typeface="Calibri"/>
                        </a:rPr>
                        <a:t>TDS</a:t>
                      </a:r>
                      <a:r>
                        <a:rPr sz="1800" spc="-55" dirty="0">
                          <a:latin typeface="Times New Roman"/>
                          <a:cs typeface="Times New Roman"/>
                        </a:rPr>
                        <a:t> </a:t>
                      </a:r>
                      <a:r>
                        <a:rPr sz="1800" spc="-10" dirty="0">
                          <a:latin typeface="Calibri"/>
                          <a:cs typeface="Calibri"/>
                        </a:rPr>
                        <a:t>Short</a:t>
                      </a:r>
                      <a:r>
                        <a:rPr sz="1800" spc="-10" dirty="0">
                          <a:latin typeface="Times New Roman"/>
                          <a:cs typeface="Times New Roman"/>
                        </a:rPr>
                        <a:t> </a:t>
                      </a:r>
                      <a:r>
                        <a:rPr sz="1800" spc="-10" dirty="0">
                          <a:latin typeface="Calibri"/>
                          <a:cs typeface="Calibri"/>
                        </a:rPr>
                        <a:t>Deduction</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tc>
                  <a:txBody>
                    <a:bodyPr/>
                    <a:lstStyle/>
                    <a:p>
                      <a:pPr marL="91440" marR="595630">
                        <a:lnSpc>
                          <a:spcPct val="100000"/>
                        </a:lnSpc>
                        <a:spcBef>
                          <a:spcPts val="245"/>
                        </a:spcBef>
                      </a:pPr>
                      <a:r>
                        <a:rPr sz="1800" spc="-10" dirty="0">
                          <a:latin typeface="Calibri"/>
                          <a:cs typeface="Calibri"/>
                        </a:rPr>
                        <a:t>Employer</a:t>
                      </a:r>
                      <a:r>
                        <a:rPr sz="1800" spc="-40" dirty="0">
                          <a:latin typeface="Times New Roman"/>
                          <a:cs typeface="Times New Roman"/>
                        </a:rPr>
                        <a:t> </a:t>
                      </a:r>
                      <a:r>
                        <a:rPr sz="1800" spc="-20" dirty="0">
                          <a:latin typeface="Calibri"/>
                          <a:cs typeface="Calibri"/>
                        </a:rPr>
                        <a:t>held</a:t>
                      </a:r>
                      <a:r>
                        <a:rPr sz="1800" spc="-20" dirty="0">
                          <a:latin typeface="Times New Roman"/>
                          <a:cs typeface="Times New Roman"/>
                        </a:rPr>
                        <a:t> </a:t>
                      </a:r>
                      <a:r>
                        <a:rPr sz="1800" spc="-10" dirty="0">
                          <a:latin typeface="Calibri"/>
                          <a:cs typeface="Calibri"/>
                        </a:rPr>
                        <a:t>liable</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tc>
                  <a:txBody>
                    <a:bodyPr/>
                    <a:lstStyle/>
                    <a:p>
                      <a:pPr marL="91440" marR="121285">
                        <a:lnSpc>
                          <a:spcPct val="100000"/>
                        </a:lnSpc>
                        <a:spcBef>
                          <a:spcPts val="245"/>
                        </a:spcBef>
                      </a:pPr>
                      <a:r>
                        <a:rPr sz="1800" dirty="0">
                          <a:latin typeface="Calibri"/>
                          <a:cs typeface="Calibri"/>
                        </a:rPr>
                        <a:t>CIT</a:t>
                      </a:r>
                      <a:r>
                        <a:rPr sz="1800" spc="-45" dirty="0">
                          <a:latin typeface="Times New Roman"/>
                          <a:cs typeface="Times New Roman"/>
                        </a:rPr>
                        <a:t> </a:t>
                      </a:r>
                      <a:r>
                        <a:rPr sz="1800" spc="-70" dirty="0">
                          <a:latin typeface="Calibri"/>
                          <a:cs typeface="Calibri"/>
                        </a:rPr>
                        <a:t>v.</a:t>
                      </a:r>
                      <a:r>
                        <a:rPr sz="1800" spc="-55" dirty="0">
                          <a:latin typeface="Times New Roman"/>
                          <a:cs typeface="Times New Roman"/>
                        </a:rPr>
                        <a:t> </a:t>
                      </a:r>
                      <a:r>
                        <a:rPr sz="1800" spc="-10" dirty="0">
                          <a:latin typeface="Calibri"/>
                          <a:cs typeface="Calibri"/>
                        </a:rPr>
                        <a:t>Divisional</a:t>
                      </a:r>
                      <a:r>
                        <a:rPr sz="1800" spc="-10" dirty="0">
                          <a:latin typeface="Times New Roman"/>
                          <a:cs typeface="Times New Roman"/>
                        </a:rPr>
                        <a:t> </a:t>
                      </a:r>
                      <a:r>
                        <a:rPr sz="1800" spc="-25" dirty="0">
                          <a:latin typeface="Calibri"/>
                          <a:cs typeface="Calibri"/>
                        </a:rPr>
                        <a:t>Manager,</a:t>
                      </a:r>
                      <a:r>
                        <a:rPr sz="1800" spc="-65" dirty="0">
                          <a:latin typeface="Times New Roman"/>
                          <a:cs typeface="Times New Roman"/>
                        </a:rPr>
                        <a:t> </a:t>
                      </a:r>
                      <a:r>
                        <a:rPr sz="1800" spc="-25" dirty="0">
                          <a:latin typeface="Calibri"/>
                          <a:cs typeface="Calibri"/>
                        </a:rPr>
                        <a:t>New</a:t>
                      </a:r>
                      <a:r>
                        <a:rPr sz="1800" spc="-25" dirty="0">
                          <a:latin typeface="Times New Roman"/>
                          <a:cs typeface="Times New Roman"/>
                        </a:rPr>
                        <a:t> </a:t>
                      </a:r>
                      <a:r>
                        <a:rPr sz="1800" dirty="0">
                          <a:latin typeface="Calibri"/>
                          <a:cs typeface="Calibri"/>
                        </a:rPr>
                        <a:t>India</a:t>
                      </a:r>
                      <a:r>
                        <a:rPr sz="1800" spc="-60" dirty="0">
                          <a:latin typeface="Times New Roman"/>
                          <a:cs typeface="Times New Roman"/>
                        </a:rPr>
                        <a:t> </a:t>
                      </a:r>
                      <a:r>
                        <a:rPr sz="1800" spc="-10" dirty="0">
                          <a:latin typeface="Calibri"/>
                          <a:cs typeface="Calibri"/>
                        </a:rPr>
                        <a:t>Assurance</a:t>
                      </a:r>
                      <a:r>
                        <a:rPr sz="1800" spc="-60" dirty="0">
                          <a:latin typeface="Times New Roman"/>
                          <a:cs typeface="Times New Roman"/>
                        </a:rPr>
                        <a:t> </a:t>
                      </a:r>
                      <a:r>
                        <a:rPr sz="1800" spc="-25" dirty="0">
                          <a:latin typeface="Calibri"/>
                          <a:cs typeface="Calibri"/>
                        </a:rPr>
                        <a:t>Co.</a:t>
                      </a:r>
                      <a:r>
                        <a:rPr sz="1800" spc="-25" dirty="0">
                          <a:latin typeface="Times New Roman"/>
                          <a:cs typeface="Times New Roman"/>
                        </a:rPr>
                        <a:t> </a:t>
                      </a:r>
                      <a:r>
                        <a:rPr sz="1800" spc="-20" dirty="0">
                          <a:latin typeface="Calibri"/>
                          <a:cs typeface="Calibri"/>
                        </a:rPr>
                        <a:t>Ltd.</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tc>
                  <a:txBody>
                    <a:bodyPr/>
                    <a:lstStyle/>
                    <a:p>
                      <a:pPr marL="92075" marR="184150">
                        <a:lnSpc>
                          <a:spcPct val="100000"/>
                        </a:lnSpc>
                        <a:spcBef>
                          <a:spcPts val="245"/>
                        </a:spcBef>
                      </a:pPr>
                      <a:r>
                        <a:rPr sz="1800" dirty="0">
                          <a:latin typeface="Calibri"/>
                          <a:cs typeface="Calibri"/>
                        </a:rPr>
                        <a:t>Once</a:t>
                      </a:r>
                      <a:r>
                        <a:rPr sz="1800" spc="-80" dirty="0">
                          <a:latin typeface="Times New Roman"/>
                          <a:cs typeface="Times New Roman"/>
                        </a:rPr>
                        <a:t> </a:t>
                      </a:r>
                      <a:r>
                        <a:rPr sz="1800" spc="-10" dirty="0">
                          <a:latin typeface="Calibri"/>
                          <a:cs typeface="Calibri"/>
                        </a:rPr>
                        <a:t>employee's</a:t>
                      </a:r>
                      <a:r>
                        <a:rPr sz="1800" spc="-10" dirty="0">
                          <a:latin typeface="Times New Roman"/>
                          <a:cs typeface="Times New Roman"/>
                        </a:rPr>
                        <a:t> </a:t>
                      </a:r>
                      <a:r>
                        <a:rPr sz="1800" spc="-10" dirty="0">
                          <a:latin typeface="Calibri"/>
                          <a:cs typeface="Calibri"/>
                        </a:rPr>
                        <a:t>assessment</a:t>
                      </a:r>
                      <a:r>
                        <a:rPr sz="1800" spc="-40" dirty="0">
                          <a:latin typeface="Times New Roman"/>
                          <a:cs typeface="Times New Roman"/>
                        </a:rPr>
                        <a:t> </a:t>
                      </a:r>
                      <a:r>
                        <a:rPr sz="1800" spc="-25" dirty="0">
                          <a:latin typeface="Calibri"/>
                          <a:cs typeface="Calibri"/>
                        </a:rPr>
                        <a:t>is</a:t>
                      </a:r>
                      <a:r>
                        <a:rPr sz="1800" spc="-25" dirty="0">
                          <a:latin typeface="Times New Roman"/>
                          <a:cs typeface="Times New Roman"/>
                        </a:rPr>
                        <a:t> </a:t>
                      </a:r>
                      <a:r>
                        <a:rPr sz="1800" spc="-10" dirty="0">
                          <a:latin typeface="Calibri"/>
                          <a:cs typeface="Calibri"/>
                        </a:rPr>
                        <a:t>completed,</a:t>
                      </a:r>
                      <a:r>
                        <a:rPr sz="1800" spc="-10" dirty="0">
                          <a:latin typeface="Times New Roman"/>
                          <a:cs typeface="Times New Roman"/>
                        </a:rPr>
                        <a:t> </a:t>
                      </a:r>
                      <a:r>
                        <a:rPr sz="1800" dirty="0">
                          <a:latin typeface="Calibri"/>
                          <a:cs typeface="Calibri"/>
                        </a:rPr>
                        <a:t>demand</a:t>
                      </a:r>
                      <a:r>
                        <a:rPr sz="1800" spc="-100" dirty="0">
                          <a:latin typeface="Times New Roman"/>
                          <a:cs typeface="Times New Roman"/>
                        </a:rPr>
                        <a:t> </a:t>
                      </a:r>
                      <a:r>
                        <a:rPr sz="1800" dirty="0">
                          <a:latin typeface="Calibri"/>
                          <a:cs typeface="Calibri"/>
                        </a:rPr>
                        <a:t>cannot</a:t>
                      </a:r>
                      <a:r>
                        <a:rPr sz="1800" spc="-105" dirty="0">
                          <a:latin typeface="Times New Roman"/>
                          <a:cs typeface="Times New Roman"/>
                        </a:rPr>
                        <a:t> </a:t>
                      </a:r>
                      <a:r>
                        <a:rPr sz="1800" spc="-25" dirty="0">
                          <a:latin typeface="Calibri"/>
                          <a:cs typeface="Calibri"/>
                        </a:rPr>
                        <a:t>be</a:t>
                      </a:r>
                      <a:r>
                        <a:rPr sz="1800" spc="-25" dirty="0">
                          <a:latin typeface="Times New Roman"/>
                          <a:cs typeface="Times New Roman"/>
                        </a:rPr>
                        <a:t> </a:t>
                      </a:r>
                      <a:r>
                        <a:rPr sz="1800" spc="-10" dirty="0">
                          <a:latin typeface="Calibri"/>
                          <a:cs typeface="Calibri"/>
                        </a:rPr>
                        <a:t>raised</a:t>
                      </a:r>
                      <a:r>
                        <a:rPr sz="1800" spc="-85" dirty="0">
                          <a:latin typeface="Times New Roman"/>
                          <a:cs typeface="Times New Roman"/>
                        </a:rPr>
                        <a:t> </a:t>
                      </a:r>
                      <a:r>
                        <a:rPr sz="1800" dirty="0">
                          <a:latin typeface="Calibri"/>
                          <a:cs typeface="Calibri"/>
                        </a:rPr>
                        <a:t>again</a:t>
                      </a:r>
                      <a:r>
                        <a:rPr sz="1800" spc="-75" dirty="0">
                          <a:latin typeface="Times New Roman"/>
                          <a:cs typeface="Times New Roman"/>
                        </a:rPr>
                        <a:t> </a:t>
                      </a:r>
                      <a:r>
                        <a:rPr sz="1800" spc="-25" dirty="0">
                          <a:latin typeface="Calibri"/>
                          <a:cs typeface="Calibri"/>
                        </a:rPr>
                        <a:t>on</a:t>
                      </a:r>
                      <a:r>
                        <a:rPr sz="1800" spc="-25" dirty="0">
                          <a:latin typeface="Times New Roman"/>
                          <a:cs typeface="Times New Roman"/>
                        </a:rPr>
                        <a:t> </a:t>
                      </a:r>
                      <a:r>
                        <a:rPr sz="1800" spc="-10" dirty="0">
                          <a:latin typeface="Calibri"/>
                          <a:cs typeface="Calibri"/>
                        </a:rPr>
                        <a:t>employer.</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402744" y="390908"/>
            <a:ext cx="5661660" cy="330835"/>
          </a:xfrm>
          <a:prstGeom prst="rect">
            <a:avLst/>
          </a:prstGeom>
        </p:spPr>
        <p:txBody>
          <a:bodyPr vert="horz" wrap="square" lIns="0" tIns="12700" rIns="0" bIns="0" rtlCol="0">
            <a:spAutoFit/>
          </a:bodyPr>
          <a:lstStyle/>
          <a:p>
            <a:pPr marL="12700">
              <a:lnSpc>
                <a:spcPct val="100000"/>
              </a:lnSpc>
              <a:spcBef>
                <a:spcPts val="100"/>
              </a:spcBef>
            </a:pPr>
            <a:r>
              <a:rPr sz="2000" dirty="0">
                <a:latin typeface="Calibri"/>
                <a:cs typeface="Calibri"/>
              </a:rPr>
              <a:t>Common</a:t>
            </a:r>
            <a:r>
              <a:rPr sz="2000" spc="-105" dirty="0">
                <a:latin typeface="Times New Roman"/>
                <a:cs typeface="Times New Roman"/>
              </a:rPr>
              <a:t> </a:t>
            </a:r>
            <a:r>
              <a:rPr sz="2000" dirty="0">
                <a:latin typeface="Calibri"/>
                <a:cs typeface="Calibri"/>
              </a:rPr>
              <a:t>TDS</a:t>
            </a:r>
            <a:r>
              <a:rPr sz="2000" spc="-80" dirty="0">
                <a:latin typeface="Times New Roman"/>
                <a:cs typeface="Times New Roman"/>
              </a:rPr>
              <a:t> </a:t>
            </a:r>
            <a:r>
              <a:rPr sz="2000" spc="-10" dirty="0">
                <a:latin typeface="Calibri"/>
                <a:cs typeface="Calibri"/>
              </a:rPr>
              <a:t>Errors</a:t>
            </a:r>
            <a:r>
              <a:rPr sz="2000" spc="-70" dirty="0">
                <a:latin typeface="Times New Roman"/>
                <a:cs typeface="Times New Roman"/>
              </a:rPr>
              <a:t> </a:t>
            </a:r>
            <a:r>
              <a:rPr sz="2000" dirty="0">
                <a:latin typeface="Calibri"/>
                <a:cs typeface="Calibri"/>
              </a:rPr>
              <a:t>and</a:t>
            </a:r>
            <a:r>
              <a:rPr sz="2000" spc="-95" dirty="0">
                <a:latin typeface="Times New Roman"/>
                <a:cs typeface="Times New Roman"/>
              </a:rPr>
              <a:t> </a:t>
            </a:r>
            <a:r>
              <a:rPr sz="2000" dirty="0">
                <a:latin typeface="Calibri"/>
                <a:cs typeface="Calibri"/>
              </a:rPr>
              <a:t>Important</a:t>
            </a:r>
            <a:r>
              <a:rPr sz="2000" spc="-85" dirty="0">
                <a:latin typeface="Times New Roman"/>
                <a:cs typeface="Times New Roman"/>
              </a:rPr>
              <a:t> </a:t>
            </a:r>
            <a:r>
              <a:rPr sz="2000" dirty="0">
                <a:latin typeface="Calibri"/>
                <a:cs typeface="Calibri"/>
              </a:rPr>
              <a:t>Judicial</a:t>
            </a:r>
            <a:r>
              <a:rPr sz="2000" spc="-90" dirty="0">
                <a:latin typeface="Times New Roman"/>
                <a:cs typeface="Times New Roman"/>
              </a:rPr>
              <a:t> </a:t>
            </a:r>
            <a:r>
              <a:rPr sz="2000" spc="-10" dirty="0">
                <a:latin typeface="Calibri"/>
                <a:cs typeface="Calibri"/>
              </a:rPr>
              <a:t>Precedents</a:t>
            </a:r>
            <a:endParaRPr sz="2000">
              <a:latin typeface="Calibri"/>
              <a:cs typeface="Calibri"/>
            </a:endParaRPr>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38100">
              <a:lnSpc>
                <a:spcPts val="1105"/>
              </a:lnSpc>
            </a:pPr>
            <a:fld id="{81D60167-4931-47E6-BA6A-407CBD079E47}" type="slidenum">
              <a:rPr spc="-25" dirty="0"/>
              <a:t>112</a:t>
            </a:fld>
            <a:endParaRPr spc="-25" dirty="0"/>
          </a:p>
        </p:txBody>
      </p:sp>
      <p:graphicFrame>
        <p:nvGraphicFramePr>
          <p:cNvPr id="3" name="object 3"/>
          <p:cNvGraphicFramePr>
            <a:graphicFrameLocks noGrp="1"/>
          </p:cNvGraphicFramePr>
          <p:nvPr/>
        </p:nvGraphicFramePr>
        <p:xfrm>
          <a:off x="533402" y="758820"/>
          <a:ext cx="8135619" cy="5325744"/>
        </p:xfrm>
        <a:graphic>
          <a:graphicData uri="http://schemas.openxmlformats.org/drawingml/2006/table">
            <a:tbl>
              <a:tblPr firstRow="1" bandRow="1">
                <a:tableStyleId>{2D5ABB26-0587-4C30-8999-92F81FD0307C}</a:tableStyleId>
              </a:tblPr>
              <a:tblGrid>
                <a:gridCol w="2033905">
                  <a:extLst>
                    <a:ext uri="{9D8B030D-6E8A-4147-A177-3AD203B41FA5}">
                      <a16:colId xmlns:a16="http://schemas.microsoft.com/office/drawing/2014/main" val="20000"/>
                    </a:ext>
                  </a:extLst>
                </a:gridCol>
                <a:gridCol w="2033905">
                  <a:extLst>
                    <a:ext uri="{9D8B030D-6E8A-4147-A177-3AD203B41FA5}">
                      <a16:colId xmlns:a16="http://schemas.microsoft.com/office/drawing/2014/main" val="20001"/>
                    </a:ext>
                  </a:extLst>
                </a:gridCol>
                <a:gridCol w="2033905">
                  <a:extLst>
                    <a:ext uri="{9D8B030D-6E8A-4147-A177-3AD203B41FA5}">
                      <a16:colId xmlns:a16="http://schemas.microsoft.com/office/drawing/2014/main" val="20002"/>
                    </a:ext>
                  </a:extLst>
                </a:gridCol>
                <a:gridCol w="2033904">
                  <a:extLst>
                    <a:ext uri="{9D8B030D-6E8A-4147-A177-3AD203B41FA5}">
                      <a16:colId xmlns:a16="http://schemas.microsoft.com/office/drawing/2014/main" val="20003"/>
                    </a:ext>
                  </a:extLst>
                </a:gridCol>
              </a:tblGrid>
              <a:tr h="745490">
                <a:tc>
                  <a:txBody>
                    <a:bodyPr/>
                    <a:lstStyle/>
                    <a:p>
                      <a:pPr marL="91440">
                        <a:lnSpc>
                          <a:spcPct val="100000"/>
                        </a:lnSpc>
                        <a:spcBef>
                          <a:spcPts val="1740"/>
                        </a:spcBef>
                      </a:pPr>
                      <a:r>
                        <a:rPr sz="1800" b="1" spc="-10" dirty="0">
                          <a:solidFill>
                            <a:srgbClr val="FFFFFF"/>
                          </a:solidFill>
                          <a:latin typeface="Calibri"/>
                          <a:cs typeface="Calibri"/>
                        </a:rPr>
                        <a:t>Issue</a:t>
                      </a:r>
                      <a:endParaRPr sz="1800">
                        <a:latin typeface="Calibri"/>
                        <a:cs typeface="Calibri"/>
                      </a:endParaRPr>
                    </a:p>
                  </a:txBody>
                  <a:tcPr marL="0" marR="0" marT="2209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91440" marR="631825">
                        <a:lnSpc>
                          <a:spcPct val="100000"/>
                        </a:lnSpc>
                        <a:spcBef>
                          <a:spcPts val="240"/>
                        </a:spcBef>
                      </a:pPr>
                      <a:r>
                        <a:rPr sz="1800" b="1" spc="-10" dirty="0">
                          <a:solidFill>
                            <a:srgbClr val="FFFFFF"/>
                          </a:solidFill>
                          <a:latin typeface="Calibri"/>
                          <a:cs typeface="Calibri"/>
                        </a:rPr>
                        <a:t>Department's</a:t>
                      </a:r>
                      <a:r>
                        <a:rPr sz="1800" spc="-10" dirty="0">
                          <a:solidFill>
                            <a:srgbClr val="FFFFFF"/>
                          </a:solidFill>
                          <a:latin typeface="Times New Roman"/>
                          <a:cs typeface="Times New Roman"/>
                        </a:rPr>
                        <a:t> </a:t>
                      </a:r>
                      <a:r>
                        <a:rPr sz="1800" b="1" spc="-10" dirty="0">
                          <a:solidFill>
                            <a:srgbClr val="FFFFFF"/>
                          </a:solidFill>
                          <a:latin typeface="Calibri"/>
                          <a:cs typeface="Calibri"/>
                        </a:rPr>
                        <a:t>Allegation</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91440" marR="217170">
                        <a:lnSpc>
                          <a:spcPct val="100000"/>
                        </a:lnSpc>
                        <a:spcBef>
                          <a:spcPts val="240"/>
                        </a:spcBef>
                      </a:pPr>
                      <a:r>
                        <a:rPr sz="1800" b="1" dirty="0">
                          <a:solidFill>
                            <a:srgbClr val="FFFFFF"/>
                          </a:solidFill>
                          <a:latin typeface="Calibri"/>
                          <a:cs typeface="Calibri"/>
                        </a:rPr>
                        <a:t>Important</a:t>
                      </a:r>
                      <a:r>
                        <a:rPr sz="1800" spc="-100" dirty="0">
                          <a:solidFill>
                            <a:srgbClr val="FFFFFF"/>
                          </a:solidFill>
                          <a:latin typeface="Times New Roman"/>
                          <a:cs typeface="Times New Roman"/>
                        </a:rPr>
                        <a:t> </a:t>
                      </a:r>
                      <a:r>
                        <a:rPr sz="1800" b="1" spc="-10" dirty="0">
                          <a:solidFill>
                            <a:srgbClr val="FFFFFF"/>
                          </a:solidFill>
                          <a:latin typeface="Calibri"/>
                          <a:cs typeface="Calibri"/>
                        </a:rPr>
                        <a:t>Judicial</a:t>
                      </a:r>
                      <a:r>
                        <a:rPr sz="1800" spc="-10" dirty="0">
                          <a:solidFill>
                            <a:srgbClr val="FFFFFF"/>
                          </a:solidFill>
                          <a:latin typeface="Times New Roman"/>
                          <a:cs typeface="Times New Roman"/>
                        </a:rPr>
                        <a:t> </a:t>
                      </a:r>
                      <a:r>
                        <a:rPr sz="1800" b="1" spc="-10" dirty="0">
                          <a:solidFill>
                            <a:srgbClr val="FFFFFF"/>
                          </a:solidFill>
                          <a:latin typeface="Calibri"/>
                          <a:cs typeface="Calibri"/>
                        </a:rPr>
                        <a:t>Precedents</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92075">
                        <a:lnSpc>
                          <a:spcPct val="100000"/>
                        </a:lnSpc>
                        <a:spcBef>
                          <a:spcPts val="655"/>
                        </a:spcBef>
                      </a:pPr>
                      <a:r>
                        <a:rPr sz="1800" b="1" dirty="0">
                          <a:solidFill>
                            <a:srgbClr val="FFFFFF"/>
                          </a:solidFill>
                          <a:latin typeface="Calibri"/>
                          <a:cs typeface="Calibri"/>
                        </a:rPr>
                        <a:t>Principle</a:t>
                      </a:r>
                      <a:r>
                        <a:rPr sz="1800" spc="-85" dirty="0">
                          <a:solidFill>
                            <a:srgbClr val="FFFFFF"/>
                          </a:solidFill>
                          <a:latin typeface="Times New Roman"/>
                          <a:cs typeface="Times New Roman"/>
                        </a:rPr>
                        <a:t> </a:t>
                      </a:r>
                      <a:r>
                        <a:rPr sz="1800" b="1" spc="-20" dirty="0">
                          <a:solidFill>
                            <a:srgbClr val="FFFFFF"/>
                          </a:solidFill>
                          <a:latin typeface="Calibri"/>
                          <a:cs typeface="Calibri"/>
                        </a:rPr>
                        <a:t>Laid</a:t>
                      </a:r>
                      <a:endParaRPr sz="1800">
                        <a:latin typeface="Calibri"/>
                        <a:cs typeface="Calibri"/>
                      </a:endParaRPr>
                    </a:p>
                    <a:p>
                      <a:pPr marL="92075">
                        <a:lnSpc>
                          <a:spcPct val="100000"/>
                        </a:lnSpc>
                        <a:spcBef>
                          <a:spcPts val="5"/>
                        </a:spcBef>
                      </a:pPr>
                      <a:r>
                        <a:rPr sz="1800" b="1" spc="-20" dirty="0">
                          <a:solidFill>
                            <a:srgbClr val="FFFFFF"/>
                          </a:solidFill>
                          <a:latin typeface="Calibri"/>
                          <a:cs typeface="Calibri"/>
                        </a:rPr>
                        <a:t>Down</a:t>
                      </a:r>
                      <a:endParaRPr sz="1800">
                        <a:latin typeface="Calibri"/>
                        <a:cs typeface="Calibri"/>
                      </a:endParaRPr>
                    </a:p>
                  </a:txBody>
                  <a:tcPr marL="0" marR="0" marT="8318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extLst>
                  <a:ext uri="{0D108BD9-81ED-4DB2-BD59-A6C34878D82A}">
                    <a16:rowId xmlns:a16="http://schemas.microsoft.com/office/drawing/2014/main" val="10000"/>
                  </a:ext>
                </a:extLst>
              </a:tr>
              <a:tr h="1437005">
                <a:tc>
                  <a:txBody>
                    <a:bodyPr/>
                    <a:lstStyle/>
                    <a:p>
                      <a:pPr marL="91440" marR="167640">
                        <a:lnSpc>
                          <a:spcPct val="100000"/>
                        </a:lnSpc>
                        <a:spcBef>
                          <a:spcPts val="240"/>
                        </a:spcBef>
                      </a:pPr>
                      <a:r>
                        <a:rPr sz="1800" spc="-60" dirty="0">
                          <a:latin typeface="Calibri"/>
                          <a:cs typeface="Calibri"/>
                        </a:rPr>
                        <a:t>Tax</a:t>
                      </a:r>
                      <a:r>
                        <a:rPr sz="1800" spc="-55" dirty="0">
                          <a:latin typeface="Times New Roman"/>
                          <a:cs typeface="Times New Roman"/>
                        </a:rPr>
                        <a:t> </a:t>
                      </a:r>
                      <a:r>
                        <a:rPr sz="1800" dirty="0">
                          <a:latin typeface="Calibri"/>
                          <a:cs typeface="Calibri"/>
                        </a:rPr>
                        <a:t>already</a:t>
                      </a:r>
                      <a:r>
                        <a:rPr sz="1800" spc="-90" dirty="0">
                          <a:latin typeface="Times New Roman"/>
                          <a:cs typeface="Times New Roman"/>
                        </a:rPr>
                        <a:t> </a:t>
                      </a:r>
                      <a:r>
                        <a:rPr sz="1800" dirty="0">
                          <a:latin typeface="Calibri"/>
                          <a:cs typeface="Calibri"/>
                        </a:rPr>
                        <a:t>paid</a:t>
                      </a:r>
                      <a:r>
                        <a:rPr sz="1800" spc="-60" dirty="0">
                          <a:latin typeface="Times New Roman"/>
                          <a:cs typeface="Times New Roman"/>
                        </a:rPr>
                        <a:t> </a:t>
                      </a:r>
                      <a:r>
                        <a:rPr sz="1800" spc="-35" dirty="0">
                          <a:latin typeface="Calibri"/>
                          <a:cs typeface="Calibri"/>
                        </a:rPr>
                        <a:t>by</a:t>
                      </a:r>
                      <a:r>
                        <a:rPr sz="1800" spc="-35" dirty="0">
                          <a:latin typeface="Times New Roman"/>
                          <a:cs typeface="Times New Roman"/>
                        </a:rPr>
                        <a:t> </a:t>
                      </a:r>
                      <a:r>
                        <a:rPr sz="1800" spc="-10" dirty="0">
                          <a:latin typeface="Calibri"/>
                          <a:cs typeface="Calibri"/>
                        </a:rPr>
                        <a:t>deductee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91440" marR="584200">
                        <a:lnSpc>
                          <a:spcPct val="100000"/>
                        </a:lnSpc>
                        <a:spcBef>
                          <a:spcPts val="240"/>
                        </a:spcBef>
                      </a:pPr>
                      <a:r>
                        <a:rPr sz="1800" spc="-10" dirty="0">
                          <a:latin typeface="Calibri"/>
                          <a:cs typeface="Calibri"/>
                        </a:rPr>
                        <a:t>Recovery</a:t>
                      </a:r>
                      <a:r>
                        <a:rPr sz="1800" spc="-75" dirty="0">
                          <a:latin typeface="Times New Roman"/>
                          <a:cs typeface="Times New Roman"/>
                        </a:rPr>
                        <a:t> </a:t>
                      </a:r>
                      <a:r>
                        <a:rPr sz="1800" spc="-20" dirty="0">
                          <a:latin typeface="Calibri"/>
                          <a:cs typeface="Calibri"/>
                        </a:rPr>
                        <a:t>from</a:t>
                      </a:r>
                      <a:r>
                        <a:rPr sz="1800" spc="-20" dirty="0">
                          <a:latin typeface="Times New Roman"/>
                          <a:cs typeface="Times New Roman"/>
                        </a:rPr>
                        <a:t> </a:t>
                      </a:r>
                      <a:r>
                        <a:rPr sz="1800" spc="-10" dirty="0">
                          <a:latin typeface="Calibri"/>
                          <a:cs typeface="Calibri"/>
                        </a:rPr>
                        <a:t>deductor</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91440">
                        <a:lnSpc>
                          <a:spcPct val="100000"/>
                        </a:lnSpc>
                        <a:spcBef>
                          <a:spcPts val="240"/>
                        </a:spcBef>
                      </a:pPr>
                      <a:r>
                        <a:rPr sz="1800" spc="-10" dirty="0">
                          <a:latin typeface="Calibri"/>
                          <a:cs typeface="Calibri"/>
                        </a:rPr>
                        <a:t>Grindlays</a:t>
                      </a:r>
                      <a:r>
                        <a:rPr sz="1800" spc="-50" dirty="0">
                          <a:latin typeface="Times New Roman"/>
                          <a:cs typeface="Times New Roman"/>
                        </a:rPr>
                        <a:t> </a:t>
                      </a:r>
                      <a:r>
                        <a:rPr sz="1800" dirty="0">
                          <a:latin typeface="Calibri"/>
                          <a:cs typeface="Calibri"/>
                        </a:rPr>
                        <a:t>Bank</a:t>
                      </a:r>
                      <a:r>
                        <a:rPr sz="1800" spc="-55" dirty="0">
                          <a:latin typeface="Times New Roman"/>
                          <a:cs typeface="Times New Roman"/>
                        </a:rPr>
                        <a:t> </a:t>
                      </a:r>
                      <a:r>
                        <a:rPr sz="1800" spc="-20" dirty="0">
                          <a:latin typeface="Calibri"/>
                          <a:cs typeface="Calibri"/>
                        </a:rPr>
                        <a:t>Ltd.</a:t>
                      </a:r>
                      <a:endParaRPr sz="1800">
                        <a:latin typeface="Calibri"/>
                        <a:cs typeface="Calibri"/>
                      </a:endParaRPr>
                    </a:p>
                    <a:p>
                      <a:pPr marL="91440">
                        <a:lnSpc>
                          <a:spcPct val="100000"/>
                        </a:lnSpc>
                      </a:pPr>
                      <a:r>
                        <a:rPr sz="1800" spc="-70" dirty="0">
                          <a:latin typeface="Calibri"/>
                          <a:cs typeface="Calibri"/>
                        </a:rPr>
                        <a:t>v.</a:t>
                      </a:r>
                      <a:r>
                        <a:rPr sz="1800" spc="-55" dirty="0">
                          <a:latin typeface="Times New Roman"/>
                          <a:cs typeface="Times New Roman"/>
                        </a:rPr>
                        <a:t> </a:t>
                      </a:r>
                      <a:r>
                        <a:rPr sz="1800" spc="-25" dirty="0">
                          <a:latin typeface="Calibri"/>
                          <a:cs typeface="Calibri"/>
                        </a:rPr>
                        <a:t>CIT</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92075" marR="502284">
                        <a:lnSpc>
                          <a:spcPct val="100000"/>
                        </a:lnSpc>
                        <a:spcBef>
                          <a:spcPts val="240"/>
                        </a:spcBef>
                      </a:pPr>
                      <a:r>
                        <a:rPr sz="1800" spc="-60" dirty="0">
                          <a:latin typeface="Calibri"/>
                          <a:cs typeface="Calibri"/>
                        </a:rPr>
                        <a:t>Tax</a:t>
                      </a:r>
                      <a:r>
                        <a:rPr sz="1800" spc="-55" dirty="0">
                          <a:latin typeface="Times New Roman"/>
                          <a:cs typeface="Times New Roman"/>
                        </a:rPr>
                        <a:t> </a:t>
                      </a:r>
                      <a:r>
                        <a:rPr sz="1800" dirty="0">
                          <a:latin typeface="Calibri"/>
                          <a:cs typeface="Calibri"/>
                        </a:rPr>
                        <a:t>cannot</a:t>
                      </a:r>
                      <a:r>
                        <a:rPr sz="1800" spc="-85" dirty="0">
                          <a:latin typeface="Times New Roman"/>
                          <a:cs typeface="Times New Roman"/>
                        </a:rPr>
                        <a:t> </a:t>
                      </a:r>
                      <a:r>
                        <a:rPr sz="1800" spc="-25" dirty="0">
                          <a:latin typeface="Calibri"/>
                          <a:cs typeface="Calibri"/>
                        </a:rPr>
                        <a:t>be</a:t>
                      </a:r>
                      <a:r>
                        <a:rPr sz="1800" spc="-25" dirty="0">
                          <a:latin typeface="Times New Roman"/>
                          <a:cs typeface="Times New Roman"/>
                        </a:rPr>
                        <a:t> </a:t>
                      </a:r>
                      <a:r>
                        <a:rPr sz="1800" spc="-10" dirty="0">
                          <a:latin typeface="Calibri"/>
                          <a:cs typeface="Calibri"/>
                        </a:rPr>
                        <a:t>collected</a:t>
                      </a:r>
                      <a:r>
                        <a:rPr sz="1800" spc="-55" dirty="0">
                          <a:latin typeface="Times New Roman"/>
                          <a:cs typeface="Times New Roman"/>
                        </a:rPr>
                        <a:t> </a:t>
                      </a:r>
                      <a:r>
                        <a:rPr sz="1800" spc="-20" dirty="0">
                          <a:latin typeface="Calibri"/>
                          <a:cs typeface="Calibri"/>
                        </a:rPr>
                        <a:t>twice</a:t>
                      </a:r>
                      <a:r>
                        <a:rPr sz="1800" spc="-20" dirty="0">
                          <a:latin typeface="Times New Roman"/>
                          <a:cs typeface="Times New Roman"/>
                        </a:rPr>
                        <a:t> </a:t>
                      </a:r>
                      <a:r>
                        <a:rPr sz="1800" dirty="0">
                          <a:latin typeface="Calibri"/>
                          <a:cs typeface="Calibri"/>
                        </a:rPr>
                        <a:t>though</a:t>
                      </a:r>
                      <a:r>
                        <a:rPr sz="1800" spc="-80" dirty="0">
                          <a:latin typeface="Times New Roman"/>
                          <a:cs typeface="Times New Roman"/>
                        </a:rPr>
                        <a:t> </a:t>
                      </a:r>
                      <a:r>
                        <a:rPr sz="1800" spc="-10" dirty="0">
                          <a:latin typeface="Calibri"/>
                          <a:cs typeface="Calibri"/>
                        </a:rPr>
                        <a:t>interest</a:t>
                      </a:r>
                      <a:r>
                        <a:rPr sz="1800" spc="-10" dirty="0">
                          <a:latin typeface="Times New Roman"/>
                          <a:cs typeface="Times New Roman"/>
                        </a:rPr>
                        <a:t> </a:t>
                      </a:r>
                      <a:r>
                        <a:rPr sz="1800" dirty="0">
                          <a:latin typeface="Calibri"/>
                          <a:cs typeface="Calibri"/>
                        </a:rPr>
                        <a:t>may</a:t>
                      </a:r>
                      <a:r>
                        <a:rPr sz="1800" spc="-80" dirty="0">
                          <a:latin typeface="Times New Roman"/>
                          <a:cs typeface="Times New Roman"/>
                        </a:rPr>
                        <a:t> </a:t>
                      </a:r>
                      <a:r>
                        <a:rPr sz="1800" spc="-10" dirty="0">
                          <a:latin typeface="Calibri"/>
                          <a:cs typeface="Calibri"/>
                        </a:rPr>
                        <a:t>survive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1"/>
                  </a:ext>
                </a:extLst>
              </a:tr>
              <a:tr h="1276985">
                <a:tc>
                  <a:txBody>
                    <a:bodyPr/>
                    <a:lstStyle/>
                    <a:p>
                      <a:pPr marL="91440">
                        <a:lnSpc>
                          <a:spcPct val="100000"/>
                        </a:lnSpc>
                        <a:spcBef>
                          <a:spcPts val="245"/>
                        </a:spcBef>
                      </a:pPr>
                      <a:r>
                        <a:rPr sz="1800" spc="-20" dirty="0">
                          <a:latin typeface="Calibri"/>
                          <a:cs typeface="Calibri"/>
                        </a:rPr>
                        <a:t>Interest</a:t>
                      </a:r>
                      <a:r>
                        <a:rPr sz="1800" spc="-65" dirty="0">
                          <a:latin typeface="Times New Roman"/>
                          <a:cs typeface="Times New Roman"/>
                        </a:rPr>
                        <a:t> </a:t>
                      </a:r>
                      <a:r>
                        <a:rPr sz="1800" dirty="0">
                          <a:latin typeface="Calibri"/>
                          <a:cs typeface="Calibri"/>
                        </a:rPr>
                        <a:t>u/s</a:t>
                      </a:r>
                      <a:r>
                        <a:rPr sz="1800" spc="-60" dirty="0">
                          <a:latin typeface="Times New Roman"/>
                          <a:cs typeface="Times New Roman"/>
                        </a:rPr>
                        <a:t> </a:t>
                      </a:r>
                      <a:r>
                        <a:rPr sz="1800" spc="-10" dirty="0">
                          <a:latin typeface="Calibri"/>
                          <a:cs typeface="Calibri"/>
                        </a:rPr>
                        <a:t>201(1A)</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a:lnSpc>
                          <a:spcPct val="100000"/>
                        </a:lnSpc>
                        <a:spcBef>
                          <a:spcPts val="680"/>
                        </a:spcBef>
                      </a:pPr>
                      <a:endParaRPr sz="1800">
                        <a:latin typeface="Times New Roman"/>
                        <a:cs typeface="Times New Roman"/>
                      </a:endParaRPr>
                    </a:p>
                    <a:p>
                      <a:pPr marL="91440" marR="913765">
                        <a:lnSpc>
                          <a:spcPct val="100000"/>
                        </a:lnSpc>
                      </a:pPr>
                      <a:r>
                        <a:rPr sz="1800" spc="-10" dirty="0">
                          <a:latin typeface="Calibri"/>
                          <a:cs typeface="Calibri"/>
                        </a:rPr>
                        <a:t>Whether</a:t>
                      </a:r>
                      <a:r>
                        <a:rPr sz="1800" spc="-10" dirty="0">
                          <a:latin typeface="Times New Roman"/>
                          <a:cs typeface="Times New Roman"/>
                        </a:rPr>
                        <a:t> </a:t>
                      </a:r>
                      <a:r>
                        <a:rPr sz="1800" spc="-10" dirty="0">
                          <a:latin typeface="Calibri"/>
                          <a:cs typeface="Calibri"/>
                        </a:rPr>
                        <a:t>mandatory</a:t>
                      </a:r>
                      <a:endParaRPr sz="1800">
                        <a:latin typeface="Calibri"/>
                        <a:cs typeface="Calibri"/>
                      </a:endParaRPr>
                    </a:p>
                  </a:txBody>
                  <a:tcPr marL="0" marR="0" marT="863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91440">
                        <a:lnSpc>
                          <a:spcPct val="100000"/>
                        </a:lnSpc>
                        <a:spcBef>
                          <a:spcPts val="245"/>
                        </a:spcBef>
                      </a:pPr>
                      <a:r>
                        <a:rPr sz="1800" dirty="0">
                          <a:latin typeface="Calibri"/>
                          <a:cs typeface="Calibri"/>
                        </a:rPr>
                        <a:t>CIT</a:t>
                      </a:r>
                      <a:r>
                        <a:rPr sz="1800" spc="-45" dirty="0">
                          <a:latin typeface="Times New Roman"/>
                          <a:cs typeface="Times New Roman"/>
                        </a:rPr>
                        <a:t> </a:t>
                      </a:r>
                      <a:r>
                        <a:rPr sz="1800" spc="-25" dirty="0">
                          <a:latin typeface="Calibri"/>
                          <a:cs typeface="Calibri"/>
                        </a:rPr>
                        <a:t>v.</a:t>
                      </a:r>
                      <a:endParaRPr sz="1800">
                        <a:latin typeface="Calibri"/>
                        <a:cs typeface="Calibri"/>
                      </a:endParaRPr>
                    </a:p>
                    <a:p>
                      <a:pPr marL="91440" marR="494665">
                        <a:lnSpc>
                          <a:spcPct val="100000"/>
                        </a:lnSpc>
                      </a:pPr>
                      <a:r>
                        <a:rPr sz="1800" spc="-10" dirty="0">
                          <a:latin typeface="Calibri"/>
                          <a:cs typeface="Calibri"/>
                        </a:rPr>
                        <a:t>Dhanalakshmy</a:t>
                      </a:r>
                      <a:r>
                        <a:rPr sz="1800" spc="-10" dirty="0">
                          <a:latin typeface="Times New Roman"/>
                          <a:cs typeface="Times New Roman"/>
                        </a:rPr>
                        <a:t> </a:t>
                      </a:r>
                      <a:r>
                        <a:rPr sz="1800" spc="-10" dirty="0">
                          <a:latin typeface="Calibri"/>
                          <a:cs typeface="Calibri"/>
                        </a:rPr>
                        <a:t>Weaving</a:t>
                      </a:r>
                      <a:r>
                        <a:rPr sz="1800" spc="-95" dirty="0">
                          <a:latin typeface="Times New Roman"/>
                          <a:cs typeface="Times New Roman"/>
                        </a:rPr>
                        <a:t> </a:t>
                      </a:r>
                      <a:r>
                        <a:rPr sz="1800" spc="-20" dirty="0">
                          <a:latin typeface="Calibri"/>
                          <a:cs typeface="Calibri"/>
                        </a:rPr>
                        <a:t>Works</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92075" marR="274955">
                        <a:lnSpc>
                          <a:spcPct val="100000"/>
                        </a:lnSpc>
                        <a:spcBef>
                          <a:spcPts val="245"/>
                        </a:spcBef>
                      </a:pPr>
                      <a:r>
                        <a:rPr sz="1800" spc="-20" dirty="0">
                          <a:latin typeface="Calibri"/>
                          <a:cs typeface="Calibri"/>
                        </a:rPr>
                        <a:t>Interest</a:t>
                      </a:r>
                      <a:r>
                        <a:rPr sz="1800" spc="-30" dirty="0">
                          <a:latin typeface="Times New Roman"/>
                          <a:cs typeface="Times New Roman"/>
                        </a:rPr>
                        <a:t> </a:t>
                      </a:r>
                      <a:r>
                        <a:rPr sz="1800" spc="-25" dirty="0">
                          <a:latin typeface="Calibri"/>
                          <a:cs typeface="Calibri"/>
                        </a:rPr>
                        <a:t>is</a:t>
                      </a:r>
                      <a:r>
                        <a:rPr sz="1800" spc="-25" dirty="0">
                          <a:latin typeface="Times New Roman"/>
                          <a:cs typeface="Times New Roman"/>
                        </a:rPr>
                        <a:t> </a:t>
                      </a:r>
                      <a:r>
                        <a:rPr sz="1800" spc="-10" dirty="0">
                          <a:latin typeface="Calibri"/>
                          <a:cs typeface="Calibri"/>
                        </a:rPr>
                        <a:t>mandatory</a:t>
                      </a:r>
                      <a:r>
                        <a:rPr sz="1800" spc="-50" dirty="0">
                          <a:latin typeface="Times New Roman"/>
                          <a:cs typeface="Times New Roman"/>
                        </a:rPr>
                        <a:t> </a:t>
                      </a:r>
                      <a:r>
                        <a:rPr sz="1800" spc="-10" dirty="0">
                          <a:latin typeface="Calibri"/>
                          <a:cs typeface="Calibri"/>
                        </a:rPr>
                        <a:t>where</a:t>
                      </a:r>
                      <a:r>
                        <a:rPr sz="1800" spc="-10" dirty="0">
                          <a:latin typeface="Times New Roman"/>
                          <a:cs typeface="Times New Roman"/>
                        </a:rPr>
                        <a:t> </a:t>
                      </a:r>
                      <a:r>
                        <a:rPr sz="1800" spc="-10" dirty="0">
                          <a:latin typeface="Calibri"/>
                          <a:cs typeface="Calibri"/>
                        </a:rPr>
                        <a:t>default</a:t>
                      </a:r>
                      <a:r>
                        <a:rPr sz="1800" spc="-70" dirty="0">
                          <a:latin typeface="Times New Roman"/>
                          <a:cs typeface="Times New Roman"/>
                        </a:rPr>
                        <a:t> </a:t>
                      </a:r>
                      <a:r>
                        <a:rPr sz="1800" spc="-10" dirty="0">
                          <a:latin typeface="Calibri"/>
                          <a:cs typeface="Calibri"/>
                        </a:rPr>
                        <a:t>exists</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extLst>
                  <a:ext uri="{0D108BD9-81ED-4DB2-BD59-A6C34878D82A}">
                    <a16:rowId xmlns:a16="http://schemas.microsoft.com/office/drawing/2014/main" val="10002"/>
                  </a:ext>
                </a:extLst>
              </a:tr>
              <a:tr h="1866264">
                <a:tc>
                  <a:txBody>
                    <a:bodyPr/>
                    <a:lstStyle/>
                    <a:p>
                      <a:pPr marL="91440" marR="336550">
                        <a:lnSpc>
                          <a:spcPct val="100000"/>
                        </a:lnSpc>
                        <a:spcBef>
                          <a:spcPts val="245"/>
                        </a:spcBef>
                      </a:pPr>
                      <a:r>
                        <a:rPr sz="1800" spc="-10" dirty="0">
                          <a:latin typeface="Calibri"/>
                          <a:cs typeface="Calibri"/>
                        </a:rPr>
                        <a:t>Limitation</a:t>
                      </a:r>
                      <a:r>
                        <a:rPr sz="1800" spc="-45" dirty="0">
                          <a:latin typeface="Times New Roman"/>
                          <a:cs typeface="Times New Roman"/>
                        </a:rPr>
                        <a:t> </a:t>
                      </a:r>
                      <a:r>
                        <a:rPr sz="1800" spc="-25" dirty="0">
                          <a:latin typeface="Calibri"/>
                          <a:cs typeface="Calibri"/>
                        </a:rPr>
                        <a:t>for</a:t>
                      </a:r>
                      <a:r>
                        <a:rPr sz="1800" spc="-25" dirty="0">
                          <a:latin typeface="Times New Roman"/>
                          <a:cs typeface="Times New Roman"/>
                        </a:rPr>
                        <a:t> </a:t>
                      </a:r>
                      <a:r>
                        <a:rPr sz="1800" dirty="0">
                          <a:latin typeface="Calibri"/>
                          <a:cs typeface="Calibri"/>
                        </a:rPr>
                        <a:t>passing</a:t>
                      </a:r>
                      <a:r>
                        <a:rPr sz="1800" spc="-100" dirty="0">
                          <a:latin typeface="Times New Roman"/>
                          <a:cs typeface="Times New Roman"/>
                        </a:rPr>
                        <a:t> </a:t>
                      </a:r>
                      <a:r>
                        <a:rPr sz="1800" dirty="0">
                          <a:latin typeface="Calibri"/>
                          <a:cs typeface="Calibri"/>
                        </a:rPr>
                        <a:t>order</a:t>
                      </a:r>
                      <a:r>
                        <a:rPr sz="1800" spc="-90" dirty="0">
                          <a:latin typeface="Times New Roman"/>
                          <a:cs typeface="Times New Roman"/>
                        </a:rPr>
                        <a:t> </a:t>
                      </a:r>
                      <a:r>
                        <a:rPr sz="1800" spc="-25" dirty="0">
                          <a:latin typeface="Calibri"/>
                          <a:cs typeface="Calibri"/>
                        </a:rPr>
                        <a:t>u/s</a:t>
                      </a:r>
                      <a:r>
                        <a:rPr sz="1800" spc="-25" dirty="0">
                          <a:latin typeface="Times New Roman"/>
                          <a:cs typeface="Times New Roman"/>
                        </a:rPr>
                        <a:t> </a:t>
                      </a:r>
                      <a:r>
                        <a:rPr sz="1800" spc="-25" dirty="0">
                          <a:latin typeface="Calibri"/>
                          <a:cs typeface="Calibri"/>
                        </a:rPr>
                        <a:t>201</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tc>
                  <a:txBody>
                    <a:bodyPr/>
                    <a:lstStyle/>
                    <a:p>
                      <a:pPr marL="91440">
                        <a:lnSpc>
                          <a:spcPct val="100000"/>
                        </a:lnSpc>
                        <a:spcBef>
                          <a:spcPts val="245"/>
                        </a:spcBef>
                      </a:pPr>
                      <a:r>
                        <a:rPr sz="1800" spc="-40" dirty="0">
                          <a:latin typeface="Calibri"/>
                          <a:cs typeface="Calibri"/>
                        </a:rPr>
                        <a:t>Time−barred</a:t>
                      </a:r>
                      <a:r>
                        <a:rPr sz="1800" spc="-30" dirty="0">
                          <a:latin typeface="Times New Roman"/>
                          <a:cs typeface="Times New Roman"/>
                        </a:rPr>
                        <a:t> </a:t>
                      </a:r>
                      <a:r>
                        <a:rPr sz="1800" spc="-10" dirty="0">
                          <a:latin typeface="Calibri"/>
                          <a:cs typeface="Calibri"/>
                        </a:rPr>
                        <a:t>order</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tc>
                  <a:txBody>
                    <a:bodyPr/>
                    <a:lstStyle/>
                    <a:p>
                      <a:pPr marL="91440" marR="88265">
                        <a:lnSpc>
                          <a:spcPct val="100000"/>
                        </a:lnSpc>
                        <a:spcBef>
                          <a:spcPts val="245"/>
                        </a:spcBef>
                      </a:pPr>
                      <a:r>
                        <a:rPr sz="1800" spc="-20" dirty="0">
                          <a:latin typeface="Calibri"/>
                          <a:cs typeface="Calibri"/>
                        </a:rPr>
                        <a:t>Various</a:t>
                      </a:r>
                      <a:r>
                        <a:rPr sz="1800" spc="-50" dirty="0">
                          <a:latin typeface="Times New Roman"/>
                          <a:cs typeface="Times New Roman"/>
                        </a:rPr>
                        <a:t> </a:t>
                      </a:r>
                      <a:r>
                        <a:rPr sz="1800" spc="-20" dirty="0">
                          <a:latin typeface="Calibri"/>
                          <a:cs typeface="Calibri"/>
                        </a:rPr>
                        <a:t>ITAT</a:t>
                      </a:r>
                      <a:r>
                        <a:rPr sz="1800" spc="-20" dirty="0">
                          <a:latin typeface="Times New Roman"/>
                          <a:cs typeface="Times New Roman"/>
                        </a:rPr>
                        <a:t> </a:t>
                      </a:r>
                      <a:r>
                        <a:rPr sz="1800" spc="-10" dirty="0">
                          <a:latin typeface="Calibri"/>
                          <a:cs typeface="Calibri"/>
                        </a:rPr>
                        <a:t>decisions</a:t>
                      </a:r>
                      <a:r>
                        <a:rPr sz="1800" spc="-10" dirty="0">
                          <a:latin typeface="Times New Roman"/>
                          <a:cs typeface="Times New Roman"/>
                        </a:rPr>
                        <a:t> </a:t>
                      </a:r>
                      <a:r>
                        <a:rPr sz="1800" spc="-10" dirty="0">
                          <a:latin typeface="Calibri"/>
                          <a:cs typeface="Calibri"/>
                        </a:rPr>
                        <a:t>interpreting</a:t>
                      </a:r>
                      <a:r>
                        <a:rPr sz="1800" spc="-35" dirty="0">
                          <a:latin typeface="Times New Roman"/>
                          <a:cs typeface="Times New Roman"/>
                        </a:rPr>
                        <a:t> </a:t>
                      </a:r>
                      <a:r>
                        <a:rPr sz="1800" spc="-10" dirty="0">
                          <a:latin typeface="Calibri"/>
                          <a:cs typeface="Calibri"/>
                        </a:rPr>
                        <a:t>Section</a:t>
                      </a:r>
                      <a:r>
                        <a:rPr sz="1800" spc="-10" dirty="0">
                          <a:latin typeface="Times New Roman"/>
                          <a:cs typeface="Times New Roman"/>
                        </a:rPr>
                        <a:t> </a:t>
                      </a:r>
                      <a:r>
                        <a:rPr sz="1800" spc="-10" dirty="0">
                          <a:latin typeface="Calibri"/>
                          <a:cs typeface="Calibri"/>
                        </a:rPr>
                        <a:t>201(3)</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tc>
                  <a:txBody>
                    <a:bodyPr/>
                    <a:lstStyle/>
                    <a:p>
                      <a:pPr marL="92075" marR="151130">
                        <a:lnSpc>
                          <a:spcPct val="100000"/>
                        </a:lnSpc>
                        <a:spcBef>
                          <a:spcPts val="245"/>
                        </a:spcBef>
                      </a:pPr>
                      <a:r>
                        <a:rPr sz="1800" spc="-10" dirty="0">
                          <a:latin typeface="Calibri"/>
                          <a:cs typeface="Calibri"/>
                        </a:rPr>
                        <a:t>Orders</a:t>
                      </a:r>
                      <a:r>
                        <a:rPr sz="1800" spc="-70" dirty="0">
                          <a:latin typeface="Times New Roman"/>
                          <a:cs typeface="Times New Roman"/>
                        </a:rPr>
                        <a:t> </a:t>
                      </a:r>
                      <a:r>
                        <a:rPr sz="1800" spc="-10" dirty="0">
                          <a:latin typeface="Calibri"/>
                          <a:cs typeface="Calibri"/>
                        </a:rPr>
                        <a:t>beyond</a:t>
                      </a:r>
                      <a:r>
                        <a:rPr sz="1800" spc="-10" dirty="0">
                          <a:latin typeface="Times New Roman"/>
                          <a:cs typeface="Times New Roman"/>
                        </a:rPr>
                        <a:t> </a:t>
                      </a:r>
                      <a:r>
                        <a:rPr sz="1800" spc="-10" dirty="0">
                          <a:latin typeface="Calibri"/>
                          <a:cs typeface="Calibri"/>
                        </a:rPr>
                        <a:t>statutory</a:t>
                      </a:r>
                      <a:r>
                        <a:rPr sz="1800" spc="-50" dirty="0">
                          <a:latin typeface="Times New Roman"/>
                          <a:cs typeface="Times New Roman"/>
                        </a:rPr>
                        <a:t> </a:t>
                      </a:r>
                      <a:r>
                        <a:rPr sz="1800" spc="-10" dirty="0">
                          <a:latin typeface="Calibri"/>
                          <a:cs typeface="Calibri"/>
                        </a:rPr>
                        <a:t>limitation</a:t>
                      </a:r>
                      <a:r>
                        <a:rPr sz="1800" spc="-10" dirty="0">
                          <a:latin typeface="Times New Roman"/>
                          <a:cs typeface="Times New Roman"/>
                        </a:rPr>
                        <a:t> </a:t>
                      </a:r>
                      <a:r>
                        <a:rPr sz="1800" dirty="0">
                          <a:latin typeface="Calibri"/>
                          <a:cs typeface="Calibri"/>
                        </a:rPr>
                        <a:t>are</a:t>
                      </a:r>
                      <a:r>
                        <a:rPr sz="1800" spc="-85" dirty="0">
                          <a:latin typeface="Times New Roman"/>
                          <a:cs typeface="Times New Roman"/>
                        </a:rPr>
                        <a:t> </a:t>
                      </a:r>
                      <a:r>
                        <a:rPr sz="1800" spc="-10" dirty="0">
                          <a:latin typeface="Calibri"/>
                          <a:cs typeface="Calibri"/>
                        </a:rPr>
                        <a:t>invalid.</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402744" y="243029"/>
            <a:ext cx="8675370" cy="815340"/>
          </a:xfrm>
          <a:prstGeom prst="rect">
            <a:avLst/>
          </a:prstGeom>
        </p:spPr>
        <p:txBody>
          <a:bodyPr vert="horz" wrap="square" lIns="0" tIns="77470" rIns="0" bIns="0" rtlCol="0">
            <a:spAutoFit/>
          </a:bodyPr>
          <a:lstStyle/>
          <a:p>
            <a:pPr marL="12700" marR="5080">
              <a:lnSpc>
                <a:spcPts val="2860"/>
              </a:lnSpc>
              <a:spcBef>
                <a:spcPts val="610"/>
              </a:spcBef>
            </a:pPr>
            <a:r>
              <a:rPr sz="2800" i="1" u="sng" spc="-65" dirty="0">
                <a:solidFill>
                  <a:srgbClr val="FF0000"/>
                </a:solidFill>
                <a:uFill>
                  <a:solidFill>
                    <a:srgbClr val="FF0000"/>
                  </a:solidFill>
                </a:uFill>
                <a:latin typeface="Calibri Light"/>
                <a:cs typeface="Calibri Light"/>
              </a:rPr>
              <a:t>Issue</a:t>
            </a:r>
            <a:r>
              <a:rPr sz="2800" u="sng" spc="-190" dirty="0">
                <a:solidFill>
                  <a:srgbClr val="FF0000"/>
                </a:solidFill>
                <a:uFill>
                  <a:solidFill>
                    <a:srgbClr val="FF0000"/>
                  </a:solidFill>
                </a:uFill>
                <a:latin typeface="Times New Roman"/>
                <a:cs typeface="Times New Roman"/>
              </a:rPr>
              <a:t> </a:t>
            </a:r>
            <a:r>
              <a:rPr sz="2800" i="1" u="sng" spc="-135" dirty="0">
                <a:solidFill>
                  <a:srgbClr val="FF0000"/>
                </a:solidFill>
                <a:uFill>
                  <a:solidFill>
                    <a:srgbClr val="FF0000"/>
                  </a:solidFill>
                </a:uFill>
                <a:latin typeface="Calibri Light"/>
                <a:cs typeface="Calibri Light"/>
              </a:rPr>
              <a:t>No1:−Delhi</a:t>
            </a:r>
            <a:r>
              <a:rPr sz="2800" u="sng" spc="-175" dirty="0">
                <a:solidFill>
                  <a:srgbClr val="FF0000"/>
                </a:solidFill>
                <a:uFill>
                  <a:solidFill>
                    <a:srgbClr val="FF0000"/>
                  </a:solidFill>
                </a:uFill>
                <a:latin typeface="Times New Roman"/>
                <a:cs typeface="Times New Roman"/>
              </a:rPr>
              <a:t> </a:t>
            </a:r>
            <a:r>
              <a:rPr sz="2800" i="1" u="sng" spc="-65" dirty="0">
                <a:solidFill>
                  <a:srgbClr val="FF0000"/>
                </a:solidFill>
                <a:uFill>
                  <a:solidFill>
                    <a:srgbClr val="FF0000"/>
                  </a:solidFill>
                </a:uFill>
                <a:latin typeface="Calibri Light"/>
                <a:cs typeface="Calibri Light"/>
              </a:rPr>
              <a:t>High</a:t>
            </a:r>
            <a:r>
              <a:rPr sz="2800" u="sng" spc="-175" dirty="0">
                <a:solidFill>
                  <a:srgbClr val="FF0000"/>
                </a:solidFill>
                <a:uFill>
                  <a:solidFill>
                    <a:srgbClr val="FF0000"/>
                  </a:solidFill>
                </a:uFill>
                <a:latin typeface="Times New Roman"/>
                <a:cs typeface="Times New Roman"/>
              </a:rPr>
              <a:t> </a:t>
            </a:r>
            <a:r>
              <a:rPr sz="2800" i="1" u="sng" spc="-75" dirty="0">
                <a:solidFill>
                  <a:srgbClr val="FF0000"/>
                </a:solidFill>
                <a:uFill>
                  <a:solidFill>
                    <a:srgbClr val="FF0000"/>
                  </a:solidFill>
                </a:uFill>
                <a:latin typeface="Calibri Light"/>
                <a:cs typeface="Calibri Light"/>
              </a:rPr>
              <a:t>Court:</a:t>
            </a:r>
            <a:r>
              <a:rPr sz="2800" u="sng" spc="-165" dirty="0">
                <a:solidFill>
                  <a:srgbClr val="FF0000"/>
                </a:solidFill>
                <a:uFill>
                  <a:solidFill>
                    <a:srgbClr val="FF0000"/>
                  </a:solidFill>
                </a:uFill>
                <a:latin typeface="Times New Roman"/>
                <a:cs typeface="Times New Roman"/>
              </a:rPr>
              <a:t> </a:t>
            </a:r>
            <a:r>
              <a:rPr sz="2800" i="1" u="sng" spc="-80" dirty="0">
                <a:solidFill>
                  <a:srgbClr val="FF0000"/>
                </a:solidFill>
                <a:uFill>
                  <a:solidFill>
                    <a:srgbClr val="FF0000"/>
                  </a:solidFill>
                </a:uFill>
                <a:latin typeface="Calibri Light"/>
                <a:cs typeface="Calibri Light"/>
              </a:rPr>
              <a:t>Employee</a:t>
            </a:r>
            <a:r>
              <a:rPr sz="2800" u="sng" spc="-185" dirty="0">
                <a:solidFill>
                  <a:srgbClr val="FF0000"/>
                </a:solidFill>
                <a:uFill>
                  <a:solidFill>
                    <a:srgbClr val="FF0000"/>
                  </a:solidFill>
                </a:uFill>
                <a:latin typeface="Times New Roman"/>
                <a:cs typeface="Times New Roman"/>
              </a:rPr>
              <a:t> </a:t>
            </a:r>
            <a:r>
              <a:rPr sz="2800" i="1" u="sng" spc="-85" dirty="0">
                <a:solidFill>
                  <a:srgbClr val="FF0000"/>
                </a:solidFill>
                <a:uFill>
                  <a:solidFill>
                    <a:srgbClr val="FF0000"/>
                  </a:solidFill>
                </a:uFill>
                <a:latin typeface="Calibri Light"/>
                <a:cs typeface="Calibri Light"/>
              </a:rPr>
              <a:t>Accepted</a:t>
            </a:r>
            <a:r>
              <a:rPr sz="2800" u="sng" spc="-195" dirty="0">
                <a:solidFill>
                  <a:srgbClr val="FF0000"/>
                </a:solidFill>
                <a:uFill>
                  <a:solidFill>
                    <a:srgbClr val="FF0000"/>
                  </a:solidFill>
                </a:uFill>
                <a:latin typeface="Times New Roman"/>
                <a:cs typeface="Times New Roman"/>
              </a:rPr>
              <a:t> </a:t>
            </a:r>
            <a:r>
              <a:rPr sz="2800" i="1" u="sng" spc="-70" dirty="0">
                <a:solidFill>
                  <a:srgbClr val="FF0000"/>
                </a:solidFill>
                <a:uFill>
                  <a:solidFill>
                    <a:srgbClr val="FF0000"/>
                  </a:solidFill>
                </a:uFill>
                <a:latin typeface="Calibri Light"/>
                <a:cs typeface="Calibri Light"/>
              </a:rPr>
              <a:t>Salary</a:t>
            </a:r>
            <a:r>
              <a:rPr sz="2800" u="sng" spc="-165" dirty="0">
                <a:solidFill>
                  <a:srgbClr val="FF0000"/>
                </a:solidFill>
                <a:uFill>
                  <a:solidFill>
                    <a:srgbClr val="FF0000"/>
                  </a:solidFill>
                </a:uFill>
                <a:latin typeface="Times New Roman"/>
                <a:cs typeface="Times New Roman"/>
              </a:rPr>
              <a:t> </a:t>
            </a:r>
            <a:r>
              <a:rPr sz="2800" i="1" u="sng" spc="-70" dirty="0">
                <a:solidFill>
                  <a:srgbClr val="FF0000"/>
                </a:solidFill>
                <a:uFill>
                  <a:solidFill>
                    <a:srgbClr val="FF0000"/>
                  </a:solidFill>
                </a:uFill>
                <a:latin typeface="Calibri Light"/>
                <a:cs typeface="Calibri Light"/>
              </a:rPr>
              <a:t>After</a:t>
            </a:r>
            <a:r>
              <a:rPr sz="2800" u="sng" spc="-175" dirty="0">
                <a:solidFill>
                  <a:srgbClr val="FF0000"/>
                </a:solidFill>
                <a:uFill>
                  <a:solidFill>
                    <a:srgbClr val="FF0000"/>
                  </a:solidFill>
                </a:uFill>
                <a:latin typeface="Times New Roman"/>
                <a:cs typeface="Times New Roman"/>
              </a:rPr>
              <a:t> </a:t>
            </a:r>
            <a:r>
              <a:rPr sz="2800" i="1" u="sng" spc="-25" dirty="0">
                <a:solidFill>
                  <a:srgbClr val="FF0000"/>
                </a:solidFill>
                <a:uFill>
                  <a:solidFill>
                    <a:srgbClr val="FF0000"/>
                  </a:solidFill>
                </a:uFill>
                <a:latin typeface="Calibri Light"/>
                <a:cs typeface="Calibri Light"/>
              </a:rPr>
              <a:t>TDS</a:t>
            </a:r>
            <a:r>
              <a:rPr sz="2800" spc="-25" dirty="0">
                <a:solidFill>
                  <a:srgbClr val="FF0000"/>
                </a:solidFill>
                <a:latin typeface="Times New Roman"/>
                <a:cs typeface="Times New Roman"/>
              </a:rPr>
              <a:t> </a:t>
            </a:r>
            <a:r>
              <a:rPr sz="2800" i="1" u="sng" spc="-80" dirty="0">
                <a:solidFill>
                  <a:srgbClr val="FF0000"/>
                </a:solidFill>
                <a:uFill>
                  <a:solidFill>
                    <a:srgbClr val="FF0000"/>
                  </a:solidFill>
                </a:uFill>
                <a:latin typeface="Calibri Light"/>
                <a:cs typeface="Calibri Light"/>
              </a:rPr>
              <a:t>Deduction,</a:t>
            </a:r>
            <a:r>
              <a:rPr sz="2800" u="sng" spc="-180" dirty="0">
                <a:solidFill>
                  <a:srgbClr val="FF0000"/>
                </a:solidFill>
                <a:uFill>
                  <a:solidFill>
                    <a:srgbClr val="FF0000"/>
                  </a:solidFill>
                </a:uFill>
                <a:latin typeface="Times New Roman"/>
                <a:cs typeface="Times New Roman"/>
              </a:rPr>
              <a:t> </a:t>
            </a:r>
            <a:r>
              <a:rPr sz="2800" i="1" u="sng" spc="-85" dirty="0">
                <a:solidFill>
                  <a:srgbClr val="FF0000"/>
                </a:solidFill>
                <a:uFill>
                  <a:solidFill>
                    <a:srgbClr val="FF0000"/>
                  </a:solidFill>
                </a:uFill>
                <a:latin typeface="Calibri Light"/>
                <a:cs typeface="Calibri Light"/>
              </a:rPr>
              <a:t>Employer</a:t>
            </a:r>
            <a:r>
              <a:rPr sz="2800" u="sng" spc="-190" dirty="0">
                <a:solidFill>
                  <a:srgbClr val="FF0000"/>
                </a:solidFill>
                <a:uFill>
                  <a:solidFill>
                    <a:srgbClr val="FF0000"/>
                  </a:solidFill>
                </a:uFill>
                <a:latin typeface="Times New Roman"/>
                <a:cs typeface="Times New Roman"/>
              </a:rPr>
              <a:t> </a:t>
            </a:r>
            <a:r>
              <a:rPr sz="2800" i="1" u="sng" spc="-75" dirty="0">
                <a:solidFill>
                  <a:srgbClr val="FF0000"/>
                </a:solidFill>
                <a:uFill>
                  <a:solidFill>
                    <a:srgbClr val="FF0000"/>
                  </a:solidFill>
                </a:uFill>
                <a:latin typeface="Calibri Light"/>
                <a:cs typeface="Calibri Light"/>
              </a:rPr>
              <a:t>Responsible</a:t>
            </a:r>
            <a:r>
              <a:rPr sz="2800" u="sng" spc="-200" dirty="0">
                <a:solidFill>
                  <a:srgbClr val="FF0000"/>
                </a:solidFill>
                <a:uFill>
                  <a:solidFill>
                    <a:srgbClr val="FF0000"/>
                  </a:solidFill>
                </a:uFill>
                <a:latin typeface="Times New Roman"/>
                <a:cs typeface="Times New Roman"/>
              </a:rPr>
              <a:t> </a:t>
            </a:r>
            <a:r>
              <a:rPr sz="2800" i="1" u="sng" spc="-70" dirty="0">
                <a:solidFill>
                  <a:srgbClr val="FF0000"/>
                </a:solidFill>
                <a:uFill>
                  <a:solidFill>
                    <a:srgbClr val="FF0000"/>
                  </a:solidFill>
                </a:uFill>
                <a:latin typeface="Calibri Light"/>
                <a:cs typeface="Calibri Light"/>
              </a:rPr>
              <a:t>For</a:t>
            </a:r>
            <a:r>
              <a:rPr sz="2800" u="sng" spc="-190" dirty="0">
                <a:solidFill>
                  <a:srgbClr val="FF0000"/>
                </a:solidFill>
                <a:uFill>
                  <a:solidFill>
                    <a:srgbClr val="FF0000"/>
                  </a:solidFill>
                </a:uFill>
                <a:latin typeface="Times New Roman"/>
                <a:cs typeface="Times New Roman"/>
              </a:rPr>
              <a:t> </a:t>
            </a:r>
            <a:r>
              <a:rPr sz="2800" i="1" u="sng" spc="-25" dirty="0">
                <a:solidFill>
                  <a:srgbClr val="FF0000"/>
                </a:solidFill>
                <a:uFill>
                  <a:solidFill>
                    <a:srgbClr val="FF0000"/>
                  </a:solidFill>
                </a:uFill>
                <a:latin typeface="Calibri Light"/>
                <a:cs typeface="Calibri Light"/>
              </a:rPr>
              <a:t>Non−Deposit</a:t>
            </a:r>
            <a:endParaRPr sz="2800">
              <a:latin typeface="Calibri Light"/>
              <a:cs typeface="Calibri Light"/>
            </a:endParaRPr>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38100">
              <a:lnSpc>
                <a:spcPts val="1105"/>
              </a:lnSpc>
            </a:pPr>
            <a:fld id="{81D60167-4931-47E6-BA6A-407CBD079E47}" type="slidenum">
              <a:rPr spc="-25" dirty="0"/>
              <a:t>113</a:t>
            </a:fld>
            <a:endParaRPr spc="-25" dirty="0"/>
          </a:p>
        </p:txBody>
      </p:sp>
      <p:sp>
        <p:nvSpPr>
          <p:cNvPr id="3" name="object 3"/>
          <p:cNvSpPr txBox="1"/>
          <p:nvPr/>
        </p:nvSpPr>
        <p:spPr>
          <a:xfrm>
            <a:off x="-12700" y="1335153"/>
            <a:ext cx="8525510" cy="3333750"/>
          </a:xfrm>
          <a:prstGeom prst="rect">
            <a:avLst/>
          </a:prstGeom>
        </p:spPr>
        <p:txBody>
          <a:bodyPr vert="horz" wrap="square" lIns="0" tIns="47625" rIns="0" bIns="0" rtlCol="0">
            <a:spAutoFit/>
          </a:bodyPr>
          <a:lstStyle/>
          <a:p>
            <a:pPr marL="103505" marR="6350">
              <a:lnSpc>
                <a:spcPts val="2160"/>
              </a:lnSpc>
              <a:spcBef>
                <a:spcPts val="375"/>
              </a:spcBef>
            </a:pPr>
            <a:r>
              <a:rPr sz="2000" b="1" i="1" u="sng" dirty="0">
                <a:solidFill>
                  <a:srgbClr val="FF0000"/>
                </a:solidFill>
                <a:uFill>
                  <a:solidFill>
                    <a:srgbClr val="FF0000"/>
                  </a:solidFill>
                </a:uFill>
                <a:latin typeface="Times New Roman"/>
                <a:cs typeface="Times New Roman"/>
              </a:rPr>
              <a:t>The</a:t>
            </a:r>
            <a:r>
              <a:rPr sz="2000" u="sng" spc="28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Delhi</a:t>
            </a:r>
            <a:r>
              <a:rPr sz="2000" u="sng" spc="27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High</a:t>
            </a:r>
            <a:r>
              <a:rPr sz="2000" u="sng" spc="29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Court</a:t>
            </a:r>
            <a:r>
              <a:rPr sz="2000" u="sng" spc="27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in</a:t>
            </a:r>
            <a:r>
              <a:rPr sz="2000" u="sng" spc="28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the</a:t>
            </a:r>
            <a:r>
              <a:rPr sz="2000" u="sng" spc="28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case</a:t>
            </a:r>
            <a:r>
              <a:rPr sz="2000" u="sng" spc="27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Harshdip</a:t>
            </a:r>
            <a:r>
              <a:rPr sz="2000" u="sng" spc="29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Singh</a:t>
            </a:r>
            <a:r>
              <a:rPr sz="2000" u="sng" spc="28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Dhillon</a:t>
            </a:r>
            <a:r>
              <a:rPr sz="2000" u="sng" spc="28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Versus</a:t>
            </a:r>
            <a:r>
              <a:rPr sz="2000" u="sng" spc="28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Union</a:t>
            </a:r>
            <a:r>
              <a:rPr sz="2000" u="sng" spc="290" dirty="0">
                <a:solidFill>
                  <a:srgbClr val="FF0000"/>
                </a:solidFill>
                <a:uFill>
                  <a:solidFill>
                    <a:srgbClr val="FF0000"/>
                  </a:solidFill>
                </a:uFill>
                <a:latin typeface="Times New Roman"/>
                <a:cs typeface="Times New Roman"/>
              </a:rPr>
              <a:t> </a:t>
            </a:r>
            <a:r>
              <a:rPr sz="2000" b="1" i="1" u="sng" spc="-25" dirty="0">
                <a:solidFill>
                  <a:srgbClr val="FF0000"/>
                </a:solidFill>
                <a:uFill>
                  <a:solidFill>
                    <a:srgbClr val="FF0000"/>
                  </a:solidFill>
                </a:uFill>
                <a:latin typeface="Times New Roman"/>
                <a:cs typeface="Times New Roman"/>
              </a:rPr>
              <a:t>Of</a:t>
            </a:r>
            <a:r>
              <a:rPr sz="2000" spc="-25" dirty="0">
                <a:solidFill>
                  <a:srgbClr val="FF0000"/>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India</a:t>
            </a:r>
            <a:r>
              <a:rPr sz="2000" u="sng" spc="-30" dirty="0">
                <a:solidFill>
                  <a:srgbClr val="FF0000"/>
                </a:solidFill>
                <a:uFill>
                  <a:solidFill>
                    <a:srgbClr val="FF0000"/>
                  </a:solidFill>
                </a:uFill>
                <a:latin typeface="Times New Roman"/>
                <a:cs typeface="Times New Roman"/>
              </a:rPr>
              <a:t> </a:t>
            </a:r>
            <a:r>
              <a:rPr sz="2000" dirty="0">
                <a:solidFill>
                  <a:srgbClr val="444444"/>
                </a:solidFill>
                <a:latin typeface="Times New Roman"/>
                <a:cs typeface="Times New Roman"/>
              </a:rPr>
              <a:t>observed</a:t>
            </a:r>
            <a:r>
              <a:rPr sz="2000" spc="-30" dirty="0">
                <a:solidFill>
                  <a:srgbClr val="444444"/>
                </a:solidFill>
                <a:latin typeface="Times New Roman"/>
                <a:cs typeface="Times New Roman"/>
              </a:rPr>
              <a:t> </a:t>
            </a:r>
            <a:r>
              <a:rPr sz="2000" dirty="0">
                <a:solidFill>
                  <a:srgbClr val="444444"/>
                </a:solidFill>
                <a:latin typeface="Times New Roman"/>
                <a:cs typeface="Times New Roman"/>
              </a:rPr>
              <a:t>and</a:t>
            </a:r>
            <a:r>
              <a:rPr sz="2000" spc="-10" dirty="0">
                <a:solidFill>
                  <a:srgbClr val="444444"/>
                </a:solidFill>
                <a:latin typeface="Times New Roman"/>
                <a:cs typeface="Times New Roman"/>
              </a:rPr>
              <a:t> </a:t>
            </a:r>
            <a:r>
              <a:rPr sz="2000" dirty="0">
                <a:solidFill>
                  <a:srgbClr val="444444"/>
                </a:solidFill>
                <a:latin typeface="Times New Roman"/>
                <a:cs typeface="Times New Roman"/>
              </a:rPr>
              <a:t>has </a:t>
            </a:r>
            <a:r>
              <a:rPr sz="2000" spc="-20" dirty="0">
                <a:solidFill>
                  <a:srgbClr val="444444"/>
                </a:solidFill>
                <a:latin typeface="Times New Roman"/>
                <a:cs typeface="Times New Roman"/>
              </a:rPr>
              <a:t>held</a:t>
            </a:r>
            <a:endParaRPr sz="2000">
              <a:latin typeface="Times New Roman"/>
              <a:cs typeface="Times New Roman"/>
            </a:endParaRPr>
          </a:p>
          <a:p>
            <a:pPr marL="103505" marR="5715" indent="-95885" algn="just">
              <a:lnSpc>
                <a:spcPts val="2160"/>
              </a:lnSpc>
              <a:spcBef>
                <a:spcPts val="1405"/>
              </a:spcBef>
              <a:buClr>
                <a:srgbClr val="E48211"/>
              </a:buClr>
              <a:buSzPct val="95000"/>
              <a:buFont typeface="Wingdings"/>
              <a:buChar char=""/>
              <a:tabLst>
                <a:tab pos="103505" algn="l"/>
                <a:tab pos="212725" algn="l"/>
              </a:tabLst>
            </a:pPr>
            <a:r>
              <a:rPr sz="2000" dirty="0">
                <a:solidFill>
                  <a:srgbClr val="444444"/>
                </a:solidFill>
                <a:latin typeface="Times New Roman"/>
                <a:cs typeface="Times New Roman"/>
              </a:rPr>
              <a:t>	that</a:t>
            </a:r>
            <a:r>
              <a:rPr sz="2000" spc="380" dirty="0">
                <a:solidFill>
                  <a:srgbClr val="444444"/>
                </a:solidFill>
                <a:latin typeface="Times New Roman"/>
                <a:cs typeface="Times New Roman"/>
              </a:rPr>
              <a:t> </a:t>
            </a:r>
            <a:r>
              <a:rPr sz="2000" dirty="0">
                <a:solidFill>
                  <a:srgbClr val="444444"/>
                </a:solidFill>
                <a:latin typeface="Times New Roman"/>
                <a:cs typeface="Times New Roman"/>
              </a:rPr>
              <a:t>the</a:t>
            </a:r>
            <a:r>
              <a:rPr sz="2000" spc="400" dirty="0">
                <a:solidFill>
                  <a:srgbClr val="444444"/>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employee</a:t>
            </a:r>
            <a:r>
              <a:rPr sz="2000" u="sng" spc="39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accepted</a:t>
            </a:r>
            <a:r>
              <a:rPr sz="2000" u="sng" spc="38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salary</a:t>
            </a:r>
            <a:r>
              <a:rPr sz="2000" u="sng" spc="38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after</a:t>
            </a:r>
            <a:r>
              <a:rPr sz="2000" u="sng" spc="38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TDS</a:t>
            </a:r>
            <a:r>
              <a:rPr sz="2000" u="sng" spc="40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deduction</a:t>
            </a:r>
            <a:r>
              <a:rPr sz="2000" spc="395" dirty="0">
                <a:solidFill>
                  <a:srgbClr val="FF0000"/>
                </a:solidFill>
                <a:latin typeface="Times New Roman"/>
                <a:cs typeface="Times New Roman"/>
              </a:rPr>
              <a:t> </a:t>
            </a:r>
            <a:r>
              <a:rPr sz="2000" dirty="0">
                <a:solidFill>
                  <a:srgbClr val="444444"/>
                </a:solidFill>
                <a:latin typeface="Times New Roman"/>
                <a:cs typeface="Times New Roman"/>
              </a:rPr>
              <a:t>and</a:t>
            </a:r>
            <a:r>
              <a:rPr sz="2000" spc="390" dirty="0">
                <a:solidFill>
                  <a:srgbClr val="444444"/>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the</a:t>
            </a:r>
            <a:r>
              <a:rPr sz="2000" u="sng" spc="38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employer</a:t>
            </a:r>
            <a:r>
              <a:rPr sz="2000" u="sng" spc="395" dirty="0">
                <a:solidFill>
                  <a:srgbClr val="FF0000"/>
                </a:solidFill>
                <a:uFill>
                  <a:solidFill>
                    <a:srgbClr val="FF0000"/>
                  </a:solidFill>
                </a:uFill>
                <a:latin typeface="Times New Roman"/>
                <a:cs typeface="Times New Roman"/>
              </a:rPr>
              <a:t> </a:t>
            </a:r>
            <a:r>
              <a:rPr sz="2000" b="1" i="1" u="sng" spc="-25" dirty="0">
                <a:solidFill>
                  <a:srgbClr val="FF0000"/>
                </a:solidFill>
                <a:uFill>
                  <a:solidFill>
                    <a:srgbClr val="FF0000"/>
                  </a:solidFill>
                </a:uFill>
                <a:latin typeface="Times New Roman"/>
                <a:cs typeface="Times New Roman"/>
              </a:rPr>
              <a:t>is</a:t>
            </a:r>
            <a:r>
              <a:rPr sz="2000" spc="-25" dirty="0">
                <a:solidFill>
                  <a:srgbClr val="FF0000"/>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responsible</a:t>
            </a:r>
            <a:r>
              <a:rPr sz="2000" u="sng" spc="-4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for</a:t>
            </a:r>
            <a:r>
              <a:rPr sz="2000" u="sng" spc="-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non-deposit</a:t>
            </a:r>
            <a:r>
              <a:rPr sz="2000" u="sng" spc="-5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of</a:t>
            </a:r>
            <a:r>
              <a:rPr sz="2000" u="sng" dirty="0">
                <a:solidFill>
                  <a:srgbClr val="FF0000"/>
                </a:solidFill>
                <a:uFill>
                  <a:solidFill>
                    <a:srgbClr val="FF0000"/>
                  </a:solidFill>
                </a:uFill>
                <a:latin typeface="Times New Roman"/>
                <a:cs typeface="Times New Roman"/>
              </a:rPr>
              <a:t> </a:t>
            </a:r>
            <a:r>
              <a:rPr sz="2000" b="1" i="1" u="sng" spc="-20" dirty="0">
                <a:solidFill>
                  <a:srgbClr val="FF0000"/>
                </a:solidFill>
                <a:uFill>
                  <a:solidFill>
                    <a:srgbClr val="FF0000"/>
                  </a:solidFill>
                </a:uFill>
                <a:latin typeface="Times New Roman"/>
                <a:cs typeface="Times New Roman"/>
              </a:rPr>
              <a:t>TDS.</a:t>
            </a:r>
            <a:endParaRPr sz="2000">
              <a:latin typeface="Times New Roman"/>
              <a:cs typeface="Times New Roman"/>
            </a:endParaRPr>
          </a:p>
          <a:p>
            <a:pPr marL="103505" marR="6350" indent="-95885" algn="just">
              <a:lnSpc>
                <a:spcPts val="2160"/>
              </a:lnSpc>
              <a:spcBef>
                <a:spcPts val="1390"/>
              </a:spcBef>
              <a:buClr>
                <a:srgbClr val="E48211"/>
              </a:buClr>
              <a:buSzPct val="95000"/>
              <a:buFont typeface="Wingdings"/>
              <a:buChar char=""/>
              <a:tabLst>
                <a:tab pos="103505" algn="l"/>
                <a:tab pos="212725" algn="l"/>
              </a:tabLst>
            </a:pPr>
            <a:r>
              <a:rPr sz="2000" dirty="0">
                <a:solidFill>
                  <a:srgbClr val="444444"/>
                </a:solidFill>
                <a:latin typeface="Times New Roman"/>
                <a:cs typeface="Times New Roman"/>
              </a:rPr>
              <a:t>	The</a:t>
            </a:r>
            <a:r>
              <a:rPr sz="2000" spc="100" dirty="0">
                <a:solidFill>
                  <a:srgbClr val="444444"/>
                </a:solidFill>
                <a:latin typeface="Times New Roman"/>
                <a:cs typeface="Times New Roman"/>
              </a:rPr>
              <a:t> </a:t>
            </a:r>
            <a:r>
              <a:rPr sz="2000" dirty="0">
                <a:solidFill>
                  <a:srgbClr val="444444"/>
                </a:solidFill>
                <a:latin typeface="Times New Roman"/>
                <a:cs typeface="Times New Roman"/>
              </a:rPr>
              <a:t>bench</a:t>
            </a:r>
            <a:r>
              <a:rPr sz="2000" spc="105" dirty="0">
                <a:solidFill>
                  <a:srgbClr val="444444"/>
                </a:solidFill>
                <a:latin typeface="Times New Roman"/>
                <a:cs typeface="Times New Roman"/>
              </a:rPr>
              <a:t> </a:t>
            </a:r>
            <a:r>
              <a:rPr sz="2000" dirty="0">
                <a:solidFill>
                  <a:srgbClr val="444444"/>
                </a:solidFill>
                <a:latin typeface="Times New Roman"/>
                <a:cs typeface="Times New Roman"/>
              </a:rPr>
              <a:t>comprising</a:t>
            </a:r>
            <a:r>
              <a:rPr sz="2000" spc="100" dirty="0">
                <a:solidFill>
                  <a:srgbClr val="444444"/>
                </a:solidFill>
                <a:latin typeface="Times New Roman"/>
                <a:cs typeface="Times New Roman"/>
              </a:rPr>
              <a:t> </a:t>
            </a:r>
            <a:r>
              <a:rPr sz="2000" dirty="0">
                <a:solidFill>
                  <a:srgbClr val="444444"/>
                </a:solidFill>
                <a:latin typeface="Times New Roman"/>
                <a:cs typeface="Times New Roman"/>
              </a:rPr>
              <a:t>of</a:t>
            </a:r>
            <a:r>
              <a:rPr sz="2000" spc="100" dirty="0">
                <a:solidFill>
                  <a:srgbClr val="444444"/>
                </a:solidFill>
                <a:latin typeface="Times New Roman"/>
                <a:cs typeface="Times New Roman"/>
              </a:rPr>
              <a:t> </a:t>
            </a:r>
            <a:r>
              <a:rPr sz="2000" dirty="0">
                <a:solidFill>
                  <a:srgbClr val="444444"/>
                </a:solidFill>
                <a:latin typeface="Times New Roman"/>
                <a:cs typeface="Times New Roman"/>
              </a:rPr>
              <a:t>Justice</a:t>
            </a:r>
            <a:r>
              <a:rPr sz="2000" spc="100" dirty="0">
                <a:solidFill>
                  <a:srgbClr val="444444"/>
                </a:solidFill>
                <a:latin typeface="Times New Roman"/>
                <a:cs typeface="Times New Roman"/>
              </a:rPr>
              <a:t> </a:t>
            </a:r>
            <a:r>
              <a:rPr sz="2000" dirty="0">
                <a:solidFill>
                  <a:srgbClr val="444444"/>
                </a:solidFill>
                <a:latin typeface="Times New Roman"/>
                <a:cs typeface="Times New Roman"/>
              </a:rPr>
              <a:t>Rajiv</a:t>
            </a:r>
            <a:r>
              <a:rPr sz="2000" spc="90" dirty="0">
                <a:solidFill>
                  <a:srgbClr val="444444"/>
                </a:solidFill>
                <a:latin typeface="Times New Roman"/>
                <a:cs typeface="Times New Roman"/>
              </a:rPr>
              <a:t> </a:t>
            </a:r>
            <a:r>
              <a:rPr sz="2000" dirty="0">
                <a:solidFill>
                  <a:srgbClr val="444444"/>
                </a:solidFill>
                <a:latin typeface="Times New Roman"/>
                <a:cs typeface="Times New Roman"/>
              </a:rPr>
              <a:t>Shakdher</a:t>
            </a:r>
            <a:r>
              <a:rPr sz="2000" spc="105" dirty="0">
                <a:solidFill>
                  <a:srgbClr val="444444"/>
                </a:solidFill>
                <a:latin typeface="Times New Roman"/>
                <a:cs typeface="Times New Roman"/>
              </a:rPr>
              <a:t> </a:t>
            </a:r>
            <a:r>
              <a:rPr sz="2000" dirty="0">
                <a:solidFill>
                  <a:srgbClr val="444444"/>
                </a:solidFill>
                <a:latin typeface="Times New Roman"/>
                <a:cs typeface="Times New Roman"/>
              </a:rPr>
              <a:t>and</a:t>
            </a:r>
            <a:r>
              <a:rPr sz="2000" spc="105" dirty="0">
                <a:solidFill>
                  <a:srgbClr val="444444"/>
                </a:solidFill>
                <a:latin typeface="Times New Roman"/>
                <a:cs typeface="Times New Roman"/>
              </a:rPr>
              <a:t> </a:t>
            </a:r>
            <a:r>
              <a:rPr sz="2000" dirty="0">
                <a:solidFill>
                  <a:srgbClr val="444444"/>
                </a:solidFill>
                <a:latin typeface="Times New Roman"/>
                <a:cs typeface="Times New Roman"/>
              </a:rPr>
              <a:t>Justice</a:t>
            </a:r>
            <a:r>
              <a:rPr sz="2000" spc="95" dirty="0">
                <a:solidFill>
                  <a:srgbClr val="444444"/>
                </a:solidFill>
                <a:latin typeface="Times New Roman"/>
                <a:cs typeface="Times New Roman"/>
              </a:rPr>
              <a:t> </a:t>
            </a:r>
            <a:r>
              <a:rPr sz="2000" dirty="0">
                <a:solidFill>
                  <a:srgbClr val="444444"/>
                </a:solidFill>
                <a:latin typeface="Times New Roman"/>
                <a:cs typeface="Times New Roman"/>
              </a:rPr>
              <a:t>Girish</a:t>
            </a:r>
            <a:r>
              <a:rPr sz="2000" spc="110" dirty="0">
                <a:solidFill>
                  <a:srgbClr val="444444"/>
                </a:solidFill>
                <a:latin typeface="Times New Roman"/>
                <a:cs typeface="Times New Roman"/>
              </a:rPr>
              <a:t> </a:t>
            </a:r>
            <a:r>
              <a:rPr sz="2000" dirty="0">
                <a:solidFill>
                  <a:srgbClr val="444444"/>
                </a:solidFill>
                <a:latin typeface="Times New Roman"/>
                <a:cs typeface="Times New Roman"/>
              </a:rPr>
              <a:t>Kathpalia</a:t>
            </a:r>
            <a:r>
              <a:rPr sz="2000" spc="95" dirty="0">
                <a:solidFill>
                  <a:srgbClr val="444444"/>
                </a:solidFill>
                <a:latin typeface="Times New Roman"/>
                <a:cs typeface="Times New Roman"/>
              </a:rPr>
              <a:t> </a:t>
            </a:r>
            <a:r>
              <a:rPr sz="2000" spc="-25" dirty="0">
                <a:solidFill>
                  <a:srgbClr val="444444"/>
                </a:solidFill>
                <a:latin typeface="Times New Roman"/>
                <a:cs typeface="Times New Roman"/>
              </a:rPr>
              <a:t>in </a:t>
            </a:r>
            <a:r>
              <a:rPr sz="2000" dirty="0">
                <a:solidFill>
                  <a:srgbClr val="444444"/>
                </a:solidFill>
                <a:latin typeface="Times New Roman"/>
                <a:cs typeface="Times New Roman"/>
              </a:rPr>
              <a:t>the</a:t>
            </a:r>
            <a:r>
              <a:rPr sz="2000" spc="195" dirty="0">
                <a:solidFill>
                  <a:srgbClr val="444444"/>
                </a:solidFill>
                <a:latin typeface="Times New Roman"/>
                <a:cs typeface="Times New Roman"/>
              </a:rPr>
              <a:t> </a:t>
            </a:r>
            <a:r>
              <a:rPr sz="2000" dirty="0">
                <a:solidFill>
                  <a:srgbClr val="444444"/>
                </a:solidFill>
                <a:latin typeface="Times New Roman"/>
                <a:cs typeface="Times New Roman"/>
              </a:rPr>
              <a:t>case</a:t>
            </a:r>
            <a:r>
              <a:rPr sz="2000" spc="190" dirty="0">
                <a:solidFill>
                  <a:srgbClr val="444444"/>
                </a:solidFill>
                <a:latin typeface="Times New Roman"/>
                <a:cs typeface="Times New Roman"/>
              </a:rPr>
              <a:t> </a:t>
            </a:r>
            <a:r>
              <a:rPr sz="2000" dirty="0">
                <a:solidFill>
                  <a:srgbClr val="444444"/>
                </a:solidFill>
                <a:latin typeface="Times New Roman"/>
                <a:cs typeface="Times New Roman"/>
              </a:rPr>
              <a:t>observed</a:t>
            </a:r>
            <a:r>
              <a:rPr sz="2000" spc="200" dirty="0">
                <a:solidFill>
                  <a:srgbClr val="444444"/>
                </a:solidFill>
                <a:latin typeface="Times New Roman"/>
                <a:cs typeface="Times New Roman"/>
              </a:rPr>
              <a:t> </a:t>
            </a:r>
            <a:r>
              <a:rPr sz="2000" dirty="0">
                <a:solidFill>
                  <a:srgbClr val="444444"/>
                </a:solidFill>
                <a:latin typeface="Times New Roman"/>
                <a:cs typeface="Times New Roman"/>
              </a:rPr>
              <a:t>and</a:t>
            </a:r>
            <a:r>
              <a:rPr sz="2000" spc="195" dirty="0">
                <a:solidFill>
                  <a:srgbClr val="444444"/>
                </a:solidFill>
                <a:latin typeface="Times New Roman"/>
                <a:cs typeface="Times New Roman"/>
              </a:rPr>
              <a:t> </a:t>
            </a:r>
            <a:r>
              <a:rPr sz="2000" dirty="0">
                <a:solidFill>
                  <a:srgbClr val="444444"/>
                </a:solidFill>
                <a:latin typeface="Times New Roman"/>
                <a:cs typeface="Times New Roman"/>
              </a:rPr>
              <a:t>has</a:t>
            </a:r>
            <a:r>
              <a:rPr sz="2000" spc="190" dirty="0">
                <a:solidFill>
                  <a:srgbClr val="444444"/>
                </a:solidFill>
                <a:latin typeface="Times New Roman"/>
                <a:cs typeface="Times New Roman"/>
              </a:rPr>
              <a:t> </a:t>
            </a:r>
            <a:r>
              <a:rPr sz="2000" dirty="0">
                <a:solidFill>
                  <a:srgbClr val="444444"/>
                </a:solidFill>
                <a:latin typeface="Times New Roman"/>
                <a:cs typeface="Times New Roman"/>
              </a:rPr>
              <a:t>stated</a:t>
            </a:r>
            <a:r>
              <a:rPr sz="2000" spc="200" dirty="0">
                <a:solidFill>
                  <a:srgbClr val="444444"/>
                </a:solidFill>
                <a:latin typeface="Times New Roman"/>
                <a:cs typeface="Times New Roman"/>
              </a:rPr>
              <a:t> </a:t>
            </a:r>
            <a:r>
              <a:rPr sz="2000" dirty="0">
                <a:solidFill>
                  <a:srgbClr val="444444"/>
                </a:solidFill>
                <a:latin typeface="Times New Roman"/>
                <a:cs typeface="Times New Roman"/>
              </a:rPr>
              <a:t>that</a:t>
            </a:r>
            <a:r>
              <a:rPr sz="2000" spc="190" dirty="0">
                <a:solidFill>
                  <a:srgbClr val="444444"/>
                </a:solidFill>
                <a:latin typeface="Times New Roman"/>
                <a:cs typeface="Times New Roman"/>
              </a:rPr>
              <a:t> </a:t>
            </a:r>
            <a:r>
              <a:rPr sz="2000" dirty="0">
                <a:solidFill>
                  <a:srgbClr val="444444"/>
                </a:solidFill>
                <a:latin typeface="Times New Roman"/>
                <a:cs typeface="Times New Roman"/>
              </a:rPr>
              <a:t>the</a:t>
            </a:r>
            <a:r>
              <a:rPr sz="2000" spc="190" dirty="0">
                <a:solidFill>
                  <a:srgbClr val="444444"/>
                </a:solidFill>
                <a:latin typeface="Times New Roman"/>
                <a:cs typeface="Times New Roman"/>
              </a:rPr>
              <a:t> </a:t>
            </a:r>
            <a:r>
              <a:rPr sz="2000" dirty="0">
                <a:solidFill>
                  <a:srgbClr val="444444"/>
                </a:solidFill>
                <a:latin typeface="Times New Roman"/>
                <a:cs typeface="Times New Roman"/>
              </a:rPr>
              <a:t>petitioner</a:t>
            </a:r>
            <a:r>
              <a:rPr sz="2000" spc="195" dirty="0">
                <a:solidFill>
                  <a:srgbClr val="444444"/>
                </a:solidFill>
                <a:latin typeface="Times New Roman"/>
                <a:cs typeface="Times New Roman"/>
              </a:rPr>
              <a:t> </a:t>
            </a:r>
            <a:r>
              <a:rPr sz="2000" dirty="0">
                <a:solidFill>
                  <a:srgbClr val="444444"/>
                </a:solidFill>
                <a:latin typeface="Times New Roman"/>
                <a:cs typeface="Times New Roman"/>
              </a:rPr>
              <a:t>or</a:t>
            </a:r>
            <a:r>
              <a:rPr sz="2000" spc="200" dirty="0">
                <a:solidFill>
                  <a:srgbClr val="444444"/>
                </a:solidFill>
                <a:latin typeface="Times New Roman"/>
                <a:cs typeface="Times New Roman"/>
              </a:rPr>
              <a:t> </a:t>
            </a:r>
            <a:r>
              <a:rPr sz="2000" dirty="0">
                <a:solidFill>
                  <a:srgbClr val="444444"/>
                </a:solidFill>
                <a:latin typeface="Times New Roman"/>
                <a:cs typeface="Times New Roman"/>
              </a:rPr>
              <a:t>assessee,</a:t>
            </a:r>
            <a:r>
              <a:rPr sz="2000" spc="190" dirty="0">
                <a:solidFill>
                  <a:srgbClr val="444444"/>
                </a:solidFill>
                <a:latin typeface="Times New Roman"/>
                <a:cs typeface="Times New Roman"/>
              </a:rPr>
              <a:t> </a:t>
            </a:r>
            <a:r>
              <a:rPr sz="2000" dirty="0">
                <a:solidFill>
                  <a:srgbClr val="444444"/>
                </a:solidFill>
                <a:latin typeface="Times New Roman"/>
                <a:cs typeface="Times New Roman"/>
              </a:rPr>
              <a:t>having</a:t>
            </a:r>
            <a:r>
              <a:rPr sz="2000" spc="195" dirty="0">
                <a:solidFill>
                  <a:srgbClr val="444444"/>
                </a:solidFill>
                <a:latin typeface="Times New Roman"/>
                <a:cs typeface="Times New Roman"/>
              </a:rPr>
              <a:t> </a:t>
            </a:r>
            <a:r>
              <a:rPr sz="2000" spc="-10" dirty="0">
                <a:solidFill>
                  <a:srgbClr val="444444"/>
                </a:solidFill>
                <a:latin typeface="Times New Roman"/>
                <a:cs typeface="Times New Roman"/>
              </a:rPr>
              <a:t>accepted </a:t>
            </a:r>
            <a:r>
              <a:rPr sz="2000" dirty="0">
                <a:solidFill>
                  <a:srgbClr val="444444"/>
                </a:solidFill>
                <a:latin typeface="Times New Roman"/>
                <a:cs typeface="Times New Roman"/>
              </a:rPr>
              <a:t>the</a:t>
            </a:r>
            <a:r>
              <a:rPr sz="2000" spc="-25" dirty="0">
                <a:solidFill>
                  <a:srgbClr val="444444"/>
                </a:solidFill>
                <a:latin typeface="Times New Roman"/>
                <a:cs typeface="Times New Roman"/>
              </a:rPr>
              <a:t> </a:t>
            </a:r>
            <a:r>
              <a:rPr sz="2000" dirty="0">
                <a:solidFill>
                  <a:srgbClr val="444444"/>
                </a:solidFill>
                <a:latin typeface="Times New Roman"/>
                <a:cs typeface="Times New Roman"/>
              </a:rPr>
              <a:t>salary</a:t>
            </a:r>
            <a:r>
              <a:rPr sz="2000" spc="-30" dirty="0">
                <a:solidFill>
                  <a:srgbClr val="444444"/>
                </a:solidFill>
                <a:latin typeface="Times New Roman"/>
                <a:cs typeface="Times New Roman"/>
              </a:rPr>
              <a:t> </a:t>
            </a:r>
            <a:r>
              <a:rPr sz="2000" dirty="0">
                <a:solidFill>
                  <a:srgbClr val="444444"/>
                </a:solidFill>
                <a:latin typeface="Times New Roman"/>
                <a:cs typeface="Times New Roman"/>
              </a:rPr>
              <a:t>after</a:t>
            </a:r>
            <a:r>
              <a:rPr sz="2000" spc="-30" dirty="0">
                <a:solidFill>
                  <a:srgbClr val="444444"/>
                </a:solidFill>
                <a:latin typeface="Times New Roman"/>
                <a:cs typeface="Times New Roman"/>
              </a:rPr>
              <a:t> </a:t>
            </a:r>
            <a:r>
              <a:rPr sz="2000" dirty="0">
                <a:solidFill>
                  <a:srgbClr val="444444"/>
                </a:solidFill>
                <a:latin typeface="Times New Roman"/>
                <a:cs typeface="Times New Roman"/>
              </a:rPr>
              <a:t>the</a:t>
            </a:r>
            <a:r>
              <a:rPr sz="2000" spc="-20" dirty="0">
                <a:solidFill>
                  <a:srgbClr val="444444"/>
                </a:solidFill>
                <a:latin typeface="Times New Roman"/>
                <a:cs typeface="Times New Roman"/>
              </a:rPr>
              <a:t> </a:t>
            </a:r>
            <a:r>
              <a:rPr sz="2000" dirty="0">
                <a:solidFill>
                  <a:srgbClr val="444444"/>
                </a:solidFill>
                <a:latin typeface="Times New Roman"/>
                <a:cs typeface="Times New Roman"/>
              </a:rPr>
              <a:t>deduction</a:t>
            </a:r>
            <a:r>
              <a:rPr sz="2000" spc="-40" dirty="0">
                <a:solidFill>
                  <a:srgbClr val="444444"/>
                </a:solidFill>
                <a:latin typeface="Times New Roman"/>
                <a:cs typeface="Times New Roman"/>
              </a:rPr>
              <a:t> </a:t>
            </a:r>
            <a:r>
              <a:rPr sz="2000" dirty="0">
                <a:solidFill>
                  <a:srgbClr val="444444"/>
                </a:solidFill>
                <a:latin typeface="Times New Roman"/>
                <a:cs typeface="Times New Roman"/>
              </a:rPr>
              <a:t>of</a:t>
            </a:r>
            <a:r>
              <a:rPr sz="2000" spc="-25" dirty="0">
                <a:solidFill>
                  <a:srgbClr val="444444"/>
                </a:solidFill>
                <a:latin typeface="Times New Roman"/>
                <a:cs typeface="Times New Roman"/>
              </a:rPr>
              <a:t> </a:t>
            </a:r>
            <a:r>
              <a:rPr sz="2000" dirty="0">
                <a:solidFill>
                  <a:srgbClr val="444444"/>
                </a:solidFill>
                <a:latin typeface="Times New Roman"/>
                <a:cs typeface="Times New Roman"/>
              </a:rPr>
              <a:t>income</a:t>
            </a:r>
            <a:r>
              <a:rPr sz="2000" spc="-20" dirty="0">
                <a:solidFill>
                  <a:srgbClr val="444444"/>
                </a:solidFill>
                <a:latin typeface="Times New Roman"/>
                <a:cs typeface="Times New Roman"/>
              </a:rPr>
              <a:t> </a:t>
            </a:r>
            <a:r>
              <a:rPr sz="2000" dirty="0">
                <a:solidFill>
                  <a:srgbClr val="444444"/>
                </a:solidFill>
                <a:latin typeface="Times New Roman"/>
                <a:cs typeface="Times New Roman"/>
              </a:rPr>
              <a:t>tax</a:t>
            </a:r>
            <a:r>
              <a:rPr sz="2000" spc="-15" dirty="0">
                <a:solidFill>
                  <a:srgbClr val="444444"/>
                </a:solidFill>
                <a:latin typeface="Times New Roman"/>
                <a:cs typeface="Times New Roman"/>
              </a:rPr>
              <a:t> </a:t>
            </a:r>
            <a:r>
              <a:rPr sz="2000" dirty="0">
                <a:solidFill>
                  <a:srgbClr val="444444"/>
                </a:solidFill>
                <a:latin typeface="Times New Roman"/>
                <a:cs typeface="Times New Roman"/>
              </a:rPr>
              <a:t>at</a:t>
            </a:r>
            <a:r>
              <a:rPr sz="2000" spc="-10" dirty="0">
                <a:solidFill>
                  <a:srgbClr val="444444"/>
                </a:solidFill>
                <a:latin typeface="Times New Roman"/>
                <a:cs typeface="Times New Roman"/>
              </a:rPr>
              <a:t> source,</a:t>
            </a:r>
            <a:endParaRPr sz="2000">
              <a:latin typeface="Times New Roman"/>
              <a:cs typeface="Times New Roman"/>
            </a:endParaRPr>
          </a:p>
          <a:p>
            <a:pPr marL="103505" marR="5080" indent="-95885" algn="just">
              <a:lnSpc>
                <a:spcPts val="2160"/>
              </a:lnSpc>
              <a:spcBef>
                <a:spcPts val="1410"/>
              </a:spcBef>
              <a:buClr>
                <a:srgbClr val="E48211"/>
              </a:buClr>
              <a:buSzPct val="95000"/>
              <a:buFont typeface="Wingdings"/>
              <a:buChar char=""/>
              <a:tabLst>
                <a:tab pos="103505" algn="l"/>
                <a:tab pos="212725" algn="l"/>
              </a:tabLst>
            </a:pPr>
            <a:r>
              <a:rPr sz="2000" b="1" i="1" u="sng" dirty="0">
                <a:solidFill>
                  <a:srgbClr val="FF0000"/>
                </a:solidFill>
                <a:uFill>
                  <a:solidFill>
                    <a:srgbClr val="FF0000"/>
                  </a:solidFill>
                </a:uFill>
                <a:latin typeface="Times New Roman"/>
                <a:cs typeface="Times New Roman"/>
              </a:rPr>
              <a:t>	had</a:t>
            </a:r>
            <a:r>
              <a:rPr sz="2000" u="sng" spc="7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no</a:t>
            </a:r>
            <a:r>
              <a:rPr sz="2000" u="sng" spc="7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further</a:t>
            </a:r>
            <a:r>
              <a:rPr sz="2000" u="sng" spc="6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control</a:t>
            </a:r>
            <a:r>
              <a:rPr sz="2000" u="sng" spc="6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over</a:t>
            </a:r>
            <a:r>
              <a:rPr sz="2000" u="sng" spc="8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it</a:t>
            </a:r>
            <a:r>
              <a:rPr sz="2000" u="sng" spc="5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in</a:t>
            </a:r>
            <a:r>
              <a:rPr sz="2000" u="sng" spc="6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the</a:t>
            </a:r>
            <a:r>
              <a:rPr sz="2000" u="sng" spc="6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sense</a:t>
            </a:r>
            <a:r>
              <a:rPr sz="2000" u="sng" spc="6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that</a:t>
            </a:r>
            <a:r>
              <a:rPr sz="2000" u="sng" spc="6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thereafter</a:t>
            </a:r>
            <a:r>
              <a:rPr sz="2000" u="sng" spc="6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it</a:t>
            </a:r>
            <a:r>
              <a:rPr sz="2000" u="sng" spc="7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was</a:t>
            </a:r>
            <a:r>
              <a:rPr sz="2000" u="sng" spc="6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the</a:t>
            </a:r>
            <a:r>
              <a:rPr sz="2000" u="sng" spc="6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duty</a:t>
            </a:r>
            <a:r>
              <a:rPr sz="2000" u="sng" spc="6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of</a:t>
            </a:r>
            <a:r>
              <a:rPr sz="2000" u="sng" spc="65" dirty="0">
                <a:solidFill>
                  <a:srgbClr val="FF0000"/>
                </a:solidFill>
                <a:uFill>
                  <a:solidFill>
                    <a:srgbClr val="FF0000"/>
                  </a:solidFill>
                </a:uFill>
                <a:latin typeface="Times New Roman"/>
                <a:cs typeface="Times New Roman"/>
              </a:rPr>
              <a:t> </a:t>
            </a:r>
            <a:r>
              <a:rPr sz="2000" b="1" i="1" u="sng" spc="-25" dirty="0">
                <a:solidFill>
                  <a:srgbClr val="FF0000"/>
                </a:solidFill>
                <a:uFill>
                  <a:solidFill>
                    <a:srgbClr val="FF0000"/>
                  </a:solidFill>
                </a:uFill>
                <a:latin typeface="Times New Roman"/>
                <a:cs typeface="Times New Roman"/>
              </a:rPr>
              <a:t>his</a:t>
            </a:r>
            <a:r>
              <a:rPr sz="2000" spc="-25" dirty="0">
                <a:solidFill>
                  <a:srgbClr val="FF0000"/>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employer,</a:t>
            </a:r>
            <a:r>
              <a:rPr sz="2000" spc="434" dirty="0">
                <a:solidFill>
                  <a:srgbClr val="FF0000"/>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while</a:t>
            </a:r>
            <a:r>
              <a:rPr sz="2000" u="sng" spc="434"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acting</a:t>
            </a:r>
            <a:r>
              <a:rPr sz="2000" u="sng" spc="44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as</a:t>
            </a:r>
            <a:r>
              <a:rPr sz="2000" u="sng" spc="45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a</a:t>
            </a:r>
            <a:r>
              <a:rPr sz="2000" u="sng" spc="44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tax</a:t>
            </a:r>
            <a:r>
              <a:rPr sz="2000" u="sng" spc="45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collecting</a:t>
            </a:r>
            <a:r>
              <a:rPr sz="2000" u="sng" spc="45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agent</a:t>
            </a:r>
            <a:r>
              <a:rPr sz="2000" u="sng" spc="44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of</a:t>
            </a:r>
            <a:r>
              <a:rPr sz="2000" u="sng" spc="45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the</a:t>
            </a:r>
            <a:r>
              <a:rPr sz="2000" u="sng" spc="44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revenue,</a:t>
            </a:r>
            <a:r>
              <a:rPr sz="2000" u="sng" spc="45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to</a:t>
            </a:r>
            <a:r>
              <a:rPr sz="2000" u="sng" spc="44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pay</a:t>
            </a:r>
            <a:r>
              <a:rPr sz="2000" u="sng" spc="430" dirty="0">
                <a:solidFill>
                  <a:srgbClr val="FF0000"/>
                </a:solidFill>
                <a:uFill>
                  <a:solidFill>
                    <a:srgbClr val="FF0000"/>
                  </a:solidFill>
                </a:uFill>
                <a:latin typeface="Times New Roman"/>
                <a:cs typeface="Times New Roman"/>
              </a:rPr>
              <a:t> </a:t>
            </a:r>
            <a:r>
              <a:rPr sz="2000" b="1" i="1" u="sng" spc="-25" dirty="0">
                <a:solidFill>
                  <a:srgbClr val="FF0000"/>
                </a:solidFill>
                <a:uFill>
                  <a:solidFill>
                    <a:srgbClr val="FF0000"/>
                  </a:solidFill>
                </a:uFill>
                <a:latin typeface="Times New Roman"/>
                <a:cs typeface="Times New Roman"/>
              </a:rPr>
              <a:t>the</a:t>
            </a:r>
            <a:r>
              <a:rPr sz="2000" spc="-25" dirty="0">
                <a:solidFill>
                  <a:srgbClr val="FF0000"/>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deducted</a:t>
            </a:r>
            <a:r>
              <a:rPr sz="2000" u="sng" spc="-3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tax</a:t>
            </a:r>
            <a:r>
              <a:rPr sz="2000" u="sng" spc="-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amount</a:t>
            </a:r>
            <a:r>
              <a:rPr sz="2000" u="sng" spc="-3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to</a:t>
            </a:r>
            <a:r>
              <a:rPr sz="2000" u="sng" spc="-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the</a:t>
            </a:r>
            <a:r>
              <a:rPr sz="2000" u="sng" spc="-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Central</a:t>
            </a:r>
            <a:r>
              <a:rPr sz="2000" u="sng" spc="-4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Government</a:t>
            </a:r>
            <a:r>
              <a:rPr sz="2000" u="sng" spc="-3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in</a:t>
            </a:r>
            <a:r>
              <a:rPr sz="2000" u="sng" spc="-1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accordance</a:t>
            </a:r>
            <a:r>
              <a:rPr sz="2000" u="sng" spc="-4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with</a:t>
            </a:r>
            <a:r>
              <a:rPr sz="2000" u="sng" spc="5" dirty="0">
                <a:solidFill>
                  <a:srgbClr val="FF0000"/>
                </a:solidFill>
                <a:uFill>
                  <a:solidFill>
                    <a:srgbClr val="FF0000"/>
                  </a:solidFill>
                </a:uFill>
                <a:latin typeface="Times New Roman"/>
                <a:cs typeface="Times New Roman"/>
              </a:rPr>
              <a:t> </a:t>
            </a:r>
            <a:r>
              <a:rPr sz="2000" b="1" i="1" u="sng" spc="-20" dirty="0">
                <a:solidFill>
                  <a:srgbClr val="FF0000"/>
                </a:solidFill>
                <a:uFill>
                  <a:solidFill>
                    <a:srgbClr val="FF0000"/>
                  </a:solidFill>
                </a:uFill>
                <a:latin typeface="Times New Roman"/>
                <a:cs typeface="Times New Roman"/>
              </a:rPr>
              <a:t>law.</a:t>
            </a:r>
            <a:endParaRPr sz="2000">
              <a:latin typeface="Times New Roman"/>
              <a:cs typeface="Times New Roman"/>
            </a:endParaRP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329592" y="305564"/>
            <a:ext cx="2500630" cy="406400"/>
          </a:xfrm>
          <a:prstGeom prst="rect">
            <a:avLst/>
          </a:prstGeom>
        </p:spPr>
        <p:txBody>
          <a:bodyPr vert="horz" wrap="square" lIns="0" tIns="12065" rIns="0" bIns="0" rtlCol="0">
            <a:spAutoFit/>
          </a:bodyPr>
          <a:lstStyle/>
          <a:p>
            <a:pPr marL="12700">
              <a:lnSpc>
                <a:spcPct val="100000"/>
              </a:lnSpc>
              <a:spcBef>
                <a:spcPts val="95"/>
              </a:spcBef>
            </a:pPr>
            <a:r>
              <a:rPr sz="2500" i="1" u="sng" spc="-65" dirty="0">
                <a:solidFill>
                  <a:srgbClr val="FF0000"/>
                </a:solidFill>
                <a:uFill>
                  <a:solidFill>
                    <a:srgbClr val="FF0000"/>
                  </a:solidFill>
                </a:uFill>
                <a:latin typeface="Calibri Light"/>
                <a:cs typeface="Calibri Light"/>
              </a:rPr>
              <a:t>Brief</a:t>
            </a:r>
            <a:r>
              <a:rPr sz="2500" u="sng" spc="-200" dirty="0">
                <a:solidFill>
                  <a:srgbClr val="FF0000"/>
                </a:solidFill>
                <a:uFill>
                  <a:solidFill>
                    <a:srgbClr val="FF0000"/>
                  </a:solidFill>
                </a:uFill>
                <a:latin typeface="Times New Roman"/>
                <a:cs typeface="Times New Roman"/>
              </a:rPr>
              <a:t> </a:t>
            </a:r>
            <a:r>
              <a:rPr sz="2500" i="1" u="sng" spc="-70" dirty="0">
                <a:solidFill>
                  <a:srgbClr val="FF0000"/>
                </a:solidFill>
                <a:uFill>
                  <a:solidFill>
                    <a:srgbClr val="FF0000"/>
                  </a:solidFill>
                </a:uFill>
                <a:latin typeface="Calibri Light"/>
                <a:cs typeface="Calibri Light"/>
              </a:rPr>
              <a:t>Fact</a:t>
            </a:r>
            <a:r>
              <a:rPr sz="2500" u="sng" spc="-185" dirty="0">
                <a:solidFill>
                  <a:srgbClr val="FF0000"/>
                </a:solidFill>
                <a:uFill>
                  <a:solidFill>
                    <a:srgbClr val="FF0000"/>
                  </a:solidFill>
                </a:uFill>
                <a:latin typeface="Times New Roman"/>
                <a:cs typeface="Times New Roman"/>
              </a:rPr>
              <a:t> </a:t>
            </a:r>
            <a:r>
              <a:rPr sz="2500" i="1" u="sng" spc="-45" dirty="0">
                <a:solidFill>
                  <a:srgbClr val="FF0000"/>
                </a:solidFill>
                <a:uFill>
                  <a:solidFill>
                    <a:srgbClr val="FF0000"/>
                  </a:solidFill>
                </a:uFill>
                <a:latin typeface="Calibri Light"/>
                <a:cs typeface="Calibri Light"/>
              </a:rPr>
              <a:t>of</a:t>
            </a:r>
            <a:r>
              <a:rPr sz="2500" u="sng" spc="-170" dirty="0">
                <a:solidFill>
                  <a:srgbClr val="FF0000"/>
                </a:solidFill>
                <a:uFill>
                  <a:solidFill>
                    <a:srgbClr val="FF0000"/>
                  </a:solidFill>
                </a:uFill>
                <a:latin typeface="Times New Roman"/>
                <a:cs typeface="Times New Roman"/>
              </a:rPr>
              <a:t> </a:t>
            </a:r>
            <a:r>
              <a:rPr sz="2500" i="1" u="sng" spc="-55" dirty="0">
                <a:solidFill>
                  <a:srgbClr val="FF0000"/>
                </a:solidFill>
                <a:uFill>
                  <a:solidFill>
                    <a:srgbClr val="FF0000"/>
                  </a:solidFill>
                </a:uFill>
                <a:latin typeface="Calibri Light"/>
                <a:cs typeface="Calibri Light"/>
              </a:rPr>
              <a:t>the</a:t>
            </a:r>
            <a:r>
              <a:rPr sz="2500" u="sng" spc="-180" dirty="0">
                <a:solidFill>
                  <a:srgbClr val="FF0000"/>
                </a:solidFill>
                <a:uFill>
                  <a:solidFill>
                    <a:srgbClr val="FF0000"/>
                  </a:solidFill>
                </a:uFill>
                <a:latin typeface="Times New Roman"/>
                <a:cs typeface="Times New Roman"/>
              </a:rPr>
              <a:t> </a:t>
            </a:r>
            <a:r>
              <a:rPr sz="2500" i="1" u="sng" spc="-20" dirty="0">
                <a:solidFill>
                  <a:srgbClr val="FF0000"/>
                </a:solidFill>
                <a:uFill>
                  <a:solidFill>
                    <a:srgbClr val="FF0000"/>
                  </a:solidFill>
                </a:uFill>
                <a:latin typeface="Calibri Light"/>
                <a:cs typeface="Calibri Light"/>
              </a:rPr>
              <a:t>case</a:t>
            </a:r>
            <a:endParaRPr sz="2500">
              <a:latin typeface="Calibri Light"/>
              <a:cs typeface="Calibri Light"/>
            </a:endParaRPr>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38100">
              <a:lnSpc>
                <a:spcPts val="1105"/>
              </a:lnSpc>
            </a:pPr>
            <a:fld id="{81D60167-4931-47E6-BA6A-407CBD079E47}" type="slidenum">
              <a:rPr spc="-25" dirty="0"/>
              <a:t>114</a:t>
            </a:fld>
            <a:endParaRPr spc="-25" dirty="0"/>
          </a:p>
        </p:txBody>
      </p:sp>
      <p:sp>
        <p:nvSpPr>
          <p:cNvPr id="3" name="object 3"/>
          <p:cNvSpPr txBox="1"/>
          <p:nvPr/>
        </p:nvSpPr>
        <p:spPr>
          <a:xfrm>
            <a:off x="78615" y="685243"/>
            <a:ext cx="8724265" cy="4157979"/>
          </a:xfrm>
          <a:prstGeom prst="rect">
            <a:avLst/>
          </a:prstGeom>
        </p:spPr>
        <p:txBody>
          <a:bodyPr vert="horz" wrap="square" lIns="0" tIns="43180" rIns="0" bIns="0" rtlCol="0">
            <a:spAutoFit/>
          </a:bodyPr>
          <a:lstStyle/>
          <a:p>
            <a:pPr marL="12700" marR="5080" algn="just">
              <a:lnSpc>
                <a:spcPct val="90100"/>
              </a:lnSpc>
              <a:spcBef>
                <a:spcPts val="340"/>
              </a:spcBef>
            </a:pPr>
            <a:r>
              <a:rPr sz="2000" dirty="0">
                <a:solidFill>
                  <a:srgbClr val="212121"/>
                </a:solidFill>
                <a:latin typeface="Times New Roman"/>
                <a:cs typeface="Times New Roman"/>
              </a:rPr>
              <a:t>In</a:t>
            </a:r>
            <a:r>
              <a:rPr sz="2000" spc="15" dirty="0">
                <a:solidFill>
                  <a:srgbClr val="212121"/>
                </a:solidFill>
                <a:latin typeface="Times New Roman"/>
                <a:cs typeface="Times New Roman"/>
              </a:rPr>
              <a:t> </a:t>
            </a:r>
            <a:r>
              <a:rPr sz="2000" dirty="0">
                <a:solidFill>
                  <a:srgbClr val="212121"/>
                </a:solidFill>
                <a:latin typeface="Times New Roman"/>
                <a:cs typeface="Times New Roman"/>
              </a:rPr>
              <a:t>the</a:t>
            </a:r>
            <a:r>
              <a:rPr sz="2000" spc="10" dirty="0">
                <a:solidFill>
                  <a:srgbClr val="212121"/>
                </a:solidFill>
                <a:latin typeface="Times New Roman"/>
                <a:cs typeface="Times New Roman"/>
              </a:rPr>
              <a:t> </a:t>
            </a:r>
            <a:r>
              <a:rPr sz="2000" dirty="0">
                <a:solidFill>
                  <a:srgbClr val="212121"/>
                </a:solidFill>
                <a:latin typeface="Times New Roman"/>
                <a:cs typeface="Times New Roman"/>
              </a:rPr>
              <a:t>present</a:t>
            </a:r>
            <a:r>
              <a:rPr sz="2000" spc="15" dirty="0">
                <a:solidFill>
                  <a:srgbClr val="212121"/>
                </a:solidFill>
                <a:latin typeface="Times New Roman"/>
                <a:cs typeface="Times New Roman"/>
              </a:rPr>
              <a:t> </a:t>
            </a:r>
            <a:r>
              <a:rPr sz="2000" dirty="0">
                <a:solidFill>
                  <a:srgbClr val="212121"/>
                </a:solidFill>
                <a:latin typeface="Times New Roman"/>
                <a:cs typeface="Times New Roman"/>
              </a:rPr>
              <a:t>case,</a:t>
            </a:r>
            <a:r>
              <a:rPr sz="2000" spc="20" dirty="0">
                <a:solidFill>
                  <a:srgbClr val="212121"/>
                </a:solidFill>
                <a:latin typeface="Times New Roman"/>
                <a:cs typeface="Times New Roman"/>
              </a:rPr>
              <a:t> </a:t>
            </a:r>
            <a:r>
              <a:rPr sz="2000" dirty="0">
                <a:solidFill>
                  <a:srgbClr val="212121"/>
                </a:solidFill>
                <a:latin typeface="Times New Roman"/>
                <a:cs typeface="Times New Roman"/>
              </a:rPr>
              <a:t>the</a:t>
            </a:r>
            <a:r>
              <a:rPr sz="2000" spc="30" dirty="0">
                <a:solidFill>
                  <a:srgbClr val="212121"/>
                </a:solidFill>
                <a:latin typeface="Times New Roman"/>
                <a:cs typeface="Times New Roman"/>
              </a:rPr>
              <a:t> </a:t>
            </a:r>
            <a:r>
              <a:rPr sz="2000" dirty="0">
                <a:solidFill>
                  <a:srgbClr val="212121"/>
                </a:solidFill>
                <a:latin typeface="Times New Roman"/>
                <a:cs typeface="Times New Roman"/>
              </a:rPr>
              <a:t>petitioner</a:t>
            </a:r>
            <a:r>
              <a:rPr sz="2000" spc="20" dirty="0">
                <a:solidFill>
                  <a:srgbClr val="212121"/>
                </a:solidFill>
                <a:latin typeface="Times New Roman"/>
                <a:cs typeface="Times New Roman"/>
              </a:rPr>
              <a:t> </a:t>
            </a:r>
            <a:r>
              <a:rPr sz="2000" dirty="0">
                <a:solidFill>
                  <a:srgbClr val="212121"/>
                </a:solidFill>
                <a:latin typeface="Times New Roman"/>
                <a:cs typeface="Times New Roman"/>
              </a:rPr>
              <a:t>or</a:t>
            </a:r>
            <a:r>
              <a:rPr sz="2000" spc="30" dirty="0">
                <a:solidFill>
                  <a:srgbClr val="212121"/>
                </a:solidFill>
                <a:latin typeface="Times New Roman"/>
                <a:cs typeface="Times New Roman"/>
              </a:rPr>
              <a:t> </a:t>
            </a:r>
            <a:r>
              <a:rPr sz="2000" dirty="0">
                <a:solidFill>
                  <a:srgbClr val="212121"/>
                </a:solidFill>
                <a:latin typeface="Times New Roman"/>
                <a:cs typeface="Times New Roman"/>
              </a:rPr>
              <a:t>assessee</a:t>
            </a:r>
            <a:r>
              <a:rPr sz="2000" spc="20" dirty="0">
                <a:solidFill>
                  <a:srgbClr val="212121"/>
                </a:solidFill>
                <a:latin typeface="Times New Roman"/>
                <a:cs typeface="Times New Roman"/>
              </a:rPr>
              <a:t> </a:t>
            </a:r>
            <a:r>
              <a:rPr sz="2000" dirty="0">
                <a:solidFill>
                  <a:srgbClr val="212121"/>
                </a:solidFill>
                <a:latin typeface="Times New Roman"/>
                <a:cs typeface="Times New Roman"/>
              </a:rPr>
              <a:t>was</a:t>
            </a:r>
            <a:r>
              <a:rPr sz="2000" spc="30" dirty="0">
                <a:solidFill>
                  <a:srgbClr val="212121"/>
                </a:solidFill>
                <a:latin typeface="Times New Roman"/>
                <a:cs typeface="Times New Roman"/>
              </a:rPr>
              <a:t> </a:t>
            </a:r>
            <a:r>
              <a:rPr sz="2000" dirty="0">
                <a:solidFill>
                  <a:srgbClr val="212121"/>
                </a:solidFill>
                <a:latin typeface="Times New Roman"/>
                <a:cs typeface="Times New Roman"/>
              </a:rPr>
              <a:t>employed</a:t>
            </a:r>
            <a:r>
              <a:rPr sz="2000" spc="25" dirty="0">
                <a:solidFill>
                  <a:srgbClr val="212121"/>
                </a:solidFill>
                <a:latin typeface="Times New Roman"/>
                <a:cs typeface="Times New Roman"/>
              </a:rPr>
              <a:t> </a:t>
            </a:r>
            <a:r>
              <a:rPr sz="2000" dirty="0">
                <a:solidFill>
                  <a:srgbClr val="212121"/>
                </a:solidFill>
                <a:latin typeface="Times New Roman"/>
                <a:cs typeface="Times New Roman"/>
              </a:rPr>
              <a:t>with</a:t>
            </a:r>
            <a:r>
              <a:rPr sz="2000" spc="30" dirty="0">
                <a:solidFill>
                  <a:srgbClr val="212121"/>
                </a:solidFill>
                <a:latin typeface="Times New Roman"/>
                <a:cs typeface="Times New Roman"/>
              </a:rPr>
              <a:t> </a:t>
            </a:r>
            <a:r>
              <a:rPr sz="2000" dirty="0">
                <a:solidFill>
                  <a:srgbClr val="212121"/>
                </a:solidFill>
                <a:latin typeface="Times New Roman"/>
                <a:cs typeface="Times New Roman"/>
              </a:rPr>
              <a:t>Tulip</a:t>
            </a:r>
            <a:r>
              <a:rPr sz="2000" spc="30" dirty="0">
                <a:solidFill>
                  <a:srgbClr val="212121"/>
                </a:solidFill>
                <a:latin typeface="Times New Roman"/>
                <a:cs typeface="Times New Roman"/>
              </a:rPr>
              <a:t> </a:t>
            </a:r>
            <a:r>
              <a:rPr sz="2000" dirty="0">
                <a:solidFill>
                  <a:srgbClr val="212121"/>
                </a:solidFill>
                <a:latin typeface="Times New Roman"/>
                <a:cs typeface="Times New Roman"/>
              </a:rPr>
              <a:t>Telecom </a:t>
            </a:r>
            <a:r>
              <a:rPr sz="2000" spc="-20" dirty="0">
                <a:solidFill>
                  <a:srgbClr val="212121"/>
                </a:solidFill>
                <a:latin typeface="Times New Roman"/>
                <a:cs typeface="Times New Roman"/>
              </a:rPr>
              <a:t>Ltd. </a:t>
            </a:r>
            <a:r>
              <a:rPr sz="2000" dirty="0">
                <a:solidFill>
                  <a:srgbClr val="212121"/>
                </a:solidFill>
                <a:latin typeface="Times New Roman"/>
                <a:cs typeface="Times New Roman"/>
              </a:rPr>
              <a:t>as</a:t>
            </a:r>
            <a:r>
              <a:rPr sz="2000" spc="-10" dirty="0">
                <a:solidFill>
                  <a:srgbClr val="212121"/>
                </a:solidFill>
                <a:latin typeface="Times New Roman"/>
                <a:cs typeface="Times New Roman"/>
              </a:rPr>
              <a:t> </a:t>
            </a:r>
            <a:r>
              <a:rPr sz="2000" dirty="0">
                <a:solidFill>
                  <a:srgbClr val="212121"/>
                </a:solidFill>
                <a:latin typeface="Times New Roman"/>
                <a:cs typeface="Times New Roman"/>
              </a:rPr>
              <a:t>Associate</a:t>
            </a:r>
            <a:r>
              <a:rPr sz="2000" spc="-10" dirty="0">
                <a:solidFill>
                  <a:srgbClr val="212121"/>
                </a:solidFill>
                <a:latin typeface="Times New Roman"/>
                <a:cs typeface="Times New Roman"/>
              </a:rPr>
              <a:t> </a:t>
            </a:r>
            <a:r>
              <a:rPr sz="2000" dirty="0">
                <a:solidFill>
                  <a:srgbClr val="212121"/>
                </a:solidFill>
                <a:latin typeface="Times New Roman"/>
                <a:cs typeface="Times New Roman"/>
              </a:rPr>
              <a:t>Vice</a:t>
            </a:r>
            <a:r>
              <a:rPr sz="2000" spc="-10" dirty="0">
                <a:solidFill>
                  <a:srgbClr val="212121"/>
                </a:solidFill>
                <a:latin typeface="Times New Roman"/>
                <a:cs typeface="Times New Roman"/>
              </a:rPr>
              <a:t> </a:t>
            </a:r>
            <a:r>
              <a:rPr sz="2000" dirty="0">
                <a:solidFill>
                  <a:srgbClr val="212121"/>
                </a:solidFill>
                <a:latin typeface="Times New Roman"/>
                <a:cs typeface="Times New Roman"/>
              </a:rPr>
              <a:t>President</a:t>
            </a:r>
            <a:r>
              <a:rPr sz="2000" spc="-10" dirty="0">
                <a:solidFill>
                  <a:srgbClr val="212121"/>
                </a:solidFill>
                <a:latin typeface="Times New Roman"/>
                <a:cs typeface="Times New Roman"/>
              </a:rPr>
              <a:t> </a:t>
            </a:r>
            <a:r>
              <a:rPr sz="2000" dirty="0">
                <a:solidFill>
                  <a:srgbClr val="212121"/>
                </a:solidFill>
                <a:latin typeface="Times New Roman"/>
                <a:cs typeface="Times New Roman"/>
              </a:rPr>
              <a:t>during</a:t>
            </a:r>
            <a:r>
              <a:rPr sz="2000" spc="-10" dirty="0">
                <a:solidFill>
                  <a:srgbClr val="212121"/>
                </a:solidFill>
                <a:latin typeface="Times New Roman"/>
                <a:cs typeface="Times New Roman"/>
              </a:rPr>
              <a:t> </a:t>
            </a:r>
            <a:r>
              <a:rPr sz="2000" dirty="0">
                <a:solidFill>
                  <a:srgbClr val="212121"/>
                </a:solidFill>
                <a:latin typeface="Times New Roman"/>
                <a:cs typeface="Times New Roman"/>
              </a:rPr>
              <a:t>the</a:t>
            </a:r>
            <a:r>
              <a:rPr sz="2000" spc="-15" dirty="0">
                <a:solidFill>
                  <a:srgbClr val="212121"/>
                </a:solidFill>
                <a:latin typeface="Times New Roman"/>
                <a:cs typeface="Times New Roman"/>
              </a:rPr>
              <a:t> </a:t>
            </a:r>
            <a:r>
              <a:rPr sz="2000" dirty="0">
                <a:solidFill>
                  <a:srgbClr val="212121"/>
                </a:solidFill>
                <a:latin typeface="Times New Roman"/>
                <a:cs typeface="Times New Roman"/>
              </a:rPr>
              <a:t>period</a:t>
            </a:r>
            <a:r>
              <a:rPr sz="2000" spc="-5" dirty="0">
                <a:solidFill>
                  <a:srgbClr val="212121"/>
                </a:solidFill>
                <a:latin typeface="Times New Roman"/>
                <a:cs typeface="Times New Roman"/>
              </a:rPr>
              <a:t> </a:t>
            </a:r>
            <a:r>
              <a:rPr sz="2000" dirty="0">
                <a:solidFill>
                  <a:srgbClr val="212121"/>
                </a:solidFill>
                <a:latin typeface="Times New Roman"/>
                <a:cs typeface="Times New Roman"/>
              </a:rPr>
              <a:t>from</a:t>
            </a:r>
            <a:r>
              <a:rPr sz="2000" spc="-25" dirty="0">
                <a:solidFill>
                  <a:srgbClr val="212121"/>
                </a:solidFill>
                <a:latin typeface="Times New Roman"/>
                <a:cs typeface="Times New Roman"/>
              </a:rPr>
              <a:t> </a:t>
            </a:r>
            <a:r>
              <a:rPr sz="2000" dirty="0">
                <a:solidFill>
                  <a:srgbClr val="212121"/>
                </a:solidFill>
                <a:latin typeface="Times New Roman"/>
                <a:cs typeface="Times New Roman"/>
              </a:rPr>
              <a:t>November 2011</a:t>
            </a:r>
            <a:r>
              <a:rPr sz="2000" spc="-5" dirty="0">
                <a:solidFill>
                  <a:srgbClr val="212121"/>
                </a:solidFill>
                <a:latin typeface="Times New Roman"/>
                <a:cs typeface="Times New Roman"/>
              </a:rPr>
              <a:t> </a:t>
            </a:r>
            <a:r>
              <a:rPr sz="2000" dirty="0">
                <a:solidFill>
                  <a:srgbClr val="212121"/>
                </a:solidFill>
                <a:latin typeface="Times New Roman"/>
                <a:cs typeface="Times New Roman"/>
              </a:rPr>
              <a:t>to May</a:t>
            </a:r>
            <a:r>
              <a:rPr sz="2000" spc="-10" dirty="0">
                <a:solidFill>
                  <a:srgbClr val="212121"/>
                </a:solidFill>
                <a:latin typeface="Times New Roman"/>
                <a:cs typeface="Times New Roman"/>
              </a:rPr>
              <a:t> </a:t>
            </a:r>
            <a:r>
              <a:rPr sz="2000" dirty="0">
                <a:solidFill>
                  <a:srgbClr val="212121"/>
                </a:solidFill>
                <a:latin typeface="Times New Roman"/>
                <a:cs typeface="Times New Roman"/>
              </a:rPr>
              <a:t>2013</a:t>
            </a:r>
            <a:r>
              <a:rPr sz="2000" spc="5" dirty="0">
                <a:solidFill>
                  <a:srgbClr val="212121"/>
                </a:solidFill>
                <a:latin typeface="Times New Roman"/>
                <a:cs typeface="Times New Roman"/>
              </a:rPr>
              <a:t> </a:t>
            </a:r>
            <a:r>
              <a:rPr sz="2000" spc="-25" dirty="0">
                <a:solidFill>
                  <a:srgbClr val="212121"/>
                </a:solidFill>
                <a:latin typeface="Times New Roman"/>
                <a:cs typeface="Times New Roman"/>
              </a:rPr>
              <a:t>and </a:t>
            </a:r>
            <a:r>
              <a:rPr sz="2000" dirty="0">
                <a:solidFill>
                  <a:srgbClr val="212121"/>
                </a:solidFill>
                <a:latin typeface="Times New Roman"/>
                <a:cs typeface="Times New Roman"/>
              </a:rPr>
              <a:t>has</a:t>
            </a:r>
            <a:r>
              <a:rPr sz="2000" spc="-20" dirty="0">
                <a:solidFill>
                  <a:srgbClr val="212121"/>
                </a:solidFill>
                <a:latin typeface="Times New Roman"/>
                <a:cs typeface="Times New Roman"/>
              </a:rPr>
              <a:t> </a:t>
            </a:r>
            <a:r>
              <a:rPr sz="2000" dirty="0">
                <a:solidFill>
                  <a:srgbClr val="212121"/>
                </a:solidFill>
                <a:latin typeface="Times New Roman"/>
                <a:cs typeface="Times New Roman"/>
              </a:rPr>
              <a:t>resigned</a:t>
            </a:r>
            <a:r>
              <a:rPr sz="2000" spc="-40" dirty="0">
                <a:solidFill>
                  <a:srgbClr val="212121"/>
                </a:solidFill>
                <a:latin typeface="Times New Roman"/>
                <a:cs typeface="Times New Roman"/>
              </a:rPr>
              <a:t> </a:t>
            </a:r>
            <a:r>
              <a:rPr sz="2000" dirty="0">
                <a:solidFill>
                  <a:srgbClr val="212121"/>
                </a:solidFill>
                <a:latin typeface="Times New Roman"/>
                <a:cs typeface="Times New Roman"/>
              </a:rPr>
              <a:t>from</a:t>
            </a:r>
            <a:r>
              <a:rPr sz="2000" spc="-40" dirty="0">
                <a:solidFill>
                  <a:srgbClr val="212121"/>
                </a:solidFill>
                <a:latin typeface="Times New Roman"/>
                <a:cs typeface="Times New Roman"/>
              </a:rPr>
              <a:t> </a:t>
            </a:r>
            <a:r>
              <a:rPr sz="2000" dirty="0">
                <a:solidFill>
                  <a:srgbClr val="212121"/>
                </a:solidFill>
                <a:latin typeface="Times New Roman"/>
                <a:cs typeface="Times New Roman"/>
              </a:rPr>
              <a:t>service</a:t>
            </a:r>
            <a:r>
              <a:rPr sz="2000" spc="-25" dirty="0">
                <a:solidFill>
                  <a:srgbClr val="212121"/>
                </a:solidFill>
                <a:latin typeface="Times New Roman"/>
                <a:cs typeface="Times New Roman"/>
              </a:rPr>
              <a:t> </a:t>
            </a:r>
            <a:r>
              <a:rPr sz="2000" dirty="0">
                <a:solidFill>
                  <a:srgbClr val="212121"/>
                </a:solidFill>
                <a:latin typeface="Times New Roman"/>
                <a:cs typeface="Times New Roman"/>
              </a:rPr>
              <a:t>on</a:t>
            </a:r>
            <a:r>
              <a:rPr sz="2000" spc="-15" dirty="0">
                <a:solidFill>
                  <a:srgbClr val="212121"/>
                </a:solidFill>
                <a:latin typeface="Times New Roman"/>
                <a:cs typeface="Times New Roman"/>
              </a:rPr>
              <a:t> </a:t>
            </a:r>
            <a:r>
              <a:rPr sz="2000" dirty="0">
                <a:solidFill>
                  <a:srgbClr val="212121"/>
                </a:solidFill>
                <a:latin typeface="Times New Roman"/>
                <a:cs typeface="Times New Roman"/>
              </a:rPr>
              <a:t>May</a:t>
            </a:r>
            <a:r>
              <a:rPr sz="2000" spc="-5" dirty="0">
                <a:solidFill>
                  <a:srgbClr val="212121"/>
                </a:solidFill>
                <a:latin typeface="Times New Roman"/>
                <a:cs typeface="Times New Roman"/>
              </a:rPr>
              <a:t> </a:t>
            </a:r>
            <a:r>
              <a:rPr sz="2000" dirty="0">
                <a:solidFill>
                  <a:srgbClr val="212121"/>
                </a:solidFill>
                <a:latin typeface="Times New Roman"/>
                <a:cs typeface="Times New Roman"/>
              </a:rPr>
              <a:t>7,</a:t>
            </a:r>
            <a:r>
              <a:rPr sz="2000" spc="-10" dirty="0">
                <a:solidFill>
                  <a:srgbClr val="212121"/>
                </a:solidFill>
                <a:latin typeface="Times New Roman"/>
                <a:cs typeface="Times New Roman"/>
              </a:rPr>
              <a:t> </a:t>
            </a:r>
            <a:r>
              <a:rPr sz="2000" dirty="0">
                <a:solidFill>
                  <a:srgbClr val="212121"/>
                </a:solidFill>
                <a:latin typeface="Times New Roman"/>
                <a:cs typeface="Times New Roman"/>
              </a:rPr>
              <a:t>2013,</a:t>
            </a:r>
            <a:r>
              <a:rPr sz="2000" spc="-45" dirty="0">
                <a:solidFill>
                  <a:srgbClr val="212121"/>
                </a:solidFill>
                <a:latin typeface="Times New Roman"/>
                <a:cs typeface="Times New Roman"/>
              </a:rPr>
              <a:t> </a:t>
            </a:r>
            <a:r>
              <a:rPr sz="2000" dirty="0">
                <a:solidFill>
                  <a:srgbClr val="212121"/>
                </a:solidFill>
                <a:latin typeface="Times New Roman"/>
                <a:cs typeface="Times New Roman"/>
              </a:rPr>
              <a:t>with</a:t>
            </a:r>
            <a:r>
              <a:rPr sz="2000" spc="-10" dirty="0">
                <a:solidFill>
                  <a:srgbClr val="212121"/>
                </a:solidFill>
                <a:latin typeface="Times New Roman"/>
                <a:cs typeface="Times New Roman"/>
              </a:rPr>
              <a:t> </a:t>
            </a:r>
            <a:r>
              <a:rPr sz="2000" dirty="0">
                <a:solidFill>
                  <a:srgbClr val="212121"/>
                </a:solidFill>
                <a:latin typeface="Times New Roman"/>
                <a:cs typeface="Times New Roman"/>
              </a:rPr>
              <a:t>effect</a:t>
            </a:r>
            <a:r>
              <a:rPr sz="2000" spc="-35" dirty="0">
                <a:solidFill>
                  <a:srgbClr val="212121"/>
                </a:solidFill>
                <a:latin typeface="Times New Roman"/>
                <a:cs typeface="Times New Roman"/>
              </a:rPr>
              <a:t> </a:t>
            </a:r>
            <a:r>
              <a:rPr sz="2000" dirty="0">
                <a:solidFill>
                  <a:srgbClr val="212121"/>
                </a:solidFill>
                <a:latin typeface="Times New Roman"/>
                <a:cs typeface="Times New Roman"/>
              </a:rPr>
              <a:t>from</a:t>
            </a:r>
            <a:r>
              <a:rPr sz="2000" spc="-40" dirty="0">
                <a:solidFill>
                  <a:srgbClr val="212121"/>
                </a:solidFill>
                <a:latin typeface="Times New Roman"/>
                <a:cs typeface="Times New Roman"/>
              </a:rPr>
              <a:t> </a:t>
            </a:r>
            <a:r>
              <a:rPr sz="2000" dirty="0">
                <a:solidFill>
                  <a:srgbClr val="212121"/>
                </a:solidFill>
                <a:latin typeface="Times New Roman"/>
                <a:cs typeface="Times New Roman"/>
              </a:rPr>
              <a:t>May</a:t>
            </a:r>
            <a:r>
              <a:rPr sz="2000" spc="-5" dirty="0">
                <a:solidFill>
                  <a:srgbClr val="212121"/>
                </a:solidFill>
                <a:latin typeface="Times New Roman"/>
                <a:cs typeface="Times New Roman"/>
              </a:rPr>
              <a:t> </a:t>
            </a:r>
            <a:r>
              <a:rPr sz="2000" dirty="0">
                <a:solidFill>
                  <a:srgbClr val="212121"/>
                </a:solidFill>
                <a:latin typeface="Times New Roman"/>
                <a:cs typeface="Times New Roman"/>
              </a:rPr>
              <a:t>9,</a:t>
            </a:r>
            <a:r>
              <a:rPr sz="2000" spc="-5" dirty="0">
                <a:solidFill>
                  <a:srgbClr val="212121"/>
                </a:solidFill>
                <a:latin typeface="Times New Roman"/>
                <a:cs typeface="Times New Roman"/>
              </a:rPr>
              <a:t> </a:t>
            </a:r>
            <a:r>
              <a:rPr sz="2000" spc="-10" dirty="0">
                <a:solidFill>
                  <a:srgbClr val="212121"/>
                </a:solidFill>
                <a:latin typeface="Times New Roman"/>
                <a:cs typeface="Times New Roman"/>
              </a:rPr>
              <a:t>2013.</a:t>
            </a:r>
            <a:endParaRPr sz="2000">
              <a:latin typeface="Times New Roman"/>
              <a:cs typeface="Times New Roman"/>
            </a:endParaRPr>
          </a:p>
          <a:p>
            <a:pPr marL="12700" marR="5080" algn="just">
              <a:lnSpc>
                <a:spcPct val="90000"/>
              </a:lnSpc>
              <a:spcBef>
                <a:spcPts val="1405"/>
              </a:spcBef>
            </a:pPr>
            <a:r>
              <a:rPr sz="2000" dirty="0">
                <a:solidFill>
                  <a:srgbClr val="212121"/>
                </a:solidFill>
                <a:latin typeface="Times New Roman"/>
                <a:cs typeface="Times New Roman"/>
              </a:rPr>
              <a:t>The</a:t>
            </a:r>
            <a:r>
              <a:rPr sz="2000" spc="114" dirty="0">
                <a:solidFill>
                  <a:srgbClr val="212121"/>
                </a:solidFill>
                <a:latin typeface="Times New Roman"/>
                <a:cs typeface="Times New Roman"/>
              </a:rPr>
              <a:t> </a:t>
            </a:r>
            <a:r>
              <a:rPr sz="2000" dirty="0">
                <a:solidFill>
                  <a:srgbClr val="212121"/>
                </a:solidFill>
                <a:latin typeface="Times New Roman"/>
                <a:cs typeface="Times New Roman"/>
              </a:rPr>
              <a:t>court</a:t>
            </a:r>
            <a:r>
              <a:rPr sz="2000" spc="95" dirty="0">
                <a:solidFill>
                  <a:srgbClr val="212121"/>
                </a:solidFill>
                <a:latin typeface="Times New Roman"/>
                <a:cs typeface="Times New Roman"/>
              </a:rPr>
              <a:t> </a:t>
            </a:r>
            <a:r>
              <a:rPr sz="2000" dirty="0">
                <a:solidFill>
                  <a:srgbClr val="212121"/>
                </a:solidFill>
                <a:latin typeface="Times New Roman"/>
                <a:cs typeface="Times New Roman"/>
              </a:rPr>
              <a:t>observed</a:t>
            </a:r>
            <a:r>
              <a:rPr sz="2000" spc="114" dirty="0">
                <a:solidFill>
                  <a:srgbClr val="212121"/>
                </a:solidFill>
                <a:latin typeface="Times New Roman"/>
                <a:cs typeface="Times New Roman"/>
              </a:rPr>
              <a:t> </a:t>
            </a:r>
            <a:r>
              <a:rPr sz="2000" dirty="0">
                <a:solidFill>
                  <a:srgbClr val="212121"/>
                </a:solidFill>
                <a:latin typeface="Times New Roman"/>
                <a:cs typeface="Times New Roman"/>
              </a:rPr>
              <a:t>that</a:t>
            </a:r>
            <a:r>
              <a:rPr sz="2000" spc="100" dirty="0">
                <a:solidFill>
                  <a:srgbClr val="212121"/>
                </a:solidFill>
                <a:latin typeface="Times New Roman"/>
                <a:cs typeface="Times New Roman"/>
              </a:rPr>
              <a:t> </a:t>
            </a:r>
            <a:r>
              <a:rPr sz="2000" dirty="0">
                <a:solidFill>
                  <a:srgbClr val="212121"/>
                </a:solidFill>
                <a:latin typeface="Times New Roman"/>
                <a:cs typeface="Times New Roman"/>
              </a:rPr>
              <a:t>for</a:t>
            </a:r>
            <a:r>
              <a:rPr sz="2000" spc="110" dirty="0">
                <a:solidFill>
                  <a:srgbClr val="212121"/>
                </a:solidFill>
                <a:latin typeface="Times New Roman"/>
                <a:cs typeface="Times New Roman"/>
              </a:rPr>
              <a:t> </a:t>
            </a:r>
            <a:r>
              <a:rPr sz="2000" dirty="0">
                <a:solidFill>
                  <a:srgbClr val="212121"/>
                </a:solidFill>
                <a:latin typeface="Times New Roman"/>
                <a:cs typeface="Times New Roman"/>
              </a:rPr>
              <a:t>assessment</a:t>
            </a:r>
            <a:r>
              <a:rPr sz="2000" spc="95" dirty="0">
                <a:solidFill>
                  <a:srgbClr val="212121"/>
                </a:solidFill>
                <a:latin typeface="Times New Roman"/>
                <a:cs typeface="Times New Roman"/>
              </a:rPr>
              <a:t> </a:t>
            </a:r>
            <a:r>
              <a:rPr sz="2000" dirty="0">
                <a:solidFill>
                  <a:srgbClr val="212121"/>
                </a:solidFill>
                <a:latin typeface="Times New Roman"/>
                <a:cs typeface="Times New Roman"/>
              </a:rPr>
              <a:t>year</a:t>
            </a:r>
            <a:r>
              <a:rPr sz="2000" spc="105" dirty="0">
                <a:solidFill>
                  <a:srgbClr val="212121"/>
                </a:solidFill>
                <a:latin typeface="Times New Roman"/>
                <a:cs typeface="Times New Roman"/>
              </a:rPr>
              <a:t> </a:t>
            </a:r>
            <a:r>
              <a:rPr sz="2000" spc="-25" dirty="0">
                <a:solidFill>
                  <a:srgbClr val="212121"/>
                </a:solidFill>
                <a:latin typeface="Times New Roman"/>
                <a:cs typeface="Times New Roman"/>
              </a:rPr>
              <a:t>2011–</a:t>
            </a:r>
            <a:r>
              <a:rPr sz="2000" dirty="0">
                <a:solidFill>
                  <a:srgbClr val="212121"/>
                </a:solidFill>
                <a:latin typeface="Times New Roman"/>
                <a:cs typeface="Times New Roman"/>
              </a:rPr>
              <a:t>12</a:t>
            </a:r>
            <a:r>
              <a:rPr sz="2000" spc="120" dirty="0">
                <a:solidFill>
                  <a:srgbClr val="212121"/>
                </a:solidFill>
                <a:latin typeface="Times New Roman"/>
                <a:cs typeface="Times New Roman"/>
              </a:rPr>
              <a:t> </a:t>
            </a:r>
            <a:r>
              <a:rPr sz="2000" dirty="0">
                <a:solidFill>
                  <a:srgbClr val="212121"/>
                </a:solidFill>
                <a:latin typeface="Times New Roman"/>
                <a:cs typeface="Times New Roman"/>
              </a:rPr>
              <a:t>and</a:t>
            </a:r>
            <a:r>
              <a:rPr sz="2000" spc="100" dirty="0">
                <a:solidFill>
                  <a:srgbClr val="212121"/>
                </a:solidFill>
                <a:latin typeface="Times New Roman"/>
                <a:cs typeface="Times New Roman"/>
              </a:rPr>
              <a:t> </a:t>
            </a:r>
            <a:r>
              <a:rPr sz="2000" spc="-10" dirty="0">
                <a:solidFill>
                  <a:srgbClr val="212121"/>
                </a:solidFill>
                <a:latin typeface="Times New Roman"/>
                <a:cs typeface="Times New Roman"/>
              </a:rPr>
              <a:t>2012–</a:t>
            </a:r>
            <a:r>
              <a:rPr sz="2000" dirty="0">
                <a:solidFill>
                  <a:srgbClr val="212121"/>
                </a:solidFill>
                <a:latin typeface="Times New Roman"/>
                <a:cs typeface="Times New Roman"/>
              </a:rPr>
              <a:t>13,</a:t>
            </a:r>
            <a:r>
              <a:rPr sz="2000" spc="120" dirty="0">
                <a:solidFill>
                  <a:srgbClr val="212121"/>
                </a:solidFill>
                <a:latin typeface="Times New Roman"/>
                <a:cs typeface="Times New Roman"/>
              </a:rPr>
              <a:t> </a:t>
            </a:r>
            <a:r>
              <a:rPr sz="2000" dirty="0">
                <a:solidFill>
                  <a:srgbClr val="212121"/>
                </a:solidFill>
                <a:latin typeface="Times New Roman"/>
                <a:cs typeface="Times New Roman"/>
              </a:rPr>
              <a:t>the</a:t>
            </a:r>
            <a:r>
              <a:rPr sz="2000" spc="114" dirty="0">
                <a:solidFill>
                  <a:srgbClr val="212121"/>
                </a:solidFill>
                <a:latin typeface="Times New Roman"/>
                <a:cs typeface="Times New Roman"/>
              </a:rPr>
              <a:t> </a:t>
            </a:r>
            <a:r>
              <a:rPr sz="2000" dirty="0">
                <a:solidFill>
                  <a:srgbClr val="212121"/>
                </a:solidFill>
                <a:latin typeface="Times New Roman"/>
                <a:cs typeface="Times New Roman"/>
              </a:rPr>
              <a:t>employer</a:t>
            </a:r>
            <a:r>
              <a:rPr sz="2000" spc="110" dirty="0">
                <a:solidFill>
                  <a:srgbClr val="212121"/>
                </a:solidFill>
                <a:latin typeface="Times New Roman"/>
                <a:cs typeface="Times New Roman"/>
              </a:rPr>
              <a:t> </a:t>
            </a:r>
            <a:r>
              <a:rPr sz="2000" spc="-25" dirty="0">
                <a:solidFill>
                  <a:srgbClr val="212121"/>
                </a:solidFill>
                <a:latin typeface="Times New Roman"/>
                <a:cs typeface="Times New Roman"/>
              </a:rPr>
              <a:t>of </a:t>
            </a:r>
            <a:r>
              <a:rPr sz="2000" dirty="0">
                <a:solidFill>
                  <a:srgbClr val="212121"/>
                </a:solidFill>
                <a:latin typeface="Times New Roman"/>
                <a:cs typeface="Times New Roman"/>
              </a:rPr>
              <a:t>the</a:t>
            </a:r>
            <a:r>
              <a:rPr sz="2000" spc="135" dirty="0">
                <a:solidFill>
                  <a:srgbClr val="212121"/>
                </a:solidFill>
                <a:latin typeface="Times New Roman"/>
                <a:cs typeface="Times New Roman"/>
              </a:rPr>
              <a:t> </a:t>
            </a:r>
            <a:r>
              <a:rPr sz="2000" dirty="0">
                <a:solidFill>
                  <a:srgbClr val="212121"/>
                </a:solidFill>
                <a:latin typeface="Times New Roman"/>
                <a:cs typeface="Times New Roman"/>
              </a:rPr>
              <a:t>petitioner</a:t>
            </a:r>
            <a:r>
              <a:rPr sz="2000" spc="140" dirty="0">
                <a:solidFill>
                  <a:srgbClr val="212121"/>
                </a:solidFill>
                <a:latin typeface="Times New Roman"/>
                <a:cs typeface="Times New Roman"/>
              </a:rPr>
              <a:t> </a:t>
            </a:r>
            <a:r>
              <a:rPr sz="2000" dirty="0">
                <a:solidFill>
                  <a:srgbClr val="212121"/>
                </a:solidFill>
                <a:latin typeface="Times New Roman"/>
                <a:cs typeface="Times New Roman"/>
              </a:rPr>
              <a:t>deducted</a:t>
            </a:r>
            <a:r>
              <a:rPr sz="2000" spc="135" dirty="0">
                <a:solidFill>
                  <a:srgbClr val="212121"/>
                </a:solidFill>
                <a:latin typeface="Times New Roman"/>
                <a:cs typeface="Times New Roman"/>
              </a:rPr>
              <a:t> </a:t>
            </a:r>
            <a:r>
              <a:rPr sz="2000" dirty="0">
                <a:solidFill>
                  <a:srgbClr val="212121"/>
                </a:solidFill>
                <a:latin typeface="Times New Roman"/>
                <a:cs typeface="Times New Roman"/>
              </a:rPr>
              <a:t>tax</a:t>
            </a:r>
            <a:r>
              <a:rPr sz="2000" spc="140" dirty="0">
                <a:solidFill>
                  <a:srgbClr val="212121"/>
                </a:solidFill>
                <a:latin typeface="Times New Roman"/>
                <a:cs typeface="Times New Roman"/>
              </a:rPr>
              <a:t> </a:t>
            </a:r>
            <a:r>
              <a:rPr sz="2000" dirty="0">
                <a:solidFill>
                  <a:srgbClr val="212121"/>
                </a:solidFill>
                <a:latin typeface="Times New Roman"/>
                <a:cs typeface="Times New Roman"/>
              </a:rPr>
              <a:t>at</a:t>
            </a:r>
            <a:r>
              <a:rPr sz="2000" spc="140" dirty="0">
                <a:solidFill>
                  <a:srgbClr val="212121"/>
                </a:solidFill>
                <a:latin typeface="Times New Roman"/>
                <a:cs typeface="Times New Roman"/>
              </a:rPr>
              <a:t> </a:t>
            </a:r>
            <a:r>
              <a:rPr sz="2000" dirty="0">
                <a:solidFill>
                  <a:srgbClr val="212121"/>
                </a:solidFill>
                <a:latin typeface="Times New Roman"/>
                <a:cs typeface="Times New Roman"/>
              </a:rPr>
              <a:t>source,</a:t>
            </a:r>
            <a:r>
              <a:rPr sz="2000" spc="150" dirty="0">
                <a:solidFill>
                  <a:srgbClr val="212121"/>
                </a:solidFill>
                <a:latin typeface="Times New Roman"/>
                <a:cs typeface="Times New Roman"/>
              </a:rPr>
              <a:t> </a:t>
            </a:r>
            <a:r>
              <a:rPr sz="2000" dirty="0">
                <a:solidFill>
                  <a:srgbClr val="212121"/>
                </a:solidFill>
                <a:latin typeface="Times New Roman"/>
                <a:cs typeface="Times New Roman"/>
              </a:rPr>
              <a:t>TAS</a:t>
            </a:r>
            <a:r>
              <a:rPr sz="2000" spc="135" dirty="0">
                <a:solidFill>
                  <a:srgbClr val="212121"/>
                </a:solidFill>
                <a:latin typeface="Times New Roman"/>
                <a:cs typeface="Times New Roman"/>
              </a:rPr>
              <a:t> </a:t>
            </a:r>
            <a:r>
              <a:rPr sz="2000" dirty="0">
                <a:solidFill>
                  <a:srgbClr val="212121"/>
                </a:solidFill>
                <a:latin typeface="Times New Roman"/>
                <a:cs typeface="Times New Roman"/>
              </a:rPr>
              <a:t>on</a:t>
            </a:r>
            <a:r>
              <a:rPr sz="2000" spc="140" dirty="0">
                <a:solidFill>
                  <a:srgbClr val="212121"/>
                </a:solidFill>
                <a:latin typeface="Times New Roman"/>
                <a:cs typeface="Times New Roman"/>
              </a:rPr>
              <a:t> </a:t>
            </a:r>
            <a:r>
              <a:rPr sz="2000" dirty="0">
                <a:solidFill>
                  <a:srgbClr val="212121"/>
                </a:solidFill>
                <a:latin typeface="Times New Roman"/>
                <a:cs typeface="Times New Roman"/>
              </a:rPr>
              <a:t>the</a:t>
            </a:r>
            <a:r>
              <a:rPr sz="2000" spc="155" dirty="0">
                <a:solidFill>
                  <a:srgbClr val="212121"/>
                </a:solidFill>
                <a:latin typeface="Times New Roman"/>
                <a:cs typeface="Times New Roman"/>
              </a:rPr>
              <a:t> </a:t>
            </a:r>
            <a:r>
              <a:rPr sz="2000" dirty="0">
                <a:solidFill>
                  <a:srgbClr val="212121"/>
                </a:solidFill>
                <a:latin typeface="Times New Roman"/>
                <a:cs typeface="Times New Roman"/>
              </a:rPr>
              <a:t>salaries</a:t>
            </a:r>
            <a:r>
              <a:rPr sz="2000" spc="135" dirty="0">
                <a:solidFill>
                  <a:srgbClr val="212121"/>
                </a:solidFill>
                <a:latin typeface="Times New Roman"/>
                <a:cs typeface="Times New Roman"/>
              </a:rPr>
              <a:t> </a:t>
            </a:r>
            <a:r>
              <a:rPr sz="2000" dirty="0">
                <a:solidFill>
                  <a:srgbClr val="212121"/>
                </a:solidFill>
                <a:latin typeface="Times New Roman"/>
                <a:cs typeface="Times New Roman"/>
              </a:rPr>
              <a:t>paid</a:t>
            </a:r>
            <a:r>
              <a:rPr sz="2000" spc="150" dirty="0">
                <a:solidFill>
                  <a:srgbClr val="212121"/>
                </a:solidFill>
                <a:latin typeface="Times New Roman"/>
                <a:cs typeface="Times New Roman"/>
              </a:rPr>
              <a:t> </a:t>
            </a:r>
            <a:r>
              <a:rPr sz="2000" dirty="0">
                <a:solidFill>
                  <a:srgbClr val="212121"/>
                </a:solidFill>
                <a:latin typeface="Times New Roman"/>
                <a:cs typeface="Times New Roman"/>
              </a:rPr>
              <a:t>to</a:t>
            </a:r>
            <a:r>
              <a:rPr sz="2000" spc="140" dirty="0">
                <a:solidFill>
                  <a:srgbClr val="212121"/>
                </a:solidFill>
                <a:latin typeface="Times New Roman"/>
                <a:cs typeface="Times New Roman"/>
              </a:rPr>
              <a:t> </a:t>
            </a:r>
            <a:r>
              <a:rPr sz="2000" dirty="0">
                <a:solidFill>
                  <a:srgbClr val="212121"/>
                </a:solidFill>
                <a:latin typeface="Times New Roman"/>
                <a:cs typeface="Times New Roman"/>
              </a:rPr>
              <a:t>the</a:t>
            </a:r>
            <a:r>
              <a:rPr sz="2000" spc="135" dirty="0">
                <a:solidFill>
                  <a:srgbClr val="212121"/>
                </a:solidFill>
                <a:latin typeface="Times New Roman"/>
                <a:cs typeface="Times New Roman"/>
              </a:rPr>
              <a:t> </a:t>
            </a:r>
            <a:r>
              <a:rPr sz="2000" dirty="0">
                <a:solidFill>
                  <a:srgbClr val="212121"/>
                </a:solidFill>
                <a:latin typeface="Times New Roman"/>
                <a:cs typeface="Times New Roman"/>
              </a:rPr>
              <a:t>petitioner,</a:t>
            </a:r>
            <a:r>
              <a:rPr sz="2000" spc="140" dirty="0">
                <a:solidFill>
                  <a:srgbClr val="212121"/>
                </a:solidFill>
                <a:latin typeface="Times New Roman"/>
                <a:cs typeface="Times New Roman"/>
              </a:rPr>
              <a:t> </a:t>
            </a:r>
            <a:r>
              <a:rPr sz="2000" spc="-25" dirty="0">
                <a:solidFill>
                  <a:srgbClr val="212121"/>
                </a:solidFill>
                <a:latin typeface="Times New Roman"/>
                <a:cs typeface="Times New Roman"/>
              </a:rPr>
              <a:t>but </a:t>
            </a:r>
            <a:r>
              <a:rPr sz="2000" dirty="0">
                <a:solidFill>
                  <a:srgbClr val="212121"/>
                </a:solidFill>
                <a:latin typeface="Times New Roman"/>
                <a:cs typeface="Times New Roman"/>
              </a:rPr>
              <a:t>the</a:t>
            </a:r>
            <a:r>
              <a:rPr sz="2000" spc="10" dirty="0">
                <a:solidFill>
                  <a:srgbClr val="212121"/>
                </a:solidFill>
                <a:latin typeface="Times New Roman"/>
                <a:cs typeface="Times New Roman"/>
              </a:rPr>
              <a:t> </a:t>
            </a:r>
            <a:r>
              <a:rPr sz="2000" dirty="0">
                <a:solidFill>
                  <a:srgbClr val="212121"/>
                </a:solidFill>
                <a:latin typeface="Times New Roman"/>
                <a:cs typeface="Times New Roman"/>
              </a:rPr>
              <a:t>deducted</a:t>
            </a:r>
            <a:r>
              <a:rPr sz="2000" spc="25" dirty="0">
                <a:solidFill>
                  <a:srgbClr val="212121"/>
                </a:solidFill>
                <a:latin typeface="Times New Roman"/>
                <a:cs typeface="Times New Roman"/>
              </a:rPr>
              <a:t> </a:t>
            </a:r>
            <a:r>
              <a:rPr sz="2000" dirty="0">
                <a:solidFill>
                  <a:srgbClr val="212121"/>
                </a:solidFill>
                <a:latin typeface="Times New Roman"/>
                <a:cs typeface="Times New Roman"/>
              </a:rPr>
              <a:t>tax</a:t>
            </a:r>
            <a:r>
              <a:rPr sz="2000" spc="35" dirty="0">
                <a:solidFill>
                  <a:srgbClr val="212121"/>
                </a:solidFill>
                <a:latin typeface="Times New Roman"/>
                <a:cs typeface="Times New Roman"/>
              </a:rPr>
              <a:t> </a:t>
            </a:r>
            <a:r>
              <a:rPr sz="2000" dirty="0">
                <a:solidFill>
                  <a:srgbClr val="212121"/>
                </a:solidFill>
                <a:latin typeface="Times New Roman"/>
                <a:cs typeface="Times New Roman"/>
              </a:rPr>
              <a:t>which</a:t>
            </a:r>
            <a:r>
              <a:rPr sz="2000" spc="15" dirty="0">
                <a:solidFill>
                  <a:srgbClr val="212121"/>
                </a:solidFill>
                <a:latin typeface="Times New Roman"/>
                <a:cs typeface="Times New Roman"/>
              </a:rPr>
              <a:t> </a:t>
            </a:r>
            <a:r>
              <a:rPr sz="2000" dirty="0">
                <a:solidFill>
                  <a:srgbClr val="212121"/>
                </a:solidFill>
                <a:latin typeface="Times New Roman"/>
                <a:cs typeface="Times New Roman"/>
              </a:rPr>
              <a:t>pertains</a:t>
            </a:r>
            <a:r>
              <a:rPr sz="2000" spc="25" dirty="0">
                <a:solidFill>
                  <a:srgbClr val="212121"/>
                </a:solidFill>
                <a:latin typeface="Times New Roman"/>
                <a:cs typeface="Times New Roman"/>
              </a:rPr>
              <a:t> </a:t>
            </a:r>
            <a:r>
              <a:rPr sz="2000" dirty="0">
                <a:solidFill>
                  <a:srgbClr val="212121"/>
                </a:solidFill>
                <a:latin typeface="Times New Roman"/>
                <a:cs typeface="Times New Roman"/>
              </a:rPr>
              <a:t>to</a:t>
            </a:r>
            <a:r>
              <a:rPr sz="2000" spc="20" dirty="0">
                <a:solidFill>
                  <a:srgbClr val="212121"/>
                </a:solidFill>
                <a:latin typeface="Times New Roman"/>
                <a:cs typeface="Times New Roman"/>
              </a:rPr>
              <a:t> </a:t>
            </a:r>
            <a:r>
              <a:rPr sz="2000" dirty="0">
                <a:solidFill>
                  <a:srgbClr val="212121"/>
                </a:solidFill>
                <a:latin typeface="Times New Roman"/>
                <a:cs typeface="Times New Roman"/>
              </a:rPr>
              <a:t>the</a:t>
            </a:r>
            <a:r>
              <a:rPr sz="2000" spc="25" dirty="0">
                <a:solidFill>
                  <a:srgbClr val="212121"/>
                </a:solidFill>
                <a:latin typeface="Times New Roman"/>
                <a:cs typeface="Times New Roman"/>
              </a:rPr>
              <a:t> </a:t>
            </a:r>
            <a:r>
              <a:rPr sz="2000" dirty="0">
                <a:solidFill>
                  <a:srgbClr val="212121"/>
                </a:solidFill>
                <a:latin typeface="Times New Roman"/>
                <a:cs typeface="Times New Roman"/>
              </a:rPr>
              <a:t>assessment</a:t>
            </a:r>
            <a:r>
              <a:rPr sz="2000" spc="30" dirty="0">
                <a:solidFill>
                  <a:srgbClr val="212121"/>
                </a:solidFill>
                <a:latin typeface="Times New Roman"/>
                <a:cs typeface="Times New Roman"/>
              </a:rPr>
              <a:t> </a:t>
            </a:r>
            <a:r>
              <a:rPr sz="2000" dirty="0">
                <a:solidFill>
                  <a:srgbClr val="212121"/>
                </a:solidFill>
                <a:latin typeface="Times New Roman"/>
                <a:cs typeface="Times New Roman"/>
              </a:rPr>
              <a:t>year</a:t>
            </a:r>
            <a:r>
              <a:rPr sz="2000" spc="15" dirty="0">
                <a:solidFill>
                  <a:srgbClr val="212121"/>
                </a:solidFill>
                <a:latin typeface="Times New Roman"/>
                <a:cs typeface="Times New Roman"/>
              </a:rPr>
              <a:t> </a:t>
            </a:r>
            <a:r>
              <a:rPr sz="2000" spc="-10" dirty="0">
                <a:solidFill>
                  <a:srgbClr val="212121"/>
                </a:solidFill>
                <a:latin typeface="Times New Roman"/>
                <a:cs typeface="Times New Roman"/>
              </a:rPr>
              <a:t>2012–</a:t>
            </a:r>
            <a:r>
              <a:rPr sz="2000" dirty="0">
                <a:solidFill>
                  <a:srgbClr val="212121"/>
                </a:solidFill>
                <a:latin typeface="Times New Roman"/>
                <a:cs typeface="Times New Roman"/>
              </a:rPr>
              <a:t>2013</a:t>
            </a:r>
            <a:r>
              <a:rPr sz="2000" spc="15" dirty="0">
                <a:solidFill>
                  <a:srgbClr val="212121"/>
                </a:solidFill>
                <a:latin typeface="Times New Roman"/>
                <a:cs typeface="Times New Roman"/>
              </a:rPr>
              <a:t> </a:t>
            </a:r>
            <a:r>
              <a:rPr sz="2000" dirty="0">
                <a:solidFill>
                  <a:srgbClr val="212121"/>
                </a:solidFill>
                <a:latin typeface="Times New Roman"/>
                <a:cs typeface="Times New Roman"/>
              </a:rPr>
              <a:t>was</a:t>
            </a:r>
            <a:r>
              <a:rPr sz="2000" spc="20" dirty="0">
                <a:solidFill>
                  <a:srgbClr val="212121"/>
                </a:solidFill>
                <a:latin typeface="Times New Roman"/>
                <a:cs typeface="Times New Roman"/>
              </a:rPr>
              <a:t> </a:t>
            </a:r>
            <a:r>
              <a:rPr sz="2000" dirty="0">
                <a:solidFill>
                  <a:srgbClr val="212121"/>
                </a:solidFill>
                <a:latin typeface="Times New Roman"/>
                <a:cs typeface="Times New Roman"/>
              </a:rPr>
              <a:t>not</a:t>
            </a:r>
            <a:r>
              <a:rPr sz="2000" spc="25" dirty="0">
                <a:solidFill>
                  <a:srgbClr val="212121"/>
                </a:solidFill>
                <a:latin typeface="Times New Roman"/>
                <a:cs typeface="Times New Roman"/>
              </a:rPr>
              <a:t> </a:t>
            </a:r>
            <a:r>
              <a:rPr sz="2000" spc="-10" dirty="0">
                <a:solidFill>
                  <a:srgbClr val="212121"/>
                </a:solidFill>
                <a:latin typeface="Times New Roman"/>
                <a:cs typeface="Times New Roman"/>
              </a:rPr>
              <a:t>deposited </a:t>
            </a:r>
            <a:r>
              <a:rPr sz="2000" dirty="0">
                <a:solidFill>
                  <a:srgbClr val="212121"/>
                </a:solidFill>
                <a:latin typeface="Times New Roman"/>
                <a:cs typeface="Times New Roman"/>
              </a:rPr>
              <a:t>by</a:t>
            </a:r>
            <a:r>
              <a:rPr sz="2000" spc="-40" dirty="0">
                <a:solidFill>
                  <a:srgbClr val="212121"/>
                </a:solidFill>
                <a:latin typeface="Times New Roman"/>
                <a:cs typeface="Times New Roman"/>
              </a:rPr>
              <a:t> </a:t>
            </a:r>
            <a:r>
              <a:rPr sz="2000" dirty="0">
                <a:solidFill>
                  <a:srgbClr val="212121"/>
                </a:solidFill>
                <a:latin typeface="Times New Roman"/>
                <a:cs typeface="Times New Roman"/>
              </a:rPr>
              <a:t>the</a:t>
            </a:r>
            <a:r>
              <a:rPr sz="2000" spc="-30" dirty="0">
                <a:solidFill>
                  <a:srgbClr val="212121"/>
                </a:solidFill>
                <a:latin typeface="Times New Roman"/>
                <a:cs typeface="Times New Roman"/>
              </a:rPr>
              <a:t> </a:t>
            </a:r>
            <a:r>
              <a:rPr sz="2000" dirty="0">
                <a:solidFill>
                  <a:srgbClr val="212121"/>
                </a:solidFill>
                <a:latin typeface="Times New Roman"/>
                <a:cs typeface="Times New Roman"/>
              </a:rPr>
              <a:t>employer</a:t>
            </a:r>
            <a:r>
              <a:rPr sz="2000" spc="-25" dirty="0">
                <a:solidFill>
                  <a:srgbClr val="212121"/>
                </a:solidFill>
                <a:latin typeface="Times New Roman"/>
                <a:cs typeface="Times New Roman"/>
              </a:rPr>
              <a:t> </a:t>
            </a:r>
            <a:r>
              <a:rPr sz="2000" dirty="0">
                <a:solidFill>
                  <a:srgbClr val="212121"/>
                </a:solidFill>
                <a:latin typeface="Times New Roman"/>
                <a:cs typeface="Times New Roman"/>
              </a:rPr>
              <a:t>with</a:t>
            </a:r>
            <a:r>
              <a:rPr sz="2000" spc="-40" dirty="0">
                <a:solidFill>
                  <a:srgbClr val="212121"/>
                </a:solidFill>
                <a:latin typeface="Times New Roman"/>
                <a:cs typeface="Times New Roman"/>
              </a:rPr>
              <a:t> </a:t>
            </a:r>
            <a:r>
              <a:rPr sz="2000" dirty="0">
                <a:solidFill>
                  <a:srgbClr val="212121"/>
                </a:solidFill>
                <a:latin typeface="Times New Roman"/>
                <a:cs typeface="Times New Roman"/>
              </a:rPr>
              <a:t>the</a:t>
            </a:r>
            <a:r>
              <a:rPr sz="2000" spc="-30" dirty="0">
                <a:solidFill>
                  <a:srgbClr val="212121"/>
                </a:solidFill>
                <a:latin typeface="Times New Roman"/>
                <a:cs typeface="Times New Roman"/>
              </a:rPr>
              <a:t> </a:t>
            </a:r>
            <a:r>
              <a:rPr sz="2000" dirty="0">
                <a:solidFill>
                  <a:srgbClr val="212121"/>
                </a:solidFill>
                <a:latin typeface="Times New Roman"/>
                <a:cs typeface="Times New Roman"/>
              </a:rPr>
              <a:t>Income</a:t>
            </a:r>
            <a:r>
              <a:rPr sz="2000" spc="-65" dirty="0">
                <a:solidFill>
                  <a:srgbClr val="212121"/>
                </a:solidFill>
                <a:latin typeface="Times New Roman"/>
                <a:cs typeface="Times New Roman"/>
              </a:rPr>
              <a:t> </a:t>
            </a:r>
            <a:r>
              <a:rPr sz="2000" spc="-20" dirty="0">
                <a:solidFill>
                  <a:srgbClr val="212121"/>
                </a:solidFill>
                <a:latin typeface="Times New Roman"/>
                <a:cs typeface="Times New Roman"/>
              </a:rPr>
              <a:t>Tax</a:t>
            </a:r>
            <a:r>
              <a:rPr sz="2000" spc="-25" dirty="0">
                <a:solidFill>
                  <a:srgbClr val="212121"/>
                </a:solidFill>
                <a:latin typeface="Times New Roman"/>
                <a:cs typeface="Times New Roman"/>
              </a:rPr>
              <a:t> </a:t>
            </a:r>
            <a:r>
              <a:rPr sz="2000" spc="-10" dirty="0">
                <a:solidFill>
                  <a:srgbClr val="212121"/>
                </a:solidFill>
                <a:latin typeface="Times New Roman"/>
                <a:cs typeface="Times New Roman"/>
              </a:rPr>
              <a:t>authorities.</a:t>
            </a:r>
            <a:endParaRPr sz="2000">
              <a:latin typeface="Times New Roman"/>
              <a:cs typeface="Times New Roman"/>
            </a:endParaRPr>
          </a:p>
          <a:p>
            <a:pPr marL="12700" marR="6350" algn="just">
              <a:lnSpc>
                <a:spcPts val="2160"/>
              </a:lnSpc>
              <a:spcBef>
                <a:spcPts val="1425"/>
              </a:spcBef>
            </a:pPr>
            <a:r>
              <a:rPr sz="2000" b="1" i="1" u="sng" dirty="0">
                <a:solidFill>
                  <a:srgbClr val="FF0000"/>
                </a:solidFill>
                <a:uFill>
                  <a:solidFill>
                    <a:srgbClr val="FF0000"/>
                  </a:solidFill>
                </a:uFill>
                <a:latin typeface="Times New Roman"/>
                <a:cs typeface="Times New Roman"/>
              </a:rPr>
              <a:t>The</a:t>
            </a:r>
            <a:r>
              <a:rPr sz="2000" u="sng" spc="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court</a:t>
            </a:r>
            <a:r>
              <a:rPr sz="2000" u="sng" spc="1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stated</a:t>
            </a:r>
            <a:r>
              <a:rPr sz="2000" u="sng" spc="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that</a:t>
            </a:r>
            <a:r>
              <a:rPr sz="2000" u="sng" spc="1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the</a:t>
            </a:r>
            <a:r>
              <a:rPr sz="2000" u="sng" spc="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employer</a:t>
            </a:r>
            <a:r>
              <a:rPr sz="2000" u="sng" spc="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of</a:t>
            </a:r>
            <a:r>
              <a:rPr sz="2000" u="sng" spc="2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the</a:t>
            </a:r>
            <a:r>
              <a:rPr sz="2000" u="sng" spc="1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petitioner</a:t>
            </a:r>
            <a:r>
              <a:rPr sz="2000" u="sng"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also</a:t>
            </a:r>
            <a:r>
              <a:rPr sz="2000" u="sng" spc="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failed</a:t>
            </a:r>
            <a:r>
              <a:rPr sz="2000" u="sng" spc="2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to</a:t>
            </a:r>
            <a:r>
              <a:rPr sz="2000" u="sng" spc="3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issue</a:t>
            </a:r>
            <a:r>
              <a:rPr sz="2000" u="sng" spc="1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the</a:t>
            </a:r>
            <a:r>
              <a:rPr sz="2000" u="sng" spc="20"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Times New Roman"/>
                <a:cs typeface="Times New Roman"/>
              </a:rPr>
              <a:t>requisite</a:t>
            </a:r>
            <a:r>
              <a:rPr sz="2000" spc="-10" dirty="0">
                <a:solidFill>
                  <a:srgbClr val="FF0000"/>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TDS</a:t>
            </a:r>
            <a:r>
              <a:rPr sz="2000" u="sng" spc="48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certificate,</a:t>
            </a:r>
            <a:r>
              <a:rPr sz="2000" u="sng" spc="47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so</a:t>
            </a:r>
            <a:r>
              <a:rPr sz="2000" u="sng" spc="46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the</a:t>
            </a:r>
            <a:r>
              <a:rPr sz="2000" u="sng" spc="45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petitioner</a:t>
            </a:r>
            <a:r>
              <a:rPr sz="2000" u="sng" spc="47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informed</a:t>
            </a:r>
            <a:r>
              <a:rPr sz="2000" u="sng" spc="48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the</a:t>
            </a:r>
            <a:r>
              <a:rPr sz="2000" u="sng" spc="47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concerned</a:t>
            </a:r>
            <a:r>
              <a:rPr sz="2000" u="sng" spc="47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income</a:t>
            </a:r>
            <a:r>
              <a:rPr sz="2000" u="sng" spc="459"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tax</a:t>
            </a:r>
            <a:r>
              <a:rPr sz="2000" u="sng" spc="459"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Times New Roman"/>
                <a:cs typeface="Times New Roman"/>
              </a:rPr>
              <a:t>officials</a:t>
            </a:r>
            <a:r>
              <a:rPr sz="2000" spc="-10" dirty="0">
                <a:solidFill>
                  <a:srgbClr val="FF0000"/>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about</a:t>
            </a:r>
            <a:r>
              <a:rPr sz="2000" u="sng" spc="-4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the</a:t>
            </a:r>
            <a:r>
              <a:rPr sz="2000" u="sng" spc="-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default,</a:t>
            </a:r>
            <a:r>
              <a:rPr sz="2000" u="sng" spc="-2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but</a:t>
            </a:r>
            <a:r>
              <a:rPr sz="2000" u="sng" spc="-3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no</a:t>
            </a:r>
            <a:r>
              <a:rPr sz="2000" u="sng" spc="-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such</a:t>
            </a:r>
            <a:r>
              <a:rPr sz="2000" u="sng" spc="-1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action</a:t>
            </a:r>
            <a:r>
              <a:rPr sz="2000" u="sng" spc="-3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was</a:t>
            </a:r>
            <a:r>
              <a:rPr sz="2000" u="sng"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Times New Roman"/>
                <a:cs typeface="Times New Roman"/>
              </a:rPr>
              <a:t>taken.</a:t>
            </a:r>
            <a:endParaRPr sz="2000">
              <a:latin typeface="Times New Roman"/>
              <a:cs typeface="Times New Roman"/>
            </a:endParaRPr>
          </a:p>
          <a:p>
            <a:pPr marL="12700" marR="5080" algn="just">
              <a:lnSpc>
                <a:spcPts val="2160"/>
              </a:lnSpc>
              <a:spcBef>
                <a:spcPts val="1405"/>
              </a:spcBef>
            </a:pPr>
            <a:r>
              <a:rPr sz="2000" dirty="0">
                <a:solidFill>
                  <a:srgbClr val="212121"/>
                </a:solidFill>
                <a:latin typeface="Times New Roman"/>
                <a:cs typeface="Times New Roman"/>
              </a:rPr>
              <a:t>The</a:t>
            </a:r>
            <a:r>
              <a:rPr sz="2000" spc="130" dirty="0">
                <a:solidFill>
                  <a:srgbClr val="212121"/>
                </a:solidFill>
                <a:latin typeface="Times New Roman"/>
                <a:cs typeface="Times New Roman"/>
              </a:rPr>
              <a:t> </a:t>
            </a:r>
            <a:r>
              <a:rPr sz="2000" dirty="0">
                <a:solidFill>
                  <a:srgbClr val="212121"/>
                </a:solidFill>
                <a:latin typeface="Times New Roman"/>
                <a:cs typeface="Times New Roman"/>
              </a:rPr>
              <a:t>petitioner</a:t>
            </a:r>
            <a:r>
              <a:rPr sz="2000" spc="125" dirty="0">
                <a:solidFill>
                  <a:srgbClr val="212121"/>
                </a:solidFill>
                <a:latin typeface="Times New Roman"/>
                <a:cs typeface="Times New Roman"/>
              </a:rPr>
              <a:t> </a:t>
            </a:r>
            <a:r>
              <a:rPr sz="2000" dirty="0">
                <a:solidFill>
                  <a:srgbClr val="212121"/>
                </a:solidFill>
                <a:latin typeface="Times New Roman"/>
                <a:cs typeface="Times New Roman"/>
              </a:rPr>
              <a:t>moved</a:t>
            </a:r>
            <a:r>
              <a:rPr sz="2000" spc="140" dirty="0">
                <a:solidFill>
                  <a:srgbClr val="212121"/>
                </a:solidFill>
                <a:latin typeface="Times New Roman"/>
                <a:cs typeface="Times New Roman"/>
              </a:rPr>
              <a:t> </a:t>
            </a:r>
            <a:r>
              <a:rPr sz="2000" dirty="0">
                <a:solidFill>
                  <a:srgbClr val="212121"/>
                </a:solidFill>
                <a:latin typeface="Times New Roman"/>
                <a:cs typeface="Times New Roman"/>
              </a:rPr>
              <a:t>the</a:t>
            </a:r>
            <a:r>
              <a:rPr sz="2000" spc="130" dirty="0">
                <a:solidFill>
                  <a:srgbClr val="212121"/>
                </a:solidFill>
                <a:latin typeface="Times New Roman"/>
                <a:cs typeface="Times New Roman"/>
              </a:rPr>
              <a:t> </a:t>
            </a:r>
            <a:r>
              <a:rPr sz="2000" dirty="0">
                <a:solidFill>
                  <a:srgbClr val="212121"/>
                </a:solidFill>
                <a:latin typeface="Times New Roman"/>
                <a:cs typeface="Times New Roman"/>
              </a:rPr>
              <a:t>plea</a:t>
            </a:r>
            <a:r>
              <a:rPr sz="2000" spc="145" dirty="0">
                <a:solidFill>
                  <a:srgbClr val="212121"/>
                </a:solidFill>
                <a:latin typeface="Times New Roman"/>
                <a:cs typeface="Times New Roman"/>
              </a:rPr>
              <a:t> </a:t>
            </a:r>
            <a:r>
              <a:rPr sz="2000" dirty="0">
                <a:solidFill>
                  <a:srgbClr val="212121"/>
                </a:solidFill>
                <a:latin typeface="Times New Roman"/>
                <a:cs typeface="Times New Roman"/>
              </a:rPr>
              <a:t>seeking</a:t>
            </a:r>
            <a:r>
              <a:rPr sz="2000" spc="145" dirty="0">
                <a:solidFill>
                  <a:srgbClr val="212121"/>
                </a:solidFill>
                <a:latin typeface="Times New Roman"/>
                <a:cs typeface="Times New Roman"/>
              </a:rPr>
              <a:t> </a:t>
            </a:r>
            <a:r>
              <a:rPr sz="2000" dirty="0">
                <a:solidFill>
                  <a:srgbClr val="212121"/>
                </a:solidFill>
                <a:latin typeface="Times New Roman"/>
                <a:cs typeface="Times New Roman"/>
              </a:rPr>
              <a:t>the</a:t>
            </a:r>
            <a:r>
              <a:rPr sz="2000" spc="125" dirty="0">
                <a:solidFill>
                  <a:srgbClr val="212121"/>
                </a:solidFill>
                <a:latin typeface="Times New Roman"/>
                <a:cs typeface="Times New Roman"/>
              </a:rPr>
              <a:t> </a:t>
            </a:r>
            <a:r>
              <a:rPr sz="2000" dirty="0">
                <a:solidFill>
                  <a:srgbClr val="212121"/>
                </a:solidFill>
                <a:latin typeface="Times New Roman"/>
                <a:cs typeface="Times New Roman"/>
              </a:rPr>
              <a:t>winding</a:t>
            </a:r>
            <a:r>
              <a:rPr sz="2000" spc="130" dirty="0">
                <a:solidFill>
                  <a:srgbClr val="212121"/>
                </a:solidFill>
                <a:latin typeface="Times New Roman"/>
                <a:cs typeface="Times New Roman"/>
              </a:rPr>
              <a:t> </a:t>
            </a:r>
            <a:r>
              <a:rPr sz="2000" dirty="0">
                <a:solidFill>
                  <a:srgbClr val="212121"/>
                </a:solidFill>
                <a:latin typeface="Times New Roman"/>
                <a:cs typeface="Times New Roman"/>
              </a:rPr>
              <a:t>up</a:t>
            </a:r>
            <a:r>
              <a:rPr sz="2000" spc="125" dirty="0">
                <a:solidFill>
                  <a:srgbClr val="212121"/>
                </a:solidFill>
                <a:latin typeface="Times New Roman"/>
                <a:cs typeface="Times New Roman"/>
              </a:rPr>
              <a:t> </a:t>
            </a:r>
            <a:r>
              <a:rPr sz="2000" dirty="0">
                <a:solidFill>
                  <a:srgbClr val="212121"/>
                </a:solidFill>
                <a:latin typeface="Times New Roman"/>
                <a:cs typeface="Times New Roman"/>
              </a:rPr>
              <a:t>of</a:t>
            </a:r>
            <a:r>
              <a:rPr sz="2000" spc="125" dirty="0">
                <a:solidFill>
                  <a:srgbClr val="212121"/>
                </a:solidFill>
                <a:latin typeface="Times New Roman"/>
                <a:cs typeface="Times New Roman"/>
              </a:rPr>
              <a:t> </a:t>
            </a:r>
            <a:r>
              <a:rPr sz="2000" dirty="0">
                <a:solidFill>
                  <a:srgbClr val="212121"/>
                </a:solidFill>
                <a:latin typeface="Times New Roman"/>
                <a:cs typeface="Times New Roman"/>
              </a:rPr>
              <a:t>the</a:t>
            </a:r>
            <a:r>
              <a:rPr sz="2000" spc="130" dirty="0">
                <a:solidFill>
                  <a:srgbClr val="212121"/>
                </a:solidFill>
                <a:latin typeface="Times New Roman"/>
                <a:cs typeface="Times New Roman"/>
              </a:rPr>
              <a:t> </a:t>
            </a:r>
            <a:r>
              <a:rPr sz="2000" dirty="0">
                <a:solidFill>
                  <a:srgbClr val="212121"/>
                </a:solidFill>
                <a:latin typeface="Times New Roman"/>
                <a:cs typeface="Times New Roman"/>
              </a:rPr>
              <a:t>employer</a:t>
            </a:r>
            <a:r>
              <a:rPr sz="2000" spc="150" dirty="0">
                <a:solidFill>
                  <a:srgbClr val="212121"/>
                </a:solidFill>
                <a:latin typeface="Times New Roman"/>
                <a:cs typeface="Times New Roman"/>
              </a:rPr>
              <a:t> </a:t>
            </a:r>
            <a:r>
              <a:rPr sz="2000" dirty="0">
                <a:solidFill>
                  <a:srgbClr val="212121"/>
                </a:solidFill>
                <a:latin typeface="Times New Roman"/>
                <a:cs typeface="Times New Roman"/>
              </a:rPr>
              <a:t>company</a:t>
            </a:r>
            <a:r>
              <a:rPr sz="2000" spc="125" dirty="0">
                <a:solidFill>
                  <a:srgbClr val="212121"/>
                </a:solidFill>
                <a:latin typeface="Times New Roman"/>
                <a:cs typeface="Times New Roman"/>
              </a:rPr>
              <a:t> </a:t>
            </a:r>
            <a:r>
              <a:rPr sz="2000" spc="-25" dirty="0">
                <a:solidFill>
                  <a:srgbClr val="212121"/>
                </a:solidFill>
                <a:latin typeface="Times New Roman"/>
                <a:cs typeface="Times New Roman"/>
              </a:rPr>
              <a:t>by </a:t>
            </a:r>
            <a:r>
              <a:rPr sz="2000" dirty="0">
                <a:solidFill>
                  <a:srgbClr val="212121"/>
                </a:solidFill>
                <a:latin typeface="Times New Roman"/>
                <a:cs typeface="Times New Roman"/>
              </a:rPr>
              <a:t>way</a:t>
            </a:r>
            <a:r>
              <a:rPr sz="2000" spc="15" dirty="0">
                <a:solidFill>
                  <a:srgbClr val="212121"/>
                </a:solidFill>
                <a:latin typeface="Times New Roman"/>
                <a:cs typeface="Times New Roman"/>
              </a:rPr>
              <a:t> </a:t>
            </a:r>
            <a:r>
              <a:rPr sz="2000" dirty="0">
                <a:solidFill>
                  <a:srgbClr val="212121"/>
                </a:solidFill>
                <a:latin typeface="Times New Roman"/>
                <a:cs typeface="Times New Roman"/>
              </a:rPr>
              <a:t>of</a:t>
            </a:r>
            <a:r>
              <a:rPr sz="2000" spc="15" dirty="0">
                <a:solidFill>
                  <a:srgbClr val="212121"/>
                </a:solidFill>
                <a:latin typeface="Times New Roman"/>
                <a:cs typeface="Times New Roman"/>
              </a:rPr>
              <a:t> </a:t>
            </a:r>
            <a:r>
              <a:rPr sz="2000" dirty="0">
                <a:solidFill>
                  <a:srgbClr val="212121"/>
                </a:solidFill>
                <a:latin typeface="Times New Roman"/>
                <a:cs typeface="Times New Roman"/>
              </a:rPr>
              <a:t>a</a:t>
            </a:r>
            <a:r>
              <a:rPr sz="2000" spc="10" dirty="0">
                <a:solidFill>
                  <a:srgbClr val="212121"/>
                </a:solidFill>
                <a:latin typeface="Times New Roman"/>
                <a:cs typeface="Times New Roman"/>
              </a:rPr>
              <a:t> </a:t>
            </a:r>
            <a:r>
              <a:rPr sz="2000" dirty="0">
                <a:solidFill>
                  <a:srgbClr val="212121"/>
                </a:solidFill>
                <a:latin typeface="Times New Roman"/>
                <a:cs typeface="Times New Roman"/>
              </a:rPr>
              <a:t>company</a:t>
            </a:r>
            <a:r>
              <a:rPr sz="2000" spc="10" dirty="0">
                <a:solidFill>
                  <a:srgbClr val="212121"/>
                </a:solidFill>
                <a:latin typeface="Times New Roman"/>
                <a:cs typeface="Times New Roman"/>
              </a:rPr>
              <a:t> </a:t>
            </a:r>
            <a:r>
              <a:rPr sz="2000" dirty="0">
                <a:solidFill>
                  <a:srgbClr val="212121"/>
                </a:solidFill>
                <a:latin typeface="Times New Roman"/>
                <a:cs typeface="Times New Roman"/>
              </a:rPr>
              <a:t>petition</a:t>
            </a:r>
            <a:r>
              <a:rPr sz="2000" spc="20" dirty="0">
                <a:solidFill>
                  <a:srgbClr val="212121"/>
                </a:solidFill>
                <a:latin typeface="Times New Roman"/>
                <a:cs typeface="Times New Roman"/>
              </a:rPr>
              <a:t> </a:t>
            </a:r>
            <a:r>
              <a:rPr sz="2000" dirty="0">
                <a:solidFill>
                  <a:srgbClr val="212121"/>
                </a:solidFill>
                <a:latin typeface="Times New Roman"/>
                <a:cs typeface="Times New Roman"/>
              </a:rPr>
              <a:t>under</a:t>
            </a:r>
            <a:r>
              <a:rPr sz="2000" spc="20" dirty="0">
                <a:solidFill>
                  <a:srgbClr val="212121"/>
                </a:solidFill>
                <a:latin typeface="Times New Roman"/>
                <a:cs typeface="Times New Roman"/>
              </a:rPr>
              <a:t> </a:t>
            </a:r>
            <a:r>
              <a:rPr sz="2000" dirty="0">
                <a:solidFill>
                  <a:srgbClr val="212121"/>
                </a:solidFill>
                <a:latin typeface="Times New Roman"/>
                <a:cs typeface="Times New Roman"/>
              </a:rPr>
              <a:t>Section</a:t>
            </a:r>
            <a:r>
              <a:rPr sz="2000" spc="10" dirty="0">
                <a:solidFill>
                  <a:srgbClr val="212121"/>
                </a:solidFill>
                <a:latin typeface="Times New Roman"/>
                <a:cs typeface="Times New Roman"/>
              </a:rPr>
              <a:t> </a:t>
            </a:r>
            <a:r>
              <a:rPr sz="2000" dirty="0">
                <a:solidFill>
                  <a:srgbClr val="212121"/>
                </a:solidFill>
                <a:latin typeface="Times New Roman"/>
                <a:cs typeface="Times New Roman"/>
              </a:rPr>
              <a:t>433(e)</a:t>
            </a:r>
            <a:r>
              <a:rPr sz="2000" spc="10" dirty="0">
                <a:solidFill>
                  <a:srgbClr val="212121"/>
                </a:solidFill>
                <a:latin typeface="Times New Roman"/>
                <a:cs typeface="Times New Roman"/>
              </a:rPr>
              <a:t> </a:t>
            </a:r>
            <a:r>
              <a:rPr sz="2000" dirty="0">
                <a:solidFill>
                  <a:srgbClr val="212121"/>
                </a:solidFill>
                <a:latin typeface="Times New Roman"/>
                <a:cs typeface="Times New Roman"/>
              </a:rPr>
              <a:t>and</a:t>
            </a:r>
            <a:r>
              <a:rPr sz="2000" spc="10" dirty="0">
                <a:solidFill>
                  <a:srgbClr val="212121"/>
                </a:solidFill>
                <a:latin typeface="Times New Roman"/>
                <a:cs typeface="Times New Roman"/>
              </a:rPr>
              <a:t> </a:t>
            </a:r>
            <a:r>
              <a:rPr sz="2000" dirty="0">
                <a:solidFill>
                  <a:srgbClr val="212121"/>
                </a:solidFill>
                <a:latin typeface="Times New Roman"/>
                <a:cs typeface="Times New Roman"/>
              </a:rPr>
              <a:t>(f),</a:t>
            </a:r>
            <a:r>
              <a:rPr sz="2000" spc="10" dirty="0">
                <a:solidFill>
                  <a:srgbClr val="212121"/>
                </a:solidFill>
                <a:latin typeface="Times New Roman"/>
                <a:cs typeface="Times New Roman"/>
              </a:rPr>
              <a:t> </a:t>
            </a:r>
            <a:r>
              <a:rPr sz="2000" dirty="0">
                <a:solidFill>
                  <a:srgbClr val="212121"/>
                </a:solidFill>
                <a:latin typeface="Times New Roman"/>
                <a:cs typeface="Times New Roman"/>
              </a:rPr>
              <a:t>read</a:t>
            </a:r>
            <a:r>
              <a:rPr sz="2000" spc="15" dirty="0">
                <a:solidFill>
                  <a:srgbClr val="212121"/>
                </a:solidFill>
                <a:latin typeface="Times New Roman"/>
                <a:cs typeface="Times New Roman"/>
              </a:rPr>
              <a:t> </a:t>
            </a:r>
            <a:r>
              <a:rPr sz="2000" dirty="0">
                <a:solidFill>
                  <a:srgbClr val="212121"/>
                </a:solidFill>
                <a:latin typeface="Times New Roman"/>
                <a:cs typeface="Times New Roman"/>
              </a:rPr>
              <a:t>with</a:t>
            </a:r>
            <a:r>
              <a:rPr sz="2000" spc="15" dirty="0">
                <a:solidFill>
                  <a:srgbClr val="212121"/>
                </a:solidFill>
                <a:latin typeface="Times New Roman"/>
                <a:cs typeface="Times New Roman"/>
              </a:rPr>
              <a:t> </a:t>
            </a:r>
            <a:r>
              <a:rPr sz="2000" dirty="0">
                <a:solidFill>
                  <a:srgbClr val="212121"/>
                </a:solidFill>
                <a:latin typeface="Times New Roman"/>
                <a:cs typeface="Times New Roman"/>
              </a:rPr>
              <a:t>Section</a:t>
            </a:r>
            <a:r>
              <a:rPr sz="2000" spc="15" dirty="0">
                <a:solidFill>
                  <a:srgbClr val="212121"/>
                </a:solidFill>
                <a:latin typeface="Times New Roman"/>
                <a:cs typeface="Times New Roman"/>
              </a:rPr>
              <a:t> </a:t>
            </a:r>
            <a:r>
              <a:rPr sz="2000" dirty="0">
                <a:solidFill>
                  <a:srgbClr val="212121"/>
                </a:solidFill>
                <a:latin typeface="Times New Roman"/>
                <a:cs typeface="Times New Roman"/>
              </a:rPr>
              <a:t>434</a:t>
            </a:r>
            <a:r>
              <a:rPr sz="2000" spc="5" dirty="0">
                <a:solidFill>
                  <a:srgbClr val="212121"/>
                </a:solidFill>
                <a:latin typeface="Times New Roman"/>
                <a:cs typeface="Times New Roman"/>
              </a:rPr>
              <a:t> </a:t>
            </a:r>
            <a:r>
              <a:rPr sz="2000" dirty="0">
                <a:solidFill>
                  <a:srgbClr val="212121"/>
                </a:solidFill>
                <a:latin typeface="Times New Roman"/>
                <a:cs typeface="Times New Roman"/>
              </a:rPr>
              <a:t>of</a:t>
            </a:r>
            <a:r>
              <a:rPr sz="2000" spc="15" dirty="0">
                <a:solidFill>
                  <a:srgbClr val="212121"/>
                </a:solidFill>
                <a:latin typeface="Times New Roman"/>
                <a:cs typeface="Times New Roman"/>
              </a:rPr>
              <a:t> </a:t>
            </a:r>
            <a:r>
              <a:rPr sz="2000" spc="-25" dirty="0">
                <a:solidFill>
                  <a:srgbClr val="212121"/>
                </a:solidFill>
                <a:latin typeface="Times New Roman"/>
                <a:cs typeface="Times New Roman"/>
              </a:rPr>
              <a:t>the </a:t>
            </a:r>
            <a:r>
              <a:rPr sz="2000" spc="-10" dirty="0">
                <a:solidFill>
                  <a:srgbClr val="212121"/>
                </a:solidFill>
                <a:latin typeface="Times New Roman"/>
                <a:cs typeface="Times New Roman"/>
              </a:rPr>
              <a:t>Companies</a:t>
            </a:r>
            <a:r>
              <a:rPr sz="2000" spc="-125" dirty="0">
                <a:solidFill>
                  <a:srgbClr val="212121"/>
                </a:solidFill>
                <a:latin typeface="Times New Roman"/>
                <a:cs typeface="Times New Roman"/>
              </a:rPr>
              <a:t> </a:t>
            </a:r>
            <a:r>
              <a:rPr sz="2000" dirty="0">
                <a:solidFill>
                  <a:srgbClr val="212121"/>
                </a:solidFill>
                <a:latin typeface="Times New Roman"/>
                <a:cs typeface="Times New Roman"/>
              </a:rPr>
              <a:t>Act,</a:t>
            </a:r>
            <a:r>
              <a:rPr sz="2000" spc="-5" dirty="0">
                <a:solidFill>
                  <a:srgbClr val="212121"/>
                </a:solidFill>
                <a:latin typeface="Times New Roman"/>
                <a:cs typeface="Times New Roman"/>
              </a:rPr>
              <a:t> </a:t>
            </a:r>
            <a:r>
              <a:rPr sz="2000" dirty="0">
                <a:solidFill>
                  <a:srgbClr val="212121"/>
                </a:solidFill>
                <a:latin typeface="Times New Roman"/>
                <a:cs typeface="Times New Roman"/>
              </a:rPr>
              <a:t>in which</a:t>
            </a:r>
            <a:r>
              <a:rPr sz="2000" spc="-15" dirty="0">
                <a:solidFill>
                  <a:srgbClr val="212121"/>
                </a:solidFill>
                <a:latin typeface="Times New Roman"/>
                <a:cs typeface="Times New Roman"/>
              </a:rPr>
              <a:t> </a:t>
            </a:r>
            <a:r>
              <a:rPr sz="2000" dirty="0">
                <a:solidFill>
                  <a:srgbClr val="212121"/>
                </a:solidFill>
                <a:latin typeface="Times New Roman"/>
                <a:cs typeface="Times New Roman"/>
              </a:rPr>
              <a:t>a</a:t>
            </a:r>
            <a:r>
              <a:rPr sz="2000" spc="5" dirty="0">
                <a:solidFill>
                  <a:srgbClr val="212121"/>
                </a:solidFill>
                <a:latin typeface="Times New Roman"/>
                <a:cs typeface="Times New Roman"/>
              </a:rPr>
              <a:t> </a:t>
            </a:r>
            <a:r>
              <a:rPr sz="2000" dirty="0">
                <a:solidFill>
                  <a:srgbClr val="212121"/>
                </a:solidFill>
                <a:latin typeface="Times New Roman"/>
                <a:cs typeface="Times New Roman"/>
              </a:rPr>
              <a:t>liquidator</a:t>
            </a:r>
            <a:r>
              <a:rPr sz="2000" spc="-50" dirty="0">
                <a:solidFill>
                  <a:srgbClr val="212121"/>
                </a:solidFill>
                <a:latin typeface="Times New Roman"/>
                <a:cs typeface="Times New Roman"/>
              </a:rPr>
              <a:t> </a:t>
            </a:r>
            <a:r>
              <a:rPr sz="2000" dirty="0">
                <a:solidFill>
                  <a:srgbClr val="212121"/>
                </a:solidFill>
                <a:latin typeface="Times New Roman"/>
                <a:cs typeface="Times New Roman"/>
              </a:rPr>
              <a:t>was </a:t>
            </a:r>
            <a:r>
              <a:rPr sz="2000" spc="-10" dirty="0">
                <a:solidFill>
                  <a:srgbClr val="212121"/>
                </a:solidFill>
                <a:latin typeface="Times New Roman"/>
                <a:cs typeface="Times New Roman"/>
              </a:rPr>
              <a:t>appointed.</a:t>
            </a:r>
            <a:endParaRPr sz="2000">
              <a:latin typeface="Times New Roman"/>
              <a:cs typeface="Times New Roman"/>
            </a:endParaRP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8739" y="474347"/>
            <a:ext cx="8864600" cy="5336540"/>
          </a:xfrm>
          <a:prstGeom prst="rect">
            <a:avLst/>
          </a:prstGeom>
        </p:spPr>
        <p:txBody>
          <a:bodyPr vert="horz" wrap="square" lIns="0" tIns="43815" rIns="0" bIns="0" rtlCol="0">
            <a:spAutoFit/>
          </a:bodyPr>
          <a:lstStyle/>
          <a:p>
            <a:pPr marL="12700" marR="213360">
              <a:lnSpc>
                <a:spcPts val="1939"/>
              </a:lnSpc>
              <a:spcBef>
                <a:spcPts val="345"/>
              </a:spcBef>
            </a:pPr>
            <a:r>
              <a:rPr sz="1800" b="1" i="1" u="sng" spc="-10" dirty="0">
                <a:solidFill>
                  <a:srgbClr val="FF0000"/>
                </a:solidFill>
                <a:uFill>
                  <a:solidFill>
                    <a:srgbClr val="FF0000"/>
                  </a:solidFill>
                </a:uFill>
                <a:latin typeface="Times New Roman"/>
                <a:cs typeface="Times New Roman"/>
              </a:rPr>
              <a:t>Further,</a:t>
            </a:r>
            <a:r>
              <a:rPr sz="1800" u="sng" spc="-3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the</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court</a:t>
            </a:r>
            <a:r>
              <a:rPr sz="1800" u="sng" spc="-3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stated</a:t>
            </a:r>
            <a:r>
              <a:rPr sz="1800" u="sng" spc="-3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that</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instead</a:t>
            </a:r>
            <a:r>
              <a:rPr sz="1800" u="sng" spc="-3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of</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granting</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credit</a:t>
            </a:r>
            <a:r>
              <a:rPr sz="1800" u="sng" spc="-3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to</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the</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TDS</a:t>
            </a:r>
            <a:r>
              <a:rPr sz="1800" u="sng" spc="-3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pertaining</a:t>
            </a:r>
            <a:r>
              <a:rPr sz="1800" u="sng" spc="-3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to</a:t>
            </a:r>
            <a:r>
              <a:rPr sz="1800" u="sng" spc="-15" dirty="0">
                <a:solidFill>
                  <a:srgbClr val="FF0000"/>
                </a:solidFill>
                <a:uFill>
                  <a:solidFill>
                    <a:srgbClr val="FF0000"/>
                  </a:solidFill>
                </a:uFill>
                <a:latin typeface="Times New Roman"/>
                <a:cs typeface="Times New Roman"/>
              </a:rPr>
              <a:t> </a:t>
            </a:r>
            <a:r>
              <a:rPr sz="1800" b="1" i="1" u="sng" spc="-25" dirty="0">
                <a:solidFill>
                  <a:srgbClr val="FF0000"/>
                </a:solidFill>
                <a:uFill>
                  <a:solidFill>
                    <a:srgbClr val="FF0000"/>
                  </a:solidFill>
                </a:uFill>
                <a:latin typeface="Times New Roman"/>
                <a:cs typeface="Times New Roman"/>
              </a:rPr>
              <a:t>the</a:t>
            </a:r>
            <a:r>
              <a:rPr sz="1800" spc="-25" dirty="0">
                <a:solidFill>
                  <a:srgbClr val="FF0000"/>
                </a:solidFill>
                <a:latin typeface="Times New Roman"/>
                <a:cs typeface="Times New Roman"/>
              </a:rPr>
              <a:t> </a:t>
            </a:r>
            <a:r>
              <a:rPr sz="1800" b="1" i="1" u="sng" dirty="0">
                <a:solidFill>
                  <a:srgbClr val="FF0000"/>
                </a:solidFill>
                <a:uFill>
                  <a:solidFill>
                    <a:srgbClr val="FF0000"/>
                  </a:solidFill>
                </a:uFill>
                <a:latin typeface="Times New Roman"/>
                <a:cs typeface="Times New Roman"/>
              </a:rPr>
              <a:t>assessment</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year</a:t>
            </a:r>
            <a:r>
              <a:rPr sz="1800" u="sng" spc="-2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2012–2013,</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the</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respondent</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or</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department</a:t>
            </a:r>
            <a:r>
              <a:rPr sz="1800" u="sng" spc="-3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issued</a:t>
            </a:r>
            <a:r>
              <a:rPr sz="1800" u="sng" spc="-1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an</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intimation</a:t>
            </a:r>
            <a:r>
              <a:rPr sz="1800" u="sng" spc="-4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by</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raising</a:t>
            </a:r>
            <a:r>
              <a:rPr sz="1800" u="sng" spc="-15" dirty="0">
                <a:solidFill>
                  <a:srgbClr val="FF0000"/>
                </a:solidFill>
                <a:uFill>
                  <a:solidFill>
                    <a:srgbClr val="FF0000"/>
                  </a:solidFill>
                </a:uFill>
                <a:latin typeface="Times New Roman"/>
                <a:cs typeface="Times New Roman"/>
              </a:rPr>
              <a:t> </a:t>
            </a:r>
            <a:r>
              <a:rPr sz="1800" b="1" i="1" u="sng" spc="-50" dirty="0">
                <a:solidFill>
                  <a:srgbClr val="FF0000"/>
                </a:solidFill>
                <a:uFill>
                  <a:solidFill>
                    <a:srgbClr val="FF0000"/>
                  </a:solidFill>
                </a:uFill>
                <a:latin typeface="Times New Roman"/>
                <a:cs typeface="Times New Roman"/>
              </a:rPr>
              <a:t>a</a:t>
            </a:r>
            <a:r>
              <a:rPr sz="1800" spc="-50" dirty="0">
                <a:solidFill>
                  <a:srgbClr val="FF0000"/>
                </a:solidFill>
                <a:latin typeface="Times New Roman"/>
                <a:cs typeface="Times New Roman"/>
              </a:rPr>
              <a:t> </a:t>
            </a:r>
            <a:r>
              <a:rPr sz="1800" b="1" i="1" u="sng" dirty="0">
                <a:solidFill>
                  <a:srgbClr val="FF0000"/>
                </a:solidFill>
                <a:uFill>
                  <a:solidFill>
                    <a:srgbClr val="FF0000"/>
                  </a:solidFill>
                </a:uFill>
                <a:latin typeface="Times New Roman"/>
                <a:cs typeface="Times New Roman"/>
              </a:rPr>
              <a:t>demand</a:t>
            </a:r>
            <a:r>
              <a:rPr sz="1800" u="sng" spc="-3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for</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an</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amount</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of</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Rs.</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15,77,240</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against</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the</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petitioner</a:t>
            </a:r>
            <a:r>
              <a:rPr sz="1800" u="sng" spc="-3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for</a:t>
            </a:r>
            <a:r>
              <a:rPr sz="1800" u="sng" spc="-2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outstanding</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tax</a:t>
            </a:r>
            <a:r>
              <a:rPr sz="1800" u="sng" spc="-15" dirty="0">
                <a:solidFill>
                  <a:srgbClr val="FF0000"/>
                </a:solidFill>
                <a:uFill>
                  <a:solidFill>
                    <a:srgbClr val="FF0000"/>
                  </a:solidFill>
                </a:uFill>
                <a:latin typeface="Times New Roman"/>
                <a:cs typeface="Times New Roman"/>
              </a:rPr>
              <a:t> </a:t>
            </a:r>
            <a:r>
              <a:rPr sz="1800" b="1" i="1" u="sng" spc="-10" dirty="0">
                <a:solidFill>
                  <a:srgbClr val="FF0000"/>
                </a:solidFill>
                <a:uFill>
                  <a:solidFill>
                    <a:srgbClr val="FF0000"/>
                  </a:solidFill>
                </a:uFill>
                <a:latin typeface="Times New Roman"/>
                <a:cs typeface="Times New Roman"/>
              </a:rPr>
              <a:t>liabilities.</a:t>
            </a:r>
            <a:endParaRPr sz="1800">
              <a:latin typeface="Times New Roman"/>
              <a:cs typeface="Times New Roman"/>
            </a:endParaRPr>
          </a:p>
          <a:p>
            <a:pPr marL="12700" marR="60325">
              <a:lnSpc>
                <a:spcPts val="1939"/>
              </a:lnSpc>
              <a:spcBef>
                <a:spcPts val="1420"/>
              </a:spcBef>
            </a:pPr>
            <a:r>
              <a:rPr sz="1800" dirty="0">
                <a:solidFill>
                  <a:srgbClr val="212121"/>
                </a:solidFill>
                <a:latin typeface="Times New Roman"/>
                <a:cs typeface="Times New Roman"/>
              </a:rPr>
              <a:t>The</a:t>
            </a:r>
            <a:r>
              <a:rPr sz="1800" spc="-35" dirty="0">
                <a:solidFill>
                  <a:srgbClr val="212121"/>
                </a:solidFill>
                <a:latin typeface="Times New Roman"/>
                <a:cs typeface="Times New Roman"/>
              </a:rPr>
              <a:t> </a:t>
            </a:r>
            <a:r>
              <a:rPr sz="1800" dirty="0">
                <a:solidFill>
                  <a:srgbClr val="212121"/>
                </a:solidFill>
                <a:latin typeface="Times New Roman"/>
                <a:cs typeface="Times New Roman"/>
              </a:rPr>
              <a:t>petitioner</a:t>
            </a:r>
            <a:r>
              <a:rPr sz="1800" spc="-65" dirty="0">
                <a:solidFill>
                  <a:srgbClr val="212121"/>
                </a:solidFill>
                <a:latin typeface="Times New Roman"/>
                <a:cs typeface="Times New Roman"/>
              </a:rPr>
              <a:t> </a:t>
            </a:r>
            <a:r>
              <a:rPr sz="1800" dirty="0">
                <a:solidFill>
                  <a:srgbClr val="212121"/>
                </a:solidFill>
                <a:latin typeface="Times New Roman"/>
                <a:cs typeface="Times New Roman"/>
              </a:rPr>
              <a:t>in</a:t>
            </a:r>
            <a:r>
              <a:rPr sz="1800" spc="-25" dirty="0">
                <a:solidFill>
                  <a:srgbClr val="212121"/>
                </a:solidFill>
                <a:latin typeface="Times New Roman"/>
                <a:cs typeface="Times New Roman"/>
              </a:rPr>
              <a:t> </a:t>
            </a:r>
            <a:r>
              <a:rPr sz="1800" dirty="0">
                <a:solidFill>
                  <a:srgbClr val="212121"/>
                </a:solidFill>
                <a:latin typeface="Times New Roman"/>
                <a:cs typeface="Times New Roman"/>
              </a:rPr>
              <a:t>the</a:t>
            </a:r>
            <a:r>
              <a:rPr sz="1800" spc="-50" dirty="0">
                <a:solidFill>
                  <a:srgbClr val="212121"/>
                </a:solidFill>
                <a:latin typeface="Times New Roman"/>
                <a:cs typeface="Times New Roman"/>
              </a:rPr>
              <a:t> </a:t>
            </a:r>
            <a:r>
              <a:rPr sz="1800" dirty="0">
                <a:solidFill>
                  <a:srgbClr val="212121"/>
                </a:solidFill>
                <a:latin typeface="Times New Roman"/>
                <a:cs typeface="Times New Roman"/>
              </a:rPr>
              <a:t>plea</a:t>
            </a:r>
            <a:r>
              <a:rPr sz="1800" spc="-35" dirty="0">
                <a:solidFill>
                  <a:srgbClr val="212121"/>
                </a:solidFill>
                <a:latin typeface="Times New Roman"/>
                <a:cs typeface="Times New Roman"/>
              </a:rPr>
              <a:t> </a:t>
            </a:r>
            <a:r>
              <a:rPr sz="1800" dirty="0">
                <a:solidFill>
                  <a:srgbClr val="212121"/>
                </a:solidFill>
                <a:latin typeface="Times New Roman"/>
                <a:cs typeface="Times New Roman"/>
              </a:rPr>
              <a:t>made</a:t>
            </a:r>
            <a:r>
              <a:rPr sz="1800" spc="-35" dirty="0">
                <a:solidFill>
                  <a:srgbClr val="212121"/>
                </a:solidFill>
                <a:latin typeface="Times New Roman"/>
                <a:cs typeface="Times New Roman"/>
              </a:rPr>
              <a:t> </a:t>
            </a:r>
            <a:r>
              <a:rPr sz="1800" dirty="0">
                <a:solidFill>
                  <a:srgbClr val="212121"/>
                </a:solidFill>
                <a:latin typeface="Times New Roman"/>
                <a:cs typeface="Times New Roman"/>
              </a:rPr>
              <a:t>various</a:t>
            </a:r>
            <a:r>
              <a:rPr sz="1800" spc="-35" dirty="0">
                <a:solidFill>
                  <a:srgbClr val="212121"/>
                </a:solidFill>
                <a:latin typeface="Times New Roman"/>
                <a:cs typeface="Times New Roman"/>
              </a:rPr>
              <a:t> </a:t>
            </a:r>
            <a:r>
              <a:rPr sz="1800" dirty="0">
                <a:solidFill>
                  <a:srgbClr val="212121"/>
                </a:solidFill>
                <a:latin typeface="Times New Roman"/>
                <a:cs typeface="Times New Roman"/>
              </a:rPr>
              <a:t>representations</a:t>
            </a:r>
            <a:r>
              <a:rPr sz="1800" spc="-65" dirty="0">
                <a:solidFill>
                  <a:srgbClr val="212121"/>
                </a:solidFill>
                <a:latin typeface="Times New Roman"/>
                <a:cs typeface="Times New Roman"/>
              </a:rPr>
              <a:t> </a:t>
            </a:r>
            <a:r>
              <a:rPr sz="1800" dirty="0">
                <a:solidFill>
                  <a:srgbClr val="212121"/>
                </a:solidFill>
                <a:latin typeface="Times New Roman"/>
                <a:cs typeface="Times New Roman"/>
              </a:rPr>
              <a:t>to</a:t>
            </a:r>
            <a:r>
              <a:rPr sz="1800" spc="-30" dirty="0">
                <a:solidFill>
                  <a:srgbClr val="212121"/>
                </a:solidFill>
                <a:latin typeface="Times New Roman"/>
                <a:cs typeface="Times New Roman"/>
              </a:rPr>
              <a:t> </a:t>
            </a:r>
            <a:r>
              <a:rPr sz="1800" dirty="0">
                <a:solidFill>
                  <a:srgbClr val="212121"/>
                </a:solidFill>
                <a:latin typeface="Times New Roman"/>
                <a:cs typeface="Times New Roman"/>
              </a:rPr>
              <a:t>the</a:t>
            </a:r>
            <a:r>
              <a:rPr sz="1800" spc="-50" dirty="0">
                <a:solidFill>
                  <a:srgbClr val="212121"/>
                </a:solidFill>
                <a:latin typeface="Times New Roman"/>
                <a:cs typeface="Times New Roman"/>
              </a:rPr>
              <a:t> </a:t>
            </a:r>
            <a:r>
              <a:rPr sz="1800" dirty="0">
                <a:solidFill>
                  <a:srgbClr val="212121"/>
                </a:solidFill>
                <a:latin typeface="Times New Roman"/>
                <a:cs typeface="Times New Roman"/>
              </a:rPr>
              <a:t>department,</a:t>
            </a:r>
            <a:r>
              <a:rPr sz="1800" spc="-40" dirty="0">
                <a:solidFill>
                  <a:srgbClr val="212121"/>
                </a:solidFill>
                <a:latin typeface="Times New Roman"/>
                <a:cs typeface="Times New Roman"/>
              </a:rPr>
              <a:t> </a:t>
            </a:r>
            <a:r>
              <a:rPr sz="1800" dirty="0">
                <a:solidFill>
                  <a:srgbClr val="212121"/>
                </a:solidFill>
                <a:latin typeface="Times New Roman"/>
                <a:cs typeface="Times New Roman"/>
              </a:rPr>
              <a:t>informing</a:t>
            </a:r>
            <a:r>
              <a:rPr sz="1800" spc="-35" dirty="0">
                <a:solidFill>
                  <a:srgbClr val="212121"/>
                </a:solidFill>
                <a:latin typeface="Times New Roman"/>
                <a:cs typeface="Times New Roman"/>
              </a:rPr>
              <a:t> </a:t>
            </a:r>
            <a:r>
              <a:rPr sz="1800" dirty="0">
                <a:solidFill>
                  <a:srgbClr val="212121"/>
                </a:solidFill>
                <a:latin typeface="Times New Roman"/>
                <a:cs typeface="Times New Roman"/>
              </a:rPr>
              <a:t>them</a:t>
            </a:r>
            <a:r>
              <a:rPr sz="1800" spc="-50" dirty="0">
                <a:solidFill>
                  <a:srgbClr val="212121"/>
                </a:solidFill>
                <a:latin typeface="Times New Roman"/>
                <a:cs typeface="Times New Roman"/>
              </a:rPr>
              <a:t> </a:t>
            </a:r>
            <a:r>
              <a:rPr sz="1800" spc="-10" dirty="0">
                <a:solidFill>
                  <a:srgbClr val="212121"/>
                </a:solidFill>
                <a:latin typeface="Times New Roman"/>
                <a:cs typeface="Times New Roman"/>
              </a:rPr>
              <a:t>about </a:t>
            </a:r>
            <a:r>
              <a:rPr sz="1800" dirty="0">
                <a:solidFill>
                  <a:srgbClr val="212121"/>
                </a:solidFill>
                <a:latin typeface="Times New Roman"/>
                <a:cs typeface="Times New Roman"/>
              </a:rPr>
              <a:t>the</a:t>
            </a:r>
            <a:r>
              <a:rPr sz="1800" spc="-20" dirty="0">
                <a:solidFill>
                  <a:srgbClr val="212121"/>
                </a:solidFill>
                <a:latin typeface="Times New Roman"/>
                <a:cs typeface="Times New Roman"/>
              </a:rPr>
              <a:t> </a:t>
            </a:r>
            <a:r>
              <a:rPr sz="1800" dirty="0">
                <a:solidFill>
                  <a:srgbClr val="212121"/>
                </a:solidFill>
                <a:latin typeface="Times New Roman"/>
                <a:cs typeface="Times New Roman"/>
              </a:rPr>
              <a:t>defaults</a:t>
            </a:r>
            <a:r>
              <a:rPr sz="1800" spc="-40" dirty="0">
                <a:solidFill>
                  <a:srgbClr val="212121"/>
                </a:solidFill>
                <a:latin typeface="Times New Roman"/>
                <a:cs typeface="Times New Roman"/>
              </a:rPr>
              <a:t> </a:t>
            </a:r>
            <a:r>
              <a:rPr sz="1800" dirty="0">
                <a:solidFill>
                  <a:srgbClr val="212121"/>
                </a:solidFill>
                <a:latin typeface="Times New Roman"/>
                <a:cs typeface="Times New Roman"/>
              </a:rPr>
              <a:t>on</a:t>
            </a:r>
            <a:r>
              <a:rPr sz="1800" spc="-15" dirty="0">
                <a:solidFill>
                  <a:srgbClr val="212121"/>
                </a:solidFill>
                <a:latin typeface="Times New Roman"/>
                <a:cs typeface="Times New Roman"/>
              </a:rPr>
              <a:t> </a:t>
            </a:r>
            <a:r>
              <a:rPr sz="1800" dirty="0">
                <a:solidFill>
                  <a:srgbClr val="212121"/>
                </a:solidFill>
                <a:latin typeface="Times New Roman"/>
                <a:cs typeface="Times New Roman"/>
              </a:rPr>
              <a:t>the</a:t>
            </a:r>
            <a:r>
              <a:rPr sz="1800" spc="-20" dirty="0">
                <a:solidFill>
                  <a:srgbClr val="212121"/>
                </a:solidFill>
                <a:latin typeface="Times New Roman"/>
                <a:cs typeface="Times New Roman"/>
              </a:rPr>
              <a:t> </a:t>
            </a:r>
            <a:r>
              <a:rPr sz="1800" dirty="0">
                <a:solidFill>
                  <a:srgbClr val="212121"/>
                </a:solidFill>
                <a:latin typeface="Times New Roman"/>
                <a:cs typeface="Times New Roman"/>
              </a:rPr>
              <a:t>part</a:t>
            </a:r>
            <a:r>
              <a:rPr sz="1800" spc="-20" dirty="0">
                <a:solidFill>
                  <a:srgbClr val="212121"/>
                </a:solidFill>
                <a:latin typeface="Times New Roman"/>
                <a:cs typeface="Times New Roman"/>
              </a:rPr>
              <a:t> </a:t>
            </a:r>
            <a:r>
              <a:rPr sz="1800" dirty="0">
                <a:solidFill>
                  <a:srgbClr val="212121"/>
                </a:solidFill>
                <a:latin typeface="Times New Roman"/>
                <a:cs typeface="Times New Roman"/>
              </a:rPr>
              <a:t>of</a:t>
            </a:r>
            <a:r>
              <a:rPr sz="1800" spc="-25" dirty="0">
                <a:solidFill>
                  <a:srgbClr val="212121"/>
                </a:solidFill>
                <a:latin typeface="Times New Roman"/>
                <a:cs typeface="Times New Roman"/>
              </a:rPr>
              <a:t> </a:t>
            </a:r>
            <a:r>
              <a:rPr sz="1800" dirty="0">
                <a:solidFill>
                  <a:srgbClr val="212121"/>
                </a:solidFill>
                <a:latin typeface="Times New Roman"/>
                <a:cs typeface="Times New Roman"/>
              </a:rPr>
              <a:t>his</a:t>
            </a:r>
            <a:r>
              <a:rPr sz="1800" spc="-25" dirty="0">
                <a:solidFill>
                  <a:srgbClr val="212121"/>
                </a:solidFill>
                <a:latin typeface="Times New Roman"/>
                <a:cs typeface="Times New Roman"/>
              </a:rPr>
              <a:t> </a:t>
            </a:r>
            <a:r>
              <a:rPr sz="1800" spc="-10" dirty="0">
                <a:solidFill>
                  <a:srgbClr val="212121"/>
                </a:solidFill>
                <a:latin typeface="Times New Roman"/>
                <a:cs typeface="Times New Roman"/>
              </a:rPr>
              <a:t>employer.</a:t>
            </a:r>
            <a:endParaRPr sz="1800">
              <a:latin typeface="Times New Roman"/>
              <a:cs typeface="Times New Roman"/>
            </a:endParaRPr>
          </a:p>
          <a:p>
            <a:pPr marL="12700" marR="322580">
              <a:lnSpc>
                <a:spcPts val="1939"/>
              </a:lnSpc>
              <a:spcBef>
                <a:spcPts val="10"/>
              </a:spcBef>
            </a:pPr>
            <a:r>
              <a:rPr sz="1800" b="1" i="1" u="sng" dirty="0">
                <a:solidFill>
                  <a:srgbClr val="FF0000"/>
                </a:solidFill>
                <a:uFill>
                  <a:solidFill>
                    <a:srgbClr val="FF0000"/>
                  </a:solidFill>
                </a:uFill>
                <a:latin typeface="Times New Roman"/>
                <a:cs typeface="Times New Roman"/>
              </a:rPr>
              <a:t>The</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department</a:t>
            </a:r>
            <a:r>
              <a:rPr sz="1800" u="sng" spc="-1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in</a:t>
            </a:r>
            <a:r>
              <a:rPr sz="1800" u="sng" spc="-2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the</a:t>
            </a:r>
            <a:r>
              <a:rPr sz="1800" u="sng" spc="-1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case</a:t>
            </a:r>
            <a:r>
              <a:rPr sz="1800" u="sng" spc="-1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issued</a:t>
            </a:r>
            <a:r>
              <a:rPr sz="1800" u="sng" spc="-1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the</a:t>
            </a:r>
            <a:r>
              <a:rPr sz="1800" u="sng" spc="-1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demand</a:t>
            </a:r>
            <a:r>
              <a:rPr sz="1800" u="sng" spc="-2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notice</a:t>
            </a:r>
            <a:r>
              <a:rPr sz="1800" u="sng" spc="-3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by</a:t>
            </a:r>
            <a:r>
              <a:rPr sz="1800" u="sng" spc="-1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again</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raising</a:t>
            </a:r>
            <a:r>
              <a:rPr sz="1800" u="sng" spc="-1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tax</a:t>
            </a:r>
            <a:r>
              <a:rPr sz="1800" u="sng" spc="-1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demand</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for</a:t>
            </a:r>
            <a:r>
              <a:rPr sz="1800" u="sng" spc="-20" dirty="0">
                <a:solidFill>
                  <a:srgbClr val="FF0000"/>
                </a:solidFill>
                <a:uFill>
                  <a:solidFill>
                    <a:srgbClr val="FF0000"/>
                  </a:solidFill>
                </a:uFill>
                <a:latin typeface="Times New Roman"/>
                <a:cs typeface="Times New Roman"/>
              </a:rPr>
              <a:t> </a:t>
            </a:r>
            <a:r>
              <a:rPr sz="1800" b="1" i="1" u="sng" spc="-25" dirty="0">
                <a:solidFill>
                  <a:srgbClr val="FF0000"/>
                </a:solidFill>
                <a:uFill>
                  <a:solidFill>
                    <a:srgbClr val="FF0000"/>
                  </a:solidFill>
                </a:uFill>
                <a:latin typeface="Times New Roman"/>
                <a:cs typeface="Times New Roman"/>
              </a:rPr>
              <a:t>an</a:t>
            </a:r>
            <a:r>
              <a:rPr sz="1800" spc="-25" dirty="0">
                <a:solidFill>
                  <a:srgbClr val="FF0000"/>
                </a:solidFill>
                <a:latin typeface="Times New Roman"/>
                <a:cs typeface="Times New Roman"/>
              </a:rPr>
              <a:t> </a:t>
            </a:r>
            <a:r>
              <a:rPr sz="1800" b="1" i="1" u="sng" dirty="0">
                <a:solidFill>
                  <a:srgbClr val="FF0000"/>
                </a:solidFill>
                <a:uFill>
                  <a:solidFill>
                    <a:srgbClr val="FF0000"/>
                  </a:solidFill>
                </a:uFill>
                <a:latin typeface="Times New Roman"/>
                <a:cs typeface="Times New Roman"/>
              </a:rPr>
              <a:t>amount</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of</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Rs.</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15,36,220</a:t>
            </a:r>
            <a:r>
              <a:rPr sz="1800" u="sng" spc="-2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against</a:t>
            </a:r>
            <a:r>
              <a:rPr sz="1800" u="sng" spc="-1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the</a:t>
            </a:r>
            <a:r>
              <a:rPr sz="1800" u="sng" spc="-15" dirty="0">
                <a:solidFill>
                  <a:srgbClr val="FF0000"/>
                </a:solidFill>
                <a:uFill>
                  <a:solidFill>
                    <a:srgbClr val="FF0000"/>
                  </a:solidFill>
                </a:uFill>
                <a:latin typeface="Times New Roman"/>
                <a:cs typeface="Times New Roman"/>
              </a:rPr>
              <a:t> </a:t>
            </a:r>
            <a:r>
              <a:rPr sz="1800" b="1" i="1" u="sng" spc="-10" dirty="0">
                <a:solidFill>
                  <a:srgbClr val="FF0000"/>
                </a:solidFill>
                <a:uFill>
                  <a:solidFill>
                    <a:srgbClr val="FF0000"/>
                  </a:solidFill>
                </a:uFill>
                <a:latin typeface="Times New Roman"/>
                <a:cs typeface="Times New Roman"/>
              </a:rPr>
              <a:t>petitioner.</a:t>
            </a:r>
            <a:endParaRPr sz="1800">
              <a:latin typeface="Times New Roman"/>
              <a:cs typeface="Times New Roman"/>
            </a:endParaRPr>
          </a:p>
          <a:p>
            <a:pPr marL="12700" marR="5080" algn="just">
              <a:lnSpc>
                <a:spcPct val="90000"/>
              </a:lnSpc>
              <a:spcBef>
                <a:spcPts val="1365"/>
              </a:spcBef>
            </a:pPr>
            <a:r>
              <a:rPr sz="1800" b="1" i="1" u="sng" dirty="0">
                <a:solidFill>
                  <a:srgbClr val="00AF50"/>
                </a:solidFill>
                <a:uFill>
                  <a:solidFill>
                    <a:srgbClr val="00AF50"/>
                  </a:solidFill>
                </a:uFill>
                <a:latin typeface="Times New Roman"/>
                <a:cs typeface="Times New Roman"/>
              </a:rPr>
              <a:t>On</a:t>
            </a:r>
            <a:r>
              <a:rPr sz="1800" u="sng" spc="240"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the</a:t>
            </a:r>
            <a:r>
              <a:rPr sz="1800" u="sng" spc="240"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other</a:t>
            </a:r>
            <a:r>
              <a:rPr sz="1800" u="sng" spc="250"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hand,</a:t>
            </a:r>
            <a:r>
              <a:rPr sz="1800" u="sng" spc="250"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it</a:t>
            </a:r>
            <a:r>
              <a:rPr sz="1800" u="sng" spc="245"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has</a:t>
            </a:r>
            <a:r>
              <a:rPr sz="1800" u="sng" spc="240"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been</a:t>
            </a:r>
            <a:r>
              <a:rPr sz="1800" u="sng" spc="250"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contended</a:t>
            </a:r>
            <a:r>
              <a:rPr sz="1800" u="sng" spc="235"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by</a:t>
            </a:r>
            <a:r>
              <a:rPr sz="1800" u="sng" spc="245"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the</a:t>
            </a:r>
            <a:r>
              <a:rPr sz="1800" u="sng" spc="240"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department</a:t>
            </a:r>
            <a:r>
              <a:rPr sz="1800" u="sng" spc="229"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that</a:t>
            </a:r>
            <a:r>
              <a:rPr sz="1800" u="sng" spc="225"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the</a:t>
            </a:r>
            <a:r>
              <a:rPr sz="1800" u="sng" spc="254"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petitioner</a:t>
            </a:r>
            <a:r>
              <a:rPr sz="1800" u="sng" spc="250"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cannot</a:t>
            </a:r>
            <a:r>
              <a:rPr sz="1800" u="sng" spc="240" dirty="0">
                <a:solidFill>
                  <a:srgbClr val="00AF50"/>
                </a:solidFill>
                <a:uFill>
                  <a:solidFill>
                    <a:srgbClr val="00AF50"/>
                  </a:solidFill>
                </a:uFill>
                <a:latin typeface="Times New Roman"/>
                <a:cs typeface="Times New Roman"/>
              </a:rPr>
              <a:t> </a:t>
            </a:r>
            <a:r>
              <a:rPr sz="1800" b="1" i="1" u="sng" spc="-25" dirty="0">
                <a:solidFill>
                  <a:srgbClr val="00AF50"/>
                </a:solidFill>
                <a:uFill>
                  <a:solidFill>
                    <a:srgbClr val="00AF50"/>
                  </a:solidFill>
                </a:uFill>
                <a:latin typeface="Times New Roman"/>
                <a:cs typeface="Times New Roman"/>
              </a:rPr>
              <a:t>be</a:t>
            </a:r>
            <a:r>
              <a:rPr sz="1800" spc="-25" dirty="0">
                <a:solidFill>
                  <a:srgbClr val="00AF50"/>
                </a:solidFill>
                <a:latin typeface="Times New Roman"/>
                <a:cs typeface="Times New Roman"/>
              </a:rPr>
              <a:t> </a:t>
            </a:r>
            <a:r>
              <a:rPr sz="1800" b="1" i="1" u="sng" dirty="0">
                <a:solidFill>
                  <a:srgbClr val="00AF50"/>
                </a:solidFill>
                <a:uFill>
                  <a:solidFill>
                    <a:srgbClr val="00AF50"/>
                  </a:solidFill>
                </a:uFill>
                <a:latin typeface="Times New Roman"/>
                <a:cs typeface="Times New Roman"/>
              </a:rPr>
              <a:t>allowed</a:t>
            </a:r>
            <a:r>
              <a:rPr sz="1800" u="sng" spc="40"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credit</a:t>
            </a:r>
            <a:r>
              <a:rPr sz="1800" u="sng" spc="35"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for</a:t>
            </a:r>
            <a:r>
              <a:rPr sz="1800" u="sng" spc="40"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tax</a:t>
            </a:r>
            <a:r>
              <a:rPr sz="1800" u="sng" spc="40"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because</a:t>
            </a:r>
            <a:r>
              <a:rPr sz="1800" u="sng" spc="35"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the</a:t>
            </a:r>
            <a:r>
              <a:rPr sz="1800" u="sng" spc="45"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credit</a:t>
            </a:r>
            <a:r>
              <a:rPr sz="1800" u="sng" spc="45"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has</a:t>
            </a:r>
            <a:r>
              <a:rPr sz="1800" u="sng" spc="30"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to</a:t>
            </a:r>
            <a:r>
              <a:rPr sz="1800" u="sng" spc="25"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be</a:t>
            </a:r>
            <a:r>
              <a:rPr sz="1800" u="sng" spc="45"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given</a:t>
            </a:r>
            <a:r>
              <a:rPr sz="1800" u="sng" spc="40"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in</a:t>
            </a:r>
            <a:r>
              <a:rPr sz="1800" u="sng" spc="30"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view</a:t>
            </a:r>
            <a:r>
              <a:rPr sz="1800" u="sng" spc="35"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of</a:t>
            </a:r>
            <a:r>
              <a:rPr sz="1800" u="sng" spc="35"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Section</a:t>
            </a:r>
            <a:r>
              <a:rPr sz="1800" u="sng" spc="45"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199</a:t>
            </a:r>
            <a:r>
              <a:rPr sz="1800" u="sng" spc="30"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only</a:t>
            </a:r>
            <a:r>
              <a:rPr sz="1800" u="sng" spc="50"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when</a:t>
            </a:r>
            <a:r>
              <a:rPr sz="1800" u="sng" spc="35" dirty="0">
                <a:solidFill>
                  <a:srgbClr val="00AF50"/>
                </a:solidFill>
                <a:uFill>
                  <a:solidFill>
                    <a:srgbClr val="00AF50"/>
                  </a:solidFill>
                </a:uFill>
                <a:latin typeface="Times New Roman"/>
                <a:cs typeface="Times New Roman"/>
              </a:rPr>
              <a:t> </a:t>
            </a:r>
            <a:r>
              <a:rPr sz="1800" b="1" i="1" u="sng" spc="-25" dirty="0">
                <a:solidFill>
                  <a:srgbClr val="00AF50"/>
                </a:solidFill>
                <a:uFill>
                  <a:solidFill>
                    <a:srgbClr val="00AF50"/>
                  </a:solidFill>
                </a:uFill>
                <a:latin typeface="Times New Roman"/>
                <a:cs typeface="Times New Roman"/>
              </a:rPr>
              <a:t>the</a:t>
            </a:r>
            <a:r>
              <a:rPr sz="1800" spc="-25" dirty="0">
                <a:solidFill>
                  <a:srgbClr val="00AF50"/>
                </a:solidFill>
                <a:latin typeface="Times New Roman"/>
                <a:cs typeface="Times New Roman"/>
              </a:rPr>
              <a:t> </a:t>
            </a:r>
            <a:r>
              <a:rPr sz="1800" b="1" i="1" u="sng" dirty="0">
                <a:solidFill>
                  <a:srgbClr val="00AF50"/>
                </a:solidFill>
                <a:uFill>
                  <a:solidFill>
                    <a:srgbClr val="00AF50"/>
                  </a:solidFill>
                </a:uFill>
                <a:latin typeface="Times New Roman"/>
                <a:cs typeface="Times New Roman"/>
              </a:rPr>
              <a:t>tax</a:t>
            </a:r>
            <a:r>
              <a:rPr sz="1800" u="sng" spc="-25"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deducted</a:t>
            </a:r>
            <a:r>
              <a:rPr sz="1800" u="sng" spc="-15"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at</a:t>
            </a:r>
            <a:r>
              <a:rPr sz="1800" u="sng" spc="-20"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source</a:t>
            </a:r>
            <a:r>
              <a:rPr sz="1800" u="sng" spc="-5"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is</a:t>
            </a:r>
            <a:r>
              <a:rPr sz="1800" u="sng" spc="-30"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paid</a:t>
            </a:r>
            <a:r>
              <a:rPr sz="1800" u="sng" spc="-20"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to</a:t>
            </a:r>
            <a:r>
              <a:rPr sz="1800" u="sng" spc="-10"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the</a:t>
            </a:r>
            <a:r>
              <a:rPr sz="1800" u="sng" spc="-20"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Central</a:t>
            </a:r>
            <a:r>
              <a:rPr sz="1800" u="sng" spc="-20"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Government,</a:t>
            </a:r>
            <a:r>
              <a:rPr sz="1800" u="sng" spc="-10"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which</a:t>
            </a:r>
            <a:r>
              <a:rPr sz="1800" u="sng" spc="-25"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was</a:t>
            </a:r>
            <a:r>
              <a:rPr sz="1800" u="sng" spc="-20"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not</a:t>
            </a:r>
            <a:r>
              <a:rPr sz="1800" u="sng" spc="-25" dirty="0">
                <a:solidFill>
                  <a:srgbClr val="00AF50"/>
                </a:solidFill>
                <a:uFill>
                  <a:solidFill>
                    <a:srgbClr val="00AF50"/>
                  </a:solidFill>
                </a:uFill>
                <a:latin typeface="Times New Roman"/>
                <a:cs typeface="Times New Roman"/>
              </a:rPr>
              <a:t> </a:t>
            </a:r>
            <a:r>
              <a:rPr sz="1800" b="1" i="1" u="sng" dirty="0">
                <a:solidFill>
                  <a:srgbClr val="00AF50"/>
                </a:solidFill>
                <a:uFill>
                  <a:solidFill>
                    <a:srgbClr val="00AF50"/>
                  </a:solidFill>
                </a:uFill>
                <a:latin typeface="Times New Roman"/>
                <a:cs typeface="Times New Roman"/>
              </a:rPr>
              <a:t>so</a:t>
            </a:r>
            <a:r>
              <a:rPr sz="1800" u="sng" spc="-10" dirty="0">
                <a:solidFill>
                  <a:srgbClr val="00AF50"/>
                </a:solidFill>
                <a:uFill>
                  <a:solidFill>
                    <a:srgbClr val="00AF50"/>
                  </a:solidFill>
                </a:uFill>
                <a:latin typeface="Times New Roman"/>
                <a:cs typeface="Times New Roman"/>
              </a:rPr>
              <a:t> </a:t>
            </a:r>
            <a:r>
              <a:rPr sz="1800" b="1" i="1" u="sng" spc="-10" dirty="0">
                <a:solidFill>
                  <a:srgbClr val="00AF50"/>
                </a:solidFill>
                <a:uFill>
                  <a:solidFill>
                    <a:srgbClr val="00AF50"/>
                  </a:solidFill>
                </a:uFill>
                <a:latin typeface="Times New Roman"/>
                <a:cs typeface="Times New Roman"/>
              </a:rPr>
              <a:t>paid.</a:t>
            </a:r>
            <a:endParaRPr sz="1800">
              <a:latin typeface="Times New Roman"/>
              <a:cs typeface="Times New Roman"/>
            </a:endParaRPr>
          </a:p>
          <a:p>
            <a:pPr marL="487680" indent="-184150">
              <a:lnSpc>
                <a:spcPct val="100000"/>
              </a:lnSpc>
              <a:spcBef>
                <a:spcPts val="195"/>
              </a:spcBef>
              <a:buClr>
                <a:srgbClr val="E48211"/>
              </a:buClr>
              <a:buSzPct val="94444"/>
              <a:buFont typeface="Wingdings"/>
              <a:buChar char=""/>
              <a:tabLst>
                <a:tab pos="487680" algn="l"/>
              </a:tabLst>
            </a:pPr>
            <a:r>
              <a:rPr sz="1800" dirty="0">
                <a:solidFill>
                  <a:srgbClr val="212121"/>
                </a:solidFill>
                <a:latin typeface="Times New Roman"/>
                <a:cs typeface="Times New Roman"/>
              </a:rPr>
              <a:t>The</a:t>
            </a:r>
            <a:r>
              <a:rPr sz="1800" spc="-25" dirty="0">
                <a:solidFill>
                  <a:srgbClr val="212121"/>
                </a:solidFill>
                <a:latin typeface="Times New Roman"/>
                <a:cs typeface="Times New Roman"/>
              </a:rPr>
              <a:t> </a:t>
            </a:r>
            <a:r>
              <a:rPr sz="1800" dirty="0">
                <a:solidFill>
                  <a:srgbClr val="212121"/>
                </a:solidFill>
                <a:latin typeface="Times New Roman"/>
                <a:cs typeface="Times New Roman"/>
              </a:rPr>
              <a:t>court</a:t>
            </a:r>
            <a:r>
              <a:rPr sz="1800" spc="-30" dirty="0">
                <a:solidFill>
                  <a:srgbClr val="212121"/>
                </a:solidFill>
                <a:latin typeface="Times New Roman"/>
                <a:cs typeface="Times New Roman"/>
              </a:rPr>
              <a:t> </a:t>
            </a:r>
            <a:r>
              <a:rPr sz="1800" dirty="0">
                <a:solidFill>
                  <a:srgbClr val="212121"/>
                </a:solidFill>
                <a:latin typeface="Times New Roman"/>
                <a:cs typeface="Times New Roman"/>
              </a:rPr>
              <a:t>in</a:t>
            </a:r>
            <a:r>
              <a:rPr sz="1800" spc="-35" dirty="0">
                <a:solidFill>
                  <a:srgbClr val="212121"/>
                </a:solidFill>
                <a:latin typeface="Times New Roman"/>
                <a:cs typeface="Times New Roman"/>
              </a:rPr>
              <a:t> </a:t>
            </a:r>
            <a:r>
              <a:rPr sz="1800" dirty="0">
                <a:solidFill>
                  <a:srgbClr val="212121"/>
                </a:solidFill>
                <a:latin typeface="Times New Roman"/>
                <a:cs typeface="Times New Roman"/>
              </a:rPr>
              <a:t>the</a:t>
            </a:r>
            <a:r>
              <a:rPr sz="1800" spc="-25" dirty="0">
                <a:solidFill>
                  <a:srgbClr val="212121"/>
                </a:solidFill>
                <a:latin typeface="Times New Roman"/>
                <a:cs typeface="Times New Roman"/>
              </a:rPr>
              <a:t> </a:t>
            </a:r>
            <a:r>
              <a:rPr sz="1800" dirty="0">
                <a:solidFill>
                  <a:srgbClr val="212121"/>
                </a:solidFill>
                <a:latin typeface="Times New Roman"/>
                <a:cs typeface="Times New Roman"/>
              </a:rPr>
              <a:t>case</a:t>
            </a:r>
            <a:r>
              <a:rPr sz="1800" spc="-30" dirty="0">
                <a:solidFill>
                  <a:srgbClr val="212121"/>
                </a:solidFill>
                <a:latin typeface="Times New Roman"/>
                <a:cs typeface="Times New Roman"/>
              </a:rPr>
              <a:t> </a:t>
            </a:r>
            <a:r>
              <a:rPr sz="1800" dirty="0">
                <a:solidFill>
                  <a:srgbClr val="212121"/>
                </a:solidFill>
                <a:latin typeface="Times New Roman"/>
                <a:cs typeface="Times New Roman"/>
              </a:rPr>
              <a:t>observed</a:t>
            </a:r>
            <a:r>
              <a:rPr sz="1800" spc="-30" dirty="0">
                <a:solidFill>
                  <a:srgbClr val="212121"/>
                </a:solidFill>
                <a:latin typeface="Times New Roman"/>
                <a:cs typeface="Times New Roman"/>
              </a:rPr>
              <a:t> </a:t>
            </a:r>
            <a:r>
              <a:rPr sz="1800" dirty="0">
                <a:solidFill>
                  <a:srgbClr val="212121"/>
                </a:solidFill>
                <a:latin typeface="Times New Roman"/>
                <a:cs typeface="Times New Roman"/>
              </a:rPr>
              <a:t>and</a:t>
            </a:r>
            <a:r>
              <a:rPr sz="1800" spc="-30" dirty="0">
                <a:solidFill>
                  <a:srgbClr val="212121"/>
                </a:solidFill>
                <a:latin typeface="Times New Roman"/>
                <a:cs typeface="Times New Roman"/>
              </a:rPr>
              <a:t> </a:t>
            </a:r>
            <a:r>
              <a:rPr sz="1800" dirty="0">
                <a:solidFill>
                  <a:srgbClr val="212121"/>
                </a:solidFill>
                <a:latin typeface="Times New Roman"/>
                <a:cs typeface="Times New Roman"/>
              </a:rPr>
              <a:t>has</a:t>
            </a:r>
            <a:r>
              <a:rPr sz="1800" spc="-35" dirty="0">
                <a:solidFill>
                  <a:srgbClr val="212121"/>
                </a:solidFill>
                <a:latin typeface="Times New Roman"/>
                <a:cs typeface="Times New Roman"/>
              </a:rPr>
              <a:t> </a:t>
            </a:r>
            <a:r>
              <a:rPr sz="1800" dirty="0">
                <a:solidFill>
                  <a:srgbClr val="212121"/>
                </a:solidFill>
                <a:latin typeface="Times New Roman"/>
                <a:cs typeface="Times New Roman"/>
              </a:rPr>
              <a:t>held</a:t>
            </a:r>
            <a:r>
              <a:rPr sz="1800" spc="-30" dirty="0">
                <a:solidFill>
                  <a:srgbClr val="212121"/>
                </a:solidFill>
                <a:latin typeface="Times New Roman"/>
                <a:cs typeface="Times New Roman"/>
              </a:rPr>
              <a:t> </a:t>
            </a:r>
            <a:r>
              <a:rPr sz="1800" spc="-20" dirty="0">
                <a:solidFill>
                  <a:srgbClr val="212121"/>
                </a:solidFill>
                <a:latin typeface="Times New Roman"/>
                <a:cs typeface="Times New Roman"/>
              </a:rPr>
              <a:t>that</a:t>
            </a:r>
            <a:endParaRPr sz="1800">
              <a:latin typeface="Times New Roman"/>
              <a:cs typeface="Times New Roman"/>
            </a:endParaRPr>
          </a:p>
          <a:p>
            <a:pPr marL="487680" indent="-184150">
              <a:lnSpc>
                <a:spcPct val="100000"/>
              </a:lnSpc>
              <a:spcBef>
                <a:spcPts val="380"/>
              </a:spcBef>
              <a:buClr>
                <a:srgbClr val="E48211"/>
              </a:buClr>
              <a:buSzPct val="94444"/>
              <a:buFont typeface="Wingdings"/>
              <a:buChar char=""/>
              <a:tabLst>
                <a:tab pos="487680" algn="l"/>
              </a:tabLst>
            </a:pPr>
            <a:r>
              <a:rPr sz="1800" dirty="0">
                <a:solidFill>
                  <a:srgbClr val="212121"/>
                </a:solidFill>
                <a:latin typeface="Times New Roman"/>
                <a:cs typeface="Times New Roman"/>
              </a:rPr>
              <a:t>since</a:t>
            </a:r>
            <a:r>
              <a:rPr sz="1800" spc="-25" dirty="0">
                <a:solidFill>
                  <a:srgbClr val="212121"/>
                </a:solidFill>
                <a:latin typeface="Times New Roman"/>
                <a:cs typeface="Times New Roman"/>
              </a:rPr>
              <a:t> </a:t>
            </a:r>
            <a:r>
              <a:rPr sz="1800" dirty="0">
                <a:solidFill>
                  <a:srgbClr val="212121"/>
                </a:solidFill>
                <a:latin typeface="Times New Roman"/>
                <a:cs typeface="Times New Roman"/>
              </a:rPr>
              <a:t>the</a:t>
            </a:r>
            <a:r>
              <a:rPr sz="1800" spc="-25" dirty="0">
                <a:solidFill>
                  <a:srgbClr val="212121"/>
                </a:solidFill>
                <a:latin typeface="Times New Roman"/>
                <a:cs typeface="Times New Roman"/>
              </a:rPr>
              <a:t> </a:t>
            </a:r>
            <a:r>
              <a:rPr sz="1800" dirty="0">
                <a:solidFill>
                  <a:srgbClr val="212121"/>
                </a:solidFill>
                <a:latin typeface="Times New Roman"/>
                <a:cs typeface="Times New Roman"/>
              </a:rPr>
              <a:t>petitioner</a:t>
            </a:r>
            <a:r>
              <a:rPr sz="1800" spc="-50" dirty="0">
                <a:solidFill>
                  <a:srgbClr val="212121"/>
                </a:solidFill>
                <a:latin typeface="Times New Roman"/>
                <a:cs typeface="Times New Roman"/>
              </a:rPr>
              <a:t> </a:t>
            </a:r>
            <a:r>
              <a:rPr sz="1800" dirty="0">
                <a:solidFill>
                  <a:srgbClr val="212121"/>
                </a:solidFill>
                <a:latin typeface="Times New Roman"/>
                <a:cs typeface="Times New Roman"/>
              </a:rPr>
              <a:t>accepted</a:t>
            </a:r>
            <a:r>
              <a:rPr sz="1800" spc="-35" dirty="0">
                <a:solidFill>
                  <a:srgbClr val="212121"/>
                </a:solidFill>
                <a:latin typeface="Times New Roman"/>
                <a:cs typeface="Times New Roman"/>
              </a:rPr>
              <a:t> </a:t>
            </a:r>
            <a:r>
              <a:rPr sz="1800" dirty="0">
                <a:solidFill>
                  <a:srgbClr val="212121"/>
                </a:solidFill>
                <a:latin typeface="Times New Roman"/>
                <a:cs typeface="Times New Roman"/>
              </a:rPr>
              <a:t>his</a:t>
            </a:r>
            <a:r>
              <a:rPr sz="1800" spc="-35" dirty="0">
                <a:solidFill>
                  <a:srgbClr val="212121"/>
                </a:solidFill>
                <a:latin typeface="Times New Roman"/>
                <a:cs typeface="Times New Roman"/>
              </a:rPr>
              <a:t> </a:t>
            </a:r>
            <a:r>
              <a:rPr sz="1800" dirty="0">
                <a:solidFill>
                  <a:srgbClr val="212121"/>
                </a:solidFill>
                <a:latin typeface="Times New Roman"/>
                <a:cs typeface="Times New Roman"/>
              </a:rPr>
              <a:t>salary</a:t>
            </a:r>
            <a:r>
              <a:rPr sz="1800" spc="-30" dirty="0">
                <a:solidFill>
                  <a:srgbClr val="212121"/>
                </a:solidFill>
                <a:latin typeface="Times New Roman"/>
                <a:cs typeface="Times New Roman"/>
              </a:rPr>
              <a:t> </a:t>
            </a:r>
            <a:r>
              <a:rPr sz="1800" dirty="0">
                <a:solidFill>
                  <a:srgbClr val="212121"/>
                </a:solidFill>
                <a:latin typeface="Times New Roman"/>
                <a:cs typeface="Times New Roman"/>
              </a:rPr>
              <a:t>after</a:t>
            </a:r>
            <a:r>
              <a:rPr sz="1800" spc="-25" dirty="0">
                <a:solidFill>
                  <a:srgbClr val="212121"/>
                </a:solidFill>
                <a:latin typeface="Times New Roman"/>
                <a:cs typeface="Times New Roman"/>
              </a:rPr>
              <a:t> </a:t>
            </a:r>
            <a:r>
              <a:rPr sz="1800" dirty="0">
                <a:solidFill>
                  <a:srgbClr val="212121"/>
                </a:solidFill>
                <a:latin typeface="Times New Roman"/>
                <a:cs typeface="Times New Roman"/>
              </a:rPr>
              <a:t>deduction</a:t>
            </a:r>
            <a:r>
              <a:rPr sz="1800" spc="-40" dirty="0">
                <a:solidFill>
                  <a:srgbClr val="212121"/>
                </a:solidFill>
                <a:latin typeface="Times New Roman"/>
                <a:cs typeface="Times New Roman"/>
              </a:rPr>
              <a:t> </a:t>
            </a:r>
            <a:r>
              <a:rPr sz="1800" dirty="0">
                <a:solidFill>
                  <a:srgbClr val="212121"/>
                </a:solidFill>
                <a:latin typeface="Times New Roman"/>
                <a:cs typeface="Times New Roman"/>
              </a:rPr>
              <a:t>of</a:t>
            </a:r>
            <a:r>
              <a:rPr sz="1800" spc="-30" dirty="0">
                <a:solidFill>
                  <a:srgbClr val="212121"/>
                </a:solidFill>
                <a:latin typeface="Times New Roman"/>
                <a:cs typeface="Times New Roman"/>
              </a:rPr>
              <a:t> </a:t>
            </a:r>
            <a:r>
              <a:rPr sz="1800" dirty="0">
                <a:solidFill>
                  <a:srgbClr val="212121"/>
                </a:solidFill>
                <a:latin typeface="Times New Roman"/>
                <a:cs typeface="Times New Roman"/>
              </a:rPr>
              <a:t>income</a:t>
            </a:r>
            <a:r>
              <a:rPr sz="1800" spc="-25" dirty="0">
                <a:solidFill>
                  <a:srgbClr val="212121"/>
                </a:solidFill>
                <a:latin typeface="Times New Roman"/>
                <a:cs typeface="Times New Roman"/>
              </a:rPr>
              <a:t> </a:t>
            </a:r>
            <a:r>
              <a:rPr sz="1800" dirty="0">
                <a:solidFill>
                  <a:srgbClr val="212121"/>
                </a:solidFill>
                <a:latin typeface="Times New Roman"/>
                <a:cs typeface="Times New Roman"/>
              </a:rPr>
              <a:t>tax</a:t>
            </a:r>
            <a:r>
              <a:rPr sz="1800" spc="-30" dirty="0">
                <a:solidFill>
                  <a:srgbClr val="212121"/>
                </a:solidFill>
                <a:latin typeface="Times New Roman"/>
                <a:cs typeface="Times New Roman"/>
              </a:rPr>
              <a:t> </a:t>
            </a:r>
            <a:r>
              <a:rPr sz="1800" dirty="0">
                <a:solidFill>
                  <a:srgbClr val="212121"/>
                </a:solidFill>
                <a:latin typeface="Times New Roman"/>
                <a:cs typeface="Times New Roman"/>
              </a:rPr>
              <a:t>at</a:t>
            </a:r>
            <a:r>
              <a:rPr sz="1800" spc="-30" dirty="0">
                <a:solidFill>
                  <a:srgbClr val="212121"/>
                </a:solidFill>
                <a:latin typeface="Times New Roman"/>
                <a:cs typeface="Times New Roman"/>
              </a:rPr>
              <a:t> </a:t>
            </a:r>
            <a:r>
              <a:rPr sz="1800" spc="-10" dirty="0">
                <a:solidFill>
                  <a:srgbClr val="212121"/>
                </a:solidFill>
                <a:latin typeface="Times New Roman"/>
                <a:cs typeface="Times New Roman"/>
              </a:rPr>
              <a:t>source,</a:t>
            </a:r>
            <a:endParaRPr sz="1800">
              <a:latin typeface="Times New Roman"/>
              <a:cs typeface="Times New Roman"/>
            </a:endParaRPr>
          </a:p>
          <a:p>
            <a:pPr marL="487680" indent="-184150">
              <a:lnSpc>
                <a:spcPct val="100000"/>
              </a:lnSpc>
              <a:spcBef>
                <a:spcPts val="385"/>
              </a:spcBef>
              <a:buClr>
                <a:srgbClr val="E48211"/>
              </a:buClr>
              <a:buSzPct val="94444"/>
              <a:buFont typeface="Wingdings"/>
              <a:buChar char=""/>
              <a:tabLst>
                <a:tab pos="487680" algn="l"/>
              </a:tabLst>
            </a:pPr>
            <a:r>
              <a:rPr sz="1800" dirty="0">
                <a:solidFill>
                  <a:srgbClr val="212121"/>
                </a:solidFill>
                <a:latin typeface="Times New Roman"/>
                <a:cs typeface="Times New Roman"/>
              </a:rPr>
              <a:t>it</a:t>
            </a:r>
            <a:r>
              <a:rPr sz="1800" spc="-25" dirty="0">
                <a:solidFill>
                  <a:srgbClr val="212121"/>
                </a:solidFill>
                <a:latin typeface="Times New Roman"/>
                <a:cs typeface="Times New Roman"/>
              </a:rPr>
              <a:t> </a:t>
            </a:r>
            <a:r>
              <a:rPr sz="1800" dirty="0">
                <a:solidFill>
                  <a:srgbClr val="212121"/>
                </a:solidFill>
                <a:latin typeface="Times New Roman"/>
                <a:cs typeface="Times New Roman"/>
              </a:rPr>
              <a:t>is</a:t>
            </a:r>
            <a:r>
              <a:rPr sz="1800" spc="-30" dirty="0">
                <a:solidFill>
                  <a:srgbClr val="212121"/>
                </a:solidFill>
                <a:latin typeface="Times New Roman"/>
                <a:cs typeface="Times New Roman"/>
              </a:rPr>
              <a:t> </a:t>
            </a:r>
            <a:r>
              <a:rPr sz="1800" dirty="0">
                <a:solidFill>
                  <a:srgbClr val="212121"/>
                </a:solidFill>
                <a:latin typeface="Times New Roman"/>
                <a:cs typeface="Times New Roman"/>
              </a:rPr>
              <a:t>his</a:t>
            </a:r>
            <a:r>
              <a:rPr sz="1800" spc="-20" dirty="0">
                <a:solidFill>
                  <a:srgbClr val="212121"/>
                </a:solidFill>
                <a:latin typeface="Times New Roman"/>
                <a:cs typeface="Times New Roman"/>
              </a:rPr>
              <a:t> </a:t>
            </a:r>
            <a:r>
              <a:rPr sz="1800" dirty="0">
                <a:solidFill>
                  <a:srgbClr val="212121"/>
                </a:solidFill>
                <a:latin typeface="Times New Roman"/>
                <a:cs typeface="Times New Roman"/>
              </a:rPr>
              <a:t>employer</a:t>
            </a:r>
            <a:r>
              <a:rPr sz="1800" spc="-40" dirty="0">
                <a:solidFill>
                  <a:srgbClr val="212121"/>
                </a:solidFill>
                <a:latin typeface="Times New Roman"/>
                <a:cs typeface="Times New Roman"/>
              </a:rPr>
              <a:t> </a:t>
            </a:r>
            <a:r>
              <a:rPr sz="1800" dirty="0">
                <a:solidFill>
                  <a:srgbClr val="212121"/>
                </a:solidFill>
                <a:latin typeface="Times New Roman"/>
                <a:cs typeface="Times New Roman"/>
              </a:rPr>
              <a:t>who</a:t>
            </a:r>
            <a:r>
              <a:rPr sz="1800" spc="-15" dirty="0">
                <a:solidFill>
                  <a:srgbClr val="212121"/>
                </a:solidFill>
                <a:latin typeface="Times New Roman"/>
                <a:cs typeface="Times New Roman"/>
              </a:rPr>
              <a:t> </a:t>
            </a:r>
            <a:r>
              <a:rPr sz="1800" dirty="0">
                <a:solidFill>
                  <a:srgbClr val="212121"/>
                </a:solidFill>
                <a:latin typeface="Times New Roman"/>
                <a:cs typeface="Times New Roman"/>
              </a:rPr>
              <a:t>is</a:t>
            </a:r>
            <a:r>
              <a:rPr sz="1800" spc="-35" dirty="0">
                <a:solidFill>
                  <a:srgbClr val="212121"/>
                </a:solidFill>
                <a:latin typeface="Times New Roman"/>
                <a:cs typeface="Times New Roman"/>
              </a:rPr>
              <a:t> </a:t>
            </a:r>
            <a:r>
              <a:rPr sz="1800" dirty="0">
                <a:solidFill>
                  <a:srgbClr val="212121"/>
                </a:solidFill>
                <a:latin typeface="Times New Roman"/>
                <a:cs typeface="Times New Roman"/>
              </a:rPr>
              <a:t>liable</a:t>
            </a:r>
            <a:r>
              <a:rPr sz="1800" spc="-25" dirty="0">
                <a:solidFill>
                  <a:srgbClr val="212121"/>
                </a:solidFill>
                <a:latin typeface="Times New Roman"/>
                <a:cs typeface="Times New Roman"/>
              </a:rPr>
              <a:t> </a:t>
            </a:r>
            <a:r>
              <a:rPr sz="1800" dirty="0">
                <a:solidFill>
                  <a:srgbClr val="212121"/>
                </a:solidFill>
                <a:latin typeface="Times New Roman"/>
                <a:cs typeface="Times New Roman"/>
              </a:rPr>
              <a:t>to</a:t>
            </a:r>
            <a:r>
              <a:rPr sz="1800" spc="-30" dirty="0">
                <a:solidFill>
                  <a:srgbClr val="212121"/>
                </a:solidFill>
                <a:latin typeface="Times New Roman"/>
                <a:cs typeface="Times New Roman"/>
              </a:rPr>
              <a:t> </a:t>
            </a:r>
            <a:r>
              <a:rPr sz="1800" dirty="0">
                <a:solidFill>
                  <a:srgbClr val="212121"/>
                </a:solidFill>
                <a:latin typeface="Times New Roman"/>
                <a:cs typeface="Times New Roman"/>
              </a:rPr>
              <a:t>deposit</a:t>
            </a:r>
            <a:r>
              <a:rPr sz="1800" spc="-15" dirty="0">
                <a:solidFill>
                  <a:srgbClr val="212121"/>
                </a:solidFill>
                <a:latin typeface="Times New Roman"/>
                <a:cs typeface="Times New Roman"/>
              </a:rPr>
              <a:t> </a:t>
            </a:r>
            <a:r>
              <a:rPr sz="1800" dirty="0">
                <a:solidFill>
                  <a:srgbClr val="212121"/>
                </a:solidFill>
                <a:latin typeface="Times New Roman"/>
                <a:cs typeface="Times New Roman"/>
              </a:rPr>
              <a:t>the</a:t>
            </a:r>
            <a:r>
              <a:rPr sz="1800" spc="-15" dirty="0">
                <a:solidFill>
                  <a:srgbClr val="212121"/>
                </a:solidFill>
                <a:latin typeface="Times New Roman"/>
                <a:cs typeface="Times New Roman"/>
              </a:rPr>
              <a:t> </a:t>
            </a:r>
            <a:r>
              <a:rPr sz="1800" dirty="0">
                <a:solidFill>
                  <a:srgbClr val="212121"/>
                </a:solidFill>
                <a:latin typeface="Times New Roman"/>
                <a:cs typeface="Times New Roman"/>
              </a:rPr>
              <a:t>same</a:t>
            </a:r>
            <a:r>
              <a:rPr sz="1800" spc="-10" dirty="0">
                <a:solidFill>
                  <a:srgbClr val="212121"/>
                </a:solidFill>
                <a:latin typeface="Times New Roman"/>
                <a:cs typeface="Times New Roman"/>
              </a:rPr>
              <a:t> </a:t>
            </a:r>
            <a:r>
              <a:rPr sz="1800" dirty="0">
                <a:solidFill>
                  <a:srgbClr val="212121"/>
                </a:solidFill>
                <a:latin typeface="Times New Roman"/>
                <a:cs typeface="Times New Roman"/>
              </a:rPr>
              <a:t>with</a:t>
            </a:r>
            <a:r>
              <a:rPr sz="1800" spc="-20" dirty="0">
                <a:solidFill>
                  <a:srgbClr val="212121"/>
                </a:solidFill>
                <a:latin typeface="Times New Roman"/>
                <a:cs typeface="Times New Roman"/>
              </a:rPr>
              <a:t> </a:t>
            </a:r>
            <a:r>
              <a:rPr sz="1800" dirty="0">
                <a:solidFill>
                  <a:srgbClr val="212121"/>
                </a:solidFill>
                <a:latin typeface="Times New Roman"/>
                <a:cs typeface="Times New Roman"/>
              </a:rPr>
              <a:t>the</a:t>
            </a:r>
            <a:r>
              <a:rPr sz="1800" spc="-20" dirty="0">
                <a:solidFill>
                  <a:srgbClr val="212121"/>
                </a:solidFill>
                <a:latin typeface="Times New Roman"/>
                <a:cs typeface="Times New Roman"/>
              </a:rPr>
              <a:t> </a:t>
            </a:r>
            <a:r>
              <a:rPr sz="1800" dirty="0">
                <a:solidFill>
                  <a:srgbClr val="212121"/>
                </a:solidFill>
                <a:latin typeface="Times New Roman"/>
                <a:cs typeface="Times New Roman"/>
              </a:rPr>
              <a:t>revenue</a:t>
            </a:r>
            <a:r>
              <a:rPr sz="1800" spc="-25" dirty="0">
                <a:solidFill>
                  <a:srgbClr val="212121"/>
                </a:solidFill>
                <a:latin typeface="Times New Roman"/>
                <a:cs typeface="Times New Roman"/>
              </a:rPr>
              <a:t> </a:t>
            </a:r>
            <a:r>
              <a:rPr sz="1800" dirty="0">
                <a:solidFill>
                  <a:srgbClr val="212121"/>
                </a:solidFill>
                <a:latin typeface="Times New Roman"/>
                <a:cs typeface="Times New Roman"/>
              </a:rPr>
              <a:t>authorities,</a:t>
            </a:r>
            <a:r>
              <a:rPr sz="1800" spc="-30" dirty="0">
                <a:solidFill>
                  <a:srgbClr val="212121"/>
                </a:solidFill>
                <a:latin typeface="Times New Roman"/>
                <a:cs typeface="Times New Roman"/>
              </a:rPr>
              <a:t> </a:t>
            </a:r>
            <a:r>
              <a:rPr sz="1800" spc="-25" dirty="0">
                <a:solidFill>
                  <a:srgbClr val="212121"/>
                </a:solidFill>
                <a:latin typeface="Times New Roman"/>
                <a:cs typeface="Times New Roman"/>
              </a:rPr>
              <a:t>and</a:t>
            </a:r>
            <a:endParaRPr sz="1800">
              <a:latin typeface="Times New Roman"/>
              <a:cs typeface="Times New Roman"/>
            </a:endParaRPr>
          </a:p>
          <a:p>
            <a:pPr marL="487680" marR="5080" indent="-184785" algn="just">
              <a:lnSpc>
                <a:spcPct val="90000"/>
              </a:lnSpc>
              <a:spcBef>
                <a:spcPts val="600"/>
              </a:spcBef>
              <a:buClr>
                <a:srgbClr val="E48211"/>
              </a:buClr>
              <a:buSzPct val="94444"/>
              <a:buFont typeface="Wingdings"/>
              <a:buChar char=""/>
              <a:tabLst>
                <a:tab pos="487680" algn="l"/>
              </a:tabLst>
            </a:pPr>
            <a:r>
              <a:rPr sz="1800" dirty="0">
                <a:solidFill>
                  <a:srgbClr val="212121"/>
                </a:solidFill>
                <a:latin typeface="Times New Roman"/>
                <a:cs typeface="Times New Roman"/>
              </a:rPr>
              <a:t>on</a:t>
            </a:r>
            <a:r>
              <a:rPr sz="1800" spc="315" dirty="0">
                <a:solidFill>
                  <a:srgbClr val="212121"/>
                </a:solidFill>
                <a:latin typeface="Times New Roman"/>
                <a:cs typeface="Times New Roman"/>
              </a:rPr>
              <a:t>     </a:t>
            </a:r>
            <a:r>
              <a:rPr sz="1800" dirty="0">
                <a:solidFill>
                  <a:srgbClr val="212121"/>
                </a:solidFill>
                <a:latin typeface="Times New Roman"/>
                <a:cs typeface="Times New Roman"/>
              </a:rPr>
              <a:t>this</a:t>
            </a:r>
            <a:r>
              <a:rPr sz="1800" spc="315" dirty="0">
                <a:solidFill>
                  <a:srgbClr val="212121"/>
                </a:solidFill>
                <a:latin typeface="Times New Roman"/>
                <a:cs typeface="Times New Roman"/>
              </a:rPr>
              <a:t>     </a:t>
            </a:r>
            <a:r>
              <a:rPr sz="1800" dirty="0">
                <a:solidFill>
                  <a:srgbClr val="212121"/>
                </a:solidFill>
                <a:latin typeface="Times New Roman"/>
                <a:cs typeface="Times New Roman"/>
              </a:rPr>
              <a:t>count,</a:t>
            </a:r>
            <a:r>
              <a:rPr sz="1800" spc="320" dirty="0">
                <a:solidFill>
                  <a:srgbClr val="212121"/>
                </a:solidFill>
                <a:latin typeface="Times New Roman"/>
                <a:cs typeface="Times New Roman"/>
              </a:rPr>
              <a:t>     </a:t>
            </a:r>
            <a:r>
              <a:rPr sz="1800" dirty="0">
                <a:solidFill>
                  <a:srgbClr val="212121"/>
                </a:solidFill>
                <a:latin typeface="Times New Roman"/>
                <a:cs typeface="Times New Roman"/>
              </a:rPr>
              <a:t>thus,</a:t>
            </a:r>
            <a:r>
              <a:rPr sz="1800" spc="315" dirty="0">
                <a:solidFill>
                  <a:srgbClr val="212121"/>
                </a:solidFill>
                <a:latin typeface="Times New Roman"/>
                <a:cs typeface="Times New Roman"/>
              </a:rPr>
              <a:t>     </a:t>
            </a:r>
            <a:r>
              <a:rPr sz="1800" dirty="0">
                <a:solidFill>
                  <a:srgbClr val="212121"/>
                </a:solidFill>
                <a:latin typeface="Times New Roman"/>
                <a:cs typeface="Times New Roman"/>
              </a:rPr>
              <a:t>the</a:t>
            </a:r>
            <a:r>
              <a:rPr sz="1800" spc="320" dirty="0">
                <a:solidFill>
                  <a:srgbClr val="212121"/>
                </a:solidFill>
                <a:latin typeface="Times New Roman"/>
                <a:cs typeface="Times New Roman"/>
              </a:rPr>
              <a:t>     </a:t>
            </a:r>
            <a:r>
              <a:rPr sz="1800" dirty="0">
                <a:solidFill>
                  <a:srgbClr val="212121"/>
                </a:solidFill>
                <a:latin typeface="Times New Roman"/>
                <a:cs typeface="Times New Roman"/>
              </a:rPr>
              <a:t>petitioner</a:t>
            </a:r>
            <a:r>
              <a:rPr sz="1800" spc="320" dirty="0">
                <a:solidFill>
                  <a:srgbClr val="212121"/>
                </a:solidFill>
                <a:latin typeface="Times New Roman"/>
                <a:cs typeface="Times New Roman"/>
              </a:rPr>
              <a:t>     </a:t>
            </a:r>
            <a:r>
              <a:rPr sz="1800" dirty="0">
                <a:solidFill>
                  <a:srgbClr val="212121"/>
                </a:solidFill>
                <a:latin typeface="Times New Roman"/>
                <a:cs typeface="Times New Roman"/>
              </a:rPr>
              <a:t>cannot</a:t>
            </a:r>
            <a:r>
              <a:rPr sz="1800" spc="320" dirty="0">
                <a:solidFill>
                  <a:srgbClr val="212121"/>
                </a:solidFill>
                <a:latin typeface="Times New Roman"/>
                <a:cs typeface="Times New Roman"/>
              </a:rPr>
              <a:t>     </a:t>
            </a:r>
            <a:r>
              <a:rPr sz="1800" dirty="0">
                <a:solidFill>
                  <a:srgbClr val="212121"/>
                </a:solidFill>
                <a:latin typeface="Times New Roman"/>
                <a:cs typeface="Times New Roman"/>
              </a:rPr>
              <a:t>be</a:t>
            </a:r>
            <a:r>
              <a:rPr sz="1800" spc="310" dirty="0">
                <a:solidFill>
                  <a:srgbClr val="212121"/>
                </a:solidFill>
                <a:latin typeface="Times New Roman"/>
                <a:cs typeface="Times New Roman"/>
              </a:rPr>
              <a:t>     </a:t>
            </a:r>
            <a:r>
              <a:rPr sz="1800" spc="-10" dirty="0">
                <a:solidFill>
                  <a:srgbClr val="212121"/>
                </a:solidFill>
                <a:latin typeface="Times New Roman"/>
                <a:cs typeface="Times New Roman"/>
              </a:rPr>
              <a:t>burdened. </a:t>
            </a:r>
            <a:r>
              <a:rPr sz="1800" b="1" i="1" u="sng" dirty="0">
                <a:solidFill>
                  <a:srgbClr val="FF0000"/>
                </a:solidFill>
                <a:uFill>
                  <a:solidFill>
                    <a:srgbClr val="FF0000"/>
                  </a:solidFill>
                </a:uFill>
                <a:latin typeface="Times New Roman"/>
                <a:cs typeface="Times New Roman"/>
              </a:rPr>
              <a:t>The</a:t>
            </a:r>
            <a:r>
              <a:rPr sz="1800" u="sng" spc="16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court</a:t>
            </a:r>
            <a:r>
              <a:rPr sz="1800" u="sng" spc="16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while</a:t>
            </a:r>
            <a:r>
              <a:rPr sz="1800" u="sng" spc="16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considering</a:t>
            </a:r>
            <a:r>
              <a:rPr sz="1800" u="sng" spc="16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the</a:t>
            </a:r>
            <a:r>
              <a:rPr sz="1800" u="sng" spc="15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facts</a:t>
            </a:r>
            <a:r>
              <a:rPr sz="1800" u="sng" spc="16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and</a:t>
            </a:r>
            <a:r>
              <a:rPr sz="1800" u="sng" spc="16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circumstances</a:t>
            </a:r>
            <a:r>
              <a:rPr sz="1800" u="sng" spc="16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of</a:t>
            </a:r>
            <a:r>
              <a:rPr sz="1800" u="sng" spc="16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the</a:t>
            </a:r>
            <a:r>
              <a:rPr sz="1800" u="sng" spc="15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case</a:t>
            </a:r>
            <a:r>
              <a:rPr sz="1800" u="sng" spc="17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observed</a:t>
            </a:r>
            <a:r>
              <a:rPr sz="1800" u="sng" spc="15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and</a:t>
            </a:r>
            <a:r>
              <a:rPr sz="1800" u="sng" spc="160" dirty="0">
                <a:solidFill>
                  <a:srgbClr val="FF0000"/>
                </a:solidFill>
                <a:uFill>
                  <a:solidFill>
                    <a:srgbClr val="FF0000"/>
                  </a:solidFill>
                </a:uFill>
                <a:latin typeface="Times New Roman"/>
                <a:cs typeface="Times New Roman"/>
              </a:rPr>
              <a:t> </a:t>
            </a:r>
            <a:r>
              <a:rPr sz="1800" b="1" i="1" u="sng" spc="-25" dirty="0">
                <a:solidFill>
                  <a:srgbClr val="FF0000"/>
                </a:solidFill>
                <a:uFill>
                  <a:solidFill>
                    <a:srgbClr val="FF0000"/>
                  </a:solidFill>
                </a:uFill>
                <a:latin typeface="Times New Roman"/>
                <a:cs typeface="Times New Roman"/>
              </a:rPr>
              <a:t>has</a:t>
            </a:r>
            <a:r>
              <a:rPr sz="1800" spc="-25" dirty="0">
                <a:solidFill>
                  <a:srgbClr val="FF0000"/>
                </a:solidFill>
                <a:latin typeface="Times New Roman"/>
                <a:cs typeface="Times New Roman"/>
              </a:rPr>
              <a:t> </a:t>
            </a:r>
            <a:r>
              <a:rPr sz="1800" b="1" i="1" u="sng" dirty="0">
                <a:solidFill>
                  <a:srgbClr val="FF0000"/>
                </a:solidFill>
                <a:uFill>
                  <a:solidFill>
                    <a:srgbClr val="FF0000"/>
                  </a:solidFill>
                </a:uFill>
                <a:latin typeface="Times New Roman"/>
                <a:cs typeface="Times New Roman"/>
              </a:rPr>
              <a:t>allowed</a:t>
            </a:r>
            <a:r>
              <a:rPr sz="1800" u="sng" spc="-3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the</a:t>
            </a:r>
            <a:r>
              <a:rPr sz="1800" u="sng" spc="-1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petition</a:t>
            </a:r>
            <a:r>
              <a:rPr sz="1800" u="sng" spc="-3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and</a:t>
            </a:r>
            <a:r>
              <a:rPr sz="1800" u="sng" spc="-1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set</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aside</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the</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demand</a:t>
            </a:r>
            <a:r>
              <a:rPr sz="1800" u="sng" spc="-20" dirty="0">
                <a:solidFill>
                  <a:srgbClr val="FF0000"/>
                </a:solidFill>
                <a:uFill>
                  <a:solidFill>
                    <a:srgbClr val="FF0000"/>
                  </a:solidFill>
                </a:uFill>
                <a:latin typeface="Times New Roman"/>
                <a:cs typeface="Times New Roman"/>
              </a:rPr>
              <a:t> </a:t>
            </a:r>
            <a:r>
              <a:rPr sz="1800" b="1" i="1" u="sng" spc="-10" dirty="0">
                <a:solidFill>
                  <a:srgbClr val="FF0000"/>
                </a:solidFill>
                <a:uFill>
                  <a:solidFill>
                    <a:srgbClr val="FF0000"/>
                  </a:solidFill>
                </a:uFill>
                <a:latin typeface="Times New Roman"/>
                <a:cs typeface="Times New Roman"/>
              </a:rPr>
              <a:t>notice.</a:t>
            </a:r>
            <a:endParaRPr sz="1800">
              <a:latin typeface="Times New Roman"/>
              <a:cs typeface="Times New Roman"/>
            </a:endParaRPr>
          </a:p>
          <a:p>
            <a:pPr marL="12700" marR="274955">
              <a:lnSpc>
                <a:spcPts val="1939"/>
              </a:lnSpc>
              <a:spcBef>
                <a:spcPts val="1630"/>
              </a:spcBef>
            </a:pPr>
            <a:r>
              <a:rPr sz="1800" spc="-10" dirty="0">
                <a:solidFill>
                  <a:srgbClr val="212121"/>
                </a:solidFill>
                <a:latin typeface="Times New Roman"/>
                <a:cs typeface="Times New Roman"/>
              </a:rPr>
              <a:t>Further,</a:t>
            </a:r>
            <a:r>
              <a:rPr sz="1800" spc="-30" dirty="0">
                <a:solidFill>
                  <a:srgbClr val="212121"/>
                </a:solidFill>
                <a:latin typeface="Times New Roman"/>
                <a:cs typeface="Times New Roman"/>
              </a:rPr>
              <a:t> </a:t>
            </a:r>
            <a:r>
              <a:rPr sz="1800" dirty="0">
                <a:solidFill>
                  <a:srgbClr val="212121"/>
                </a:solidFill>
                <a:latin typeface="Times New Roman"/>
                <a:cs typeface="Times New Roman"/>
              </a:rPr>
              <a:t>the</a:t>
            </a:r>
            <a:r>
              <a:rPr sz="1800" spc="-40" dirty="0">
                <a:solidFill>
                  <a:srgbClr val="212121"/>
                </a:solidFill>
                <a:latin typeface="Times New Roman"/>
                <a:cs typeface="Times New Roman"/>
              </a:rPr>
              <a:t> </a:t>
            </a:r>
            <a:r>
              <a:rPr sz="1800" dirty="0">
                <a:solidFill>
                  <a:srgbClr val="212121"/>
                </a:solidFill>
                <a:latin typeface="Times New Roman"/>
                <a:cs typeface="Times New Roman"/>
              </a:rPr>
              <a:t>court</a:t>
            </a:r>
            <a:r>
              <a:rPr sz="1800" spc="-25" dirty="0">
                <a:solidFill>
                  <a:srgbClr val="212121"/>
                </a:solidFill>
                <a:latin typeface="Times New Roman"/>
                <a:cs typeface="Times New Roman"/>
              </a:rPr>
              <a:t> </a:t>
            </a:r>
            <a:r>
              <a:rPr sz="1800" dirty="0">
                <a:solidFill>
                  <a:srgbClr val="212121"/>
                </a:solidFill>
                <a:latin typeface="Times New Roman"/>
                <a:cs typeface="Times New Roman"/>
              </a:rPr>
              <a:t>directed</a:t>
            </a:r>
            <a:r>
              <a:rPr sz="1800" spc="-40" dirty="0">
                <a:solidFill>
                  <a:srgbClr val="212121"/>
                </a:solidFill>
                <a:latin typeface="Times New Roman"/>
                <a:cs typeface="Times New Roman"/>
              </a:rPr>
              <a:t> </a:t>
            </a:r>
            <a:r>
              <a:rPr sz="1800" dirty="0">
                <a:solidFill>
                  <a:srgbClr val="212121"/>
                </a:solidFill>
                <a:latin typeface="Times New Roman"/>
                <a:cs typeface="Times New Roman"/>
              </a:rPr>
              <a:t>to</a:t>
            </a:r>
            <a:r>
              <a:rPr sz="1800" spc="-25" dirty="0">
                <a:solidFill>
                  <a:srgbClr val="212121"/>
                </a:solidFill>
                <a:latin typeface="Times New Roman"/>
                <a:cs typeface="Times New Roman"/>
              </a:rPr>
              <a:t> </a:t>
            </a:r>
            <a:r>
              <a:rPr sz="1800" dirty="0">
                <a:solidFill>
                  <a:srgbClr val="212121"/>
                </a:solidFill>
                <a:latin typeface="Times New Roman"/>
                <a:cs typeface="Times New Roman"/>
              </a:rPr>
              <a:t>allow</a:t>
            </a:r>
            <a:r>
              <a:rPr sz="1800" spc="-30" dirty="0">
                <a:solidFill>
                  <a:srgbClr val="212121"/>
                </a:solidFill>
                <a:latin typeface="Times New Roman"/>
                <a:cs typeface="Times New Roman"/>
              </a:rPr>
              <a:t> </a:t>
            </a:r>
            <a:r>
              <a:rPr sz="1800" dirty="0">
                <a:solidFill>
                  <a:srgbClr val="212121"/>
                </a:solidFill>
                <a:latin typeface="Times New Roman"/>
                <a:cs typeface="Times New Roman"/>
              </a:rPr>
              <a:t>the</a:t>
            </a:r>
            <a:r>
              <a:rPr sz="1800" spc="-25" dirty="0">
                <a:solidFill>
                  <a:srgbClr val="212121"/>
                </a:solidFill>
                <a:latin typeface="Times New Roman"/>
                <a:cs typeface="Times New Roman"/>
              </a:rPr>
              <a:t> </a:t>
            </a:r>
            <a:r>
              <a:rPr sz="1800" dirty="0">
                <a:solidFill>
                  <a:srgbClr val="212121"/>
                </a:solidFill>
                <a:latin typeface="Times New Roman"/>
                <a:cs typeface="Times New Roman"/>
              </a:rPr>
              <a:t>petitioner</a:t>
            </a:r>
            <a:r>
              <a:rPr sz="1800" spc="-45" dirty="0">
                <a:solidFill>
                  <a:srgbClr val="212121"/>
                </a:solidFill>
                <a:latin typeface="Times New Roman"/>
                <a:cs typeface="Times New Roman"/>
              </a:rPr>
              <a:t> </a:t>
            </a:r>
            <a:r>
              <a:rPr sz="1800" dirty="0">
                <a:solidFill>
                  <a:srgbClr val="212121"/>
                </a:solidFill>
                <a:latin typeface="Times New Roman"/>
                <a:cs typeface="Times New Roman"/>
              </a:rPr>
              <a:t>credit</a:t>
            </a:r>
            <a:r>
              <a:rPr sz="1800" spc="-40" dirty="0">
                <a:solidFill>
                  <a:srgbClr val="212121"/>
                </a:solidFill>
                <a:latin typeface="Times New Roman"/>
                <a:cs typeface="Times New Roman"/>
              </a:rPr>
              <a:t> </a:t>
            </a:r>
            <a:r>
              <a:rPr sz="1800" dirty="0">
                <a:solidFill>
                  <a:srgbClr val="212121"/>
                </a:solidFill>
                <a:latin typeface="Times New Roman"/>
                <a:cs typeface="Times New Roman"/>
              </a:rPr>
              <a:t>for</a:t>
            </a:r>
            <a:r>
              <a:rPr sz="1800" spc="-65" dirty="0">
                <a:solidFill>
                  <a:srgbClr val="212121"/>
                </a:solidFill>
                <a:latin typeface="Times New Roman"/>
                <a:cs typeface="Times New Roman"/>
              </a:rPr>
              <a:t> </a:t>
            </a:r>
            <a:r>
              <a:rPr sz="1800" dirty="0">
                <a:solidFill>
                  <a:srgbClr val="212121"/>
                </a:solidFill>
                <a:latin typeface="Times New Roman"/>
                <a:cs typeface="Times New Roman"/>
              </a:rPr>
              <a:t>TDS</a:t>
            </a:r>
            <a:r>
              <a:rPr sz="1800" spc="-30" dirty="0">
                <a:solidFill>
                  <a:srgbClr val="212121"/>
                </a:solidFill>
                <a:latin typeface="Times New Roman"/>
                <a:cs typeface="Times New Roman"/>
              </a:rPr>
              <a:t> </a:t>
            </a:r>
            <a:r>
              <a:rPr sz="1800" dirty="0">
                <a:solidFill>
                  <a:srgbClr val="212121"/>
                </a:solidFill>
                <a:latin typeface="Times New Roman"/>
                <a:cs typeface="Times New Roman"/>
              </a:rPr>
              <a:t>deducted</a:t>
            </a:r>
            <a:r>
              <a:rPr sz="1800" spc="-40" dirty="0">
                <a:solidFill>
                  <a:srgbClr val="212121"/>
                </a:solidFill>
                <a:latin typeface="Times New Roman"/>
                <a:cs typeface="Times New Roman"/>
              </a:rPr>
              <a:t> </a:t>
            </a:r>
            <a:r>
              <a:rPr sz="1800" dirty="0">
                <a:solidFill>
                  <a:srgbClr val="212121"/>
                </a:solidFill>
                <a:latin typeface="Times New Roman"/>
                <a:cs typeface="Times New Roman"/>
              </a:rPr>
              <a:t>by</a:t>
            </a:r>
            <a:r>
              <a:rPr sz="1800" spc="-25" dirty="0">
                <a:solidFill>
                  <a:srgbClr val="212121"/>
                </a:solidFill>
                <a:latin typeface="Times New Roman"/>
                <a:cs typeface="Times New Roman"/>
              </a:rPr>
              <a:t> </a:t>
            </a:r>
            <a:r>
              <a:rPr sz="1800" dirty="0">
                <a:solidFill>
                  <a:srgbClr val="212121"/>
                </a:solidFill>
                <a:latin typeface="Times New Roman"/>
                <a:cs typeface="Times New Roman"/>
              </a:rPr>
              <a:t>his</a:t>
            </a:r>
            <a:r>
              <a:rPr sz="1800" spc="-35" dirty="0">
                <a:solidFill>
                  <a:srgbClr val="212121"/>
                </a:solidFill>
                <a:latin typeface="Times New Roman"/>
                <a:cs typeface="Times New Roman"/>
              </a:rPr>
              <a:t> </a:t>
            </a:r>
            <a:r>
              <a:rPr sz="1800" dirty="0">
                <a:solidFill>
                  <a:srgbClr val="212121"/>
                </a:solidFill>
                <a:latin typeface="Times New Roman"/>
                <a:cs typeface="Times New Roman"/>
              </a:rPr>
              <a:t>employer</a:t>
            </a:r>
            <a:r>
              <a:rPr sz="1800" spc="-35" dirty="0">
                <a:solidFill>
                  <a:srgbClr val="212121"/>
                </a:solidFill>
                <a:latin typeface="Times New Roman"/>
                <a:cs typeface="Times New Roman"/>
              </a:rPr>
              <a:t> </a:t>
            </a:r>
            <a:r>
              <a:rPr sz="1800" spc="-25" dirty="0">
                <a:solidFill>
                  <a:srgbClr val="212121"/>
                </a:solidFill>
                <a:latin typeface="Times New Roman"/>
                <a:cs typeface="Times New Roman"/>
              </a:rPr>
              <a:t>for </a:t>
            </a:r>
            <a:r>
              <a:rPr sz="1800" dirty="0">
                <a:solidFill>
                  <a:srgbClr val="212121"/>
                </a:solidFill>
                <a:latin typeface="Times New Roman"/>
                <a:cs typeface="Times New Roman"/>
              </a:rPr>
              <a:t>the</a:t>
            </a:r>
            <a:r>
              <a:rPr sz="1800" spc="-30" dirty="0">
                <a:solidFill>
                  <a:srgbClr val="212121"/>
                </a:solidFill>
                <a:latin typeface="Times New Roman"/>
                <a:cs typeface="Times New Roman"/>
              </a:rPr>
              <a:t> </a:t>
            </a:r>
            <a:r>
              <a:rPr sz="1800" dirty="0">
                <a:solidFill>
                  <a:srgbClr val="212121"/>
                </a:solidFill>
                <a:latin typeface="Times New Roman"/>
                <a:cs typeface="Times New Roman"/>
              </a:rPr>
              <a:t>assessment</a:t>
            </a:r>
            <a:r>
              <a:rPr sz="1800" spc="-15" dirty="0">
                <a:solidFill>
                  <a:srgbClr val="212121"/>
                </a:solidFill>
                <a:latin typeface="Times New Roman"/>
                <a:cs typeface="Times New Roman"/>
              </a:rPr>
              <a:t> </a:t>
            </a:r>
            <a:r>
              <a:rPr sz="1800" dirty="0">
                <a:solidFill>
                  <a:srgbClr val="212121"/>
                </a:solidFill>
                <a:latin typeface="Times New Roman"/>
                <a:cs typeface="Times New Roman"/>
              </a:rPr>
              <a:t>year</a:t>
            </a:r>
            <a:r>
              <a:rPr sz="1800" spc="-55" dirty="0">
                <a:solidFill>
                  <a:srgbClr val="212121"/>
                </a:solidFill>
                <a:latin typeface="Times New Roman"/>
                <a:cs typeface="Times New Roman"/>
              </a:rPr>
              <a:t> </a:t>
            </a:r>
            <a:r>
              <a:rPr sz="1800" dirty="0">
                <a:solidFill>
                  <a:srgbClr val="212121"/>
                </a:solidFill>
                <a:latin typeface="Times New Roman"/>
                <a:cs typeface="Times New Roman"/>
              </a:rPr>
              <a:t>2013–</a:t>
            </a:r>
            <a:r>
              <a:rPr sz="1800" spc="-25" dirty="0">
                <a:solidFill>
                  <a:srgbClr val="212121"/>
                </a:solidFill>
                <a:latin typeface="Times New Roman"/>
                <a:cs typeface="Times New Roman"/>
              </a:rPr>
              <a:t>14.</a:t>
            </a:r>
            <a:endParaRPr sz="1800">
              <a:latin typeface="Times New Roman"/>
              <a:cs typeface="Times New Roman"/>
            </a:endParaRPr>
          </a:p>
        </p:txBody>
      </p:sp>
      <p:sp>
        <p:nvSpPr>
          <p:cNvPr id="4" name="object 4"/>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1105"/>
              </a:lnSpc>
            </a:pPr>
            <a:fld id="{81D60167-4931-47E6-BA6A-407CBD079E47}" type="slidenum">
              <a:rPr spc="-25" dirty="0"/>
              <a:t>115</a:t>
            </a:fld>
            <a:endParaRPr spc="-25" dirty="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6334125"/>
            <a:ext cx="9144000" cy="523875"/>
            <a:chOff x="0" y="6334125"/>
            <a:chExt cx="9144000" cy="523875"/>
          </a:xfrm>
        </p:grpSpPr>
        <p:sp>
          <p:nvSpPr>
            <p:cNvPr id="3" name="object 3"/>
            <p:cNvSpPr/>
            <p:nvPr/>
          </p:nvSpPr>
          <p:spPr>
            <a:xfrm>
              <a:off x="0" y="6400800"/>
              <a:ext cx="9144000" cy="457200"/>
            </a:xfrm>
            <a:custGeom>
              <a:avLst/>
              <a:gdLst/>
              <a:ahLst/>
              <a:cxnLst/>
              <a:rect l="l" t="t" r="r" b="b"/>
              <a:pathLst>
                <a:path w="9144000" h="457200">
                  <a:moveTo>
                    <a:pt x="9143999" y="0"/>
                  </a:moveTo>
                  <a:lnTo>
                    <a:pt x="0" y="0"/>
                  </a:lnTo>
                  <a:lnTo>
                    <a:pt x="0" y="457199"/>
                  </a:lnTo>
                  <a:lnTo>
                    <a:pt x="9143999" y="457199"/>
                  </a:lnTo>
                  <a:lnTo>
                    <a:pt x="9143999" y="0"/>
                  </a:lnTo>
                  <a:close/>
                </a:path>
              </a:pathLst>
            </a:custGeom>
            <a:solidFill>
              <a:srgbClr val="BC572C"/>
            </a:solidFill>
          </p:spPr>
          <p:txBody>
            <a:bodyPr wrap="square" lIns="0" tIns="0" rIns="0" bIns="0" rtlCol="0"/>
            <a:lstStyle/>
            <a:p>
              <a:endParaRPr/>
            </a:p>
          </p:txBody>
        </p:sp>
        <p:sp>
          <p:nvSpPr>
            <p:cNvPr id="4" name="object 4"/>
            <p:cNvSpPr/>
            <p:nvPr/>
          </p:nvSpPr>
          <p:spPr>
            <a:xfrm>
              <a:off x="0" y="6334125"/>
              <a:ext cx="9144000" cy="66675"/>
            </a:xfrm>
            <a:custGeom>
              <a:avLst/>
              <a:gdLst/>
              <a:ahLst/>
              <a:cxnLst/>
              <a:rect l="l" t="t" r="r" b="b"/>
              <a:pathLst>
                <a:path w="9144000" h="66675">
                  <a:moveTo>
                    <a:pt x="9143999" y="0"/>
                  </a:moveTo>
                  <a:lnTo>
                    <a:pt x="0" y="0"/>
                  </a:lnTo>
                  <a:lnTo>
                    <a:pt x="0" y="66674"/>
                  </a:lnTo>
                  <a:lnTo>
                    <a:pt x="9143999" y="66674"/>
                  </a:lnTo>
                  <a:lnTo>
                    <a:pt x="9143999" y="0"/>
                  </a:lnTo>
                  <a:close/>
                </a:path>
              </a:pathLst>
            </a:custGeom>
            <a:solidFill>
              <a:srgbClr val="E48211"/>
            </a:solidFill>
          </p:spPr>
          <p:txBody>
            <a:bodyPr wrap="square" lIns="0" tIns="0" rIns="0" bIns="0" rtlCol="0"/>
            <a:lstStyle/>
            <a:p>
              <a:endParaRPr/>
            </a:p>
          </p:txBody>
        </p:sp>
      </p:grpSp>
      <p:sp>
        <p:nvSpPr>
          <p:cNvPr id="5" name="object 5" descr="$PPTXTitle"/>
          <p:cNvSpPr txBox="1">
            <a:spLocks noGrp="1"/>
          </p:cNvSpPr>
          <p:nvPr>
            <p:ph type="title"/>
          </p:nvPr>
        </p:nvSpPr>
        <p:spPr>
          <a:xfrm>
            <a:off x="546149" y="401830"/>
            <a:ext cx="7293609" cy="728980"/>
          </a:xfrm>
          <a:prstGeom prst="rect">
            <a:avLst/>
          </a:prstGeom>
        </p:spPr>
        <p:txBody>
          <a:bodyPr vert="horz" wrap="square" lIns="0" tIns="71120" rIns="0" bIns="0" rtlCol="0">
            <a:spAutoFit/>
          </a:bodyPr>
          <a:lstStyle/>
          <a:p>
            <a:pPr marL="12700" marR="5080" indent="-635">
              <a:lnSpc>
                <a:spcPts val="2540"/>
              </a:lnSpc>
              <a:spcBef>
                <a:spcPts val="560"/>
              </a:spcBef>
            </a:pPr>
            <a:r>
              <a:rPr sz="2500" b="1" i="1" u="sng" spc="-55" dirty="0">
                <a:solidFill>
                  <a:srgbClr val="FF0000"/>
                </a:solidFill>
                <a:uFill>
                  <a:solidFill>
                    <a:srgbClr val="FF0000"/>
                  </a:solidFill>
                </a:uFill>
                <a:latin typeface="Times New Roman"/>
                <a:cs typeface="Times New Roman"/>
              </a:rPr>
              <a:t>Issue</a:t>
            </a:r>
            <a:r>
              <a:rPr sz="2500" u="sng" spc="-90" dirty="0">
                <a:solidFill>
                  <a:srgbClr val="FF0000"/>
                </a:solidFill>
                <a:uFill>
                  <a:solidFill>
                    <a:srgbClr val="FF0000"/>
                  </a:solidFill>
                </a:uFill>
                <a:latin typeface="Times New Roman"/>
                <a:cs typeface="Times New Roman"/>
              </a:rPr>
              <a:t> </a:t>
            </a:r>
            <a:r>
              <a:rPr sz="2500" b="1" i="1" u="sng" spc="-10" dirty="0">
                <a:solidFill>
                  <a:srgbClr val="FF0000"/>
                </a:solidFill>
                <a:uFill>
                  <a:solidFill>
                    <a:srgbClr val="FF0000"/>
                  </a:solidFill>
                </a:uFill>
                <a:latin typeface="Times New Roman"/>
                <a:cs typeface="Times New Roman"/>
              </a:rPr>
              <a:t>No</a:t>
            </a:r>
            <a:r>
              <a:rPr sz="2500" u="sng" spc="-85" dirty="0">
                <a:solidFill>
                  <a:srgbClr val="FF0000"/>
                </a:solidFill>
                <a:uFill>
                  <a:solidFill>
                    <a:srgbClr val="FF0000"/>
                  </a:solidFill>
                </a:uFill>
                <a:latin typeface="Times New Roman"/>
                <a:cs typeface="Times New Roman"/>
              </a:rPr>
              <a:t> </a:t>
            </a:r>
            <a:r>
              <a:rPr sz="2500" b="1" i="1" u="sng" spc="-40" dirty="0">
                <a:solidFill>
                  <a:srgbClr val="FF0000"/>
                </a:solidFill>
                <a:uFill>
                  <a:solidFill>
                    <a:srgbClr val="FF0000"/>
                  </a:solidFill>
                </a:uFill>
                <a:latin typeface="Times New Roman"/>
                <a:cs typeface="Times New Roman"/>
              </a:rPr>
              <a:t>2:-</a:t>
            </a:r>
            <a:r>
              <a:rPr sz="2500" spc="-70" dirty="0">
                <a:solidFill>
                  <a:srgbClr val="FF0000"/>
                </a:solidFill>
                <a:latin typeface="Times New Roman"/>
                <a:cs typeface="Times New Roman"/>
              </a:rPr>
              <a:t> </a:t>
            </a:r>
            <a:r>
              <a:rPr sz="2500" b="1" i="1" u="sng" spc="-95" dirty="0">
                <a:solidFill>
                  <a:srgbClr val="FF0000"/>
                </a:solidFill>
                <a:uFill>
                  <a:solidFill>
                    <a:srgbClr val="FF0000"/>
                  </a:solidFill>
                </a:uFill>
                <a:latin typeface="Times New Roman"/>
                <a:cs typeface="Times New Roman"/>
              </a:rPr>
              <a:t>Taxpayer</a:t>
            </a:r>
            <a:r>
              <a:rPr sz="2500" u="sng" spc="-70" dirty="0">
                <a:solidFill>
                  <a:srgbClr val="FF0000"/>
                </a:solidFill>
                <a:uFill>
                  <a:solidFill>
                    <a:srgbClr val="FF0000"/>
                  </a:solidFill>
                </a:uFill>
                <a:latin typeface="Times New Roman"/>
                <a:cs typeface="Times New Roman"/>
              </a:rPr>
              <a:t> </a:t>
            </a:r>
            <a:r>
              <a:rPr sz="2500" b="1" i="1" u="sng" spc="-50" dirty="0">
                <a:solidFill>
                  <a:srgbClr val="FF0000"/>
                </a:solidFill>
                <a:uFill>
                  <a:solidFill>
                    <a:srgbClr val="FF0000"/>
                  </a:solidFill>
                </a:uFill>
                <a:latin typeface="Times New Roman"/>
                <a:cs typeface="Times New Roman"/>
              </a:rPr>
              <a:t>Must</a:t>
            </a:r>
            <a:r>
              <a:rPr sz="2500" u="sng" spc="-75" dirty="0">
                <a:solidFill>
                  <a:srgbClr val="FF0000"/>
                </a:solidFill>
                <a:uFill>
                  <a:solidFill>
                    <a:srgbClr val="FF0000"/>
                  </a:solidFill>
                </a:uFill>
                <a:latin typeface="Times New Roman"/>
                <a:cs typeface="Times New Roman"/>
              </a:rPr>
              <a:t> </a:t>
            </a:r>
            <a:r>
              <a:rPr sz="2500" b="1" i="1" u="sng" spc="-55" dirty="0">
                <a:solidFill>
                  <a:srgbClr val="FF0000"/>
                </a:solidFill>
                <a:uFill>
                  <a:solidFill>
                    <a:srgbClr val="FF0000"/>
                  </a:solidFill>
                </a:uFill>
                <a:latin typeface="Times New Roman"/>
                <a:cs typeface="Times New Roman"/>
              </a:rPr>
              <a:t>Substantiate</a:t>
            </a:r>
            <a:r>
              <a:rPr sz="2500" u="sng" spc="-100" dirty="0">
                <a:solidFill>
                  <a:srgbClr val="FF0000"/>
                </a:solidFill>
                <a:uFill>
                  <a:solidFill>
                    <a:srgbClr val="FF0000"/>
                  </a:solidFill>
                </a:uFill>
                <a:latin typeface="Times New Roman"/>
                <a:cs typeface="Times New Roman"/>
              </a:rPr>
              <a:t> </a:t>
            </a:r>
            <a:r>
              <a:rPr sz="2500" b="1" i="1" u="sng" spc="-50" dirty="0">
                <a:solidFill>
                  <a:srgbClr val="FF0000"/>
                </a:solidFill>
                <a:uFill>
                  <a:solidFill>
                    <a:srgbClr val="FF0000"/>
                  </a:solidFill>
                </a:uFill>
                <a:latin typeface="Times New Roman"/>
                <a:cs typeface="Times New Roman"/>
              </a:rPr>
              <a:t>Form</a:t>
            </a:r>
            <a:r>
              <a:rPr sz="2500" u="sng" spc="-75" dirty="0">
                <a:solidFill>
                  <a:srgbClr val="FF0000"/>
                </a:solidFill>
                <a:uFill>
                  <a:solidFill>
                    <a:srgbClr val="FF0000"/>
                  </a:solidFill>
                </a:uFill>
                <a:latin typeface="Times New Roman"/>
                <a:cs typeface="Times New Roman"/>
              </a:rPr>
              <a:t> </a:t>
            </a:r>
            <a:r>
              <a:rPr sz="2500" b="1" i="1" u="sng" spc="-45" dirty="0">
                <a:solidFill>
                  <a:srgbClr val="FF0000"/>
                </a:solidFill>
                <a:uFill>
                  <a:solidFill>
                    <a:srgbClr val="FF0000"/>
                  </a:solidFill>
                </a:uFill>
                <a:latin typeface="Times New Roman"/>
                <a:cs typeface="Times New Roman"/>
              </a:rPr>
              <a:t>26AS</a:t>
            </a:r>
            <a:r>
              <a:rPr sz="2500" u="sng" spc="-90" dirty="0">
                <a:solidFill>
                  <a:srgbClr val="FF0000"/>
                </a:solidFill>
                <a:uFill>
                  <a:solidFill>
                    <a:srgbClr val="FF0000"/>
                  </a:solidFill>
                </a:uFill>
                <a:latin typeface="Times New Roman"/>
                <a:cs typeface="Times New Roman"/>
              </a:rPr>
              <a:t> </a:t>
            </a:r>
            <a:r>
              <a:rPr sz="2500" b="1" i="1" u="sng" spc="-25" dirty="0">
                <a:solidFill>
                  <a:srgbClr val="FF0000"/>
                </a:solidFill>
                <a:uFill>
                  <a:solidFill>
                    <a:srgbClr val="FF0000"/>
                  </a:solidFill>
                </a:uFill>
                <a:latin typeface="Times New Roman"/>
                <a:cs typeface="Times New Roman"/>
              </a:rPr>
              <a:t>Or</a:t>
            </a:r>
            <a:r>
              <a:rPr sz="2500" spc="-25" dirty="0">
                <a:solidFill>
                  <a:srgbClr val="FF0000"/>
                </a:solidFill>
                <a:latin typeface="Times New Roman"/>
                <a:cs typeface="Times New Roman"/>
              </a:rPr>
              <a:t> </a:t>
            </a:r>
            <a:r>
              <a:rPr sz="2500" b="1" i="1" u="sng" spc="-50" dirty="0">
                <a:solidFill>
                  <a:srgbClr val="FF0000"/>
                </a:solidFill>
                <a:uFill>
                  <a:solidFill>
                    <a:srgbClr val="FF0000"/>
                  </a:solidFill>
                </a:uFill>
                <a:latin typeface="Times New Roman"/>
                <a:cs typeface="Times New Roman"/>
              </a:rPr>
              <a:t>Form</a:t>
            </a:r>
            <a:r>
              <a:rPr sz="2500" u="sng" spc="-95" dirty="0">
                <a:solidFill>
                  <a:srgbClr val="FF0000"/>
                </a:solidFill>
                <a:uFill>
                  <a:solidFill>
                    <a:srgbClr val="FF0000"/>
                  </a:solidFill>
                </a:uFill>
                <a:latin typeface="Times New Roman"/>
                <a:cs typeface="Times New Roman"/>
              </a:rPr>
              <a:t> </a:t>
            </a:r>
            <a:r>
              <a:rPr sz="2500" b="1" i="1" u="sng" spc="-20" dirty="0">
                <a:solidFill>
                  <a:srgbClr val="FF0000"/>
                </a:solidFill>
                <a:uFill>
                  <a:solidFill>
                    <a:srgbClr val="FF0000"/>
                  </a:solidFill>
                </a:uFill>
                <a:latin typeface="Times New Roman"/>
                <a:cs typeface="Times New Roman"/>
              </a:rPr>
              <a:t>16</a:t>
            </a:r>
            <a:r>
              <a:rPr sz="2500" u="sng" spc="-95" dirty="0">
                <a:solidFill>
                  <a:srgbClr val="FF0000"/>
                </a:solidFill>
                <a:uFill>
                  <a:solidFill>
                    <a:srgbClr val="FF0000"/>
                  </a:solidFill>
                </a:uFill>
                <a:latin typeface="Times New Roman"/>
                <a:cs typeface="Times New Roman"/>
              </a:rPr>
              <a:t> </a:t>
            </a:r>
            <a:r>
              <a:rPr sz="2500" b="1" i="1" u="sng" spc="-35" dirty="0">
                <a:solidFill>
                  <a:srgbClr val="FF0000"/>
                </a:solidFill>
                <a:uFill>
                  <a:solidFill>
                    <a:srgbClr val="FF0000"/>
                  </a:solidFill>
                </a:uFill>
                <a:latin typeface="Times New Roman"/>
                <a:cs typeface="Times New Roman"/>
              </a:rPr>
              <a:t>So</a:t>
            </a:r>
            <a:r>
              <a:rPr sz="2500" u="sng" spc="-210" dirty="0">
                <a:solidFill>
                  <a:srgbClr val="FF0000"/>
                </a:solidFill>
                <a:uFill>
                  <a:solidFill>
                    <a:srgbClr val="FF0000"/>
                  </a:solidFill>
                </a:uFill>
                <a:latin typeface="Times New Roman"/>
                <a:cs typeface="Times New Roman"/>
              </a:rPr>
              <a:t> </a:t>
            </a:r>
            <a:r>
              <a:rPr sz="2500" b="1" i="1" u="sng" dirty="0">
                <a:solidFill>
                  <a:srgbClr val="FF0000"/>
                </a:solidFill>
                <a:uFill>
                  <a:solidFill>
                    <a:srgbClr val="FF0000"/>
                  </a:solidFill>
                </a:uFill>
                <a:latin typeface="Times New Roman"/>
                <a:cs typeface="Times New Roman"/>
              </a:rPr>
              <a:t>As</a:t>
            </a:r>
            <a:r>
              <a:rPr sz="2500" u="sng" spc="-90" dirty="0">
                <a:solidFill>
                  <a:srgbClr val="FF0000"/>
                </a:solidFill>
                <a:uFill>
                  <a:solidFill>
                    <a:srgbClr val="FF0000"/>
                  </a:solidFill>
                </a:uFill>
                <a:latin typeface="Times New Roman"/>
                <a:cs typeface="Times New Roman"/>
              </a:rPr>
              <a:t> </a:t>
            </a:r>
            <a:r>
              <a:rPr sz="2500" b="1" i="1" u="sng" spc="-160" dirty="0">
                <a:solidFill>
                  <a:srgbClr val="FF0000"/>
                </a:solidFill>
                <a:uFill>
                  <a:solidFill>
                    <a:srgbClr val="FF0000"/>
                  </a:solidFill>
                </a:uFill>
                <a:latin typeface="Times New Roman"/>
                <a:cs typeface="Times New Roman"/>
              </a:rPr>
              <a:t>To</a:t>
            </a:r>
            <a:r>
              <a:rPr sz="2500" u="sng" spc="-110" dirty="0">
                <a:solidFill>
                  <a:srgbClr val="FF0000"/>
                </a:solidFill>
                <a:uFill>
                  <a:solidFill>
                    <a:srgbClr val="FF0000"/>
                  </a:solidFill>
                </a:uFill>
                <a:latin typeface="Times New Roman"/>
                <a:cs typeface="Times New Roman"/>
              </a:rPr>
              <a:t> </a:t>
            </a:r>
            <a:r>
              <a:rPr sz="2500" b="1" i="1" u="sng" spc="-50" dirty="0">
                <a:solidFill>
                  <a:srgbClr val="FF0000"/>
                </a:solidFill>
                <a:uFill>
                  <a:solidFill>
                    <a:srgbClr val="FF0000"/>
                  </a:solidFill>
                </a:uFill>
                <a:latin typeface="Times New Roman"/>
                <a:cs typeface="Times New Roman"/>
              </a:rPr>
              <a:t>Claim</a:t>
            </a:r>
            <a:r>
              <a:rPr sz="2500" u="sng" spc="-90" dirty="0">
                <a:solidFill>
                  <a:srgbClr val="FF0000"/>
                </a:solidFill>
                <a:uFill>
                  <a:solidFill>
                    <a:srgbClr val="FF0000"/>
                  </a:solidFill>
                </a:uFill>
                <a:latin typeface="Times New Roman"/>
                <a:cs typeface="Times New Roman"/>
              </a:rPr>
              <a:t> </a:t>
            </a:r>
            <a:r>
              <a:rPr sz="2500" b="1" i="1" u="sng" spc="-45" dirty="0">
                <a:solidFill>
                  <a:srgbClr val="FF0000"/>
                </a:solidFill>
                <a:uFill>
                  <a:solidFill>
                    <a:srgbClr val="FF0000"/>
                  </a:solidFill>
                </a:uFill>
                <a:latin typeface="Times New Roman"/>
                <a:cs typeface="Times New Roman"/>
              </a:rPr>
              <a:t>Credit</a:t>
            </a:r>
            <a:r>
              <a:rPr sz="2500" u="sng" spc="-80" dirty="0">
                <a:solidFill>
                  <a:srgbClr val="FF0000"/>
                </a:solidFill>
                <a:uFill>
                  <a:solidFill>
                    <a:srgbClr val="FF0000"/>
                  </a:solidFill>
                </a:uFill>
                <a:latin typeface="Times New Roman"/>
                <a:cs typeface="Times New Roman"/>
              </a:rPr>
              <a:t> </a:t>
            </a:r>
            <a:r>
              <a:rPr sz="2500" b="1" i="1" u="sng" spc="-55" dirty="0">
                <a:solidFill>
                  <a:srgbClr val="FF0000"/>
                </a:solidFill>
                <a:uFill>
                  <a:solidFill>
                    <a:srgbClr val="FF0000"/>
                  </a:solidFill>
                </a:uFill>
                <a:latin typeface="Times New Roman"/>
                <a:cs typeface="Times New Roman"/>
              </a:rPr>
              <a:t>Over</a:t>
            </a:r>
            <a:r>
              <a:rPr sz="2500" u="sng" spc="-100" dirty="0">
                <a:solidFill>
                  <a:srgbClr val="FF0000"/>
                </a:solidFill>
                <a:uFill>
                  <a:solidFill>
                    <a:srgbClr val="FF0000"/>
                  </a:solidFill>
                </a:uFill>
                <a:latin typeface="Times New Roman"/>
                <a:cs typeface="Times New Roman"/>
              </a:rPr>
              <a:t> </a:t>
            </a:r>
            <a:r>
              <a:rPr sz="2500" b="1" i="1" u="sng" spc="-50" dirty="0">
                <a:solidFill>
                  <a:srgbClr val="FF0000"/>
                </a:solidFill>
                <a:uFill>
                  <a:solidFill>
                    <a:srgbClr val="FF0000"/>
                  </a:solidFill>
                </a:uFill>
                <a:latin typeface="Times New Roman"/>
                <a:cs typeface="Times New Roman"/>
              </a:rPr>
              <a:t>TDS:</a:t>
            </a:r>
            <a:r>
              <a:rPr sz="2500" u="sng" spc="-95" dirty="0">
                <a:solidFill>
                  <a:srgbClr val="FF0000"/>
                </a:solidFill>
                <a:uFill>
                  <a:solidFill>
                    <a:srgbClr val="FF0000"/>
                  </a:solidFill>
                </a:uFill>
                <a:latin typeface="Times New Roman"/>
                <a:cs typeface="Times New Roman"/>
              </a:rPr>
              <a:t> </a:t>
            </a:r>
            <a:r>
              <a:rPr sz="2500" b="1" i="1" u="sng" spc="-60" dirty="0">
                <a:solidFill>
                  <a:srgbClr val="FF0000"/>
                </a:solidFill>
                <a:uFill>
                  <a:solidFill>
                    <a:srgbClr val="FF0000"/>
                  </a:solidFill>
                </a:uFill>
                <a:latin typeface="Times New Roman"/>
                <a:cs typeface="Times New Roman"/>
              </a:rPr>
              <a:t>Mumbai</a:t>
            </a:r>
            <a:r>
              <a:rPr sz="2500" u="sng" spc="-90" dirty="0">
                <a:solidFill>
                  <a:srgbClr val="FF0000"/>
                </a:solidFill>
                <a:uFill>
                  <a:solidFill>
                    <a:srgbClr val="FF0000"/>
                  </a:solidFill>
                </a:uFill>
                <a:latin typeface="Times New Roman"/>
                <a:cs typeface="Times New Roman"/>
              </a:rPr>
              <a:t> </a:t>
            </a:r>
            <a:r>
              <a:rPr sz="2500" b="1" i="1" u="sng" spc="-40" dirty="0">
                <a:solidFill>
                  <a:srgbClr val="FF0000"/>
                </a:solidFill>
                <a:uFill>
                  <a:solidFill>
                    <a:srgbClr val="FF0000"/>
                  </a:solidFill>
                </a:uFill>
                <a:latin typeface="Times New Roman"/>
                <a:cs typeface="Times New Roman"/>
              </a:rPr>
              <a:t>ITAT</a:t>
            </a:r>
            <a:endParaRPr sz="2500">
              <a:latin typeface="Times New Roman"/>
              <a:cs typeface="Times New Roman"/>
            </a:endParaRPr>
          </a:p>
        </p:txBody>
      </p:sp>
      <p:sp>
        <p:nvSpPr>
          <p:cNvPr id="11" name="object 11"/>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12" name="object 12"/>
          <p:cNvSpPr txBox="1">
            <a:spLocks noGrp="1"/>
          </p:cNvSpPr>
          <p:nvPr>
            <p:ph type="sldNum" sz="quarter" idx="7"/>
          </p:nvPr>
        </p:nvSpPr>
        <p:spPr>
          <a:prstGeom prst="rect">
            <a:avLst/>
          </a:prstGeom>
        </p:spPr>
        <p:txBody>
          <a:bodyPr vert="horz" wrap="square" lIns="0" tIns="0" rIns="0" bIns="0" rtlCol="0">
            <a:spAutoFit/>
          </a:bodyPr>
          <a:lstStyle/>
          <a:p>
            <a:pPr marL="38100">
              <a:lnSpc>
                <a:spcPts val="1105"/>
              </a:lnSpc>
            </a:pPr>
            <a:fld id="{81D60167-4931-47E6-BA6A-407CBD079E47}" type="slidenum">
              <a:rPr spc="-25" dirty="0"/>
              <a:t>116</a:t>
            </a:fld>
            <a:endParaRPr spc="-25" dirty="0"/>
          </a:p>
        </p:txBody>
      </p:sp>
      <p:sp>
        <p:nvSpPr>
          <p:cNvPr id="6" name="object 6"/>
          <p:cNvSpPr txBox="1"/>
          <p:nvPr/>
        </p:nvSpPr>
        <p:spPr>
          <a:xfrm>
            <a:off x="402744" y="1176911"/>
            <a:ext cx="8648065" cy="254000"/>
          </a:xfrm>
          <a:prstGeom prst="rect">
            <a:avLst/>
          </a:prstGeom>
        </p:spPr>
        <p:txBody>
          <a:bodyPr vert="horz" wrap="square" lIns="0" tIns="12700" rIns="0" bIns="0" rtlCol="0">
            <a:spAutoFit/>
          </a:bodyPr>
          <a:lstStyle/>
          <a:p>
            <a:pPr marL="12700">
              <a:lnSpc>
                <a:spcPct val="100000"/>
              </a:lnSpc>
              <a:spcBef>
                <a:spcPts val="100"/>
              </a:spcBef>
            </a:pPr>
            <a:r>
              <a:rPr sz="1500" dirty="0">
                <a:solidFill>
                  <a:srgbClr val="202429"/>
                </a:solidFill>
                <a:latin typeface="Lucida Sans Unicode"/>
                <a:cs typeface="Lucida Sans Unicode"/>
              </a:rPr>
              <a:t>The</a:t>
            </a:r>
            <a:r>
              <a:rPr sz="1500" spc="90" dirty="0">
                <a:solidFill>
                  <a:srgbClr val="202429"/>
                </a:solidFill>
                <a:latin typeface="Times New Roman"/>
                <a:cs typeface="Times New Roman"/>
              </a:rPr>
              <a:t>  </a:t>
            </a:r>
            <a:r>
              <a:rPr sz="1500" spc="60" dirty="0">
                <a:solidFill>
                  <a:srgbClr val="202429"/>
                </a:solidFill>
                <a:latin typeface="Lucida Sans Unicode"/>
                <a:cs typeface="Lucida Sans Unicode"/>
              </a:rPr>
              <a:t>Mumbai</a:t>
            </a:r>
            <a:r>
              <a:rPr sz="1500" spc="100" dirty="0">
                <a:solidFill>
                  <a:srgbClr val="202429"/>
                </a:solidFill>
                <a:latin typeface="Times New Roman"/>
                <a:cs typeface="Times New Roman"/>
              </a:rPr>
              <a:t>  </a:t>
            </a:r>
            <a:r>
              <a:rPr sz="1500" spc="65" dirty="0">
                <a:solidFill>
                  <a:srgbClr val="202429"/>
                </a:solidFill>
                <a:latin typeface="Lucida Sans Unicode"/>
                <a:cs typeface="Lucida Sans Unicode"/>
              </a:rPr>
              <a:t>bench</a:t>
            </a:r>
            <a:r>
              <a:rPr sz="1500" spc="100" dirty="0">
                <a:solidFill>
                  <a:srgbClr val="202429"/>
                </a:solidFill>
                <a:latin typeface="Times New Roman"/>
                <a:cs typeface="Times New Roman"/>
              </a:rPr>
              <a:t>  </a:t>
            </a:r>
            <a:r>
              <a:rPr sz="1500" dirty="0">
                <a:solidFill>
                  <a:srgbClr val="202429"/>
                </a:solidFill>
                <a:latin typeface="Lucida Sans Unicode"/>
                <a:cs typeface="Lucida Sans Unicode"/>
              </a:rPr>
              <a:t>of</a:t>
            </a:r>
            <a:r>
              <a:rPr sz="1500" spc="95" dirty="0">
                <a:solidFill>
                  <a:srgbClr val="202429"/>
                </a:solidFill>
                <a:latin typeface="Times New Roman"/>
                <a:cs typeface="Times New Roman"/>
              </a:rPr>
              <a:t>  </a:t>
            </a:r>
            <a:r>
              <a:rPr sz="1500" dirty="0">
                <a:solidFill>
                  <a:srgbClr val="202429"/>
                </a:solidFill>
                <a:latin typeface="Lucida Sans Unicode"/>
                <a:cs typeface="Lucida Sans Unicode"/>
              </a:rPr>
              <a:t>the</a:t>
            </a:r>
            <a:r>
              <a:rPr sz="1500" spc="100" dirty="0">
                <a:solidFill>
                  <a:srgbClr val="202429"/>
                </a:solidFill>
                <a:latin typeface="Times New Roman"/>
                <a:cs typeface="Times New Roman"/>
              </a:rPr>
              <a:t>  </a:t>
            </a:r>
            <a:r>
              <a:rPr sz="1500" spc="55" dirty="0">
                <a:solidFill>
                  <a:srgbClr val="202429"/>
                </a:solidFill>
                <a:latin typeface="Lucida Sans Unicode"/>
                <a:cs typeface="Lucida Sans Unicode"/>
              </a:rPr>
              <a:t>Income</a:t>
            </a:r>
            <a:r>
              <a:rPr sz="1500" spc="100" dirty="0">
                <a:solidFill>
                  <a:srgbClr val="202429"/>
                </a:solidFill>
                <a:latin typeface="Times New Roman"/>
                <a:cs typeface="Times New Roman"/>
              </a:rPr>
              <a:t>  </a:t>
            </a:r>
            <a:r>
              <a:rPr sz="1500" dirty="0">
                <a:solidFill>
                  <a:srgbClr val="202429"/>
                </a:solidFill>
                <a:latin typeface="Lucida Sans Unicode"/>
                <a:cs typeface="Lucida Sans Unicode"/>
              </a:rPr>
              <a:t>Tax</a:t>
            </a:r>
            <a:r>
              <a:rPr sz="1500" spc="100" dirty="0">
                <a:solidFill>
                  <a:srgbClr val="202429"/>
                </a:solidFill>
                <a:latin typeface="Times New Roman"/>
                <a:cs typeface="Times New Roman"/>
              </a:rPr>
              <a:t>  </a:t>
            </a:r>
            <a:r>
              <a:rPr sz="1500" dirty="0">
                <a:solidFill>
                  <a:srgbClr val="202429"/>
                </a:solidFill>
                <a:latin typeface="Lucida Sans Unicode"/>
                <a:cs typeface="Lucida Sans Unicode"/>
              </a:rPr>
              <a:t>Appellate</a:t>
            </a:r>
            <a:r>
              <a:rPr sz="1500" spc="100" dirty="0">
                <a:solidFill>
                  <a:srgbClr val="202429"/>
                </a:solidFill>
                <a:latin typeface="Times New Roman"/>
                <a:cs typeface="Times New Roman"/>
              </a:rPr>
              <a:t>  </a:t>
            </a:r>
            <a:r>
              <a:rPr sz="1500" dirty="0">
                <a:solidFill>
                  <a:srgbClr val="202429"/>
                </a:solidFill>
                <a:latin typeface="Lucida Sans Unicode"/>
                <a:cs typeface="Lucida Sans Unicode"/>
              </a:rPr>
              <a:t>Tribunal</a:t>
            </a:r>
            <a:r>
              <a:rPr sz="1500" spc="95" dirty="0">
                <a:solidFill>
                  <a:srgbClr val="202429"/>
                </a:solidFill>
                <a:latin typeface="Times New Roman"/>
                <a:cs typeface="Times New Roman"/>
              </a:rPr>
              <a:t>  </a:t>
            </a:r>
            <a:r>
              <a:rPr sz="1500" spc="190" dirty="0">
                <a:solidFill>
                  <a:srgbClr val="202429"/>
                </a:solidFill>
                <a:latin typeface="Lucida Sans Unicode"/>
                <a:cs typeface="Lucida Sans Unicode"/>
              </a:rPr>
              <a:t>(</a:t>
            </a:r>
            <a:r>
              <a:rPr sz="1500" spc="95" dirty="0">
                <a:solidFill>
                  <a:srgbClr val="202429"/>
                </a:solidFill>
                <a:latin typeface="Times New Roman"/>
                <a:cs typeface="Times New Roman"/>
              </a:rPr>
              <a:t>  </a:t>
            </a:r>
            <a:r>
              <a:rPr sz="1500" spc="-20" dirty="0">
                <a:solidFill>
                  <a:srgbClr val="202429"/>
                </a:solidFill>
                <a:latin typeface="Lucida Sans Unicode"/>
                <a:cs typeface="Lucida Sans Unicode"/>
              </a:rPr>
              <a:t>ITAT</a:t>
            </a:r>
            <a:r>
              <a:rPr sz="1500" spc="100" dirty="0">
                <a:solidFill>
                  <a:srgbClr val="202429"/>
                </a:solidFill>
                <a:latin typeface="Times New Roman"/>
                <a:cs typeface="Times New Roman"/>
              </a:rPr>
              <a:t>  </a:t>
            </a:r>
            <a:r>
              <a:rPr sz="1500" spc="190" dirty="0">
                <a:solidFill>
                  <a:srgbClr val="202429"/>
                </a:solidFill>
                <a:latin typeface="Lucida Sans Unicode"/>
                <a:cs typeface="Lucida Sans Unicode"/>
              </a:rPr>
              <a:t>)</a:t>
            </a:r>
            <a:r>
              <a:rPr sz="1500" spc="95" dirty="0">
                <a:solidFill>
                  <a:srgbClr val="202429"/>
                </a:solidFill>
                <a:latin typeface="Times New Roman"/>
                <a:cs typeface="Times New Roman"/>
              </a:rPr>
              <a:t>  </a:t>
            </a:r>
            <a:r>
              <a:rPr sz="1500" spc="65" dirty="0">
                <a:solidFill>
                  <a:srgbClr val="202429"/>
                </a:solidFill>
                <a:latin typeface="Lucida Sans Unicode"/>
                <a:cs typeface="Lucida Sans Unicode"/>
              </a:rPr>
              <a:t>has</a:t>
            </a:r>
            <a:r>
              <a:rPr sz="1500" spc="95" dirty="0">
                <a:solidFill>
                  <a:srgbClr val="202429"/>
                </a:solidFill>
                <a:latin typeface="Times New Roman"/>
                <a:cs typeface="Times New Roman"/>
              </a:rPr>
              <a:t>  </a:t>
            </a:r>
            <a:r>
              <a:rPr sz="1500" dirty="0">
                <a:solidFill>
                  <a:srgbClr val="202429"/>
                </a:solidFill>
                <a:latin typeface="Lucida Sans Unicode"/>
                <a:cs typeface="Lucida Sans Unicode"/>
              </a:rPr>
              <a:t>directed</a:t>
            </a:r>
            <a:r>
              <a:rPr sz="1500" spc="100" dirty="0">
                <a:solidFill>
                  <a:srgbClr val="202429"/>
                </a:solidFill>
                <a:latin typeface="Times New Roman"/>
                <a:cs typeface="Times New Roman"/>
              </a:rPr>
              <a:t>  </a:t>
            </a:r>
            <a:r>
              <a:rPr sz="1500" spc="-25" dirty="0">
                <a:solidFill>
                  <a:srgbClr val="202429"/>
                </a:solidFill>
                <a:latin typeface="Lucida Sans Unicode"/>
                <a:cs typeface="Lucida Sans Unicode"/>
              </a:rPr>
              <a:t>re-</a:t>
            </a:r>
            <a:endParaRPr sz="1500">
              <a:latin typeface="Lucida Sans Unicode"/>
              <a:cs typeface="Lucida Sans Unicode"/>
            </a:endParaRPr>
          </a:p>
        </p:txBody>
      </p:sp>
      <p:sp>
        <p:nvSpPr>
          <p:cNvPr id="7" name="object 7"/>
          <p:cNvSpPr txBox="1"/>
          <p:nvPr/>
        </p:nvSpPr>
        <p:spPr>
          <a:xfrm>
            <a:off x="402744" y="1359791"/>
            <a:ext cx="8649335" cy="254000"/>
          </a:xfrm>
          <a:prstGeom prst="rect">
            <a:avLst/>
          </a:prstGeom>
        </p:spPr>
        <p:txBody>
          <a:bodyPr vert="horz" wrap="square" lIns="0" tIns="12700" rIns="0" bIns="0" rtlCol="0">
            <a:spAutoFit/>
          </a:bodyPr>
          <a:lstStyle/>
          <a:p>
            <a:pPr marL="12700">
              <a:lnSpc>
                <a:spcPct val="100000"/>
              </a:lnSpc>
              <a:spcBef>
                <a:spcPts val="100"/>
              </a:spcBef>
            </a:pPr>
            <a:r>
              <a:rPr sz="1500" dirty="0">
                <a:solidFill>
                  <a:srgbClr val="202429"/>
                </a:solidFill>
                <a:latin typeface="Lucida Sans Unicode"/>
                <a:cs typeface="Lucida Sans Unicode"/>
              </a:rPr>
              <a:t>adjudication,</a:t>
            </a:r>
            <a:r>
              <a:rPr sz="1500" spc="135" dirty="0">
                <a:solidFill>
                  <a:srgbClr val="202429"/>
                </a:solidFill>
                <a:latin typeface="Times New Roman"/>
                <a:cs typeface="Times New Roman"/>
              </a:rPr>
              <a:t>  </a:t>
            </a:r>
            <a:r>
              <a:rPr sz="1500" dirty="0">
                <a:solidFill>
                  <a:srgbClr val="202429"/>
                </a:solidFill>
                <a:latin typeface="Lucida Sans Unicode"/>
                <a:cs typeface="Lucida Sans Unicode"/>
              </a:rPr>
              <a:t>stating</a:t>
            </a:r>
            <a:r>
              <a:rPr sz="1500" spc="130" dirty="0">
                <a:solidFill>
                  <a:srgbClr val="202429"/>
                </a:solidFill>
                <a:latin typeface="Times New Roman"/>
                <a:cs typeface="Times New Roman"/>
              </a:rPr>
              <a:t>  </a:t>
            </a:r>
            <a:r>
              <a:rPr sz="1500" dirty="0">
                <a:solidFill>
                  <a:srgbClr val="202429"/>
                </a:solidFill>
                <a:latin typeface="Lucida Sans Unicode"/>
                <a:cs typeface="Lucida Sans Unicode"/>
              </a:rPr>
              <a:t>that</a:t>
            </a:r>
            <a:r>
              <a:rPr sz="1500" spc="125" dirty="0">
                <a:solidFill>
                  <a:srgbClr val="202429"/>
                </a:solidFill>
                <a:latin typeface="Times New Roman"/>
                <a:cs typeface="Times New Roman"/>
              </a:rPr>
              <a:t>  </a:t>
            </a:r>
            <a:r>
              <a:rPr sz="1500" dirty="0">
                <a:solidFill>
                  <a:srgbClr val="202429"/>
                </a:solidFill>
                <a:latin typeface="Lucida Sans Unicode"/>
                <a:cs typeface="Lucida Sans Unicode"/>
              </a:rPr>
              <a:t>either</a:t>
            </a:r>
            <a:r>
              <a:rPr sz="1500" spc="125" dirty="0">
                <a:solidFill>
                  <a:srgbClr val="202429"/>
                </a:solidFill>
                <a:latin typeface="Times New Roman"/>
                <a:cs typeface="Times New Roman"/>
              </a:rPr>
              <a:t>  </a:t>
            </a:r>
            <a:r>
              <a:rPr sz="1500" dirty="0">
                <a:solidFill>
                  <a:srgbClr val="202429"/>
                </a:solidFill>
                <a:latin typeface="Lucida Sans Unicode"/>
                <a:cs typeface="Lucida Sans Unicode"/>
              </a:rPr>
              <a:t>Form</a:t>
            </a:r>
            <a:r>
              <a:rPr sz="1500" spc="125" dirty="0">
                <a:solidFill>
                  <a:srgbClr val="202429"/>
                </a:solidFill>
                <a:latin typeface="Times New Roman"/>
                <a:cs typeface="Times New Roman"/>
              </a:rPr>
              <a:t>  </a:t>
            </a:r>
            <a:r>
              <a:rPr sz="1500" dirty="0">
                <a:solidFill>
                  <a:srgbClr val="202429"/>
                </a:solidFill>
                <a:latin typeface="Lucida Sans Unicode"/>
                <a:cs typeface="Lucida Sans Unicode"/>
              </a:rPr>
              <a:t>26AS</a:t>
            </a:r>
            <a:r>
              <a:rPr sz="1500" spc="130" dirty="0">
                <a:solidFill>
                  <a:srgbClr val="202429"/>
                </a:solidFill>
                <a:latin typeface="Times New Roman"/>
                <a:cs typeface="Times New Roman"/>
              </a:rPr>
              <a:t>  </a:t>
            </a:r>
            <a:r>
              <a:rPr sz="1500" dirty="0">
                <a:solidFill>
                  <a:srgbClr val="202429"/>
                </a:solidFill>
                <a:latin typeface="Lucida Sans Unicode"/>
                <a:cs typeface="Lucida Sans Unicode"/>
              </a:rPr>
              <a:t>or</a:t>
            </a:r>
            <a:r>
              <a:rPr sz="1500" spc="125" dirty="0">
                <a:solidFill>
                  <a:srgbClr val="202429"/>
                </a:solidFill>
                <a:latin typeface="Times New Roman"/>
                <a:cs typeface="Times New Roman"/>
              </a:rPr>
              <a:t>  </a:t>
            </a:r>
            <a:r>
              <a:rPr sz="1500" dirty="0">
                <a:solidFill>
                  <a:srgbClr val="202429"/>
                </a:solidFill>
                <a:latin typeface="Lucida Sans Unicode"/>
                <a:cs typeface="Lucida Sans Unicode"/>
              </a:rPr>
              <a:t>Form</a:t>
            </a:r>
            <a:r>
              <a:rPr sz="1500" spc="125" dirty="0">
                <a:solidFill>
                  <a:srgbClr val="202429"/>
                </a:solidFill>
                <a:latin typeface="Times New Roman"/>
                <a:cs typeface="Times New Roman"/>
              </a:rPr>
              <a:t>  </a:t>
            </a:r>
            <a:r>
              <a:rPr sz="1500" spc="-80" dirty="0">
                <a:solidFill>
                  <a:srgbClr val="202429"/>
                </a:solidFill>
                <a:latin typeface="Lucida Sans Unicode"/>
                <a:cs typeface="Lucida Sans Unicode"/>
              </a:rPr>
              <a:t>16</a:t>
            </a:r>
            <a:r>
              <a:rPr sz="1500" spc="130" dirty="0">
                <a:solidFill>
                  <a:srgbClr val="202429"/>
                </a:solidFill>
                <a:latin typeface="Times New Roman"/>
                <a:cs typeface="Times New Roman"/>
              </a:rPr>
              <a:t>  </a:t>
            </a:r>
            <a:r>
              <a:rPr sz="1500" dirty="0">
                <a:solidFill>
                  <a:srgbClr val="202429"/>
                </a:solidFill>
                <a:latin typeface="Lucida Sans Unicode"/>
                <a:cs typeface="Lucida Sans Unicode"/>
              </a:rPr>
              <a:t>is</a:t>
            </a:r>
            <a:r>
              <a:rPr sz="1500" spc="130" dirty="0">
                <a:solidFill>
                  <a:srgbClr val="202429"/>
                </a:solidFill>
                <a:latin typeface="Times New Roman"/>
                <a:cs typeface="Times New Roman"/>
              </a:rPr>
              <a:t>  </a:t>
            </a:r>
            <a:r>
              <a:rPr sz="1500" dirty="0">
                <a:solidFill>
                  <a:srgbClr val="202429"/>
                </a:solidFill>
                <a:latin typeface="Lucida Sans Unicode"/>
                <a:cs typeface="Lucida Sans Unicode"/>
              </a:rPr>
              <a:t>essential</a:t>
            </a:r>
            <a:r>
              <a:rPr sz="1500" spc="130" dirty="0">
                <a:solidFill>
                  <a:srgbClr val="202429"/>
                </a:solidFill>
                <a:latin typeface="Times New Roman"/>
                <a:cs typeface="Times New Roman"/>
              </a:rPr>
              <a:t>  </a:t>
            </a:r>
            <a:r>
              <a:rPr sz="1500" dirty="0">
                <a:solidFill>
                  <a:srgbClr val="202429"/>
                </a:solidFill>
                <a:latin typeface="Lucida Sans Unicode"/>
                <a:cs typeface="Lucida Sans Unicode"/>
              </a:rPr>
              <a:t>for</a:t>
            </a:r>
            <a:r>
              <a:rPr sz="1500" spc="120" dirty="0">
                <a:solidFill>
                  <a:srgbClr val="202429"/>
                </a:solidFill>
                <a:latin typeface="Times New Roman"/>
                <a:cs typeface="Times New Roman"/>
              </a:rPr>
              <a:t>  </a:t>
            </a:r>
            <a:r>
              <a:rPr sz="1500" dirty="0">
                <a:solidFill>
                  <a:srgbClr val="202429"/>
                </a:solidFill>
                <a:latin typeface="Lucida Sans Unicode"/>
                <a:cs typeface="Lucida Sans Unicode"/>
              </a:rPr>
              <a:t>claiming</a:t>
            </a:r>
            <a:r>
              <a:rPr sz="1500" spc="130" dirty="0">
                <a:solidFill>
                  <a:srgbClr val="202429"/>
                </a:solidFill>
                <a:latin typeface="Times New Roman"/>
                <a:cs typeface="Times New Roman"/>
              </a:rPr>
              <a:t>  </a:t>
            </a:r>
            <a:r>
              <a:rPr sz="1500" spc="-25" dirty="0">
                <a:solidFill>
                  <a:srgbClr val="202429"/>
                </a:solidFill>
                <a:latin typeface="Lucida Sans Unicode"/>
                <a:cs typeface="Lucida Sans Unicode"/>
              </a:rPr>
              <a:t>Tax</a:t>
            </a:r>
            <a:endParaRPr sz="1500">
              <a:latin typeface="Lucida Sans Unicode"/>
              <a:cs typeface="Lucida Sans Unicode"/>
            </a:endParaRPr>
          </a:p>
        </p:txBody>
      </p:sp>
      <p:sp>
        <p:nvSpPr>
          <p:cNvPr id="8" name="object 8"/>
          <p:cNvSpPr txBox="1"/>
          <p:nvPr/>
        </p:nvSpPr>
        <p:spPr>
          <a:xfrm>
            <a:off x="402744" y="1410598"/>
            <a:ext cx="7981315" cy="747395"/>
          </a:xfrm>
          <a:prstGeom prst="rect">
            <a:avLst/>
          </a:prstGeom>
        </p:spPr>
        <p:txBody>
          <a:bodyPr vert="horz" wrap="square" lIns="0" tIns="144780" rIns="0" bIns="0" rtlCol="0">
            <a:spAutoFit/>
          </a:bodyPr>
          <a:lstStyle/>
          <a:p>
            <a:pPr marL="12700">
              <a:lnSpc>
                <a:spcPct val="100000"/>
              </a:lnSpc>
              <a:spcBef>
                <a:spcPts val="1140"/>
              </a:spcBef>
              <a:tabLst>
                <a:tab pos="7967980" algn="l"/>
              </a:tabLst>
            </a:pPr>
            <a:r>
              <a:rPr sz="1500" spc="45" dirty="0">
                <a:solidFill>
                  <a:srgbClr val="202429"/>
                </a:solidFill>
                <a:latin typeface="Lucida Sans Unicode"/>
                <a:cs typeface="Lucida Sans Unicode"/>
              </a:rPr>
              <a:t>Dedu</a:t>
            </a:r>
            <a:r>
              <a:rPr sz="1500" u="sng" spc="45" dirty="0">
                <a:solidFill>
                  <a:srgbClr val="202429"/>
                </a:solidFill>
                <a:uFill>
                  <a:solidFill>
                    <a:srgbClr val="7F7F7F"/>
                  </a:solidFill>
                </a:uFill>
                <a:latin typeface="Lucida Sans Unicode"/>
                <a:cs typeface="Lucida Sans Unicode"/>
              </a:rPr>
              <a:t>cted</a:t>
            </a:r>
            <a:r>
              <a:rPr sz="1500" u="sng" spc="135" dirty="0">
                <a:solidFill>
                  <a:srgbClr val="202429"/>
                </a:solidFill>
                <a:uFill>
                  <a:solidFill>
                    <a:srgbClr val="7F7F7F"/>
                  </a:solidFill>
                </a:uFill>
                <a:latin typeface="Times New Roman"/>
                <a:cs typeface="Times New Roman"/>
              </a:rPr>
              <a:t> </a:t>
            </a:r>
            <a:r>
              <a:rPr sz="1500" u="sng" spc="80" dirty="0">
                <a:solidFill>
                  <a:srgbClr val="202429"/>
                </a:solidFill>
                <a:uFill>
                  <a:solidFill>
                    <a:srgbClr val="7F7F7F"/>
                  </a:solidFill>
                </a:uFill>
                <a:latin typeface="Lucida Sans Unicode"/>
                <a:cs typeface="Lucida Sans Unicode"/>
              </a:rPr>
              <a:t>at</a:t>
            </a:r>
            <a:r>
              <a:rPr sz="1500" u="sng" spc="155" dirty="0">
                <a:solidFill>
                  <a:srgbClr val="202429"/>
                </a:solidFill>
                <a:uFill>
                  <a:solidFill>
                    <a:srgbClr val="7F7F7F"/>
                  </a:solidFill>
                </a:uFill>
                <a:latin typeface="Times New Roman"/>
                <a:cs typeface="Times New Roman"/>
              </a:rPr>
              <a:t> </a:t>
            </a:r>
            <a:r>
              <a:rPr sz="1500" u="sng" dirty="0">
                <a:solidFill>
                  <a:srgbClr val="202429"/>
                </a:solidFill>
                <a:uFill>
                  <a:solidFill>
                    <a:srgbClr val="7F7F7F"/>
                  </a:solidFill>
                </a:uFill>
                <a:latin typeface="Lucida Sans Unicode"/>
                <a:cs typeface="Lucida Sans Unicode"/>
              </a:rPr>
              <a:t>Source</a:t>
            </a:r>
            <a:r>
              <a:rPr sz="1500" u="sng" spc="170" dirty="0">
                <a:solidFill>
                  <a:srgbClr val="202429"/>
                </a:solidFill>
                <a:uFill>
                  <a:solidFill>
                    <a:srgbClr val="7F7F7F"/>
                  </a:solidFill>
                </a:uFill>
                <a:latin typeface="Times New Roman"/>
                <a:cs typeface="Times New Roman"/>
              </a:rPr>
              <a:t> </a:t>
            </a:r>
            <a:r>
              <a:rPr sz="1500" u="sng" dirty="0">
                <a:solidFill>
                  <a:srgbClr val="202429"/>
                </a:solidFill>
                <a:uFill>
                  <a:solidFill>
                    <a:srgbClr val="7F7F7F"/>
                  </a:solidFill>
                </a:uFill>
                <a:latin typeface="Lucida Sans Unicode"/>
                <a:cs typeface="Lucida Sans Unicode"/>
              </a:rPr>
              <a:t>(TDS)</a:t>
            </a:r>
            <a:r>
              <a:rPr sz="1500" u="sng" spc="150" dirty="0">
                <a:solidFill>
                  <a:srgbClr val="202429"/>
                </a:solidFill>
                <a:uFill>
                  <a:solidFill>
                    <a:srgbClr val="7F7F7F"/>
                  </a:solidFill>
                </a:uFill>
                <a:latin typeface="Times New Roman"/>
                <a:cs typeface="Times New Roman"/>
              </a:rPr>
              <a:t> </a:t>
            </a:r>
            <a:r>
              <a:rPr sz="1500" u="sng" spc="-10" dirty="0">
                <a:solidFill>
                  <a:srgbClr val="202429"/>
                </a:solidFill>
                <a:uFill>
                  <a:solidFill>
                    <a:srgbClr val="7F7F7F"/>
                  </a:solidFill>
                </a:uFill>
                <a:latin typeface="Lucida Sans Unicode"/>
                <a:cs typeface="Lucida Sans Unicode"/>
              </a:rPr>
              <a:t>credit.</a:t>
            </a:r>
            <a:r>
              <a:rPr sz="1500" u="sng" dirty="0">
                <a:solidFill>
                  <a:srgbClr val="202429"/>
                </a:solidFill>
                <a:uFill>
                  <a:solidFill>
                    <a:srgbClr val="7F7F7F"/>
                  </a:solidFill>
                </a:uFill>
                <a:latin typeface="Times New Roman"/>
                <a:cs typeface="Times New Roman"/>
              </a:rPr>
              <a:t>	</a:t>
            </a:r>
            <a:endParaRPr sz="1500">
              <a:latin typeface="Times New Roman"/>
              <a:cs typeface="Times New Roman"/>
            </a:endParaRPr>
          </a:p>
          <a:p>
            <a:pPr marL="12700">
              <a:lnSpc>
                <a:spcPct val="100000"/>
              </a:lnSpc>
              <a:spcBef>
                <a:spcPts val="1040"/>
              </a:spcBef>
            </a:pPr>
            <a:r>
              <a:rPr sz="1500" u="sng" spc="-80" dirty="0">
                <a:solidFill>
                  <a:srgbClr val="FF0000"/>
                </a:solidFill>
                <a:uFill>
                  <a:solidFill>
                    <a:srgbClr val="FF0000"/>
                  </a:solidFill>
                </a:uFill>
                <a:latin typeface="Arial Black"/>
                <a:cs typeface="Arial Black"/>
              </a:rPr>
              <a:t>Brief</a:t>
            </a:r>
            <a:r>
              <a:rPr sz="1500" u="sng" spc="-60" dirty="0">
                <a:solidFill>
                  <a:srgbClr val="FF0000"/>
                </a:solidFill>
                <a:uFill>
                  <a:solidFill>
                    <a:srgbClr val="FF0000"/>
                  </a:solidFill>
                </a:uFill>
                <a:latin typeface="Times New Roman"/>
                <a:cs typeface="Times New Roman"/>
              </a:rPr>
              <a:t> </a:t>
            </a:r>
            <a:r>
              <a:rPr sz="1500" u="sng" spc="-55" dirty="0">
                <a:solidFill>
                  <a:srgbClr val="FF0000"/>
                </a:solidFill>
                <a:uFill>
                  <a:solidFill>
                    <a:srgbClr val="FF0000"/>
                  </a:solidFill>
                </a:uFill>
                <a:latin typeface="Arial Black"/>
                <a:cs typeface="Arial Black"/>
              </a:rPr>
              <a:t>fact</a:t>
            </a:r>
            <a:r>
              <a:rPr sz="1500" u="sng" spc="-40" dirty="0">
                <a:solidFill>
                  <a:srgbClr val="FF0000"/>
                </a:solidFill>
                <a:uFill>
                  <a:solidFill>
                    <a:srgbClr val="FF0000"/>
                  </a:solidFill>
                </a:uFill>
                <a:latin typeface="Times New Roman"/>
                <a:cs typeface="Times New Roman"/>
              </a:rPr>
              <a:t> </a:t>
            </a:r>
            <a:r>
              <a:rPr sz="1500" u="sng" spc="-50" dirty="0">
                <a:solidFill>
                  <a:srgbClr val="FF0000"/>
                </a:solidFill>
                <a:uFill>
                  <a:solidFill>
                    <a:srgbClr val="FF0000"/>
                  </a:solidFill>
                </a:uFill>
                <a:latin typeface="Arial Black"/>
                <a:cs typeface="Arial Black"/>
              </a:rPr>
              <a:t>of</a:t>
            </a:r>
            <a:r>
              <a:rPr sz="1500" u="sng" spc="-60" dirty="0">
                <a:solidFill>
                  <a:srgbClr val="FF0000"/>
                </a:solidFill>
                <a:uFill>
                  <a:solidFill>
                    <a:srgbClr val="FF0000"/>
                  </a:solidFill>
                </a:uFill>
                <a:latin typeface="Times New Roman"/>
                <a:cs typeface="Times New Roman"/>
              </a:rPr>
              <a:t> </a:t>
            </a:r>
            <a:r>
              <a:rPr sz="1500" u="sng" spc="-50" dirty="0">
                <a:solidFill>
                  <a:srgbClr val="FF0000"/>
                </a:solidFill>
                <a:uFill>
                  <a:solidFill>
                    <a:srgbClr val="FF0000"/>
                  </a:solidFill>
                </a:uFill>
                <a:latin typeface="Arial Black"/>
                <a:cs typeface="Arial Black"/>
              </a:rPr>
              <a:t>the</a:t>
            </a:r>
            <a:r>
              <a:rPr sz="1500" u="sng" spc="-45" dirty="0">
                <a:solidFill>
                  <a:srgbClr val="FF0000"/>
                </a:solidFill>
                <a:uFill>
                  <a:solidFill>
                    <a:srgbClr val="FF0000"/>
                  </a:solidFill>
                </a:uFill>
                <a:latin typeface="Times New Roman"/>
                <a:cs typeface="Times New Roman"/>
              </a:rPr>
              <a:t> </a:t>
            </a:r>
            <a:r>
              <a:rPr sz="1500" u="sng" spc="-10" dirty="0">
                <a:solidFill>
                  <a:srgbClr val="FF0000"/>
                </a:solidFill>
                <a:uFill>
                  <a:solidFill>
                    <a:srgbClr val="FF0000"/>
                  </a:solidFill>
                </a:uFill>
                <a:latin typeface="Arial Black"/>
                <a:cs typeface="Arial Black"/>
              </a:rPr>
              <a:t>Case:−</a:t>
            </a:r>
            <a:endParaRPr sz="1500">
              <a:latin typeface="Arial Black"/>
              <a:cs typeface="Arial Black"/>
            </a:endParaRPr>
          </a:p>
        </p:txBody>
      </p:sp>
      <p:sp>
        <p:nvSpPr>
          <p:cNvPr id="9" name="object 9"/>
          <p:cNvSpPr txBox="1"/>
          <p:nvPr/>
        </p:nvSpPr>
        <p:spPr>
          <a:xfrm>
            <a:off x="402742" y="2263903"/>
            <a:ext cx="8642350" cy="2562225"/>
          </a:xfrm>
          <a:prstGeom prst="rect">
            <a:avLst/>
          </a:prstGeom>
        </p:spPr>
        <p:txBody>
          <a:bodyPr vert="horz" wrap="square" lIns="0" tIns="58419" rIns="0" bIns="0" rtlCol="0">
            <a:spAutoFit/>
          </a:bodyPr>
          <a:lstStyle/>
          <a:p>
            <a:pPr marL="12700" marR="5080">
              <a:lnSpc>
                <a:spcPct val="80000"/>
              </a:lnSpc>
              <a:spcBef>
                <a:spcPts val="459"/>
              </a:spcBef>
            </a:pPr>
            <a:r>
              <a:rPr sz="1500" dirty="0">
                <a:solidFill>
                  <a:srgbClr val="202429"/>
                </a:solidFill>
                <a:latin typeface="Lucida Sans Unicode"/>
                <a:cs typeface="Lucida Sans Unicode"/>
              </a:rPr>
              <a:t>The</a:t>
            </a:r>
            <a:r>
              <a:rPr sz="1500" spc="105" dirty="0">
                <a:solidFill>
                  <a:srgbClr val="202429"/>
                </a:solidFill>
                <a:latin typeface="Times New Roman"/>
                <a:cs typeface="Times New Roman"/>
              </a:rPr>
              <a:t> </a:t>
            </a:r>
            <a:r>
              <a:rPr sz="1500" dirty="0">
                <a:solidFill>
                  <a:srgbClr val="202429"/>
                </a:solidFill>
                <a:latin typeface="Lucida Sans Unicode"/>
                <a:cs typeface="Lucida Sans Unicode"/>
              </a:rPr>
              <a:t>Assessee</a:t>
            </a:r>
            <a:r>
              <a:rPr sz="1500" spc="135" dirty="0">
                <a:solidFill>
                  <a:srgbClr val="202429"/>
                </a:solidFill>
                <a:latin typeface="Times New Roman"/>
                <a:cs typeface="Times New Roman"/>
              </a:rPr>
              <a:t> </a:t>
            </a:r>
            <a:r>
              <a:rPr sz="1500" dirty="0">
                <a:solidFill>
                  <a:srgbClr val="202429"/>
                </a:solidFill>
                <a:latin typeface="Lucida Sans Unicode"/>
                <a:cs typeface="Lucida Sans Unicode"/>
              </a:rPr>
              <a:t>also</a:t>
            </a:r>
            <a:r>
              <a:rPr sz="1500" spc="130" dirty="0">
                <a:solidFill>
                  <a:srgbClr val="202429"/>
                </a:solidFill>
                <a:latin typeface="Times New Roman"/>
                <a:cs typeface="Times New Roman"/>
              </a:rPr>
              <a:t> </a:t>
            </a:r>
            <a:r>
              <a:rPr sz="1500" spc="70" dirty="0">
                <a:solidFill>
                  <a:srgbClr val="202429"/>
                </a:solidFill>
                <a:latin typeface="Lucida Sans Unicode"/>
                <a:cs typeface="Lucida Sans Unicode"/>
              </a:rPr>
              <a:t>claimed</a:t>
            </a:r>
            <a:r>
              <a:rPr sz="1500" spc="95" dirty="0">
                <a:solidFill>
                  <a:srgbClr val="202429"/>
                </a:solidFill>
                <a:latin typeface="Times New Roman"/>
                <a:cs typeface="Times New Roman"/>
              </a:rPr>
              <a:t> </a:t>
            </a:r>
            <a:r>
              <a:rPr sz="1500" spc="-20" dirty="0">
                <a:solidFill>
                  <a:srgbClr val="202429"/>
                </a:solidFill>
                <a:latin typeface="Lucida Sans Unicode"/>
                <a:cs typeface="Lucida Sans Unicode"/>
              </a:rPr>
              <a:t>TDS</a:t>
            </a:r>
            <a:r>
              <a:rPr sz="1500" spc="125" dirty="0">
                <a:solidFill>
                  <a:srgbClr val="202429"/>
                </a:solidFill>
                <a:latin typeface="Times New Roman"/>
                <a:cs typeface="Times New Roman"/>
              </a:rPr>
              <a:t> </a:t>
            </a:r>
            <a:r>
              <a:rPr sz="1500" dirty="0">
                <a:solidFill>
                  <a:srgbClr val="202429"/>
                </a:solidFill>
                <a:latin typeface="Lucida Sans Unicode"/>
                <a:cs typeface="Lucida Sans Unicode"/>
              </a:rPr>
              <a:t>amounting</a:t>
            </a:r>
            <a:r>
              <a:rPr sz="1500" spc="130" dirty="0">
                <a:solidFill>
                  <a:srgbClr val="202429"/>
                </a:solidFill>
                <a:latin typeface="Times New Roman"/>
                <a:cs typeface="Times New Roman"/>
              </a:rPr>
              <a:t> </a:t>
            </a:r>
            <a:r>
              <a:rPr sz="1500" dirty="0">
                <a:solidFill>
                  <a:srgbClr val="202429"/>
                </a:solidFill>
                <a:latin typeface="Lucida Sans Unicode"/>
                <a:cs typeface="Lucida Sans Unicode"/>
              </a:rPr>
              <a:t>to</a:t>
            </a:r>
            <a:r>
              <a:rPr sz="1500" spc="130" dirty="0">
                <a:solidFill>
                  <a:srgbClr val="202429"/>
                </a:solidFill>
                <a:latin typeface="Times New Roman"/>
                <a:cs typeface="Times New Roman"/>
              </a:rPr>
              <a:t> </a:t>
            </a:r>
            <a:r>
              <a:rPr sz="1500" spc="-90" dirty="0">
                <a:solidFill>
                  <a:srgbClr val="202429"/>
                </a:solidFill>
                <a:latin typeface="Lucida Sans Unicode"/>
                <a:cs typeface="Lucida Sans Unicode"/>
              </a:rPr>
              <a:t>Rs.10,45,439/-</a:t>
            </a:r>
            <a:r>
              <a:rPr sz="1500" spc="75" dirty="0">
                <a:solidFill>
                  <a:srgbClr val="202429"/>
                </a:solidFill>
                <a:latin typeface="Times New Roman"/>
                <a:cs typeface="Times New Roman"/>
              </a:rPr>
              <a:t> </a:t>
            </a:r>
            <a:r>
              <a:rPr sz="1500" spc="85" dirty="0">
                <a:solidFill>
                  <a:srgbClr val="202429"/>
                </a:solidFill>
                <a:latin typeface="Lucida Sans Unicode"/>
                <a:cs typeface="Lucida Sans Unicode"/>
              </a:rPr>
              <a:t>was</a:t>
            </a:r>
            <a:r>
              <a:rPr sz="1500" spc="100" dirty="0">
                <a:solidFill>
                  <a:srgbClr val="202429"/>
                </a:solidFill>
                <a:latin typeface="Times New Roman"/>
                <a:cs typeface="Times New Roman"/>
              </a:rPr>
              <a:t> </a:t>
            </a:r>
            <a:r>
              <a:rPr sz="1500" spc="60" dirty="0">
                <a:solidFill>
                  <a:srgbClr val="202429"/>
                </a:solidFill>
                <a:latin typeface="Lucida Sans Unicode"/>
                <a:cs typeface="Lucida Sans Unicode"/>
              </a:rPr>
              <a:t>deducted</a:t>
            </a:r>
            <a:r>
              <a:rPr sz="1500" spc="75" dirty="0">
                <a:solidFill>
                  <a:srgbClr val="202429"/>
                </a:solidFill>
                <a:latin typeface="Times New Roman"/>
                <a:cs typeface="Times New Roman"/>
              </a:rPr>
              <a:t> </a:t>
            </a:r>
            <a:r>
              <a:rPr sz="1500" spc="55" dirty="0">
                <a:solidFill>
                  <a:srgbClr val="202429"/>
                </a:solidFill>
                <a:latin typeface="Lucida Sans Unicode"/>
                <a:cs typeface="Lucida Sans Unicode"/>
              </a:rPr>
              <a:t>by</a:t>
            </a:r>
            <a:r>
              <a:rPr sz="1500" spc="125" dirty="0">
                <a:solidFill>
                  <a:srgbClr val="202429"/>
                </a:solidFill>
                <a:latin typeface="Times New Roman"/>
                <a:cs typeface="Times New Roman"/>
              </a:rPr>
              <a:t> </a:t>
            </a:r>
            <a:r>
              <a:rPr sz="1500" dirty="0">
                <a:solidFill>
                  <a:srgbClr val="202429"/>
                </a:solidFill>
                <a:latin typeface="Lucida Sans Unicode"/>
                <a:cs typeface="Lucida Sans Unicode"/>
              </a:rPr>
              <a:t>employer</a:t>
            </a:r>
            <a:r>
              <a:rPr sz="1500" spc="105" dirty="0">
                <a:solidFill>
                  <a:srgbClr val="202429"/>
                </a:solidFill>
                <a:latin typeface="Times New Roman"/>
                <a:cs typeface="Times New Roman"/>
              </a:rPr>
              <a:t> </a:t>
            </a:r>
            <a:r>
              <a:rPr sz="1500" spc="-20" dirty="0">
                <a:solidFill>
                  <a:srgbClr val="202429"/>
                </a:solidFill>
                <a:latin typeface="Lucida Sans Unicode"/>
                <a:cs typeface="Lucida Sans Unicode"/>
              </a:rPr>
              <a:t>i.e.</a:t>
            </a:r>
            <a:r>
              <a:rPr sz="1500" spc="-20" dirty="0">
                <a:solidFill>
                  <a:srgbClr val="202429"/>
                </a:solidFill>
                <a:latin typeface="Times New Roman"/>
                <a:cs typeface="Times New Roman"/>
              </a:rPr>
              <a:t> </a:t>
            </a:r>
            <a:r>
              <a:rPr sz="1500" spc="-45" dirty="0">
                <a:solidFill>
                  <a:srgbClr val="202429"/>
                </a:solidFill>
                <a:latin typeface="Lucida Sans Unicode"/>
                <a:cs typeface="Lucida Sans Unicode"/>
              </a:rPr>
              <a:t>M/s.</a:t>
            </a:r>
            <a:r>
              <a:rPr sz="1500" spc="40" dirty="0">
                <a:solidFill>
                  <a:srgbClr val="202429"/>
                </a:solidFill>
                <a:latin typeface="Times New Roman"/>
                <a:cs typeface="Times New Roman"/>
              </a:rPr>
              <a:t> </a:t>
            </a:r>
            <a:r>
              <a:rPr sz="1500" dirty="0">
                <a:solidFill>
                  <a:srgbClr val="202429"/>
                </a:solidFill>
                <a:latin typeface="Lucida Sans Unicode"/>
                <a:cs typeface="Lucida Sans Unicode"/>
              </a:rPr>
              <a:t>Nirmal</a:t>
            </a:r>
            <a:r>
              <a:rPr sz="1500" spc="40" dirty="0">
                <a:solidFill>
                  <a:srgbClr val="202429"/>
                </a:solidFill>
                <a:latin typeface="Times New Roman"/>
                <a:cs typeface="Times New Roman"/>
              </a:rPr>
              <a:t> </a:t>
            </a:r>
            <a:r>
              <a:rPr sz="1500" spc="-10" dirty="0">
                <a:solidFill>
                  <a:srgbClr val="202429"/>
                </a:solidFill>
                <a:latin typeface="Lucida Sans Unicode"/>
                <a:cs typeface="Lucida Sans Unicode"/>
              </a:rPr>
              <a:t>Lifestyle</a:t>
            </a:r>
            <a:r>
              <a:rPr sz="1500" spc="65" dirty="0">
                <a:solidFill>
                  <a:srgbClr val="202429"/>
                </a:solidFill>
                <a:latin typeface="Times New Roman"/>
                <a:cs typeface="Times New Roman"/>
              </a:rPr>
              <a:t> </a:t>
            </a:r>
            <a:r>
              <a:rPr sz="1500" spc="-65" dirty="0">
                <a:solidFill>
                  <a:srgbClr val="202429"/>
                </a:solidFill>
                <a:latin typeface="Lucida Sans Unicode"/>
                <a:cs typeface="Lucida Sans Unicode"/>
              </a:rPr>
              <a:t>Ltd.</a:t>
            </a:r>
            <a:r>
              <a:rPr sz="1500" spc="35" dirty="0">
                <a:solidFill>
                  <a:srgbClr val="202429"/>
                </a:solidFill>
                <a:latin typeface="Times New Roman"/>
                <a:cs typeface="Times New Roman"/>
              </a:rPr>
              <a:t> </a:t>
            </a:r>
            <a:r>
              <a:rPr sz="1500" dirty="0">
                <a:solidFill>
                  <a:srgbClr val="202429"/>
                </a:solidFill>
                <a:latin typeface="Lucida Sans Unicode"/>
                <a:cs typeface="Lucida Sans Unicode"/>
              </a:rPr>
              <a:t>from</a:t>
            </a:r>
            <a:r>
              <a:rPr sz="1500" spc="60" dirty="0">
                <a:solidFill>
                  <a:srgbClr val="202429"/>
                </a:solidFill>
                <a:latin typeface="Times New Roman"/>
                <a:cs typeface="Times New Roman"/>
              </a:rPr>
              <a:t> </a:t>
            </a:r>
            <a:r>
              <a:rPr sz="1500" spc="50" dirty="0">
                <a:solidFill>
                  <a:srgbClr val="202429"/>
                </a:solidFill>
                <a:latin typeface="Lucida Sans Unicode"/>
                <a:cs typeface="Lucida Sans Unicode"/>
              </a:rPr>
              <a:t>salary</a:t>
            </a:r>
            <a:r>
              <a:rPr sz="1500" spc="60" dirty="0">
                <a:solidFill>
                  <a:srgbClr val="202429"/>
                </a:solidFill>
                <a:latin typeface="Times New Roman"/>
                <a:cs typeface="Times New Roman"/>
              </a:rPr>
              <a:t> </a:t>
            </a:r>
            <a:r>
              <a:rPr sz="1500" dirty="0">
                <a:solidFill>
                  <a:srgbClr val="202429"/>
                </a:solidFill>
                <a:latin typeface="Lucida Sans Unicode"/>
                <a:cs typeface="Lucida Sans Unicode"/>
              </a:rPr>
              <a:t>under</a:t>
            </a:r>
            <a:r>
              <a:rPr sz="1500" spc="40" dirty="0">
                <a:solidFill>
                  <a:srgbClr val="202429"/>
                </a:solidFill>
                <a:latin typeface="Times New Roman"/>
                <a:cs typeface="Times New Roman"/>
              </a:rPr>
              <a:t> </a:t>
            </a:r>
            <a:r>
              <a:rPr sz="1500" dirty="0">
                <a:solidFill>
                  <a:srgbClr val="202429"/>
                </a:solidFill>
                <a:latin typeface="Lucida Sans Unicode"/>
                <a:cs typeface="Lucida Sans Unicode"/>
              </a:rPr>
              <a:t>Section</a:t>
            </a:r>
            <a:r>
              <a:rPr sz="1500" spc="55" dirty="0">
                <a:solidFill>
                  <a:srgbClr val="202429"/>
                </a:solidFill>
                <a:latin typeface="Times New Roman"/>
                <a:cs typeface="Times New Roman"/>
              </a:rPr>
              <a:t> </a:t>
            </a:r>
            <a:r>
              <a:rPr sz="1500" spc="-190" dirty="0">
                <a:solidFill>
                  <a:srgbClr val="202429"/>
                </a:solidFill>
                <a:latin typeface="Lucida Sans Unicode"/>
                <a:cs typeface="Lucida Sans Unicode"/>
              </a:rPr>
              <a:t>192</a:t>
            </a:r>
            <a:r>
              <a:rPr sz="1500" spc="55" dirty="0">
                <a:solidFill>
                  <a:srgbClr val="202429"/>
                </a:solidFill>
                <a:latin typeface="Times New Roman"/>
                <a:cs typeface="Times New Roman"/>
              </a:rPr>
              <a:t> </a:t>
            </a:r>
            <a:r>
              <a:rPr sz="1500" dirty="0">
                <a:solidFill>
                  <a:srgbClr val="202429"/>
                </a:solidFill>
                <a:latin typeface="Lucida Sans Unicode"/>
                <a:cs typeface="Lucida Sans Unicode"/>
              </a:rPr>
              <a:t>of</a:t>
            </a:r>
            <a:r>
              <a:rPr sz="1500" spc="45" dirty="0">
                <a:solidFill>
                  <a:srgbClr val="202429"/>
                </a:solidFill>
                <a:latin typeface="Times New Roman"/>
                <a:cs typeface="Times New Roman"/>
              </a:rPr>
              <a:t> </a:t>
            </a:r>
            <a:r>
              <a:rPr sz="1500" dirty="0">
                <a:solidFill>
                  <a:srgbClr val="202429"/>
                </a:solidFill>
                <a:latin typeface="Lucida Sans Unicode"/>
                <a:cs typeface="Lucida Sans Unicode"/>
              </a:rPr>
              <a:t>the</a:t>
            </a:r>
            <a:r>
              <a:rPr sz="1500" spc="60" dirty="0">
                <a:solidFill>
                  <a:srgbClr val="202429"/>
                </a:solidFill>
                <a:latin typeface="Times New Roman"/>
                <a:cs typeface="Times New Roman"/>
              </a:rPr>
              <a:t> </a:t>
            </a:r>
            <a:r>
              <a:rPr sz="1500" spc="60" dirty="0">
                <a:solidFill>
                  <a:srgbClr val="202429"/>
                </a:solidFill>
                <a:latin typeface="Lucida Sans Unicode"/>
                <a:cs typeface="Lucida Sans Unicode"/>
              </a:rPr>
              <a:t>Income</a:t>
            </a:r>
            <a:r>
              <a:rPr sz="1500" spc="60" dirty="0">
                <a:solidFill>
                  <a:srgbClr val="202429"/>
                </a:solidFill>
                <a:latin typeface="Times New Roman"/>
                <a:cs typeface="Times New Roman"/>
              </a:rPr>
              <a:t> </a:t>
            </a:r>
            <a:r>
              <a:rPr sz="1500" spc="-40" dirty="0">
                <a:solidFill>
                  <a:srgbClr val="202429"/>
                </a:solidFill>
                <a:latin typeface="Lucida Sans Unicode"/>
                <a:cs typeface="Lucida Sans Unicode"/>
              </a:rPr>
              <a:t>Tax</a:t>
            </a:r>
            <a:r>
              <a:rPr sz="1500" spc="40" dirty="0">
                <a:solidFill>
                  <a:srgbClr val="202429"/>
                </a:solidFill>
                <a:latin typeface="Times New Roman"/>
                <a:cs typeface="Times New Roman"/>
              </a:rPr>
              <a:t> </a:t>
            </a:r>
            <a:r>
              <a:rPr sz="1500" dirty="0">
                <a:solidFill>
                  <a:srgbClr val="202429"/>
                </a:solidFill>
                <a:latin typeface="Lucida Sans Unicode"/>
                <a:cs typeface="Lucida Sans Unicode"/>
              </a:rPr>
              <a:t>Act,</a:t>
            </a:r>
            <a:r>
              <a:rPr sz="1500" spc="55" dirty="0">
                <a:solidFill>
                  <a:srgbClr val="202429"/>
                </a:solidFill>
                <a:latin typeface="Times New Roman"/>
                <a:cs typeface="Times New Roman"/>
              </a:rPr>
              <a:t> </a:t>
            </a:r>
            <a:r>
              <a:rPr sz="1500" spc="-235" dirty="0">
                <a:solidFill>
                  <a:srgbClr val="202429"/>
                </a:solidFill>
                <a:latin typeface="Lucida Sans Unicode"/>
                <a:cs typeface="Lucida Sans Unicode"/>
              </a:rPr>
              <a:t>1961,</a:t>
            </a:r>
            <a:r>
              <a:rPr sz="1500" spc="50" dirty="0">
                <a:solidFill>
                  <a:srgbClr val="202429"/>
                </a:solidFill>
                <a:latin typeface="Times New Roman"/>
                <a:cs typeface="Times New Roman"/>
              </a:rPr>
              <a:t> </a:t>
            </a:r>
            <a:r>
              <a:rPr sz="1500" spc="-10" dirty="0">
                <a:solidFill>
                  <a:srgbClr val="202429"/>
                </a:solidFill>
                <a:latin typeface="Lucida Sans Unicode"/>
                <a:cs typeface="Lucida Sans Unicode"/>
              </a:rPr>
              <a:t>which</a:t>
            </a:r>
            <a:r>
              <a:rPr sz="1500" spc="-10" dirty="0">
                <a:solidFill>
                  <a:srgbClr val="202429"/>
                </a:solidFill>
                <a:latin typeface="Times New Roman"/>
                <a:cs typeface="Times New Roman"/>
              </a:rPr>
              <a:t> </a:t>
            </a:r>
            <a:r>
              <a:rPr sz="1500" spc="85" dirty="0">
                <a:solidFill>
                  <a:srgbClr val="202429"/>
                </a:solidFill>
                <a:latin typeface="Lucida Sans Unicode"/>
                <a:cs typeface="Lucida Sans Unicode"/>
              </a:rPr>
              <a:t>was</a:t>
            </a:r>
            <a:r>
              <a:rPr sz="1500" spc="110" dirty="0">
                <a:solidFill>
                  <a:srgbClr val="202429"/>
                </a:solidFill>
                <a:latin typeface="Times New Roman"/>
                <a:cs typeface="Times New Roman"/>
              </a:rPr>
              <a:t> </a:t>
            </a:r>
            <a:r>
              <a:rPr sz="1500" dirty="0">
                <a:solidFill>
                  <a:srgbClr val="202429"/>
                </a:solidFill>
                <a:latin typeface="Lucida Sans Unicode"/>
                <a:cs typeface="Lucida Sans Unicode"/>
              </a:rPr>
              <a:t>not</a:t>
            </a:r>
            <a:r>
              <a:rPr sz="1500" spc="150" dirty="0">
                <a:solidFill>
                  <a:srgbClr val="202429"/>
                </a:solidFill>
                <a:latin typeface="Times New Roman"/>
                <a:cs typeface="Times New Roman"/>
              </a:rPr>
              <a:t> </a:t>
            </a:r>
            <a:r>
              <a:rPr sz="1500" dirty="0">
                <a:solidFill>
                  <a:srgbClr val="202429"/>
                </a:solidFill>
                <a:latin typeface="Lucida Sans Unicode"/>
                <a:cs typeface="Lucida Sans Unicode"/>
              </a:rPr>
              <a:t>allowed</a:t>
            </a:r>
            <a:r>
              <a:rPr sz="1500" spc="105" dirty="0">
                <a:solidFill>
                  <a:srgbClr val="202429"/>
                </a:solidFill>
                <a:latin typeface="Times New Roman"/>
                <a:cs typeface="Times New Roman"/>
              </a:rPr>
              <a:t> </a:t>
            </a:r>
            <a:r>
              <a:rPr sz="1500" spc="55" dirty="0">
                <a:solidFill>
                  <a:srgbClr val="202429"/>
                </a:solidFill>
                <a:latin typeface="Lucida Sans Unicode"/>
                <a:cs typeface="Lucida Sans Unicode"/>
              </a:rPr>
              <a:t>by</a:t>
            </a:r>
            <a:r>
              <a:rPr sz="1500" spc="140" dirty="0">
                <a:solidFill>
                  <a:srgbClr val="202429"/>
                </a:solidFill>
                <a:latin typeface="Times New Roman"/>
                <a:cs typeface="Times New Roman"/>
              </a:rPr>
              <a:t> </a:t>
            </a:r>
            <a:r>
              <a:rPr sz="1500" dirty="0">
                <a:solidFill>
                  <a:srgbClr val="202429"/>
                </a:solidFill>
                <a:latin typeface="Lucida Sans Unicode"/>
                <a:cs typeface="Lucida Sans Unicode"/>
              </a:rPr>
              <a:t>the</a:t>
            </a:r>
            <a:r>
              <a:rPr sz="1500" spc="120" dirty="0">
                <a:solidFill>
                  <a:srgbClr val="202429"/>
                </a:solidFill>
                <a:latin typeface="Times New Roman"/>
                <a:cs typeface="Times New Roman"/>
              </a:rPr>
              <a:t> </a:t>
            </a:r>
            <a:r>
              <a:rPr sz="1500" dirty="0">
                <a:solidFill>
                  <a:srgbClr val="202429"/>
                </a:solidFill>
                <a:latin typeface="Lucida Sans Unicode"/>
                <a:cs typeface="Lucida Sans Unicode"/>
              </a:rPr>
              <a:t>Assessing</a:t>
            </a:r>
            <a:r>
              <a:rPr sz="1500" spc="165" dirty="0">
                <a:solidFill>
                  <a:srgbClr val="202429"/>
                </a:solidFill>
                <a:latin typeface="Times New Roman"/>
                <a:cs typeface="Times New Roman"/>
              </a:rPr>
              <a:t> </a:t>
            </a:r>
            <a:r>
              <a:rPr sz="1500" dirty="0">
                <a:solidFill>
                  <a:srgbClr val="202429"/>
                </a:solidFill>
                <a:latin typeface="Lucida Sans Unicode"/>
                <a:cs typeface="Lucida Sans Unicode"/>
              </a:rPr>
              <a:t>Officer</a:t>
            </a:r>
            <a:r>
              <a:rPr sz="1500" spc="114" dirty="0">
                <a:solidFill>
                  <a:srgbClr val="202429"/>
                </a:solidFill>
                <a:latin typeface="Times New Roman"/>
                <a:cs typeface="Times New Roman"/>
              </a:rPr>
              <a:t> </a:t>
            </a:r>
            <a:r>
              <a:rPr sz="1500" spc="50" dirty="0">
                <a:solidFill>
                  <a:srgbClr val="202429"/>
                </a:solidFill>
                <a:latin typeface="Lucida Sans Unicode"/>
                <a:cs typeface="Lucida Sans Unicode"/>
              </a:rPr>
              <a:t>(AO</a:t>
            </a:r>
            <a:r>
              <a:rPr sz="1500" spc="165" dirty="0">
                <a:solidFill>
                  <a:srgbClr val="202429"/>
                </a:solidFill>
                <a:latin typeface="Times New Roman"/>
                <a:cs typeface="Times New Roman"/>
              </a:rPr>
              <a:t> </a:t>
            </a:r>
            <a:r>
              <a:rPr sz="1500" spc="190" dirty="0">
                <a:solidFill>
                  <a:srgbClr val="202429"/>
                </a:solidFill>
                <a:latin typeface="Lucida Sans Unicode"/>
                <a:cs typeface="Lucida Sans Unicode"/>
              </a:rPr>
              <a:t>)</a:t>
            </a:r>
            <a:r>
              <a:rPr sz="1500" spc="120" dirty="0">
                <a:solidFill>
                  <a:srgbClr val="202429"/>
                </a:solidFill>
                <a:latin typeface="Times New Roman"/>
                <a:cs typeface="Times New Roman"/>
              </a:rPr>
              <a:t> </a:t>
            </a:r>
            <a:r>
              <a:rPr sz="1500" dirty="0">
                <a:solidFill>
                  <a:srgbClr val="202429"/>
                </a:solidFill>
                <a:latin typeface="Lucida Sans Unicode"/>
                <a:cs typeface="Lucida Sans Unicode"/>
              </a:rPr>
              <a:t>mainly</a:t>
            </a:r>
            <a:r>
              <a:rPr sz="1500" spc="150" dirty="0">
                <a:solidFill>
                  <a:srgbClr val="202429"/>
                </a:solidFill>
                <a:latin typeface="Times New Roman"/>
                <a:cs typeface="Times New Roman"/>
              </a:rPr>
              <a:t> </a:t>
            </a:r>
            <a:r>
              <a:rPr sz="1500" dirty="0">
                <a:solidFill>
                  <a:srgbClr val="202429"/>
                </a:solidFill>
                <a:latin typeface="Lucida Sans Unicode"/>
                <a:cs typeface="Lucida Sans Unicode"/>
              </a:rPr>
              <a:t>on</a:t>
            </a:r>
            <a:r>
              <a:rPr sz="1500" spc="140" dirty="0">
                <a:solidFill>
                  <a:srgbClr val="202429"/>
                </a:solidFill>
                <a:latin typeface="Times New Roman"/>
                <a:cs typeface="Times New Roman"/>
              </a:rPr>
              <a:t> </a:t>
            </a:r>
            <a:r>
              <a:rPr sz="1500" dirty="0">
                <a:solidFill>
                  <a:srgbClr val="202429"/>
                </a:solidFill>
                <a:latin typeface="Lucida Sans Unicode"/>
                <a:cs typeface="Lucida Sans Unicode"/>
              </a:rPr>
              <a:t>the</a:t>
            </a:r>
            <a:r>
              <a:rPr sz="1500" spc="145" dirty="0">
                <a:solidFill>
                  <a:srgbClr val="202429"/>
                </a:solidFill>
                <a:latin typeface="Times New Roman"/>
                <a:cs typeface="Times New Roman"/>
              </a:rPr>
              <a:t> </a:t>
            </a:r>
            <a:r>
              <a:rPr sz="1500" dirty="0">
                <a:solidFill>
                  <a:srgbClr val="202429"/>
                </a:solidFill>
                <a:latin typeface="Lucida Sans Unicode"/>
                <a:cs typeface="Lucida Sans Unicode"/>
              </a:rPr>
              <a:t>ground</a:t>
            </a:r>
            <a:r>
              <a:rPr sz="1500" spc="145" dirty="0">
                <a:solidFill>
                  <a:srgbClr val="202429"/>
                </a:solidFill>
                <a:latin typeface="Times New Roman"/>
                <a:cs typeface="Times New Roman"/>
              </a:rPr>
              <a:t> </a:t>
            </a:r>
            <a:r>
              <a:rPr sz="1500" dirty="0">
                <a:solidFill>
                  <a:srgbClr val="202429"/>
                </a:solidFill>
                <a:latin typeface="Lucida Sans Unicode"/>
                <a:cs typeface="Lucida Sans Unicode"/>
              </a:rPr>
              <a:t>that</a:t>
            </a:r>
            <a:r>
              <a:rPr sz="1500" spc="120" dirty="0">
                <a:solidFill>
                  <a:srgbClr val="202429"/>
                </a:solidFill>
                <a:latin typeface="Times New Roman"/>
                <a:cs typeface="Times New Roman"/>
              </a:rPr>
              <a:t> </a:t>
            </a:r>
            <a:r>
              <a:rPr sz="1500" dirty="0">
                <a:solidFill>
                  <a:srgbClr val="202429"/>
                </a:solidFill>
                <a:latin typeface="Lucida Sans Unicode"/>
                <a:cs typeface="Lucida Sans Unicode"/>
              </a:rPr>
              <a:t>the</a:t>
            </a:r>
            <a:r>
              <a:rPr sz="1500" spc="140" dirty="0">
                <a:solidFill>
                  <a:srgbClr val="202429"/>
                </a:solidFill>
                <a:latin typeface="Times New Roman"/>
                <a:cs typeface="Times New Roman"/>
              </a:rPr>
              <a:t> </a:t>
            </a:r>
            <a:r>
              <a:rPr sz="1500" dirty="0">
                <a:solidFill>
                  <a:srgbClr val="202429"/>
                </a:solidFill>
                <a:latin typeface="Lucida Sans Unicode"/>
                <a:cs typeface="Lucida Sans Unicode"/>
              </a:rPr>
              <a:t>employer</a:t>
            </a:r>
            <a:r>
              <a:rPr sz="1500" spc="120" dirty="0">
                <a:solidFill>
                  <a:srgbClr val="202429"/>
                </a:solidFill>
                <a:latin typeface="Times New Roman"/>
                <a:cs typeface="Times New Roman"/>
              </a:rPr>
              <a:t> </a:t>
            </a:r>
            <a:r>
              <a:rPr sz="1500" spc="-25" dirty="0">
                <a:solidFill>
                  <a:srgbClr val="202429"/>
                </a:solidFill>
                <a:latin typeface="Lucida Sans Unicode"/>
                <a:cs typeface="Lucida Sans Unicode"/>
              </a:rPr>
              <a:t>of</a:t>
            </a:r>
            <a:r>
              <a:rPr sz="1500" spc="-25" dirty="0">
                <a:solidFill>
                  <a:srgbClr val="202429"/>
                </a:solidFill>
                <a:latin typeface="Times New Roman"/>
                <a:cs typeface="Times New Roman"/>
              </a:rPr>
              <a:t> </a:t>
            </a:r>
            <a:r>
              <a:rPr sz="1500" dirty="0">
                <a:solidFill>
                  <a:srgbClr val="202429"/>
                </a:solidFill>
                <a:latin typeface="Lucida Sans Unicode"/>
                <a:cs typeface="Lucida Sans Unicode"/>
              </a:rPr>
              <a:t>the</a:t>
            </a:r>
            <a:r>
              <a:rPr sz="1500" spc="60" dirty="0">
                <a:solidFill>
                  <a:srgbClr val="202429"/>
                </a:solidFill>
                <a:latin typeface="Times New Roman"/>
                <a:cs typeface="Times New Roman"/>
              </a:rPr>
              <a:t> </a:t>
            </a:r>
            <a:r>
              <a:rPr sz="1500" spc="60" dirty="0">
                <a:solidFill>
                  <a:srgbClr val="202429"/>
                </a:solidFill>
                <a:latin typeface="Lucida Sans Unicode"/>
                <a:cs typeface="Lucida Sans Unicode"/>
              </a:rPr>
              <a:t>assessee</a:t>
            </a:r>
            <a:r>
              <a:rPr sz="1500" spc="85" dirty="0">
                <a:solidFill>
                  <a:srgbClr val="202429"/>
                </a:solidFill>
                <a:latin typeface="Times New Roman"/>
                <a:cs typeface="Times New Roman"/>
              </a:rPr>
              <a:t> </a:t>
            </a:r>
            <a:r>
              <a:rPr sz="1500" spc="75" dirty="0">
                <a:solidFill>
                  <a:srgbClr val="202429"/>
                </a:solidFill>
                <a:latin typeface="Lucida Sans Unicode"/>
                <a:cs typeface="Lucida Sans Unicode"/>
              </a:rPr>
              <a:t>has</a:t>
            </a:r>
            <a:r>
              <a:rPr sz="1500" spc="70" dirty="0">
                <a:solidFill>
                  <a:srgbClr val="202429"/>
                </a:solidFill>
                <a:latin typeface="Times New Roman"/>
                <a:cs typeface="Times New Roman"/>
              </a:rPr>
              <a:t> </a:t>
            </a:r>
            <a:r>
              <a:rPr sz="1500" dirty="0">
                <a:solidFill>
                  <a:srgbClr val="202429"/>
                </a:solidFill>
                <a:latin typeface="Lucida Sans Unicode"/>
                <a:cs typeface="Lucida Sans Unicode"/>
              </a:rPr>
              <a:t>not</a:t>
            </a:r>
            <a:r>
              <a:rPr sz="1500" spc="95" dirty="0">
                <a:solidFill>
                  <a:srgbClr val="202429"/>
                </a:solidFill>
                <a:latin typeface="Times New Roman"/>
                <a:cs typeface="Times New Roman"/>
              </a:rPr>
              <a:t> </a:t>
            </a:r>
            <a:r>
              <a:rPr sz="1500" dirty="0">
                <a:solidFill>
                  <a:srgbClr val="202429"/>
                </a:solidFill>
                <a:latin typeface="Lucida Sans Unicode"/>
                <a:cs typeface="Lucida Sans Unicode"/>
              </a:rPr>
              <a:t>reflected</a:t>
            </a:r>
            <a:r>
              <a:rPr sz="1500" spc="70" dirty="0">
                <a:solidFill>
                  <a:srgbClr val="202429"/>
                </a:solidFill>
                <a:latin typeface="Times New Roman"/>
                <a:cs typeface="Times New Roman"/>
              </a:rPr>
              <a:t> </a:t>
            </a:r>
            <a:r>
              <a:rPr sz="1500" dirty="0">
                <a:solidFill>
                  <a:srgbClr val="202429"/>
                </a:solidFill>
                <a:latin typeface="Lucida Sans Unicode"/>
                <a:cs typeface="Lucida Sans Unicode"/>
              </a:rPr>
              <a:t>the</a:t>
            </a:r>
            <a:r>
              <a:rPr sz="1500" spc="40" dirty="0">
                <a:solidFill>
                  <a:srgbClr val="202429"/>
                </a:solidFill>
                <a:latin typeface="Times New Roman"/>
                <a:cs typeface="Times New Roman"/>
              </a:rPr>
              <a:t> </a:t>
            </a:r>
            <a:r>
              <a:rPr sz="1500" spc="-20" dirty="0">
                <a:solidFill>
                  <a:srgbClr val="202429"/>
                </a:solidFill>
                <a:latin typeface="Lucida Sans Unicode"/>
                <a:cs typeface="Lucida Sans Unicode"/>
              </a:rPr>
              <a:t>TDS</a:t>
            </a:r>
            <a:r>
              <a:rPr sz="1500" spc="80" dirty="0">
                <a:solidFill>
                  <a:srgbClr val="202429"/>
                </a:solidFill>
                <a:latin typeface="Times New Roman"/>
                <a:cs typeface="Times New Roman"/>
              </a:rPr>
              <a:t> </a:t>
            </a:r>
            <a:r>
              <a:rPr sz="1500" dirty="0">
                <a:solidFill>
                  <a:srgbClr val="202429"/>
                </a:solidFill>
                <a:latin typeface="Lucida Sans Unicode"/>
                <a:cs typeface="Lucida Sans Unicode"/>
              </a:rPr>
              <a:t>in</a:t>
            </a:r>
            <a:r>
              <a:rPr sz="1500" spc="80" dirty="0">
                <a:solidFill>
                  <a:srgbClr val="202429"/>
                </a:solidFill>
                <a:latin typeface="Times New Roman"/>
                <a:cs typeface="Times New Roman"/>
              </a:rPr>
              <a:t> </a:t>
            </a:r>
            <a:r>
              <a:rPr sz="1500" dirty="0">
                <a:solidFill>
                  <a:srgbClr val="202429"/>
                </a:solidFill>
                <a:latin typeface="Lucida Sans Unicode"/>
                <a:cs typeface="Lucida Sans Unicode"/>
              </a:rPr>
              <a:t>Form</a:t>
            </a:r>
            <a:r>
              <a:rPr sz="1500" spc="85" dirty="0">
                <a:solidFill>
                  <a:srgbClr val="202429"/>
                </a:solidFill>
                <a:latin typeface="Times New Roman"/>
                <a:cs typeface="Times New Roman"/>
              </a:rPr>
              <a:t> </a:t>
            </a:r>
            <a:r>
              <a:rPr sz="1500" spc="-10" dirty="0">
                <a:solidFill>
                  <a:srgbClr val="202429"/>
                </a:solidFill>
                <a:latin typeface="Lucida Sans Unicode"/>
                <a:cs typeface="Lucida Sans Unicode"/>
              </a:rPr>
              <a:t>No.26AS.</a:t>
            </a:r>
            <a:endParaRPr sz="1500">
              <a:latin typeface="Lucida Sans Unicode"/>
              <a:cs typeface="Lucida Sans Unicode"/>
            </a:endParaRPr>
          </a:p>
          <a:p>
            <a:pPr marL="12700" marR="157480">
              <a:lnSpc>
                <a:spcPts val="1440"/>
              </a:lnSpc>
              <a:spcBef>
                <a:spcPts val="1390"/>
              </a:spcBef>
            </a:pPr>
            <a:r>
              <a:rPr sz="1500" dirty="0">
                <a:solidFill>
                  <a:srgbClr val="202429"/>
                </a:solidFill>
                <a:latin typeface="Lucida Sans Unicode"/>
                <a:cs typeface="Lucida Sans Unicode"/>
              </a:rPr>
              <a:t>The</a:t>
            </a:r>
            <a:r>
              <a:rPr sz="1500" spc="105" dirty="0">
                <a:solidFill>
                  <a:srgbClr val="202429"/>
                </a:solidFill>
                <a:latin typeface="Times New Roman"/>
                <a:cs typeface="Times New Roman"/>
              </a:rPr>
              <a:t> </a:t>
            </a:r>
            <a:r>
              <a:rPr sz="1500" dirty="0">
                <a:solidFill>
                  <a:srgbClr val="202429"/>
                </a:solidFill>
                <a:latin typeface="Lucida Sans Unicode"/>
                <a:cs typeface="Lucida Sans Unicode"/>
              </a:rPr>
              <a:t>Assessee</a:t>
            </a:r>
            <a:r>
              <a:rPr sz="1500" spc="140" dirty="0">
                <a:solidFill>
                  <a:srgbClr val="202429"/>
                </a:solidFill>
                <a:latin typeface="Times New Roman"/>
                <a:cs typeface="Times New Roman"/>
              </a:rPr>
              <a:t> </a:t>
            </a:r>
            <a:r>
              <a:rPr sz="1500" dirty="0">
                <a:solidFill>
                  <a:srgbClr val="202429"/>
                </a:solidFill>
                <a:latin typeface="Lucida Sans Unicode"/>
                <a:cs typeface="Lucida Sans Unicode"/>
              </a:rPr>
              <a:t>being</a:t>
            </a:r>
            <a:r>
              <a:rPr sz="1500" spc="95" dirty="0">
                <a:solidFill>
                  <a:srgbClr val="202429"/>
                </a:solidFill>
                <a:latin typeface="Times New Roman"/>
                <a:cs typeface="Times New Roman"/>
              </a:rPr>
              <a:t> </a:t>
            </a:r>
            <a:r>
              <a:rPr sz="1500" dirty="0">
                <a:solidFill>
                  <a:srgbClr val="202429"/>
                </a:solidFill>
                <a:latin typeface="Lucida Sans Unicode"/>
                <a:cs typeface="Lucida Sans Unicode"/>
              </a:rPr>
              <a:t>aggrieved,</a:t>
            </a:r>
            <a:r>
              <a:rPr sz="1500" dirty="0">
                <a:solidFill>
                  <a:srgbClr val="202429"/>
                </a:solidFill>
                <a:latin typeface="Times New Roman"/>
                <a:cs typeface="Times New Roman"/>
              </a:rPr>
              <a:t> </a:t>
            </a:r>
            <a:r>
              <a:rPr sz="1500" spc="55" dirty="0">
                <a:solidFill>
                  <a:srgbClr val="202429"/>
                </a:solidFill>
                <a:latin typeface="Lucida Sans Unicode"/>
                <a:cs typeface="Lucida Sans Unicode"/>
              </a:rPr>
              <a:t>challenged</a:t>
            </a:r>
            <a:r>
              <a:rPr sz="1500" spc="55" dirty="0">
                <a:solidFill>
                  <a:srgbClr val="202429"/>
                </a:solidFill>
                <a:latin typeface="Times New Roman"/>
                <a:cs typeface="Times New Roman"/>
              </a:rPr>
              <a:t> </a:t>
            </a:r>
            <a:r>
              <a:rPr sz="1500" dirty="0">
                <a:solidFill>
                  <a:srgbClr val="202429"/>
                </a:solidFill>
                <a:latin typeface="Lucida Sans Unicode"/>
                <a:cs typeface="Lucida Sans Unicode"/>
              </a:rPr>
              <a:t>the</a:t>
            </a:r>
            <a:r>
              <a:rPr sz="1500" spc="105" dirty="0">
                <a:solidFill>
                  <a:srgbClr val="202429"/>
                </a:solidFill>
                <a:latin typeface="Times New Roman"/>
                <a:cs typeface="Times New Roman"/>
              </a:rPr>
              <a:t> </a:t>
            </a:r>
            <a:r>
              <a:rPr sz="1500" dirty="0">
                <a:solidFill>
                  <a:srgbClr val="202429"/>
                </a:solidFill>
                <a:latin typeface="Lucida Sans Unicode"/>
                <a:cs typeface="Lucida Sans Unicode"/>
              </a:rPr>
              <a:t>nonallowing</a:t>
            </a:r>
            <a:r>
              <a:rPr sz="1500" spc="130" dirty="0">
                <a:solidFill>
                  <a:srgbClr val="202429"/>
                </a:solidFill>
                <a:latin typeface="Times New Roman"/>
                <a:cs typeface="Times New Roman"/>
              </a:rPr>
              <a:t> </a:t>
            </a:r>
            <a:r>
              <a:rPr sz="1500" dirty="0">
                <a:solidFill>
                  <a:srgbClr val="202429"/>
                </a:solidFill>
                <a:latin typeface="Lucida Sans Unicode"/>
                <a:cs typeface="Lucida Sans Unicode"/>
              </a:rPr>
              <a:t>of</a:t>
            </a:r>
            <a:r>
              <a:rPr sz="1500" spc="125" dirty="0">
                <a:solidFill>
                  <a:srgbClr val="202429"/>
                </a:solidFill>
                <a:latin typeface="Times New Roman"/>
                <a:cs typeface="Times New Roman"/>
              </a:rPr>
              <a:t> </a:t>
            </a:r>
            <a:r>
              <a:rPr sz="1500" spc="-20" dirty="0">
                <a:solidFill>
                  <a:srgbClr val="202429"/>
                </a:solidFill>
                <a:latin typeface="Lucida Sans Unicode"/>
                <a:cs typeface="Lucida Sans Unicode"/>
              </a:rPr>
              <a:t>TDS</a:t>
            </a:r>
            <a:r>
              <a:rPr sz="1500" spc="120" dirty="0">
                <a:solidFill>
                  <a:srgbClr val="202429"/>
                </a:solidFill>
                <a:latin typeface="Times New Roman"/>
                <a:cs typeface="Times New Roman"/>
              </a:rPr>
              <a:t> </a:t>
            </a:r>
            <a:r>
              <a:rPr sz="1500" dirty="0">
                <a:solidFill>
                  <a:srgbClr val="202429"/>
                </a:solidFill>
                <a:latin typeface="Lucida Sans Unicode"/>
                <a:cs typeface="Lucida Sans Unicode"/>
              </a:rPr>
              <a:t>credit</a:t>
            </a:r>
            <a:r>
              <a:rPr sz="1500" spc="114" dirty="0">
                <a:solidFill>
                  <a:srgbClr val="202429"/>
                </a:solidFill>
                <a:latin typeface="Times New Roman"/>
                <a:cs typeface="Times New Roman"/>
              </a:rPr>
              <a:t> </a:t>
            </a:r>
            <a:r>
              <a:rPr sz="1500" dirty="0">
                <a:solidFill>
                  <a:srgbClr val="202429"/>
                </a:solidFill>
                <a:latin typeface="Lucida Sans Unicode"/>
                <a:cs typeface="Lucida Sans Unicode"/>
              </a:rPr>
              <a:t>of</a:t>
            </a:r>
            <a:r>
              <a:rPr sz="1500" spc="114" dirty="0">
                <a:solidFill>
                  <a:srgbClr val="202429"/>
                </a:solidFill>
                <a:latin typeface="Times New Roman"/>
                <a:cs typeface="Times New Roman"/>
              </a:rPr>
              <a:t> </a:t>
            </a:r>
            <a:r>
              <a:rPr sz="1500" spc="-65" dirty="0">
                <a:solidFill>
                  <a:srgbClr val="202429"/>
                </a:solidFill>
                <a:latin typeface="Lucida Sans Unicode"/>
                <a:cs typeface="Lucida Sans Unicode"/>
              </a:rPr>
              <a:t>Rs.10,45,439/-</a:t>
            </a:r>
            <a:r>
              <a:rPr sz="1500" dirty="0">
                <a:solidFill>
                  <a:srgbClr val="202429"/>
                </a:solidFill>
                <a:latin typeface="Lucida Sans Unicode"/>
                <a:cs typeface="Lucida Sans Unicode"/>
              </a:rPr>
              <a:t>before</a:t>
            </a:r>
            <a:r>
              <a:rPr sz="1500" spc="110" dirty="0">
                <a:solidFill>
                  <a:srgbClr val="202429"/>
                </a:solidFill>
                <a:latin typeface="Times New Roman"/>
                <a:cs typeface="Times New Roman"/>
              </a:rPr>
              <a:t> </a:t>
            </a:r>
            <a:r>
              <a:rPr sz="1500" dirty="0">
                <a:solidFill>
                  <a:srgbClr val="202429"/>
                </a:solidFill>
                <a:latin typeface="Lucida Sans Unicode"/>
                <a:cs typeface="Lucida Sans Unicode"/>
              </a:rPr>
              <a:t>the</a:t>
            </a:r>
            <a:r>
              <a:rPr sz="1500" spc="130" dirty="0">
                <a:solidFill>
                  <a:srgbClr val="202429"/>
                </a:solidFill>
                <a:latin typeface="Times New Roman"/>
                <a:cs typeface="Times New Roman"/>
              </a:rPr>
              <a:t> </a:t>
            </a:r>
            <a:r>
              <a:rPr sz="1500" spc="-85" dirty="0">
                <a:solidFill>
                  <a:srgbClr val="202429"/>
                </a:solidFill>
                <a:latin typeface="Lucida Sans Unicode"/>
                <a:cs typeface="Lucida Sans Unicode"/>
              </a:rPr>
              <a:t>Ld.</a:t>
            </a:r>
            <a:r>
              <a:rPr sz="1500" spc="140" dirty="0">
                <a:solidFill>
                  <a:srgbClr val="202429"/>
                </a:solidFill>
                <a:latin typeface="Times New Roman"/>
                <a:cs typeface="Times New Roman"/>
              </a:rPr>
              <a:t> </a:t>
            </a:r>
            <a:r>
              <a:rPr sz="1500" dirty="0">
                <a:solidFill>
                  <a:srgbClr val="202429"/>
                </a:solidFill>
                <a:latin typeface="Lucida Sans Unicode"/>
                <a:cs typeface="Lucida Sans Unicode"/>
              </a:rPr>
              <a:t>Commissioner,</a:t>
            </a:r>
            <a:r>
              <a:rPr sz="1500" spc="175" dirty="0">
                <a:solidFill>
                  <a:srgbClr val="202429"/>
                </a:solidFill>
                <a:latin typeface="Times New Roman"/>
                <a:cs typeface="Times New Roman"/>
              </a:rPr>
              <a:t> </a:t>
            </a:r>
            <a:r>
              <a:rPr sz="1500" spc="50" dirty="0">
                <a:solidFill>
                  <a:srgbClr val="202429"/>
                </a:solidFill>
                <a:latin typeface="Lucida Sans Unicode"/>
                <a:cs typeface="Lucida Sans Unicode"/>
              </a:rPr>
              <a:t>who</a:t>
            </a:r>
            <a:r>
              <a:rPr sz="1500" spc="145" dirty="0">
                <a:solidFill>
                  <a:srgbClr val="202429"/>
                </a:solidFill>
                <a:latin typeface="Times New Roman"/>
                <a:cs typeface="Times New Roman"/>
              </a:rPr>
              <a:t> </a:t>
            </a:r>
            <a:r>
              <a:rPr sz="1500" dirty="0">
                <a:solidFill>
                  <a:srgbClr val="202429"/>
                </a:solidFill>
                <a:latin typeface="Lucida Sans Unicode"/>
                <a:cs typeface="Lucida Sans Unicode"/>
              </a:rPr>
              <a:t>ultimately</a:t>
            </a:r>
            <a:r>
              <a:rPr sz="1500" spc="135" dirty="0">
                <a:solidFill>
                  <a:srgbClr val="202429"/>
                </a:solidFill>
                <a:latin typeface="Times New Roman"/>
                <a:cs typeface="Times New Roman"/>
              </a:rPr>
              <a:t> </a:t>
            </a:r>
            <a:r>
              <a:rPr sz="1500" dirty="0">
                <a:solidFill>
                  <a:srgbClr val="202429"/>
                </a:solidFill>
                <a:latin typeface="Lucida Sans Unicode"/>
                <a:cs typeface="Lucida Sans Unicode"/>
              </a:rPr>
              <a:t>affirms</a:t>
            </a:r>
            <a:r>
              <a:rPr sz="1500" spc="135" dirty="0">
                <a:solidFill>
                  <a:srgbClr val="202429"/>
                </a:solidFill>
                <a:latin typeface="Times New Roman"/>
                <a:cs typeface="Times New Roman"/>
              </a:rPr>
              <a:t> </a:t>
            </a:r>
            <a:r>
              <a:rPr sz="1500" dirty="0">
                <a:solidFill>
                  <a:srgbClr val="202429"/>
                </a:solidFill>
                <a:latin typeface="Lucida Sans Unicode"/>
                <a:cs typeface="Lucida Sans Unicode"/>
              </a:rPr>
              <a:t>the</a:t>
            </a:r>
            <a:r>
              <a:rPr sz="1500" spc="130" dirty="0">
                <a:solidFill>
                  <a:srgbClr val="202429"/>
                </a:solidFill>
                <a:latin typeface="Times New Roman"/>
                <a:cs typeface="Times New Roman"/>
              </a:rPr>
              <a:t> </a:t>
            </a:r>
            <a:r>
              <a:rPr sz="1500" spc="50" dirty="0">
                <a:solidFill>
                  <a:srgbClr val="202429"/>
                </a:solidFill>
                <a:latin typeface="Lucida Sans Unicode"/>
                <a:cs typeface="Lucida Sans Unicode"/>
              </a:rPr>
              <a:t>said</a:t>
            </a:r>
            <a:r>
              <a:rPr sz="1500" spc="145" dirty="0">
                <a:solidFill>
                  <a:srgbClr val="202429"/>
                </a:solidFill>
                <a:latin typeface="Times New Roman"/>
                <a:cs typeface="Times New Roman"/>
              </a:rPr>
              <a:t> </a:t>
            </a:r>
            <a:r>
              <a:rPr sz="1500" dirty="0">
                <a:solidFill>
                  <a:srgbClr val="202429"/>
                </a:solidFill>
                <a:latin typeface="Lucida Sans Unicode"/>
                <a:cs typeface="Lucida Sans Unicode"/>
              </a:rPr>
              <a:t>addition</a:t>
            </a:r>
            <a:r>
              <a:rPr sz="1500" spc="140" dirty="0">
                <a:solidFill>
                  <a:srgbClr val="202429"/>
                </a:solidFill>
                <a:latin typeface="Times New Roman"/>
                <a:cs typeface="Times New Roman"/>
              </a:rPr>
              <a:t> </a:t>
            </a:r>
            <a:r>
              <a:rPr sz="1500" spc="60" dirty="0">
                <a:solidFill>
                  <a:srgbClr val="202429"/>
                </a:solidFill>
                <a:latin typeface="Lucida Sans Unicode"/>
                <a:cs typeface="Lucida Sans Unicode"/>
              </a:rPr>
              <a:t>by</a:t>
            </a:r>
            <a:r>
              <a:rPr sz="1500" spc="140" dirty="0">
                <a:solidFill>
                  <a:srgbClr val="202429"/>
                </a:solidFill>
                <a:latin typeface="Times New Roman"/>
                <a:cs typeface="Times New Roman"/>
              </a:rPr>
              <a:t> </a:t>
            </a:r>
            <a:r>
              <a:rPr sz="1500" dirty="0">
                <a:solidFill>
                  <a:srgbClr val="202429"/>
                </a:solidFill>
                <a:latin typeface="Lucida Sans Unicode"/>
                <a:cs typeface="Lucida Sans Unicode"/>
              </a:rPr>
              <a:t>observing</a:t>
            </a:r>
            <a:r>
              <a:rPr sz="1500" spc="130" dirty="0">
                <a:solidFill>
                  <a:srgbClr val="202429"/>
                </a:solidFill>
                <a:latin typeface="Times New Roman"/>
                <a:cs typeface="Times New Roman"/>
              </a:rPr>
              <a:t> </a:t>
            </a:r>
            <a:r>
              <a:rPr sz="1500" spc="75" dirty="0">
                <a:solidFill>
                  <a:srgbClr val="202429"/>
                </a:solidFill>
                <a:latin typeface="Lucida Sans Unicode"/>
                <a:cs typeface="Lucida Sans Unicode"/>
              </a:rPr>
              <a:t>as</a:t>
            </a:r>
            <a:r>
              <a:rPr sz="1500" spc="75" dirty="0">
                <a:solidFill>
                  <a:srgbClr val="202429"/>
                </a:solidFill>
                <a:latin typeface="Times New Roman"/>
                <a:cs typeface="Times New Roman"/>
              </a:rPr>
              <a:t> </a:t>
            </a:r>
            <a:r>
              <a:rPr sz="1500" spc="-10" dirty="0">
                <a:solidFill>
                  <a:srgbClr val="202429"/>
                </a:solidFill>
                <a:latin typeface="Lucida Sans Unicode"/>
                <a:cs typeface="Lucida Sans Unicode"/>
              </a:rPr>
              <a:t>under.</a:t>
            </a:r>
            <a:endParaRPr sz="1500">
              <a:latin typeface="Lucida Sans Unicode"/>
              <a:cs typeface="Lucida Sans Unicode"/>
            </a:endParaRPr>
          </a:p>
          <a:p>
            <a:pPr marL="12700" marR="6350">
              <a:lnSpc>
                <a:spcPct val="80000"/>
              </a:lnSpc>
              <a:spcBef>
                <a:spcPts val="1420"/>
              </a:spcBef>
            </a:pPr>
            <a:r>
              <a:rPr sz="1400" dirty="0">
                <a:solidFill>
                  <a:srgbClr val="3F3F3F"/>
                </a:solidFill>
                <a:latin typeface="Calibri"/>
                <a:cs typeface="Calibri"/>
              </a:rPr>
              <a:t>“</a:t>
            </a:r>
            <a:r>
              <a:rPr sz="1400" spc="-20" dirty="0">
                <a:solidFill>
                  <a:srgbClr val="3F3F3F"/>
                </a:solidFill>
                <a:latin typeface="Calibri"/>
                <a:cs typeface="Calibri"/>
              </a:rPr>
              <a:t> </a:t>
            </a:r>
            <a:r>
              <a:rPr sz="1400" dirty="0">
                <a:solidFill>
                  <a:srgbClr val="3F3F3F"/>
                </a:solidFill>
                <a:latin typeface="Calibri"/>
                <a:cs typeface="Calibri"/>
              </a:rPr>
              <a:t>That it</a:t>
            </a:r>
            <a:r>
              <a:rPr sz="1400" spc="-30" dirty="0">
                <a:solidFill>
                  <a:srgbClr val="3F3F3F"/>
                </a:solidFill>
                <a:latin typeface="Calibri"/>
                <a:cs typeface="Calibri"/>
              </a:rPr>
              <a:t> </a:t>
            </a:r>
            <a:r>
              <a:rPr sz="1400" dirty="0">
                <a:solidFill>
                  <a:srgbClr val="3F3F3F"/>
                </a:solidFill>
                <a:latin typeface="Calibri"/>
                <a:cs typeface="Calibri"/>
              </a:rPr>
              <a:t>is</a:t>
            </a:r>
            <a:r>
              <a:rPr sz="1400" spc="-15" dirty="0">
                <a:solidFill>
                  <a:srgbClr val="3F3F3F"/>
                </a:solidFill>
                <a:latin typeface="Calibri"/>
                <a:cs typeface="Calibri"/>
              </a:rPr>
              <a:t> </a:t>
            </a:r>
            <a:r>
              <a:rPr sz="1400" dirty="0">
                <a:solidFill>
                  <a:srgbClr val="3F3F3F"/>
                </a:solidFill>
                <a:latin typeface="Calibri"/>
                <a:cs typeface="Calibri"/>
              </a:rPr>
              <a:t>seen</a:t>
            </a:r>
            <a:r>
              <a:rPr sz="1400" spc="-15" dirty="0">
                <a:solidFill>
                  <a:srgbClr val="3F3F3F"/>
                </a:solidFill>
                <a:latin typeface="Calibri"/>
                <a:cs typeface="Calibri"/>
              </a:rPr>
              <a:t> </a:t>
            </a:r>
            <a:r>
              <a:rPr sz="1400" dirty="0">
                <a:solidFill>
                  <a:srgbClr val="3F3F3F"/>
                </a:solidFill>
                <a:latin typeface="Calibri"/>
                <a:cs typeface="Calibri"/>
              </a:rPr>
              <a:t>that</a:t>
            </a:r>
            <a:r>
              <a:rPr sz="1400" spc="-5" dirty="0">
                <a:solidFill>
                  <a:srgbClr val="3F3F3F"/>
                </a:solidFill>
                <a:latin typeface="Calibri"/>
                <a:cs typeface="Calibri"/>
              </a:rPr>
              <a:t> </a:t>
            </a:r>
            <a:r>
              <a:rPr sz="1400" dirty="0">
                <a:solidFill>
                  <a:srgbClr val="3F3F3F"/>
                </a:solidFill>
                <a:latin typeface="Calibri"/>
                <a:cs typeface="Calibri"/>
              </a:rPr>
              <a:t>the</a:t>
            </a:r>
            <a:r>
              <a:rPr sz="1400" spc="-15" dirty="0">
                <a:solidFill>
                  <a:srgbClr val="3F3F3F"/>
                </a:solidFill>
                <a:latin typeface="Calibri"/>
                <a:cs typeface="Calibri"/>
              </a:rPr>
              <a:t> </a:t>
            </a:r>
            <a:r>
              <a:rPr sz="1400" dirty="0">
                <a:solidFill>
                  <a:srgbClr val="3F3F3F"/>
                </a:solidFill>
                <a:latin typeface="Calibri"/>
                <a:cs typeface="Calibri"/>
              </a:rPr>
              <a:t>TDS</a:t>
            </a:r>
            <a:r>
              <a:rPr sz="1400" spc="-20" dirty="0">
                <a:solidFill>
                  <a:srgbClr val="3F3F3F"/>
                </a:solidFill>
                <a:latin typeface="Calibri"/>
                <a:cs typeface="Calibri"/>
              </a:rPr>
              <a:t> </a:t>
            </a:r>
            <a:r>
              <a:rPr sz="1400" dirty="0">
                <a:solidFill>
                  <a:srgbClr val="3F3F3F"/>
                </a:solidFill>
                <a:latin typeface="Calibri"/>
                <a:cs typeface="Calibri"/>
              </a:rPr>
              <a:t>amount</a:t>
            </a:r>
            <a:r>
              <a:rPr sz="1400" spc="-15" dirty="0">
                <a:solidFill>
                  <a:srgbClr val="3F3F3F"/>
                </a:solidFill>
                <a:latin typeface="Calibri"/>
                <a:cs typeface="Calibri"/>
              </a:rPr>
              <a:t> </a:t>
            </a:r>
            <a:r>
              <a:rPr sz="1400" dirty="0">
                <a:solidFill>
                  <a:srgbClr val="3F3F3F"/>
                </a:solidFill>
                <a:latin typeface="Calibri"/>
                <a:cs typeface="Calibri"/>
              </a:rPr>
              <a:t>of</a:t>
            </a:r>
            <a:r>
              <a:rPr sz="1400" spc="-25" dirty="0">
                <a:solidFill>
                  <a:srgbClr val="3F3F3F"/>
                </a:solidFill>
                <a:latin typeface="Calibri"/>
                <a:cs typeface="Calibri"/>
              </a:rPr>
              <a:t> </a:t>
            </a:r>
            <a:r>
              <a:rPr sz="1400" spc="-30" dirty="0">
                <a:solidFill>
                  <a:srgbClr val="3F3F3F"/>
                </a:solidFill>
                <a:latin typeface="Calibri"/>
                <a:cs typeface="Calibri"/>
              </a:rPr>
              <a:t>Rs.10,45,439/−</a:t>
            </a:r>
            <a:r>
              <a:rPr sz="1400" spc="-60" dirty="0">
                <a:solidFill>
                  <a:srgbClr val="3F3F3F"/>
                </a:solidFill>
                <a:latin typeface="Times New Roman"/>
                <a:cs typeface="Times New Roman"/>
              </a:rPr>
              <a:t> </a:t>
            </a:r>
            <a:r>
              <a:rPr sz="1400" dirty="0">
                <a:solidFill>
                  <a:srgbClr val="3F3F3F"/>
                </a:solidFill>
                <a:latin typeface="Calibri"/>
                <a:cs typeface="Calibri"/>
              </a:rPr>
              <a:t>has</a:t>
            </a:r>
            <a:r>
              <a:rPr sz="1400" spc="-40" dirty="0">
                <a:solidFill>
                  <a:srgbClr val="3F3F3F"/>
                </a:solidFill>
                <a:latin typeface="Times New Roman"/>
                <a:cs typeface="Times New Roman"/>
              </a:rPr>
              <a:t> </a:t>
            </a:r>
            <a:r>
              <a:rPr sz="1400" dirty="0">
                <a:solidFill>
                  <a:srgbClr val="3F3F3F"/>
                </a:solidFill>
                <a:latin typeface="Calibri"/>
                <a:cs typeface="Calibri"/>
              </a:rPr>
              <a:t>not</a:t>
            </a:r>
            <a:r>
              <a:rPr sz="1400" spc="-55" dirty="0">
                <a:solidFill>
                  <a:srgbClr val="3F3F3F"/>
                </a:solidFill>
                <a:latin typeface="Times New Roman"/>
                <a:cs typeface="Times New Roman"/>
              </a:rPr>
              <a:t> </a:t>
            </a:r>
            <a:r>
              <a:rPr sz="1400" spc="-10" dirty="0">
                <a:solidFill>
                  <a:srgbClr val="3F3F3F"/>
                </a:solidFill>
                <a:latin typeface="Calibri"/>
                <a:cs typeface="Calibri"/>
              </a:rPr>
              <a:t>deposited</a:t>
            </a:r>
            <a:r>
              <a:rPr sz="1400" spc="-40" dirty="0">
                <a:solidFill>
                  <a:srgbClr val="3F3F3F"/>
                </a:solidFill>
                <a:latin typeface="Times New Roman"/>
                <a:cs typeface="Times New Roman"/>
              </a:rPr>
              <a:t> </a:t>
            </a:r>
            <a:r>
              <a:rPr sz="1400" dirty="0">
                <a:solidFill>
                  <a:srgbClr val="3F3F3F"/>
                </a:solidFill>
                <a:latin typeface="Calibri"/>
                <a:cs typeface="Calibri"/>
              </a:rPr>
              <a:t>by</a:t>
            </a:r>
            <a:r>
              <a:rPr sz="1400" spc="-50" dirty="0">
                <a:solidFill>
                  <a:srgbClr val="3F3F3F"/>
                </a:solidFill>
                <a:latin typeface="Times New Roman"/>
                <a:cs typeface="Times New Roman"/>
              </a:rPr>
              <a:t> </a:t>
            </a:r>
            <a:r>
              <a:rPr sz="1400" dirty="0">
                <a:solidFill>
                  <a:srgbClr val="3F3F3F"/>
                </a:solidFill>
                <a:latin typeface="Calibri"/>
                <a:cs typeface="Calibri"/>
              </a:rPr>
              <a:t>the</a:t>
            </a:r>
            <a:r>
              <a:rPr sz="1400" spc="-35" dirty="0">
                <a:solidFill>
                  <a:srgbClr val="3F3F3F"/>
                </a:solidFill>
                <a:latin typeface="Times New Roman"/>
                <a:cs typeface="Times New Roman"/>
              </a:rPr>
              <a:t> </a:t>
            </a:r>
            <a:r>
              <a:rPr sz="1400" spc="-10" dirty="0">
                <a:solidFill>
                  <a:srgbClr val="3F3F3F"/>
                </a:solidFill>
                <a:latin typeface="Calibri"/>
                <a:cs typeface="Calibri"/>
              </a:rPr>
              <a:t>employer</a:t>
            </a:r>
            <a:r>
              <a:rPr sz="1400" spc="-55" dirty="0">
                <a:solidFill>
                  <a:srgbClr val="3F3F3F"/>
                </a:solidFill>
                <a:latin typeface="Times New Roman"/>
                <a:cs typeface="Times New Roman"/>
              </a:rPr>
              <a:t> </a:t>
            </a:r>
            <a:r>
              <a:rPr sz="1400" dirty="0">
                <a:solidFill>
                  <a:srgbClr val="3F3F3F"/>
                </a:solidFill>
                <a:latin typeface="Calibri"/>
                <a:cs typeface="Calibri"/>
              </a:rPr>
              <a:t>to</a:t>
            </a:r>
            <a:r>
              <a:rPr sz="1400" spc="-55" dirty="0">
                <a:solidFill>
                  <a:srgbClr val="3F3F3F"/>
                </a:solidFill>
                <a:latin typeface="Times New Roman"/>
                <a:cs typeface="Times New Roman"/>
              </a:rPr>
              <a:t> </a:t>
            </a:r>
            <a:r>
              <a:rPr sz="1400" dirty="0">
                <a:solidFill>
                  <a:srgbClr val="3F3F3F"/>
                </a:solidFill>
                <a:latin typeface="Calibri"/>
                <a:cs typeface="Calibri"/>
              </a:rPr>
              <a:t>the</a:t>
            </a:r>
            <a:r>
              <a:rPr sz="1400" spc="-50" dirty="0">
                <a:solidFill>
                  <a:srgbClr val="3F3F3F"/>
                </a:solidFill>
                <a:latin typeface="Times New Roman"/>
                <a:cs typeface="Times New Roman"/>
              </a:rPr>
              <a:t> </a:t>
            </a:r>
            <a:r>
              <a:rPr sz="1400" spc="-10" dirty="0">
                <a:solidFill>
                  <a:srgbClr val="3F3F3F"/>
                </a:solidFill>
                <a:latin typeface="Calibri"/>
                <a:cs typeface="Calibri"/>
              </a:rPr>
              <a:t>Government</a:t>
            </a:r>
            <a:r>
              <a:rPr sz="1400" spc="-50" dirty="0">
                <a:solidFill>
                  <a:srgbClr val="3F3F3F"/>
                </a:solidFill>
                <a:latin typeface="Times New Roman"/>
                <a:cs typeface="Times New Roman"/>
              </a:rPr>
              <a:t> </a:t>
            </a:r>
            <a:r>
              <a:rPr sz="1400" spc="-10" dirty="0">
                <a:solidFill>
                  <a:srgbClr val="3F3F3F"/>
                </a:solidFill>
                <a:latin typeface="Calibri"/>
                <a:cs typeface="Calibri"/>
              </a:rPr>
              <a:t>Treasury,</a:t>
            </a:r>
            <a:r>
              <a:rPr sz="1400" spc="-10" dirty="0">
                <a:solidFill>
                  <a:srgbClr val="3F3F3F"/>
                </a:solidFill>
                <a:latin typeface="Times New Roman"/>
                <a:cs typeface="Times New Roman"/>
              </a:rPr>
              <a:t> </a:t>
            </a:r>
            <a:r>
              <a:rPr sz="1400" dirty="0">
                <a:solidFill>
                  <a:srgbClr val="3F3F3F"/>
                </a:solidFill>
                <a:latin typeface="Calibri"/>
                <a:cs typeface="Calibri"/>
              </a:rPr>
              <a:t>though</a:t>
            </a:r>
            <a:r>
              <a:rPr sz="1400" spc="-30" dirty="0">
                <a:solidFill>
                  <a:srgbClr val="3F3F3F"/>
                </a:solidFill>
                <a:latin typeface="Calibri"/>
                <a:cs typeface="Calibri"/>
              </a:rPr>
              <a:t> </a:t>
            </a:r>
            <a:r>
              <a:rPr sz="1400" dirty="0">
                <a:solidFill>
                  <a:srgbClr val="3F3F3F"/>
                </a:solidFill>
                <a:latin typeface="Calibri"/>
                <a:cs typeface="Calibri"/>
              </a:rPr>
              <a:t>the</a:t>
            </a:r>
            <a:r>
              <a:rPr sz="1400" spc="-30" dirty="0">
                <a:solidFill>
                  <a:srgbClr val="3F3F3F"/>
                </a:solidFill>
                <a:latin typeface="Calibri"/>
                <a:cs typeface="Calibri"/>
              </a:rPr>
              <a:t> </a:t>
            </a:r>
            <a:r>
              <a:rPr sz="1400" dirty="0">
                <a:solidFill>
                  <a:srgbClr val="3F3F3F"/>
                </a:solidFill>
                <a:latin typeface="Calibri"/>
                <a:cs typeface="Calibri"/>
              </a:rPr>
              <a:t>amount</a:t>
            </a:r>
            <a:r>
              <a:rPr sz="1400" spc="-35" dirty="0">
                <a:solidFill>
                  <a:srgbClr val="3F3F3F"/>
                </a:solidFill>
                <a:latin typeface="Calibri"/>
                <a:cs typeface="Calibri"/>
              </a:rPr>
              <a:t> </a:t>
            </a:r>
            <a:r>
              <a:rPr sz="1400" dirty="0">
                <a:solidFill>
                  <a:srgbClr val="3F3F3F"/>
                </a:solidFill>
                <a:latin typeface="Calibri"/>
                <a:cs typeface="Calibri"/>
              </a:rPr>
              <a:t>was</a:t>
            </a:r>
            <a:r>
              <a:rPr sz="1400" spc="-50" dirty="0">
                <a:solidFill>
                  <a:srgbClr val="3F3F3F"/>
                </a:solidFill>
                <a:latin typeface="Calibri"/>
                <a:cs typeface="Calibri"/>
              </a:rPr>
              <a:t> </a:t>
            </a:r>
            <a:r>
              <a:rPr sz="1400" dirty="0">
                <a:solidFill>
                  <a:srgbClr val="3F3F3F"/>
                </a:solidFill>
                <a:latin typeface="Calibri"/>
                <a:cs typeface="Calibri"/>
              </a:rPr>
              <a:t>deducted</a:t>
            </a:r>
            <a:r>
              <a:rPr sz="1400" spc="-15" dirty="0">
                <a:solidFill>
                  <a:srgbClr val="3F3F3F"/>
                </a:solidFill>
                <a:latin typeface="Calibri"/>
                <a:cs typeface="Calibri"/>
              </a:rPr>
              <a:t> </a:t>
            </a:r>
            <a:r>
              <a:rPr sz="1400" dirty="0">
                <a:solidFill>
                  <a:srgbClr val="3F3F3F"/>
                </a:solidFill>
                <a:latin typeface="Calibri"/>
                <a:cs typeface="Calibri"/>
              </a:rPr>
              <a:t>from</a:t>
            </a:r>
            <a:r>
              <a:rPr sz="1400" spc="-60" dirty="0">
                <a:solidFill>
                  <a:srgbClr val="3F3F3F"/>
                </a:solidFill>
                <a:latin typeface="Calibri"/>
                <a:cs typeface="Calibri"/>
              </a:rPr>
              <a:t> </a:t>
            </a:r>
            <a:r>
              <a:rPr sz="1400" dirty="0">
                <a:solidFill>
                  <a:srgbClr val="3F3F3F"/>
                </a:solidFill>
                <a:latin typeface="Calibri"/>
                <a:cs typeface="Calibri"/>
              </a:rPr>
              <a:t>the</a:t>
            </a:r>
            <a:r>
              <a:rPr sz="1400" spc="-20" dirty="0">
                <a:solidFill>
                  <a:srgbClr val="3F3F3F"/>
                </a:solidFill>
                <a:latin typeface="Calibri"/>
                <a:cs typeface="Calibri"/>
              </a:rPr>
              <a:t> Assessee’s</a:t>
            </a:r>
            <a:r>
              <a:rPr sz="1400" spc="-35" dirty="0">
                <a:solidFill>
                  <a:srgbClr val="3F3F3F"/>
                </a:solidFill>
                <a:latin typeface="Calibri"/>
                <a:cs typeface="Calibri"/>
              </a:rPr>
              <a:t> </a:t>
            </a:r>
            <a:r>
              <a:rPr sz="1400" dirty="0">
                <a:solidFill>
                  <a:srgbClr val="3F3F3F"/>
                </a:solidFill>
                <a:latin typeface="Calibri"/>
                <a:cs typeface="Calibri"/>
              </a:rPr>
              <a:t>salary</a:t>
            </a:r>
            <a:r>
              <a:rPr sz="1400" spc="-40" dirty="0">
                <a:solidFill>
                  <a:srgbClr val="3F3F3F"/>
                </a:solidFill>
                <a:latin typeface="Calibri"/>
                <a:cs typeface="Calibri"/>
              </a:rPr>
              <a:t> </a:t>
            </a:r>
            <a:r>
              <a:rPr sz="1400" dirty="0">
                <a:solidFill>
                  <a:srgbClr val="3F3F3F"/>
                </a:solidFill>
                <a:latin typeface="Calibri"/>
                <a:cs typeface="Calibri"/>
              </a:rPr>
              <a:t>income,</a:t>
            </a:r>
            <a:r>
              <a:rPr sz="1400" spc="-40" dirty="0">
                <a:solidFill>
                  <a:srgbClr val="3F3F3F"/>
                </a:solidFill>
                <a:latin typeface="Calibri"/>
                <a:cs typeface="Calibri"/>
              </a:rPr>
              <a:t> </a:t>
            </a:r>
            <a:r>
              <a:rPr sz="1400" dirty="0">
                <a:solidFill>
                  <a:srgbClr val="3F3F3F"/>
                </a:solidFill>
                <a:latin typeface="Calibri"/>
                <a:cs typeface="Calibri"/>
              </a:rPr>
              <a:t>the</a:t>
            </a:r>
            <a:r>
              <a:rPr sz="1400" spc="-35" dirty="0">
                <a:solidFill>
                  <a:srgbClr val="3F3F3F"/>
                </a:solidFill>
                <a:latin typeface="Calibri"/>
                <a:cs typeface="Calibri"/>
              </a:rPr>
              <a:t> </a:t>
            </a:r>
            <a:r>
              <a:rPr sz="1400" dirty="0">
                <a:solidFill>
                  <a:srgbClr val="3F3F3F"/>
                </a:solidFill>
                <a:latin typeface="Calibri"/>
                <a:cs typeface="Calibri"/>
              </a:rPr>
              <a:t>Assessee</a:t>
            </a:r>
            <a:r>
              <a:rPr sz="1400" spc="-40" dirty="0">
                <a:solidFill>
                  <a:srgbClr val="3F3F3F"/>
                </a:solidFill>
                <a:latin typeface="Calibri"/>
                <a:cs typeface="Calibri"/>
              </a:rPr>
              <a:t> </a:t>
            </a:r>
            <a:r>
              <a:rPr sz="1400" dirty="0">
                <a:solidFill>
                  <a:srgbClr val="3F3F3F"/>
                </a:solidFill>
                <a:latin typeface="Calibri"/>
                <a:cs typeface="Calibri"/>
              </a:rPr>
              <a:t>also</a:t>
            </a:r>
            <a:r>
              <a:rPr sz="1400" spc="-35" dirty="0">
                <a:solidFill>
                  <a:srgbClr val="3F3F3F"/>
                </a:solidFill>
                <a:latin typeface="Calibri"/>
                <a:cs typeface="Calibri"/>
              </a:rPr>
              <a:t> </a:t>
            </a:r>
            <a:r>
              <a:rPr sz="1400" dirty="0">
                <a:solidFill>
                  <a:srgbClr val="3F3F3F"/>
                </a:solidFill>
                <a:latin typeface="Calibri"/>
                <a:cs typeface="Calibri"/>
              </a:rPr>
              <a:t>did</a:t>
            </a:r>
            <a:r>
              <a:rPr sz="1400" spc="-35" dirty="0">
                <a:solidFill>
                  <a:srgbClr val="3F3F3F"/>
                </a:solidFill>
                <a:latin typeface="Calibri"/>
                <a:cs typeface="Calibri"/>
              </a:rPr>
              <a:t> </a:t>
            </a:r>
            <a:r>
              <a:rPr sz="1400" dirty="0">
                <a:solidFill>
                  <a:srgbClr val="3F3F3F"/>
                </a:solidFill>
                <a:latin typeface="Calibri"/>
                <a:cs typeface="Calibri"/>
              </a:rPr>
              <a:t>not</a:t>
            </a:r>
            <a:r>
              <a:rPr sz="1400" spc="-30" dirty="0">
                <a:solidFill>
                  <a:srgbClr val="3F3F3F"/>
                </a:solidFill>
                <a:latin typeface="Calibri"/>
                <a:cs typeface="Calibri"/>
              </a:rPr>
              <a:t> </a:t>
            </a:r>
            <a:r>
              <a:rPr sz="1400" dirty="0">
                <a:solidFill>
                  <a:srgbClr val="3F3F3F"/>
                </a:solidFill>
                <a:latin typeface="Calibri"/>
                <a:cs typeface="Calibri"/>
              </a:rPr>
              <a:t>furnish</a:t>
            </a:r>
            <a:r>
              <a:rPr sz="1400" spc="-45" dirty="0">
                <a:solidFill>
                  <a:srgbClr val="3F3F3F"/>
                </a:solidFill>
                <a:latin typeface="Calibri"/>
                <a:cs typeface="Calibri"/>
              </a:rPr>
              <a:t> </a:t>
            </a:r>
            <a:r>
              <a:rPr sz="1400" dirty="0">
                <a:solidFill>
                  <a:srgbClr val="3F3F3F"/>
                </a:solidFill>
                <a:latin typeface="Calibri"/>
                <a:cs typeface="Calibri"/>
              </a:rPr>
              <a:t>any</a:t>
            </a:r>
            <a:r>
              <a:rPr sz="1400" spc="-25" dirty="0">
                <a:solidFill>
                  <a:srgbClr val="3F3F3F"/>
                </a:solidFill>
                <a:latin typeface="Calibri"/>
                <a:cs typeface="Calibri"/>
              </a:rPr>
              <a:t> </a:t>
            </a:r>
            <a:r>
              <a:rPr sz="1400" dirty="0">
                <a:solidFill>
                  <a:srgbClr val="3F3F3F"/>
                </a:solidFill>
                <a:latin typeface="Calibri"/>
                <a:cs typeface="Calibri"/>
              </a:rPr>
              <a:t>salary</a:t>
            </a:r>
            <a:r>
              <a:rPr sz="1400" spc="-55" dirty="0">
                <a:solidFill>
                  <a:srgbClr val="3F3F3F"/>
                </a:solidFill>
                <a:latin typeface="Calibri"/>
                <a:cs typeface="Calibri"/>
              </a:rPr>
              <a:t> </a:t>
            </a:r>
            <a:r>
              <a:rPr sz="1400" spc="-10" dirty="0">
                <a:solidFill>
                  <a:srgbClr val="3F3F3F"/>
                </a:solidFill>
                <a:latin typeface="Calibri"/>
                <a:cs typeface="Calibri"/>
              </a:rPr>
              <a:t>slips</a:t>
            </a:r>
            <a:r>
              <a:rPr sz="1400" spc="500" dirty="0">
                <a:solidFill>
                  <a:srgbClr val="3F3F3F"/>
                </a:solidFill>
                <a:latin typeface="Calibri"/>
                <a:cs typeface="Calibri"/>
              </a:rPr>
              <a:t> </a:t>
            </a:r>
            <a:r>
              <a:rPr sz="1400" dirty="0">
                <a:solidFill>
                  <a:srgbClr val="3F3F3F"/>
                </a:solidFill>
                <a:latin typeface="Calibri"/>
                <a:cs typeface="Calibri"/>
              </a:rPr>
              <a:t>or</a:t>
            </a:r>
            <a:r>
              <a:rPr sz="1400" spc="-75" dirty="0">
                <a:solidFill>
                  <a:srgbClr val="3F3F3F"/>
                </a:solidFill>
                <a:latin typeface="Times New Roman"/>
                <a:cs typeface="Times New Roman"/>
              </a:rPr>
              <a:t> </a:t>
            </a:r>
            <a:r>
              <a:rPr sz="1400" spc="-10" dirty="0">
                <a:solidFill>
                  <a:srgbClr val="3F3F3F"/>
                </a:solidFill>
                <a:latin typeface="Calibri"/>
                <a:cs typeface="Calibri"/>
              </a:rPr>
              <a:t>Form</a:t>
            </a:r>
            <a:r>
              <a:rPr sz="1400" spc="-80" dirty="0">
                <a:solidFill>
                  <a:srgbClr val="3F3F3F"/>
                </a:solidFill>
                <a:latin typeface="Times New Roman"/>
                <a:cs typeface="Times New Roman"/>
              </a:rPr>
              <a:t> </a:t>
            </a:r>
            <a:r>
              <a:rPr sz="1400" dirty="0">
                <a:solidFill>
                  <a:srgbClr val="3F3F3F"/>
                </a:solidFill>
                <a:latin typeface="Calibri"/>
                <a:cs typeface="Calibri"/>
              </a:rPr>
              <a:t>No.16</a:t>
            </a:r>
            <a:r>
              <a:rPr sz="1400" spc="-75" dirty="0">
                <a:solidFill>
                  <a:srgbClr val="3F3F3F"/>
                </a:solidFill>
                <a:latin typeface="Times New Roman"/>
                <a:cs typeface="Times New Roman"/>
              </a:rPr>
              <a:t> </a:t>
            </a:r>
            <a:r>
              <a:rPr sz="1400" dirty="0">
                <a:solidFill>
                  <a:srgbClr val="3F3F3F"/>
                </a:solidFill>
                <a:latin typeface="Calibri"/>
                <a:cs typeface="Calibri"/>
              </a:rPr>
              <a:t>and</a:t>
            </a:r>
            <a:r>
              <a:rPr sz="1400" spc="-55" dirty="0">
                <a:solidFill>
                  <a:srgbClr val="3F3F3F"/>
                </a:solidFill>
                <a:latin typeface="Times New Roman"/>
                <a:cs typeface="Times New Roman"/>
              </a:rPr>
              <a:t> </a:t>
            </a:r>
            <a:r>
              <a:rPr sz="1400" dirty="0">
                <a:solidFill>
                  <a:srgbClr val="3F3F3F"/>
                </a:solidFill>
                <a:latin typeface="Calibri"/>
                <a:cs typeface="Calibri"/>
              </a:rPr>
              <a:t>the</a:t>
            </a:r>
            <a:r>
              <a:rPr sz="1400" spc="-40" dirty="0">
                <a:solidFill>
                  <a:srgbClr val="3F3F3F"/>
                </a:solidFill>
                <a:latin typeface="Times New Roman"/>
                <a:cs typeface="Times New Roman"/>
              </a:rPr>
              <a:t> </a:t>
            </a:r>
            <a:r>
              <a:rPr sz="1400" dirty="0">
                <a:solidFill>
                  <a:srgbClr val="3F3F3F"/>
                </a:solidFill>
                <a:latin typeface="Calibri"/>
                <a:cs typeface="Calibri"/>
              </a:rPr>
              <a:t>amount</a:t>
            </a:r>
            <a:r>
              <a:rPr sz="1400" spc="-60" dirty="0">
                <a:solidFill>
                  <a:srgbClr val="3F3F3F"/>
                </a:solidFill>
                <a:latin typeface="Times New Roman"/>
                <a:cs typeface="Times New Roman"/>
              </a:rPr>
              <a:t> </a:t>
            </a:r>
            <a:r>
              <a:rPr sz="1400" dirty="0">
                <a:solidFill>
                  <a:srgbClr val="3F3F3F"/>
                </a:solidFill>
                <a:latin typeface="Calibri"/>
                <a:cs typeface="Calibri"/>
              </a:rPr>
              <a:t>has</a:t>
            </a:r>
            <a:r>
              <a:rPr sz="1400" spc="-45" dirty="0">
                <a:solidFill>
                  <a:srgbClr val="3F3F3F"/>
                </a:solidFill>
                <a:latin typeface="Times New Roman"/>
                <a:cs typeface="Times New Roman"/>
              </a:rPr>
              <a:t> </a:t>
            </a:r>
            <a:r>
              <a:rPr sz="1400" dirty="0">
                <a:solidFill>
                  <a:srgbClr val="3F3F3F"/>
                </a:solidFill>
                <a:latin typeface="Calibri"/>
                <a:cs typeface="Calibri"/>
              </a:rPr>
              <a:t>not</a:t>
            </a:r>
            <a:r>
              <a:rPr sz="1400" spc="-50" dirty="0">
                <a:solidFill>
                  <a:srgbClr val="3F3F3F"/>
                </a:solidFill>
                <a:latin typeface="Times New Roman"/>
                <a:cs typeface="Times New Roman"/>
              </a:rPr>
              <a:t> </a:t>
            </a:r>
            <a:r>
              <a:rPr sz="1400" dirty="0">
                <a:solidFill>
                  <a:srgbClr val="3F3F3F"/>
                </a:solidFill>
                <a:latin typeface="Calibri"/>
                <a:cs typeface="Calibri"/>
              </a:rPr>
              <a:t>been</a:t>
            </a:r>
            <a:r>
              <a:rPr sz="1400" spc="-55" dirty="0">
                <a:solidFill>
                  <a:srgbClr val="3F3F3F"/>
                </a:solidFill>
                <a:latin typeface="Times New Roman"/>
                <a:cs typeface="Times New Roman"/>
              </a:rPr>
              <a:t> </a:t>
            </a:r>
            <a:r>
              <a:rPr sz="1400" spc="-10" dirty="0">
                <a:solidFill>
                  <a:srgbClr val="3F3F3F"/>
                </a:solidFill>
                <a:latin typeface="Calibri"/>
                <a:cs typeface="Calibri"/>
              </a:rPr>
              <a:t>deposited</a:t>
            </a:r>
            <a:r>
              <a:rPr sz="1400" spc="-45" dirty="0">
                <a:solidFill>
                  <a:srgbClr val="3F3F3F"/>
                </a:solidFill>
                <a:latin typeface="Times New Roman"/>
                <a:cs typeface="Times New Roman"/>
              </a:rPr>
              <a:t> </a:t>
            </a:r>
            <a:r>
              <a:rPr sz="1400" dirty="0">
                <a:solidFill>
                  <a:srgbClr val="3F3F3F"/>
                </a:solidFill>
                <a:latin typeface="Calibri"/>
                <a:cs typeface="Calibri"/>
              </a:rPr>
              <a:t>in</a:t>
            </a:r>
            <a:r>
              <a:rPr sz="1400" spc="-50" dirty="0">
                <a:solidFill>
                  <a:srgbClr val="3F3F3F"/>
                </a:solidFill>
                <a:latin typeface="Times New Roman"/>
                <a:cs typeface="Times New Roman"/>
              </a:rPr>
              <a:t> </a:t>
            </a:r>
            <a:r>
              <a:rPr sz="1400" dirty="0">
                <a:solidFill>
                  <a:srgbClr val="3F3F3F"/>
                </a:solidFill>
                <a:latin typeface="Calibri"/>
                <a:cs typeface="Calibri"/>
              </a:rPr>
              <a:t>the</a:t>
            </a:r>
            <a:r>
              <a:rPr sz="1400" spc="-55" dirty="0">
                <a:solidFill>
                  <a:srgbClr val="3F3F3F"/>
                </a:solidFill>
                <a:latin typeface="Times New Roman"/>
                <a:cs typeface="Times New Roman"/>
              </a:rPr>
              <a:t> </a:t>
            </a:r>
            <a:r>
              <a:rPr sz="1400" spc="-10" dirty="0">
                <a:solidFill>
                  <a:srgbClr val="3F3F3F"/>
                </a:solidFill>
                <a:latin typeface="Calibri"/>
                <a:cs typeface="Calibri"/>
              </a:rPr>
              <a:t>Government</a:t>
            </a:r>
            <a:r>
              <a:rPr sz="1400" spc="-60" dirty="0">
                <a:solidFill>
                  <a:srgbClr val="3F3F3F"/>
                </a:solidFill>
                <a:latin typeface="Times New Roman"/>
                <a:cs typeface="Times New Roman"/>
              </a:rPr>
              <a:t> </a:t>
            </a:r>
            <a:r>
              <a:rPr sz="1400" spc="-30" dirty="0">
                <a:solidFill>
                  <a:srgbClr val="3F3F3F"/>
                </a:solidFill>
                <a:latin typeface="Calibri"/>
                <a:cs typeface="Calibri"/>
              </a:rPr>
              <a:t>Treasury.</a:t>
            </a:r>
            <a:r>
              <a:rPr sz="1400" spc="-55" dirty="0">
                <a:solidFill>
                  <a:srgbClr val="3F3F3F"/>
                </a:solidFill>
                <a:latin typeface="Times New Roman"/>
                <a:cs typeface="Times New Roman"/>
              </a:rPr>
              <a:t> </a:t>
            </a:r>
            <a:r>
              <a:rPr sz="1400" dirty="0">
                <a:solidFill>
                  <a:srgbClr val="3F3F3F"/>
                </a:solidFill>
                <a:latin typeface="Calibri"/>
                <a:cs typeface="Calibri"/>
              </a:rPr>
              <a:t>There</a:t>
            </a:r>
            <a:r>
              <a:rPr sz="1400" spc="-35" dirty="0">
                <a:solidFill>
                  <a:srgbClr val="3F3F3F"/>
                </a:solidFill>
                <a:latin typeface="Times New Roman"/>
                <a:cs typeface="Times New Roman"/>
              </a:rPr>
              <a:t> </a:t>
            </a:r>
            <a:r>
              <a:rPr sz="1400" dirty="0">
                <a:solidFill>
                  <a:srgbClr val="3F3F3F"/>
                </a:solidFill>
                <a:latin typeface="Calibri"/>
                <a:cs typeface="Calibri"/>
              </a:rPr>
              <a:t>was</a:t>
            </a:r>
            <a:r>
              <a:rPr sz="1400" spc="-70" dirty="0">
                <a:solidFill>
                  <a:srgbClr val="3F3F3F"/>
                </a:solidFill>
                <a:latin typeface="Times New Roman"/>
                <a:cs typeface="Times New Roman"/>
              </a:rPr>
              <a:t> </a:t>
            </a:r>
            <a:r>
              <a:rPr sz="1400" dirty="0">
                <a:solidFill>
                  <a:srgbClr val="3F3F3F"/>
                </a:solidFill>
                <a:latin typeface="Calibri"/>
                <a:cs typeface="Calibri"/>
              </a:rPr>
              <a:t>no</a:t>
            </a:r>
            <a:r>
              <a:rPr sz="1400" spc="-55" dirty="0">
                <a:solidFill>
                  <a:srgbClr val="3F3F3F"/>
                </a:solidFill>
                <a:latin typeface="Times New Roman"/>
                <a:cs typeface="Times New Roman"/>
              </a:rPr>
              <a:t> </a:t>
            </a:r>
            <a:r>
              <a:rPr sz="1400" spc="-10" dirty="0">
                <a:solidFill>
                  <a:srgbClr val="3F3F3F"/>
                </a:solidFill>
                <a:latin typeface="Calibri"/>
                <a:cs typeface="Calibri"/>
              </a:rPr>
              <a:t>payment</a:t>
            </a:r>
            <a:r>
              <a:rPr sz="1400" spc="-40" dirty="0">
                <a:solidFill>
                  <a:srgbClr val="3F3F3F"/>
                </a:solidFill>
                <a:latin typeface="Times New Roman"/>
                <a:cs typeface="Times New Roman"/>
              </a:rPr>
              <a:t> </a:t>
            </a:r>
            <a:r>
              <a:rPr sz="1400" dirty="0">
                <a:solidFill>
                  <a:srgbClr val="3F3F3F"/>
                </a:solidFill>
                <a:latin typeface="Calibri"/>
                <a:cs typeface="Calibri"/>
              </a:rPr>
              <a:t>of</a:t>
            </a:r>
            <a:r>
              <a:rPr sz="1400" spc="-75" dirty="0">
                <a:solidFill>
                  <a:srgbClr val="3F3F3F"/>
                </a:solidFill>
                <a:latin typeface="Times New Roman"/>
                <a:cs typeface="Times New Roman"/>
              </a:rPr>
              <a:t> </a:t>
            </a:r>
            <a:r>
              <a:rPr sz="1400" dirty="0">
                <a:solidFill>
                  <a:srgbClr val="3F3F3F"/>
                </a:solidFill>
                <a:latin typeface="Calibri"/>
                <a:cs typeface="Calibri"/>
              </a:rPr>
              <a:t>tax</a:t>
            </a:r>
            <a:r>
              <a:rPr sz="1400" spc="-45" dirty="0">
                <a:solidFill>
                  <a:srgbClr val="3F3F3F"/>
                </a:solidFill>
                <a:latin typeface="Times New Roman"/>
                <a:cs typeface="Times New Roman"/>
              </a:rPr>
              <a:t> </a:t>
            </a:r>
            <a:r>
              <a:rPr sz="1400" spc="-25" dirty="0">
                <a:solidFill>
                  <a:srgbClr val="3F3F3F"/>
                </a:solidFill>
                <a:latin typeface="Calibri"/>
                <a:cs typeface="Calibri"/>
              </a:rPr>
              <a:t>of</a:t>
            </a:r>
            <a:r>
              <a:rPr sz="1400" spc="-25" dirty="0">
                <a:solidFill>
                  <a:srgbClr val="3F3F3F"/>
                </a:solidFill>
                <a:latin typeface="Times New Roman"/>
                <a:cs typeface="Times New Roman"/>
              </a:rPr>
              <a:t> </a:t>
            </a:r>
            <a:r>
              <a:rPr sz="1400" spc="-30" dirty="0">
                <a:solidFill>
                  <a:srgbClr val="3F3F3F"/>
                </a:solidFill>
                <a:latin typeface="Calibri"/>
                <a:cs typeface="Calibri"/>
              </a:rPr>
              <a:t>Rs.10,45,439/−</a:t>
            </a:r>
            <a:r>
              <a:rPr sz="1400" spc="-40" dirty="0">
                <a:solidFill>
                  <a:srgbClr val="3F3F3F"/>
                </a:solidFill>
                <a:latin typeface="Times New Roman"/>
                <a:cs typeface="Times New Roman"/>
              </a:rPr>
              <a:t> </a:t>
            </a:r>
            <a:r>
              <a:rPr sz="1400" dirty="0">
                <a:solidFill>
                  <a:srgbClr val="3F3F3F"/>
                </a:solidFill>
                <a:latin typeface="Calibri"/>
                <a:cs typeface="Calibri"/>
              </a:rPr>
              <a:t>in</a:t>
            </a:r>
            <a:r>
              <a:rPr sz="1400" spc="-55" dirty="0">
                <a:solidFill>
                  <a:srgbClr val="3F3F3F"/>
                </a:solidFill>
                <a:latin typeface="Times New Roman"/>
                <a:cs typeface="Times New Roman"/>
              </a:rPr>
              <a:t> </a:t>
            </a:r>
            <a:r>
              <a:rPr sz="1400" dirty="0">
                <a:solidFill>
                  <a:srgbClr val="3F3F3F"/>
                </a:solidFill>
                <a:latin typeface="Calibri"/>
                <a:cs typeface="Calibri"/>
              </a:rPr>
              <a:t>the</a:t>
            </a:r>
            <a:r>
              <a:rPr sz="1400" spc="-30" dirty="0">
                <a:solidFill>
                  <a:srgbClr val="3F3F3F"/>
                </a:solidFill>
                <a:latin typeface="Times New Roman"/>
                <a:cs typeface="Times New Roman"/>
              </a:rPr>
              <a:t> </a:t>
            </a:r>
            <a:r>
              <a:rPr sz="1400" spc="-10" dirty="0">
                <a:solidFill>
                  <a:srgbClr val="3F3F3F"/>
                </a:solidFill>
                <a:latin typeface="Calibri"/>
                <a:cs typeface="Calibri"/>
              </a:rPr>
              <a:t>form</a:t>
            </a:r>
            <a:r>
              <a:rPr sz="1400" spc="-75" dirty="0">
                <a:solidFill>
                  <a:srgbClr val="3F3F3F"/>
                </a:solidFill>
                <a:latin typeface="Times New Roman"/>
                <a:cs typeface="Times New Roman"/>
              </a:rPr>
              <a:t> </a:t>
            </a:r>
            <a:r>
              <a:rPr sz="1400" dirty="0">
                <a:solidFill>
                  <a:srgbClr val="3F3F3F"/>
                </a:solidFill>
                <a:latin typeface="Calibri"/>
                <a:cs typeface="Calibri"/>
              </a:rPr>
              <a:t>of</a:t>
            </a:r>
            <a:r>
              <a:rPr sz="1400" spc="-70" dirty="0">
                <a:solidFill>
                  <a:srgbClr val="3F3F3F"/>
                </a:solidFill>
                <a:latin typeface="Times New Roman"/>
                <a:cs typeface="Times New Roman"/>
              </a:rPr>
              <a:t> </a:t>
            </a:r>
            <a:r>
              <a:rPr sz="1400" dirty="0">
                <a:solidFill>
                  <a:srgbClr val="3F3F3F"/>
                </a:solidFill>
                <a:latin typeface="Calibri"/>
                <a:cs typeface="Calibri"/>
              </a:rPr>
              <a:t>TDS</a:t>
            </a:r>
            <a:r>
              <a:rPr sz="1400" spc="-50" dirty="0">
                <a:solidFill>
                  <a:srgbClr val="3F3F3F"/>
                </a:solidFill>
                <a:latin typeface="Times New Roman"/>
                <a:cs typeface="Times New Roman"/>
              </a:rPr>
              <a:t> </a:t>
            </a:r>
            <a:r>
              <a:rPr sz="1400" dirty="0">
                <a:solidFill>
                  <a:srgbClr val="3F3F3F"/>
                </a:solidFill>
                <a:latin typeface="Calibri"/>
                <a:cs typeface="Calibri"/>
              </a:rPr>
              <a:t>by</a:t>
            </a:r>
            <a:r>
              <a:rPr sz="1400" spc="-40" dirty="0">
                <a:solidFill>
                  <a:srgbClr val="3F3F3F"/>
                </a:solidFill>
                <a:latin typeface="Times New Roman"/>
                <a:cs typeface="Times New Roman"/>
              </a:rPr>
              <a:t> </a:t>
            </a:r>
            <a:r>
              <a:rPr sz="1400" dirty="0">
                <a:solidFill>
                  <a:srgbClr val="3F3F3F"/>
                </a:solidFill>
                <a:latin typeface="Calibri"/>
                <a:cs typeface="Calibri"/>
              </a:rPr>
              <a:t>the</a:t>
            </a:r>
            <a:r>
              <a:rPr sz="1400" spc="-45" dirty="0">
                <a:solidFill>
                  <a:srgbClr val="3F3F3F"/>
                </a:solidFill>
                <a:latin typeface="Times New Roman"/>
                <a:cs typeface="Times New Roman"/>
              </a:rPr>
              <a:t> </a:t>
            </a:r>
            <a:r>
              <a:rPr sz="1400" spc="-25" dirty="0">
                <a:solidFill>
                  <a:srgbClr val="3F3F3F"/>
                </a:solidFill>
                <a:latin typeface="Calibri"/>
                <a:cs typeface="Calibri"/>
              </a:rPr>
              <a:t>employer.</a:t>
            </a:r>
            <a:r>
              <a:rPr sz="1400" spc="-40" dirty="0">
                <a:solidFill>
                  <a:srgbClr val="3F3F3F"/>
                </a:solidFill>
                <a:latin typeface="Times New Roman"/>
                <a:cs typeface="Times New Roman"/>
              </a:rPr>
              <a:t> </a:t>
            </a:r>
            <a:r>
              <a:rPr sz="1400" spc="-10" dirty="0">
                <a:solidFill>
                  <a:srgbClr val="3F3F3F"/>
                </a:solidFill>
                <a:latin typeface="Calibri"/>
                <a:cs typeface="Calibri"/>
              </a:rPr>
              <a:t>Therefore,</a:t>
            </a:r>
            <a:r>
              <a:rPr sz="1400" spc="-55" dirty="0">
                <a:solidFill>
                  <a:srgbClr val="3F3F3F"/>
                </a:solidFill>
                <a:latin typeface="Times New Roman"/>
                <a:cs typeface="Times New Roman"/>
              </a:rPr>
              <a:t> </a:t>
            </a:r>
            <a:r>
              <a:rPr sz="1400" dirty="0">
                <a:solidFill>
                  <a:srgbClr val="3F3F3F"/>
                </a:solidFill>
                <a:latin typeface="Calibri"/>
                <a:cs typeface="Calibri"/>
              </a:rPr>
              <a:t>the</a:t>
            </a:r>
            <a:r>
              <a:rPr sz="1400" spc="-30" dirty="0">
                <a:solidFill>
                  <a:srgbClr val="3F3F3F"/>
                </a:solidFill>
                <a:latin typeface="Times New Roman"/>
                <a:cs typeface="Times New Roman"/>
              </a:rPr>
              <a:t> </a:t>
            </a:r>
            <a:r>
              <a:rPr sz="1400" dirty="0">
                <a:solidFill>
                  <a:srgbClr val="3F3F3F"/>
                </a:solidFill>
                <a:latin typeface="Calibri"/>
                <a:cs typeface="Calibri"/>
              </a:rPr>
              <a:t>AO</a:t>
            </a:r>
            <a:r>
              <a:rPr sz="1400" spc="-70" dirty="0">
                <a:solidFill>
                  <a:srgbClr val="3F3F3F"/>
                </a:solidFill>
                <a:latin typeface="Times New Roman"/>
                <a:cs typeface="Times New Roman"/>
              </a:rPr>
              <a:t> </a:t>
            </a:r>
            <a:r>
              <a:rPr sz="1400" dirty="0">
                <a:solidFill>
                  <a:srgbClr val="3F3F3F"/>
                </a:solidFill>
                <a:latin typeface="Calibri"/>
                <a:cs typeface="Calibri"/>
              </a:rPr>
              <a:t>has</a:t>
            </a:r>
            <a:r>
              <a:rPr sz="1400" spc="-35" dirty="0">
                <a:solidFill>
                  <a:srgbClr val="3F3F3F"/>
                </a:solidFill>
                <a:latin typeface="Times New Roman"/>
                <a:cs typeface="Times New Roman"/>
              </a:rPr>
              <a:t> </a:t>
            </a:r>
            <a:r>
              <a:rPr sz="1400" dirty="0">
                <a:solidFill>
                  <a:srgbClr val="3F3F3F"/>
                </a:solidFill>
                <a:latin typeface="Calibri"/>
                <a:cs typeface="Calibri"/>
              </a:rPr>
              <a:t>not</a:t>
            </a:r>
            <a:r>
              <a:rPr sz="1400" spc="-45" dirty="0">
                <a:solidFill>
                  <a:srgbClr val="3F3F3F"/>
                </a:solidFill>
                <a:latin typeface="Times New Roman"/>
                <a:cs typeface="Times New Roman"/>
              </a:rPr>
              <a:t> </a:t>
            </a:r>
            <a:r>
              <a:rPr sz="1400" dirty="0">
                <a:solidFill>
                  <a:srgbClr val="3F3F3F"/>
                </a:solidFill>
                <a:latin typeface="Calibri"/>
                <a:cs typeface="Calibri"/>
              </a:rPr>
              <a:t>made</a:t>
            </a:r>
            <a:r>
              <a:rPr sz="1400" spc="-45" dirty="0">
                <a:solidFill>
                  <a:srgbClr val="3F3F3F"/>
                </a:solidFill>
                <a:latin typeface="Times New Roman"/>
                <a:cs typeface="Times New Roman"/>
              </a:rPr>
              <a:t> </a:t>
            </a:r>
            <a:r>
              <a:rPr sz="1400" dirty="0">
                <a:solidFill>
                  <a:srgbClr val="3F3F3F"/>
                </a:solidFill>
                <a:latin typeface="Calibri"/>
                <a:cs typeface="Calibri"/>
              </a:rPr>
              <a:t>any</a:t>
            </a:r>
            <a:r>
              <a:rPr sz="1400" spc="-35" dirty="0">
                <a:solidFill>
                  <a:srgbClr val="3F3F3F"/>
                </a:solidFill>
                <a:latin typeface="Times New Roman"/>
                <a:cs typeface="Times New Roman"/>
              </a:rPr>
              <a:t> </a:t>
            </a:r>
            <a:r>
              <a:rPr sz="1400" spc="-20" dirty="0">
                <a:solidFill>
                  <a:srgbClr val="3F3F3F"/>
                </a:solidFill>
                <a:latin typeface="Calibri"/>
                <a:cs typeface="Calibri"/>
              </a:rPr>
              <a:t>mistakes</a:t>
            </a:r>
            <a:r>
              <a:rPr sz="1400" spc="-50" dirty="0">
                <a:solidFill>
                  <a:srgbClr val="3F3F3F"/>
                </a:solidFill>
                <a:latin typeface="Times New Roman"/>
                <a:cs typeface="Times New Roman"/>
              </a:rPr>
              <a:t> </a:t>
            </a:r>
            <a:r>
              <a:rPr sz="1400" dirty="0">
                <a:solidFill>
                  <a:srgbClr val="3F3F3F"/>
                </a:solidFill>
                <a:latin typeface="Calibri"/>
                <a:cs typeface="Calibri"/>
              </a:rPr>
              <a:t>in</a:t>
            </a:r>
            <a:r>
              <a:rPr sz="1400" spc="-45" dirty="0">
                <a:solidFill>
                  <a:srgbClr val="3F3F3F"/>
                </a:solidFill>
                <a:latin typeface="Times New Roman"/>
                <a:cs typeface="Times New Roman"/>
              </a:rPr>
              <a:t> </a:t>
            </a:r>
            <a:r>
              <a:rPr sz="1400" spc="-35" dirty="0">
                <a:solidFill>
                  <a:srgbClr val="3F3F3F"/>
                </a:solidFill>
                <a:latin typeface="Calibri"/>
                <a:cs typeface="Calibri"/>
              </a:rPr>
              <a:t>non−granting</a:t>
            </a:r>
            <a:r>
              <a:rPr sz="1400" spc="-40" dirty="0">
                <a:solidFill>
                  <a:srgbClr val="3F3F3F"/>
                </a:solidFill>
                <a:latin typeface="Times New Roman"/>
                <a:cs typeface="Times New Roman"/>
              </a:rPr>
              <a:t> </a:t>
            </a:r>
            <a:r>
              <a:rPr sz="1400" spc="-25" dirty="0">
                <a:solidFill>
                  <a:srgbClr val="3F3F3F"/>
                </a:solidFill>
                <a:latin typeface="Calibri"/>
                <a:cs typeface="Calibri"/>
              </a:rPr>
              <a:t>of</a:t>
            </a:r>
            <a:r>
              <a:rPr sz="1400" spc="500" dirty="0">
                <a:solidFill>
                  <a:srgbClr val="3F3F3F"/>
                </a:solidFill>
                <a:latin typeface="Times New Roman"/>
                <a:cs typeface="Times New Roman"/>
              </a:rPr>
              <a:t>  </a:t>
            </a:r>
            <a:r>
              <a:rPr sz="1400" dirty="0">
                <a:solidFill>
                  <a:srgbClr val="3F3F3F"/>
                </a:solidFill>
                <a:latin typeface="Calibri"/>
                <a:cs typeface="Calibri"/>
              </a:rPr>
              <a:t>TDS</a:t>
            </a:r>
            <a:r>
              <a:rPr sz="1400" spc="-55" dirty="0">
                <a:solidFill>
                  <a:srgbClr val="3F3F3F"/>
                </a:solidFill>
                <a:latin typeface="Times New Roman"/>
                <a:cs typeface="Times New Roman"/>
              </a:rPr>
              <a:t> </a:t>
            </a:r>
            <a:r>
              <a:rPr sz="1400" dirty="0">
                <a:solidFill>
                  <a:srgbClr val="3F3F3F"/>
                </a:solidFill>
                <a:latin typeface="Calibri"/>
                <a:cs typeface="Calibri"/>
              </a:rPr>
              <a:t>amount</a:t>
            </a:r>
            <a:r>
              <a:rPr sz="1400" spc="-35" dirty="0">
                <a:solidFill>
                  <a:srgbClr val="3F3F3F"/>
                </a:solidFill>
                <a:latin typeface="Times New Roman"/>
                <a:cs typeface="Times New Roman"/>
              </a:rPr>
              <a:t> </a:t>
            </a:r>
            <a:r>
              <a:rPr sz="1400" dirty="0">
                <a:solidFill>
                  <a:srgbClr val="3F3F3F"/>
                </a:solidFill>
                <a:latin typeface="Calibri"/>
                <a:cs typeface="Calibri"/>
              </a:rPr>
              <a:t>of</a:t>
            </a:r>
            <a:r>
              <a:rPr sz="1400" spc="-50" dirty="0">
                <a:solidFill>
                  <a:srgbClr val="3F3F3F"/>
                </a:solidFill>
                <a:latin typeface="Times New Roman"/>
                <a:cs typeface="Times New Roman"/>
              </a:rPr>
              <a:t> </a:t>
            </a:r>
            <a:r>
              <a:rPr sz="1400" spc="-30" dirty="0">
                <a:solidFill>
                  <a:srgbClr val="3F3F3F"/>
                </a:solidFill>
                <a:latin typeface="Calibri"/>
                <a:cs typeface="Calibri"/>
              </a:rPr>
              <a:t>Rs.10,45,439/−</a:t>
            </a:r>
            <a:r>
              <a:rPr sz="1400" spc="-30" dirty="0">
                <a:solidFill>
                  <a:srgbClr val="3F3F3F"/>
                </a:solidFill>
                <a:latin typeface="Times New Roman"/>
                <a:cs typeface="Times New Roman"/>
              </a:rPr>
              <a:t> </a:t>
            </a:r>
            <a:r>
              <a:rPr sz="1400" spc="-25" dirty="0">
                <a:solidFill>
                  <a:srgbClr val="3F3F3F"/>
                </a:solidFill>
                <a:latin typeface="Calibri"/>
                <a:cs typeface="Calibri"/>
              </a:rPr>
              <a:t>.”</a:t>
            </a:r>
            <a:endParaRPr sz="1400">
              <a:latin typeface="Calibri"/>
              <a:cs typeface="Calibri"/>
            </a:endParaRP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8739" y="390908"/>
            <a:ext cx="8540750" cy="1703070"/>
          </a:xfrm>
          <a:prstGeom prst="rect">
            <a:avLst/>
          </a:prstGeom>
        </p:spPr>
        <p:txBody>
          <a:bodyPr vert="horz" wrap="square" lIns="0" tIns="47625" rIns="0" bIns="0" rtlCol="0">
            <a:spAutoFit/>
          </a:bodyPr>
          <a:lstStyle/>
          <a:p>
            <a:pPr marL="12700" marR="5080">
              <a:lnSpc>
                <a:spcPts val="2160"/>
              </a:lnSpc>
              <a:spcBef>
                <a:spcPts val="375"/>
              </a:spcBef>
            </a:pPr>
            <a:r>
              <a:rPr sz="2000" dirty="0">
                <a:solidFill>
                  <a:srgbClr val="3F3F3F"/>
                </a:solidFill>
                <a:latin typeface="Calibri"/>
                <a:cs typeface="Calibri"/>
              </a:rPr>
              <a:t>The</a:t>
            </a:r>
            <a:r>
              <a:rPr sz="2000" spc="-75" dirty="0">
                <a:solidFill>
                  <a:srgbClr val="3F3F3F"/>
                </a:solidFill>
                <a:latin typeface="Times New Roman"/>
                <a:cs typeface="Times New Roman"/>
              </a:rPr>
              <a:t> </a:t>
            </a:r>
            <a:r>
              <a:rPr sz="2000" spc="-10" dirty="0">
                <a:solidFill>
                  <a:srgbClr val="3F3F3F"/>
                </a:solidFill>
                <a:latin typeface="Calibri"/>
                <a:cs typeface="Calibri"/>
              </a:rPr>
              <a:t>Assessee</a:t>
            </a:r>
            <a:r>
              <a:rPr sz="2000" spc="-55" dirty="0">
                <a:solidFill>
                  <a:srgbClr val="3F3F3F"/>
                </a:solidFill>
                <a:latin typeface="Times New Roman"/>
                <a:cs typeface="Times New Roman"/>
              </a:rPr>
              <a:t> </a:t>
            </a:r>
            <a:r>
              <a:rPr sz="2000" dirty="0">
                <a:solidFill>
                  <a:srgbClr val="3F3F3F"/>
                </a:solidFill>
                <a:latin typeface="Calibri"/>
                <a:cs typeface="Calibri"/>
              </a:rPr>
              <a:t>being</a:t>
            </a:r>
            <a:r>
              <a:rPr sz="2000" spc="-75" dirty="0">
                <a:solidFill>
                  <a:srgbClr val="3F3F3F"/>
                </a:solidFill>
                <a:latin typeface="Times New Roman"/>
                <a:cs typeface="Times New Roman"/>
              </a:rPr>
              <a:t> </a:t>
            </a:r>
            <a:r>
              <a:rPr sz="2000" dirty="0">
                <a:solidFill>
                  <a:srgbClr val="3F3F3F"/>
                </a:solidFill>
                <a:latin typeface="Calibri"/>
                <a:cs typeface="Calibri"/>
              </a:rPr>
              <a:t>aggrieved,</a:t>
            </a:r>
            <a:r>
              <a:rPr sz="2000" spc="-75" dirty="0">
                <a:solidFill>
                  <a:srgbClr val="3F3F3F"/>
                </a:solidFill>
                <a:latin typeface="Times New Roman"/>
                <a:cs typeface="Times New Roman"/>
              </a:rPr>
              <a:t> </a:t>
            </a:r>
            <a:r>
              <a:rPr sz="2000" spc="-10" dirty="0">
                <a:solidFill>
                  <a:srgbClr val="3F3F3F"/>
                </a:solidFill>
                <a:latin typeface="Calibri"/>
                <a:cs typeface="Calibri"/>
              </a:rPr>
              <a:t>challenged</a:t>
            </a:r>
            <a:r>
              <a:rPr sz="2000" spc="-90" dirty="0">
                <a:solidFill>
                  <a:srgbClr val="3F3F3F"/>
                </a:solidFill>
                <a:latin typeface="Times New Roman"/>
                <a:cs typeface="Times New Roman"/>
              </a:rPr>
              <a:t> </a:t>
            </a:r>
            <a:r>
              <a:rPr sz="2000" dirty="0">
                <a:solidFill>
                  <a:srgbClr val="3F3F3F"/>
                </a:solidFill>
                <a:latin typeface="Calibri"/>
                <a:cs typeface="Calibri"/>
              </a:rPr>
              <a:t>the</a:t>
            </a:r>
            <a:r>
              <a:rPr sz="2000" spc="-75" dirty="0">
                <a:solidFill>
                  <a:srgbClr val="3F3F3F"/>
                </a:solidFill>
                <a:latin typeface="Times New Roman"/>
                <a:cs typeface="Times New Roman"/>
              </a:rPr>
              <a:t> </a:t>
            </a:r>
            <a:r>
              <a:rPr sz="2000" spc="-10" dirty="0">
                <a:solidFill>
                  <a:srgbClr val="3F3F3F"/>
                </a:solidFill>
                <a:latin typeface="Calibri"/>
                <a:cs typeface="Calibri"/>
              </a:rPr>
              <a:t>aforesaid</a:t>
            </a:r>
            <a:r>
              <a:rPr sz="2000" spc="-70" dirty="0">
                <a:solidFill>
                  <a:srgbClr val="3F3F3F"/>
                </a:solidFill>
                <a:latin typeface="Times New Roman"/>
                <a:cs typeface="Times New Roman"/>
              </a:rPr>
              <a:t> </a:t>
            </a:r>
            <a:r>
              <a:rPr sz="2000" dirty="0">
                <a:solidFill>
                  <a:srgbClr val="3F3F3F"/>
                </a:solidFill>
                <a:latin typeface="Calibri"/>
                <a:cs typeface="Calibri"/>
              </a:rPr>
              <a:t>addition</a:t>
            </a:r>
            <a:r>
              <a:rPr sz="2000" spc="-75" dirty="0">
                <a:solidFill>
                  <a:srgbClr val="3F3F3F"/>
                </a:solidFill>
                <a:latin typeface="Times New Roman"/>
                <a:cs typeface="Times New Roman"/>
              </a:rPr>
              <a:t> </a:t>
            </a:r>
            <a:r>
              <a:rPr sz="2000" spc="-20" dirty="0">
                <a:solidFill>
                  <a:srgbClr val="3F3F3F"/>
                </a:solidFill>
                <a:latin typeface="Calibri"/>
                <a:cs typeface="Calibri"/>
              </a:rPr>
              <a:t>before</a:t>
            </a:r>
            <a:r>
              <a:rPr sz="2000" spc="-90" dirty="0">
                <a:solidFill>
                  <a:srgbClr val="3F3F3F"/>
                </a:solidFill>
                <a:latin typeface="Times New Roman"/>
                <a:cs typeface="Times New Roman"/>
              </a:rPr>
              <a:t> </a:t>
            </a:r>
            <a:r>
              <a:rPr sz="2000" spc="-10" dirty="0">
                <a:solidFill>
                  <a:srgbClr val="3F3F3F"/>
                </a:solidFill>
                <a:latin typeface="Calibri"/>
                <a:cs typeface="Calibri"/>
              </a:rPr>
              <a:t>Tribunal</a:t>
            </a:r>
            <a:r>
              <a:rPr sz="2000" spc="-10" dirty="0">
                <a:solidFill>
                  <a:srgbClr val="3F3F3F"/>
                </a:solidFill>
                <a:latin typeface="Times New Roman"/>
                <a:cs typeface="Times New Roman"/>
              </a:rPr>
              <a:t> </a:t>
            </a:r>
            <a:r>
              <a:rPr sz="2000" dirty="0">
                <a:solidFill>
                  <a:srgbClr val="3F3F3F"/>
                </a:solidFill>
                <a:latin typeface="Calibri"/>
                <a:cs typeface="Calibri"/>
              </a:rPr>
              <a:t>and</a:t>
            </a:r>
            <a:r>
              <a:rPr sz="2000" spc="-85" dirty="0">
                <a:solidFill>
                  <a:srgbClr val="3F3F3F"/>
                </a:solidFill>
                <a:latin typeface="Times New Roman"/>
                <a:cs typeface="Times New Roman"/>
              </a:rPr>
              <a:t> </a:t>
            </a:r>
            <a:r>
              <a:rPr sz="2000" dirty="0">
                <a:solidFill>
                  <a:srgbClr val="3F3F3F"/>
                </a:solidFill>
                <a:latin typeface="Calibri"/>
                <a:cs typeface="Calibri"/>
              </a:rPr>
              <a:t>mainly</a:t>
            </a:r>
            <a:r>
              <a:rPr sz="2000" spc="-80" dirty="0">
                <a:solidFill>
                  <a:srgbClr val="3F3F3F"/>
                </a:solidFill>
                <a:latin typeface="Times New Roman"/>
                <a:cs typeface="Times New Roman"/>
              </a:rPr>
              <a:t> </a:t>
            </a:r>
            <a:r>
              <a:rPr sz="2000" dirty="0">
                <a:solidFill>
                  <a:srgbClr val="3F3F3F"/>
                </a:solidFill>
                <a:latin typeface="Calibri"/>
                <a:cs typeface="Calibri"/>
              </a:rPr>
              <a:t>claimed</a:t>
            </a:r>
            <a:r>
              <a:rPr sz="2000" spc="-75" dirty="0">
                <a:solidFill>
                  <a:srgbClr val="3F3F3F"/>
                </a:solidFill>
                <a:latin typeface="Times New Roman"/>
                <a:cs typeface="Times New Roman"/>
              </a:rPr>
              <a:t> </a:t>
            </a:r>
            <a:r>
              <a:rPr sz="2000" dirty="0">
                <a:solidFill>
                  <a:srgbClr val="3F3F3F"/>
                </a:solidFill>
                <a:latin typeface="Calibri"/>
                <a:cs typeface="Calibri"/>
              </a:rPr>
              <a:t>that</a:t>
            </a:r>
            <a:r>
              <a:rPr sz="2000" spc="-80" dirty="0">
                <a:solidFill>
                  <a:srgbClr val="3F3F3F"/>
                </a:solidFill>
                <a:latin typeface="Times New Roman"/>
                <a:cs typeface="Times New Roman"/>
              </a:rPr>
              <a:t> </a:t>
            </a:r>
            <a:r>
              <a:rPr sz="2000" dirty="0">
                <a:solidFill>
                  <a:srgbClr val="3F3F3F"/>
                </a:solidFill>
                <a:latin typeface="Calibri"/>
                <a:cs typeface="Calibri"/>
              </a:rPr>
              <a:t>if</a:t>
            </a:r>
            <a:r>
              <a:rPr sz="2000" spc="-85" dirty="0">
                <a:solidFill>
                  <a:srgbClr val="3F3F3F"/>
                </a:solidFill>
                <a:latin typeface="Times New Roman"/>
                <a:cs typeface="Times New Roman"/>
              </a:rPr>
              <a:t> </a:t>
            </a:r>
            <a:r>
              <a:rPr sz="2000" dirty="0">
                <a:solidFill>
                  <a:srgbClr val="3F3F3F"/>
                </a:solidFill>
                <a:latin typeface="Calibri"/>
                <a:cs typeface="Calibri"/>
              </a:rPr>
              <a:t>the</a:t>
            </a:r>
            <a:r>
              <a:rPr sz="2000" spc="-80" dirty="0">
                <a:solidFill>
                  <a:srgbClr val="3F3F3F"/>
                </a:solidFill>
                <a:latin typeface="Times New Roman"/>
                <a:cs typeface="Times New Roman"/>
              </a:rPr>
              <a:t> </a:t>
            </a:r>
            <a:r>
              <a:rPr sz="2000" spc="-10" dirty="0">
                <a:solidFill>
                  <a:srgbClr val="3F3F3F"/>
                </a:solidFill>
                <a:latin typeface="Calibri"/>
                <a:cs typeface="Calibri"/>
              </a:rPr>
              <a:t>employer</a:t>
            </a:r>
            <a:r>
              <a:rPr sz="2000" spc="-100" dirty="0">
                <a:solidFill>
                  <a:srgbClr val="3F3F3F"/>
                </a:solidFill>
                <a:latin typeface="Times New Roman"/>
                <a:cs typeface="Times New Roman"/>
              </a:rPr>
              <a:t> </a:t>
            </a:r>
            <a:r>
              <a:rPr sz="2000" dirty="0">
                <a:solidFill>
                  <a:srgbClr val="3F3F3F"/>
                </a:solidFill>
                <a:latin typeface="Calibri"/>
                <a:cs typeface="Calibri"/>
              </a:rPr>
              <a:t>has</a:t>
            </a:r>
            <a:r>
              <a:rPr sz="2000" spc="-80" dirty="0">
                <a:solidFill>
                  <a:srgbClr val="3F3F3F"/>
                </a:solidFill>
                <a:latin typeface="Times New Roman"/>
                <a:cs typeface="Times New Roman"/>
              </a:rPr>
              <a:t> </a:t>
            </a:r>
            <a:r>
              <a:rPr sz="2000" dirty="0">
                <a:solidFill>
                  <a:srgbClr val="3F3F3F"/>
                </a:solidFill>
                <a:latin typeface="Calibri"/>
                <a:cs typeface="Calibri"/>
              </a:rPr>
              <a:t>deducted</a:t>
            </a:r>
            <a:r>
              <a:rPr sz="2000" spc="-90" dirty="0">
                <a:solidFill>
                  <a:srgbClr val="3F3F3F"/>
                </a:solidFill>
                <a:latin typeface="Times New Roman"/>
                <a:cs typeface="Times New Roman"/>
              </a:rPr>
              <a:t> </a:t>
            </a:r>
            <a:r>
              <a:rPr sz="2000" dirty="0">
                <a:solidFill>
                  <a:srgbClr val="3F3F3F"/>
                </a:solidFill>
                <a:latin typeface="Calibri"/>
                <a:cs typeface="Calibri"/>
              </a:rPr>
              <a:t>TDS</a:t>
            </a:r>
            <a:r>
              <a:rPr sz="2000" spc="-85" dirty="0">
                <a:solidFill>
                  <a:srgbClr val="3F3F3F"/>
                </a:solidFill>
                <a:latin typeface="Times New Roman"/>
                <a:cs typeface="Times New Roman"/>
              </a:rPr>
              <a:t> </a:t>
            </a:r>
            <a:r>
              <a:rPr sz="2000" dirty="0">
                <a:solidFill>
                  <a:srgbClr val="3F3F3F"/>
                </a:solidFill>
                <a:latin typeface="Calibri"/>
                <a:cs typeface="Calibri"/>
              </a:rPr>
              <a:t>on</a:t>
            </a:r>
            <a:r>
              <a:rPr sz="2000" spc="-100" dirty="0">
                <a:solidFill>
                  <a:srgbClr val="3F3F3F"/>
                </a:solidFill>
                <a:latin typeface="Times New Roman"/>
                <a:cs typeface="Times New Roman"/>
              </a:rPr>
              <a:t> </a:t>
            </a:r>
            <a:r>
              <a:rPr sz="2000" dirty="0">
                <a:solidFill>
                  <a:srgbClr val="3F3F3F"/>
                </a:solidFill>
                <a:latin typeface="Calibri"/>
                <a:cs typeface="Calibri"/>
              </a:rPr>
              <a:t>salary</a:t>
            </a:r>
            <a:r>
              <a:rPr sz="2000" spc="-75" dirty="0">
                <a:solidFill>
                  <a:srgbClr val="3F3F3F"/>
                </a:solidFill>
                <a:latin typeface="Times New Roman"/>
                <a:cs typeface="Times New Roman"/>
              </a:rPr>
              <a:t> </a:t>
            </a:r>
            <a:r>
              <a:rPr sz="2000" dirty="0">
                <a:solidFill>
                  <a:srgbClr val="3F3F3F"/>
                </a:solidFill>
                <a:latin typeface="Calibri"/>
                <a:cs typeface="Calibri"/>
              </a:rPr>
              <a:t>u/s.192</a:t>
            </a:r>
            <a:r>
              <a:rPr sz="2000" spc="-110" dirty="0">
                <a:solidFill>
                  <a:srgbClr val="3F3F3F"/>
                </a:solidFill>
                <a:latin typeface="Times New Roman"/>
                <a:cs typeface="Times New Roman"/>
              </a:rPr>
              <a:t> </a:t>
            </a:r>
            <a:r>
              <a:rPr sz="2000" dirty="0">
                <a:solidFill>
                  <a:srgbClr val="3F3F3F"/>
                </a:solidFill>
                <a:latin typeface="Calibri"/>
                <a:cs typeface="Calibri"/>
              </a:rPr>
              <a:t>of</a:t>
            </a:r>
            <a:r>
              <a:rPr sz="2000" spc="-90" dirty="0">
                <a:solidFill>
                  <a:srgbClr val="3F3F3F"/>
                </a:solidFill>
                <a:latin typeface="Times New Roman"/>
                <a:cs typeface="Times New Roman"/>
              </a:rPr>
              <a:t> </a:t>
            </a:r>
            <a:r>
              <a:rPr sz="2000" spc="-25" dirty="0">
                <a:solidFill>
                  <a:srgbClr val="3F3F3F"/>
                </a:solidFill>
                <a:latin typeface="Calibri"/>
                <a:cs typeface="Calibri"/>
              </a:rPr>
              <a:t>the</a:t>
            </a:r>
            <a:r>
              <a:rPr sz="2000" spc="-25" dirty="0">
                <a:solidFill>
                  <a:srgbClr val="3F3F3F"/>
                </a:solidFill>
                <a:latin typeface="Times New Roman"/>
                <a:cs typeface="Times New Roman"/>
              </a:rPr>
              <a:t> </a:t>
            </a:r>
            <a:r>
              <a:rPr sz="2000" dirty="0">
                <a:solidFill>
                  <a:srgbClr val="3F3F3F"/>
                </a:solidFill>
                <a:latin typeface="Calibri"/>
                <a:cs typeface="Calibri"/>
              </a:rPr>
              <a:t>Act,</a:t>
            </a:r>
            <a:r>
              <a:rPr sz="2000" spc="-85" dirty="0">
                <a:solidFill>
                  <a:srgbClr val="3F3F3F"/>
                </a:solidFill>
                <a:latin typeface="Times New Roman"/>
                <a:cs typeface="Times New Roman"/>
              </a:rPr>
              <a:t> </a:t>
            </a:r>
            <a:r>
              <a:rPr sz="2000" dirty="0">
                <a:solidFill>
                  <a:srgbClr val="3F3F3F"/>
                </a:solidFill>
                <a:latin typeface="Calibri"/>
                <a:cs typeface="Calibri"/>
              </a:rPr>
              <a:t>and</a:t>
            </a:r>
            <a:r>
              <a:rPr sz="2000" spc="-90" dirty="0">
                <a:solidFill>
                  <a:srgbClr val="3F3F3F"/>
                </a:solidFill>
                <a:latin typeface="Times New Roman"/>
                <a:cs typeface="Times New Roman"/>
              </a:rPr>
              <a:t> </a:t>
            </a:r>
            <a:r>
              <a:rPr sz="2000" dirty="0">
                <a:solidFill>
                  <a:srgbClr val="3F3F3F"/>
                </a:solidFill>
                <a:latin typeface="Calibri"/>
                <a:cs typeface="Calibri"/>
              </a:rPr>
              <a:t>may</a:t>
            </a:r>
            <a:r>
              <a:rPr sz="2000" spc="-85" dirty="0">
                <a:solidFill>
                  <a:srgbClr val="3F3F3F"/>
                </a:solidFill>
                <a:latin typeface="Times New Roman"/>
                <a:cs typeface="Times New Roman"/>
              </a:rPr>
              <a:t> </a:t>
            </a:r>
            <a:r>
              <a:rPr sz="2000" dirty="0">
                <a:solidFill>
                  <a:srgbClr val="3F3F3F"/>
                </a:solidFill>
                <a:latin typeface="Calibri"/>
                <a:cs typeface="Calibri"/>
              </a:rPr>
              <a:t>not</a:t>
            </a:r>
            <a:r>
              <a:rPr sz="2000" spc="-95" dirty="0">
                <a:solidFill>
                  <a:srgbClr val="3F3F3F"/>
                </a:solidFill>
                <a:latin typeface="Times New Roman"/>
                <a:cs typeface="Times New Roman"/>
              </a:rPr>
              <a:t> </a:t>
            </a:r>
            <a:r>
              <a:rPr sz="2000" dirty="0">
                <a:solidFill>
                  <a:srgbClr val="3F3F3F"/>
                </a:solidFill>
                <a:latin typeface="Calibri"/>
                <a:cs typeface="Calibri"/>
              </a:rPr>
              <a:t>have</a:t>
            </a:r>
            <a:r>
              <a:rPr sz="2000" spc="-80" dirty="0">
                <a:solidFill>
                  <a:srgbClr val="3F3F3F"/>
                </a:solidFill>
                <a:latin typeface="Times New Roman"/>
                <a:cs typeface="Times New Roman"/>
              </a:rPr>
              <a:t> </a:t>
            </a:r>
            <a:r>
              <a:rPr sz="2000" spc="-10" dirty="0">
                <a:solidFill>
                  <a:srgbClr val="3F3F3F"/>
                </a:solidFill>
                <a:latin typeface="Calibri"/>
                <a:cs typeface="Calibri"/>
              </a:rPr>
              <a:t>deposited</a:t>
            </a:r>
            <a:r>
              <a:rPr sz="2000" spc="-90" dirty="0">
                <a:solidFill>
                  <a:srgbClr val="3F3F3F"/>
                </a:solidFill>
                <a:latin typeface="Times New Roman"/>
                <a:cs typeface="Times New Roman"/>
              </a:rPr>
              <a:t> </a:t>
            </a:r>
            <a:r>
              <a:rPr sz="2000" dirty="0">
                <a:solidFill>
                  <a:srgbClr val="3F3F3F"/>
                </a:solidFill>
                <a:latin typeface="Calibri"/>
                <a:cs typeface="Calibri"/>
              </a:rPr>
              <a:t>the</a:t>
            </a:r>
            <a:r>
              <a:rPr sz="2000" spc="-95" dirty="0">
                <a:solidFill>
                  <a:srgbClr val="3F3F3F"/>
                </a:solidFill>
                <a:latin typeface="Times New Roman"/>
                <a:cs typeface="Times New Roman"/>
              </a:rPr>
              <a:t> </a:t>
            </a:r>
            <a:r>
              <a:rPr sz="2000" dirty="0">
                <a:solidFill>
                  <a:srgbClr val="3F3F3F"/>
                </a:solidFill>
                <a:latin typeface="Calibri"/>
                <a:cs typeface="Calibri"/>
              </a:rPr>
              <a:t>same</a:t>
            </a:r>
            <a:r>
              <a:rPr sz="2000" spc="-70" dirty="0">
                <a:solidFill>
                  <a:srgbClr val="3F3F3F"/>
                </a:solidFill>
                <a:latin typeface="Times New Roman"/>
                <a:cs typeface="Times New Roman"/>
              </a:rPr>
              <a:t> </a:t>
            </a:r>
            <a:r>
              <a:rPr sz="2000" dirty="0">
                <a:solidFill>
                  <a:srgbClr val="3F3F3F"/>
                </a:solidFill>
                <a:latin typeface="Calibri"/>
                <a:cs typeface="Calibri"/>
              </a:rPr>
              <a:t>in</a:t>
            </a:r>
            <a:r>
              <a:rPr sz="2000" spc="-85" dirty="0">
                <a:solidFill>
                  <a:srgbClr val="3F3F3F"/>
                </a:solidFill>
                <a:latin typeface="Times New Roman"/>
                <a:cs typeface="Times New Roman"/>
              </a:rPr>
              <a:t> </a:t>
            </a:r>
            <a:r>
              <a:rPr sz="2000" dirty="0">
                <a:solidFill>
                  <a:srgbClr val="3F3F3F"/>
                </a:solidFill>
                <a:latin typeface="Calibri"/>
                <a:cs typeface="Calibri"/>
              </a:rPr>
              <a:t>the</a:t>
            </a:r>
            <a:r>
              <a:rPr sz="2000" spc="-90" dirty="0">
                <a:solidFill>
                  <a:srgbClr val="3F3F3F"/>
                </a:solidFill>
                <a:latin typeface="Times New Roman"/>
                <a:cs typeface="Times New Roman"/>
              </a:rPr>
              <a:t> </a:t>
            </a:r>
            <a:r>
              <a:rPr sz="2000" spc="-10" dirty="0">
                <a:solidFill>
                  <a:srgbClr val="3F3F3F"/>
                </a:solidFill>
                <a:latin typeface="Calibri"/>
                <a:cs typeface="Calibri"/>
              </a:rPr>
              <a:t>Government</a:t>
            </a:r>
            <a:r>
              <a:rPr sz="2000" spc="-75" dirty="0">
                <a:solidFill>
                  <a:srgbClr val="3F3F3F"/>
                </a:solidFill>
                <a:latin typeface="Times New Roman"/>
                <a:cs typeface="Times New Roman"/>
              </a:rPr>
              <a:t> </a:t>
            </a:r>
            <a:r>
              <a:rPr sz="2000" spc="-35" dirty="0">
                <a:solidFill>
                  <a:srgbClr val="3F3F3F"/>
                </a:solidFill>
                <a:latin typeface="Calibri"/>
                <a:cs typeface="Calibri"/>
              </a:rPr>
              <a:t>Treasury,</a:t>
            </a:r>
            <a:r>
              <a:rPr sz="2000" spc="-80" dirty="0">
                <a:solidFill>
                  <a:srgbClr val="3F3F3F"/>
                </a:solidFill>
                <a:latin typeface="Times New Roman"/>
                <a:cs typeface="Times New Roman"/>
              </a:rPr>
              <a:t> </a:t>
            </a:r>
            <a:r>
              <a:rPr sz="2000" dirty="0">
                <a:solidFill>
                  <a:srgbClr val="3F3F3F"/>
                </a:solidFill>
                <a:latin typeface="Calibri"/>
                <a:cs typeface="Calibri"/>
              </a:rPr>
              <a:t>then</a:t>
            </a:r>
            <a:r>
              <a:rPr sz="2000" spc="-95" dirty="0">
                <a:solidFill>
                  <a:srgbClr val="3F3F3F"/>
                </a:solidFill>
                <a:latin typeface="Times New Roman"/>
                <a:cs typeface="Times New Roman"/>
              </a:rPr>
              <a:t> </a:t>
            </a:r>
            <a:r>
              <a:rPr sz="2000" spc="-10" dirty="0">
                <a:solidFill>
                  <a:srgbClr val="3F3F3F"/>
                </a:solidFill>
                <a:latin typeface="Calibri"/>
                <a:cs typeface="Calibri"/>
              </a:rPr>
              <a:t>also,</a:t>
            </a:r>
            <a:r>
              <a:rPr sz="2000" spc="-10" dirty="0">
                <a:solidFill>
                  <a:srgbClr val="3F3F3F"/>
                </a:solidFill>
                <a:latin typeface="Times New Roman"/>
                <a:cs typeface="Times New Roman"/>
              </a:rPr>
              <a:t> </a:t>
            </a:r>
            <a:r>
              <a:rPr sz="2000" dirty="0">
                <a:solidFill>
                  <a:srgbClr val="3F3F3F"/>
                </a:solidFill>
                <a:latin typeface="Calibri"/>
                <a:cs typeface="Calibri"/>
              </a:rPr>
              <a:t>the</a:t>
            </a:r>
            <a:r>
              <a:rPr sz="2000" spc="-75" dirty="0">
                <a:solidFill>
                  <a:srgbClr val="3F3F3F"/>
                </a:solidFill>
                <a:latin typeface="Times New Roman"/>
                <a:cs typeface="Times New Roman"/>
              </a:rPr>
              <a:t> </a:t>
            </a:r>
            <a:r>
              <a:rPr sz="2000" spc="-10" dirty="0">
                <a:solidFill>
                  <a:srgbClr val="3F3F3F"/>
                </a:solidFill>
                <a:latin typeface="Calibri"/>
                <a:cs typeface="Calibri"/>
              </a:rPr>
              <a:t>Assessee</a:t>
            </a:r>
            <a:r>
              <a:rPr sz="2000" spc="-55" dirty="0">
                <a:solidFill>
                  <a:srgbClr val="3F3F3F"/>
                </a:solidFill>
                <a:latin typeface="Times New Roman"/>
                <a:cs typeface="Times New Roman"/>
              </a:rPr>
              <a:t> </a:t>
            </a:r>
            <a:r>
              <a:rPr sz="2000" dirty="0">
                <a:solidFill>
                  <a:srgbClr val="3F3F3F"/>
                </a:solidFill>
                <a:latin typeface="Calibri"/>
                <a:cs typeface="Calibri"/>
              </a:rPr>
              <a:t>is</a:t>
            </a:r>
            <a:r>
              <a:rPr sz="2000" spc="-75" dirty="0">
                <a:solidFill>
                  <a:srgbClr val="3F3F3F"/>
                </a:solidFill>
                <a:latin typeface="Times New Roman"/>
                <a:cs typeface="Times New Roman"/>
              </a:rPr>
              <a:t> </a:t>
            </a:r>
            <a:r>
              <a:rPr sz="2000" spc="-10" dirty="0">
                <a:solidFill>
                  <a:srgbClr val="3F3F3F"/>
                </a:solidFill>
                <a:latin typeface="Calibri"/>
                <a:cs typeface="Calibri"/>
              </a:rPr>
              <a:t>entitled</a:t>
            </a:r>
            <a:r>
              <a:rPr sz="2000" spc="-65" dirty="0">
                <a:solidFill>
                  <a:srgbClr val="3F3F3F"/>
                </a:solidFill>
                <a:latin typeface="Times New Roman"/>
                <a:cs typeface="Times New Roman"/>
              </a:rPr>
              <a:t> </a:t>
            </a:r>
            <a:r>
              <a:rPr sz="2000" dirty="0">
                <a:solidFill>
                  <a:srgbClr val="3F3F3F"/>
                </a:solidFill>
                <a:latin typeface="Calibri"/>
                <a:cs typeface="Calibri"/>
              </a:rPr>
              <a:t>to</a:t>
            </a:r>
            <a:r>
              <a:rPr sz="2000" spc="-75" dirty="0">
                <a:solidFill>
                  <a:srgbClr val="3F3F3F"/>
                </a:solidFill>
                <a:latin typeface="Times New Roman"/>
                <a:cs typeface="Times New Roman"/>
              </a:rPr>
              <a:t> </a:t>
            </a:r>
            <a:r>
              <a:rPr sz="2000" dirty="0">
                <a:solidFill>
                  <a:srgbClr val="3F3F3F"/>
                </a:solidFill>
                <a:latin typeface="Calibri"/>
                <a:cs typeface="Calibri"/>
              </a:rPr>
              <a:t>get</a:t>
            </a:r>
            <a:r>
              <a:rPr sz="2000" spc="-80" dirty="0">
                <a:solidFill>
                  <a:srgbClr val="3F3F3F"/>
                </a:solidFill>
                <a:latin typeface="Times New Roman"/>
                <a:cs typeface="Times New Roman"/>
              </a:rPr>
              <a:t> </a:t>
            </a:r>
            <a:r>
              <a:rPr sz="2000" dirty="0">
                <a:solidFill>
                  <a:srgbClr val="3F3F3F"/>
                </a:solidFill>
                <a:latin typeface="Calibri"/>
                <a:cs typeface="Calibri"/>
              </a:rPr>
              <a:t>the</a:t>
            </a:r>
            <a:r>
              <a:rPr sz="2000" spc="-80" dirty="0">
                <a:solidFill>
                  <a:srgbClr val="3F3F3F"/>
                </a:solidFill>
                <a:latin typeface="Times New Roman"/>
                <a:cs typeface="Times New Roman"/>
              </a:rPr>
              <a:t> </a:t>
            </a:r>
            <a:r>
              <a:rPr sz="2000" dirty="0">
                <a:solidFill>
                  <a:srgbClr val="3F3F3F"/>
                </a:solidFill>
                <a:latin typeface="Calibri"/>
                <a:cs typeface="Calibri"/>
              </a:rPr>
              <a:t>claim</a:t>
            </a:r>
            <a:r>
              <a:rPr sz="2000" spc="-75" dirty="0">
                <a:solidFill>
                  <a:srgbClr val="3F3F3F"/>
                </a:solidFill>
                <a:latin typeface="Times New Roman"/>
                <a:cs typeface="Times New Roman"/>
              </a:rPr>
              <a:t> </a:t>
            </a:r>
            <a:r>
              <a:rPr sz="2000" dirty="0">
                <a:solidFill>
                  <a:srgbClr val="3F3F3F"/>
                </a:solidFill>
                <a:latin typeface="Calibri"/>
                <a:cs typeface="Calibri"/>
              </a:rPr>
              <a:t>of</a:t>
            </a:r>
            <a:r>
              <a:rPr sz="2000" spc="-75" dirty="0">
                <a:solidFill>
                  <a:srgbClr val="3F3F3F"/>
                </a:solidFill>
                <a:latin typeface="Times New Roman"/>
                <a:cs typeface="Times New Roman"/>
              </a:rPr>
              <a:t> </a:t>
            </a:r>
            <a:r>
              <a:rPr sz="2000" dirty="0">
                <a:solidFill>
                  <a:srgbClr val="3F3F3F"/>
                </a:solidFill>
                <a:latin typeface="Calibri"/>
                <a:cs typeface="Calibri"/>
              </a:rPr>
              <a:t>TDS</a:t>
            </a:r>
            <a:r>
              <a:rPr sz="2000" spc="-90" dirty="0">
                <a:solidFill>
                  <a:srgbClr val="3F3F3F"/>
                </a:solidFill>
                <a:latin typeface="Times New Roman"/>
                <a:cs typeface="Times New Roman"/>
              </a:rPr>
              <a:t> </a:t>
            </a:r>
            <a:r>
              <a:rPr sz="2000" dirty="0">
                <a:solidFill>
                  <a:srgbClr val="3F3F3F"/>
                </a:solidFill>
                <a:latin typeface="Calibri"/>
                <a:cs typeface="Calibri"/>
              </a:rPr>
              <a:t>as</a:t>
            </a:r>
            <a:r>
              <a:rPr sz="2000" spc="-70" dirty="0">
                <a:solidFill>
                  <a:srgbClr val="3F3F3F"/>
                </a:solidFill>
                <a:latin typeface="Times New Roman"/>
                <a:cs typeface="Times New Roman"/>
              </a:rPr>
              <a:t> </a:t>
            </a:r>
            <a:r>
              <a:rPr sz="2000" dirty="0">
                <a:solidFill>
                  <a:srgbClr val="3F3F3F"/>
                </a:solidFill>
                <a:latin typeface="Calibri"/>
                <a:cs typeface="Calibri"/>
              </a:rPr>
              <a:t>the</a:t>
            </a:r>
            <a:r>
              <a:rPr sz="2000" spc="-70" dirty="0">
                <a:solidFill>
                  <a:srgbClr val="3F3F3F"/>
                </a:solidFill>
                <a:latin typeface="Times New Roman"/>
                <a:cs typeface="Times New Roman"/>
              </a:rPr>
              <a:t> </a:t>
            </a:r>
            <a:r>
              <a:rPr sz="2000" dirty="0">
                <a:solidFill>
                  <a:srgbClr val="3F3F3F"/>
                </a:solidFill>
                <a:latin typeface="Calibri"/>
                <a:cs typeface="Calibri"/>
              </a:rPr>
              <a:t>Assessee</a:t>
            </a:r>
            <a:r>
              <a:rPr sz="2000" spc="-45" dirty="0">
                <a:solidFill>
                  <a:srgbClr val="3F3F3F"/>
                </a:solidFill>
                <a:latin typeface="Times New Roman"/>
                <a:cs typeface="Times New Roman"/>
              </a:rPr>
              <a:t> </a:t>
            </a:r>
            <a:r>
              <a:rPr sz="2000" dirty="0">
                <a:solidFill>
                  <a:srgbClr val="3F3F3F"/>
                </a:solidFill>
                <a:latin typeface="Calibri"/>
                <a:cs typeface="Calibri"/>
              </a:rPr>
              <a:t>cannot</a:t>
            </a:r>
            <a:r>
              <a:rPr sz="2000" spc="-95" dirty="0">
                <a:solidFill>
                  <a:srgbClr val="3F3F3F"/>
                </a:solidFill>
                <a:latin typeface="Times New Roman"/>
                <a:cs typeface="Times New Roman"/>
              </a:rPr>
              <a:t> </a:t>
            </a:r>
            <a:r>
              <a:rPr sz="2000" dirty="0">
                <a:solidFill>
                  <a:srgbClr val="3F3F3F"/>
                </a:solidFill>
                <a:latin typeface="Calibri"/>
                <a:cs typeface="Calibri"/>
              </a:rPr>
              <a:t>be</a:t>
            </a:r>
            <a:r>
              <a:rPr sz="2000" spc="-85" dirty="0">
                <a:solidFill>
                  <a:srgbClr val="3F3F3F"/>
                </a:solidFill>
                <a:latin typeface="Times New Roman"/>
                <a:cs typeface="Times New Roman"/>
              </a:rPr>
              <a:t> </a:t>
            </a:r>
            <a:r>
              <a:rPr sz="2000" spc="-10" dirty="0">
                <a:solidFill>
                  <a:srgbClr val="3F3F3F"/>
                </a:solidFill>
                <a:latin typeface="Calibri"/>
                <a:cs typeface="Calibri"/>
              </a:rPr>
              <a:t>denied</a:t>
            </a:r>
            <a:r>
              <a:rPr sz="2000" spc="-10" dirty="0">
                <a:solidFill>
                  <a:srgbClr val="3F3F3F"/>
                </a:solidFill>
                <a:latin typeface="Times New Roman"/>
                <a:cs typeface="Times New Roman"/>
              </a:rPr>
              <a:t> </a:t>
            </a:r>
            <a:r>
              <a:rPr sz="2000" dirty="0">
                <a:solidFill>
                  <a:srgbClr val="3F3F3F"/>
                </a:solidFill>
                <a:latin typeface="Calibri"/>
                <a:cs typeface="Calibri"/>
              </a:rPr>
              <a:t>the</a:t>
            </a:r>
            <a:r>
              <a:rPr sz="2000" spc="-70" dirty="0">
                <a:solidFill>
                  <a:srgbClr val="3F3F3F"/>
                </a:solidFill>
                <a:latin typeface="Times New Roman"/>
                <a:cs typeface="Times New Roman"/>
              </a:rPr>
              <a:t> </a:t>
            </a:r>
            <a:r>
              <a:rPr sz="2000" dirty="0">
                <a:solidFill>
                  <a:srgbClr val="3F3F3F"/>
                </a:solidFill>
                <a:latin typeface="Calibri"/>
                <a:cs typeface="Calibri"/>
              </a:rPr>
              <a:t>benefit</a:t>
            </a:r>
            <a:r>
              <a:rPr sz="2000" spc="-75" dirty="0">
                <a:solidFill>
                  <a:srgbClr val="3F3F3F"/>
                </a:solidFill>
                <a:latin typeface="Times New Roman"/>
                <a:cs typeface="Times New Roman"/>
              </a:rPr>
              <a:t> </a:t>
            </a:r>
            <a:r>
              <a:rPr sz="2000" dirty="0">
                <a:solidFill>
                  <a:srgbClr val="3F3F3F"/>
                </a:solidFill>
                <a:latin typeface="Calibri"/>
                <a:cs typeface="Calibri"/>
              </a:rPr>
              <a:t>of</a:t>
            </a:r>
            <a:r>
              <a:rPr sz="2000" spc="-75" dirty="0">
                <a:solidFill>
                  <a:srgbClr val="3F3F3F"/>
                </a:solidFill>
                <a:latin typeface="Times New Roman"/>
                <a:cs typeface="Times New Roman"/>
              </a:rPr>
              <a:t> </a:t>
            </a:r>
            <a:r>
              <a:rPr sz="2000" dirty="0">
                <a:solidFill>
                  <a:srgbClr val="3F3F3F"/>
                </a:solidFill>
                <a:latin typeface="Calibri"/>
                <a:cs typeface="Calibri"/>
              </a:rPr>
              <a:t>TDS</a:t>
            </a:r>
            <a:r>
              <a:rPr sz="2000" spc="-65" dirty="0">
                <a:solidFill>
                  <a:srgbClr val="3F3F3F"/>
                </a:solidFill>
                <a:latin typeface="Times New Roman"/>
                <a:cs typeface="Times New Roman"/>
              </a:rPr>
              <a:t> </a:t>
            </a:r>
            <a:r>
              <a:rPr sz="2000" dirty="0">
                <a:solidFill>
                  <a:srgbClr val="3F3F3F"/>
                </a:solidFill>
                <a:latin typeface="Calibri"/>
                <a:cs typeface="Calibri"/>
              </a:rPr>
              <a:t>which</a:t>
            </a:r>
            <a:r>
              <a:rPr sz="2000" spc="-65" dirty="0">
                <a:solidFill>
                  <a:srgbClr val="3F3F3F"/>
                </a:solidFill>
                <a:latin typeface="Times New Roman"/>
                <a:cs typeface="Times New Roman"/>
              </a:rPr>
              <a:t> </a:t>
            </a:r>
            <a:r>
              <a:rPr sz="2000" dirty="0">
                <a:solidFill>
                  <a:srgbClr val="3F3F3F"/>
                </a:solidFill>
                <a:latin typeface="Calibri"/>
                <a:cs typeface="Calibri"/>
              </a:rPr>
              <a:t>is</a:t>
            </a:r>
            <a:r>
              <a:rPr sz="2000" spc="-80" dirty="0">
                <a:solidFill>
                  <a:srgbClr val="3F3F3F"/>
                </a:solidFill>
                <a:latin typeface="Times New Roman"/>
                <a:cs typeface="Times New Roman"/>
              </a:rPr>
              <a:t> </a:t>
            </a:r>
            <a:r>
              <a:rPr sz="2000" spc="-10" dirty="0">
                <a:solidFill>
                  <a:srgbClr val="3F3F3F"/>
                </a:solidFill>
                <a:latin typeface="Calibri"/>
                <a:cs typeface="Calibri"/>
              </a:rPr>
              <a:t>benevolent</a:t>
            </a:r>
            <a:r>
              <a:rPr sz="2000" spc="-50" dirty="0">
                <a:solidFill>
                  <a:srgbClr val="3F3F3F"/>
                </a:solidFill>
                <a:latin typeface="Times New Roman"/>
                <a:cs typeface="Times New Roman"/>
              </a:rPr>
              <a:t> </a:t>
            </a:r>
            <a:r>
              <a:rPr sz="2000" dirty="0">
                <a:solidFill>
                  <a:srgbClr val="3F3F3F"/>
                </a:solidFill>
                <a:latin typeface="Calibri"/>
                <a:cs typeface="Calibri"/>
              </a:rPr>
              <a:t>in</a:t>
            </a:r>
            <a:r>
              <a:rPr sz="2000" spc="-75" dirty="0">
                <a:solidFill>
                  <a:srgbClr val="3F3F3F"/>
                </a:solidFill>
                <a:latin typeface="Times New Roman"/>
                <a:cs typeface="Times New Roman"/>
              </a:rPr>
              <a:t> </a:t>
            </a:r>
            <a:r>
              <a:rPr sz="2000" spc="-10" dirty="0">
                <a:solidFill>
                  <a:srgbClr val="3F3F3F"/>
                </a:solidFill>
                <a:latin typeface="Calibri"/>
                <a:cs typeface="Calibri"/>
              </a:rPr>
              <a:t>nature.</a:t>
            </a:r>
            <a:r>
              <a:rPr sz="2000" spc="-65" dirty="0">
                <a:solidFill>
                  <a:srgbClr val="3F3F3F"/>
                </a:solidFill>
                <a:latin typeface="Times New Roman"/>
                <a:cs typeface="Times New Roman"/>
              </a:rPr>
              <a:t> </a:t>
            </a:r>
            <a:r>
              <a:rPr sz="2000" dirty="0">
                <a:solidFill>
                  <a:srgbClr val="3F3F3F"/>
                </a:solidFill>
                <a:latin typeface="Calibri"/>
                <a:cs typeface="Calibri"/>
              </a:rPr>
              <a:t>On</a:t>
            </a:r>
            <a:r>
              <a:rPr sz="2000" spc="-75" dirty="0">
                <a:solidFill>
                  <a:srgbClr val="3F3F3F"/>
                </a:solidFill>
                <a:latin typeface="Times New Roman"/>
                <a:cs typeface="Times New Roman"/>
              </a:rPr>
              <a:t> </a:t>
            </a:r>
            <a:r>
              <a:rPr sz="2000" dirty="0">
                <a:solidFill>
                  <a:srgbClr val="3F3F3F"/>
                </a:solidFill>
                <a:latin typeface="Calibri"/>
                <a:cs typeface="Calibri"/>
              </a:rPr>
              <a:t>the</a:t>
            </a:r>
            <a:r>
              <a:rPr sz="2000" spc="-70" dirty="0">
                <a:solidFill>
                  <a:srgbClr val="3F3F3F"/>
                </a:solidFill>
                <a:latin typeface="Times New Roman"/>
                <a:cs typeface="Times New Roman"/>
              </a:rPr>
              <a:t> </a:t>
            </a:r>
            <a:r>
              <a:rPr sz="2000" spc="-30" dirty="0">
                <a:solidFill>
                  <a:srgbClr val="3F3F3F"/>
                </a:solidFill>
                <a:latin typeface="Calibri"/>
                <a:cs typeface="Calibri"/>
              </a:rPr>
              <a:t>contrary,</a:t>
            </a:r>
            <a:r>
              <a:rPr sz="2000" spc="-80" dirty="0">
                <a:solidFill>
                  <a:srgbClr val="3F3F3F"/>
                </a:solidFill>
                <a:latin typeface="Times New Roman"/>
                <a:cs typeface="Times New Roman"/>
              </a:rPr>
              <a:t> </a:t>
            </a:r>
            <a:r>
              <a:rPr sz="2000" dirty="0">
                <a:solidFill>
                  <a:srgbClr val="3F3F3F"/>
                </a:solidFill>
                <a:latin typeface="Calibri"/>
                <a:cs typeface="Calibri"/>
              </a:rPr>
              <a:t>the</a:t>
            </a:r>
            <a:r>
              <a:rPr sz="2000" spc="-70" dirty="0">
                <a:solidFill>
                  <a:srgbClr val="3F3F3F"/>
                </a:solidFill>
                <a:latin typeface="Times New Roman"/>
                <a:cs typeface="Times New Roman"/>
              </a:rPr>
              <a:t> </a:t>
            </a:r>
            <a:r>
              <a:rPr sz="2000" dirty="0">
                <a:solidFill>
                  <a:srgbClr val="3F3F3F"/>
                </a:solidFill>
                <a:latin typeface="Calibri"/>
                <a:cs typeface="Calibri"/>
              </a:rPr>
              <a:t>ld.</a:t>
            </a:r>
            <a:r>
              <a:rPr sz="2000" spc="-75" dirty="0">
                <a:solidFill>
                  <a:srgbClr val="3F3F3F"/>
                </a:solidFill>
                <a:latin typeface="Times New Roman"/>
                <a:cs typeface="Times New Roman"/>
              </a:rPr>
              <a:t> </a:t>
            </a:r>
            <a:r>
              <a:rPr sz="2000" spc="-25" dirty="0">
                <a:solidFill>
                  <a:srgbClr val="3F3F3F"/>
                </a:solidFill>
                <a:latin typeface="Calibri"/>
                <a:cs typeface="Calibri"/>
              </a:rPr>
              <a:t>DR</a:t>
            </a:r>
            <a:r>
              <a:rPr sz="2000" spc="-25" dirty="0">
                <a:solidFill>
                  <a:srgbClr val="3F3F3F"/>
                </a:solidFill>
                <a:latin typeface="Times New Roman"/>
                <a:cs typeface="Times New Roman"/>
              </a:rPr>
              <a:t> </a:t>
            </a:r>
            <a:r>
              <a:rPr sz="2000" spc="-10" dirty="0">
                <a:solidFill>
                  <a:srgbClr val="3F3F3F"/>
                </a:solidFill>
                <a:latin typeface="Calibri"/>
                <a:cs typeface="Calibri"/>
              </a:rPr>
              <a:t>refuted</a:t>
            </a:r>
            <a:r>
              <a:rPr sz="2000" spc="-90" dirty="0">
                <a:solidFill>
                  <a:srgbClr val="3F3F3F"/>
                </a:solidFill>
                <a:latin typeface="Times New Roman"/>
                <a:cs typeface="Times New Roman"/>
              </a:rPr>
              <a:t> </a:t>
            </a:r>
            <a:r>
              <a:rPr sz="2000" dirty="0">
                <a:solidFill>
                  <a:srgbClr val="3F3F3F"/>
                </a:solidFill>
                <a:latin typeface="Calibri"/>
                <a:cs typeface="Calibri"/>
              </a:rPr>
              <a:t>the</a:t>
            </a:r>
            <a:r>
              <a:rPr sz="2000" spc="-75" dirty="0">
                <a:solidFill>
                  <a:srgbClr val="3F3F3F"/>
                </a:solidFill>
                <a:latin typeface="Times New Roman"/>
                <a:cs typeface="Times New Roman"/>
              </a:rPr>
              <a:t> </a:t>
            </a:r>
            <a:r>
              <a:rPr sz="2000" dirty="0">
                <a:solidFill>
                  <a:srgbClr val="3F3F3F"/>
                </a:solidFill>
                <a:latin typeface="Calibri"/>
                <a:cs typeface="Calibri"/>
              </a:rPr>
              <a:t>claim</a:t>
            </a:r>
            <a:r>
              <a:rPr sz="2000" spc="-70" dirty="0">
                <a:solidFill>
                  <a:srgbClr val="3F3F3F"/>
                </a:solidFill>
                <a:latin typeface="Times New Roman"/>
                <a:cs typeface="Times New Roman"/>
              </a:rPr>
              <a:t> </a:t>
            </a:r>
            <a:r>
              <a:rPr sz="2000" dirty="0">
                <a:solidFill>
                  <a:srgbClr val="3F3F3F"/>
                </a:solidFill>
                <a:latin typeface="Calibri"/>
                <a:cs typeface="Calibri"/>
              </a:rPr>
              <a:t>of</a:t>
            </a:r>
            <a:r>
              <a:rPr sz="2000" spc="-85" dirty="0">
                <a:solidFill>
                  <a:srgbClr val="3F3F3F"/>
                </a:solidFill>
                <a:latin typeface="Times New Roman"/>
                <a:cs typeface="Times New Roman"/>
              </a:rPr>
              <a:t> </a:t>
            </a:r>
            <a:r>
              <a:rPr sz="2000" dirty="0">
                <a:solidFill>
                  <a:srgbClr val="3F3F3F"/>
                </a:solidFill>
                <a:latin typeface="Calibri"/>
                <a:cs typeface="Calibri"/>
              </a:rPr>
              <a:t>the</a:t>
            </a:r>
            <a:r>
              <a:rPr sz="2000" spc="-65" dirty="0">
                <a:solidFill>
                  <a:srgbClr val="3F3F3F"/>
                </a:solidFill>
                <a:latin typeface="Times New Roman"/>
                <a:cs typeface="Times New Roman"/>
              </a:rPr>
              <a:t> </a:t>
            </a:r>
            <a:r>
              <a:rPr sz="2000" spc="-10" dirty="0">
                <a:solidFill>
                  <a:srgbClr val="3F3F3F"/>
                </a:solidFill>
                <a:latin typeface="Calibri"/>
                <a:cs typeface="Calibri"/>
              </a:rPr>
              <a:t>Assessee.</a:t>
            </a:r>
            <a:endParaRPr sz="2000">
              <a:latin typeface="Calibri"/>
              <a:cs typeface="Calibri"/>
            </a:endParaRPr>
          </a:p>
        </p:txBody>
      </p:sp>
      <p:sp>
        <p:nvSpPr>
          <p:cNvPr id="6" name="object 6"/>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38100">
              <a:lnSpc>
                <a:spcPts val="1105"/>
              </a:lnSpc>
            </a:pPr>
            <a:fld id="{81D60167-4931-47E6-BA6A-407CBD079E47}" type="slidenum">
              <a:rPr spc="-25" dirty="0"/>
              <a:t>117</a:t>
            </a:fld>
            <a:endParaRPr spc="-25" dirty="0"/>
          </a:p>
        </p:txBody>
      </p:sp>
      <p:sp>
        <p:nvSpPr>
          <p:cNvPr id="3" name="object 3" descr="$PPTXTitle"/>
          <p:cNvSpPr txBox="1">
            <a:spLocks noGrp="1"/>
          </p:cNvSpPr>
          <p:nvPr>
            <p:ph type="title"/>
          </p:nvPr>
        </p:nvSpPr>
        <p:spPr>
          <a:xfrm>
            <a:off x="78739" y="2227581"/>
            <a:ext cx="766445" cy="330835"/>
          </a:xfrm>
          <a:prstGeom prst="rect">
            <a:avLst/>
          </a:prstGeom>
        </p:spPr>
        <p:txBody>
          <a:bodyPr vert="horz" wrap="square" lIns="0" tIns="12700" rIns="0" bIns="0" rtlCol="0">
            <a:spAutoFit/>
          </a:bodyPr>
          <a:lstStyle/>
          <a:p>
            <a:pPr marL="12700">
              <a:lnSpc>
                <a:spcPct val="100000"/>
              </a:lnSpc>
              <a:spcBef>
                <a:spcPts val="100"/>
              </a:spcBef>
            </a:pPr>
            <a:r>
              <a:rPr sz="2000" b="1" u="sng" spc="-100" dirty="0">
                <a:solidFill>
                  <a:srgbClr val="545454"/>
                </a:solidFill>
                <a:uFill>
                  <a:solidFill>
                    <a:srgbClr val="545454"/>
                  </a:solidFill>
                </a:uFill>
                <a:latin typeface="Tahoma"/>
                <a:cs typeface="Tahoma"/>
              </a:rPr>
              <a:t>Order:</a:t>
            </a:r>
            <a:endParaRPr sz="2000">
              <a:latin typeface="Tahoma"/>
              <a:cs typeface="Tahoma"/>
            </a:endParaRPr>
          </a:p>
        </p:txBody>
      </p:sp>
      <p:sp>
        <p:nvSpPr>
          <p:cNvPr id="4" name="object 4"/>
          <p:cNvSpPr txBox="1"/>
          <p:nvPr/>
        </p:nvSpPr>
        <p:spPr>
          <a:xfrm>
            <a:off x="78739" y="2666493"/>
            <a:ext cx="8650605" cy="2207895"/>
          </a:xfrm>
          <a:prstGeom prst="rect">
            <a:avLst/>
          </a:prstGeom>
        </p:spPr>
        <p:txBody>
          <a:bodyPr vert="horz" wrap="square" lIns="0" tIns="47625" rIns="0" bIns="0" rtlCol="0">
            <a:spAutoFit/>
          </a:bodyPr>
          <a:lstStyle/>
          <a:p>
            <a:pPr marL="12700" marR="5080">
              <a:lnSpc>
                <a:spcPts val="2160"/>
              </a:lnSpc>
              <a:spcBef>
                <a:spcPts val="375"/>
              </a:spcBef>
            </a:pPr>
            <a:r>
              <a:rPr sz="2000" dirty="0">
                <a:solidFill>
                  <a:srgbClr val="3F3F3F"/>
                </a:solidFill>
                <a:latin typeface="Calibri"/>
                <a:cs typeface="Calibri"/>
              </a:rPr>
              <a:t>Tribunal</a:t>
            </a:r>
            <a:r>
              <a:rPr sz="2000" spc="155" dirty="0">
                <a:solidFill>
                  <a:srgbClr val="3F3F3F"/>
                </a:solidFill>
                <a:latin typeface="Times New Roman"/>
                <a:cs typeface="Times New Roman"/>
              </a:rPr>
              <a:t> </a:t>
            </a:r>
            <a:r>
              <a:rPr sz="2000" dirty="0">
                <a:solidFill>
                  <a:srgbClr val="3F3F3F"/>
                </a:solidFill>
                <a:latin typeface="Calibri"/>
                <a:cs typeface="Calibri"/>
              </a:rPr>
              <a:t>Held</a:t>
            </a:r>
            <a:r>
              <a:rPr sz="2000" spc="155" dirty="0">
                <a:solidFill>
                  <a:srgbClr val="3F3F3F"/>
                </a:solidFill>
                <a:latin typeface="Times New Roman"/>
                <a:cs typeface="Times New Roman"/>
              </a:rPr>
              <a:t> </a:t>
            </a:r>
            <a:r>
              <a:rPr sz="2000" dirty="0">
                <a:solidFill>
                  <a:srgbClr val="3F3F3F"/>
                </a:solidFill>
                <a:latin typeface="Calibri"/>
                <a:cs typeface="Calibri"/>
              </a:rPr>
              <a:t>that</a:t>
            </a:r>
            <a:r>
              <a:rPr sz="2000" spc="150" dirty="0">
                <a:solidFill>
                  <a:srgbClr val="3F3F3F"/>
                </a:solidFill>
                <a:latin typeface="Times New Roman"/>
                <a:cs typeface="Times New Roman"/>
              </a:rPr>
              <a:t> </a:t>
            </a:r>
            <a:r>
              <a:rPr sz="2000" b="1" i="1" u="sng" dirty="0">
                <a:solidFill>
                  <a:srgbClr val="FF0000"/>
                </a:solidFill>
                <a:uFill>
                  <a:solidFill>
                    <a:srgbClr val="FF0000"/>
                  </a:solidFill>
                </a:uFill>
                <a:latin typeface="Calibri"/>
                <a:cs typeface="Calibri"/>
              </a:rPr>
              <a:t>“in</a:t>
            </a:r>
            <a:r>
              <a:rPr sz="2000" b="1" i="1" u="sng" spc="190" dirty="0">
                <a:solidFill>
                  <a:srgbClr val="FF0000"/>
                </a:solidFill>
                <a:uFill>
                  <a:solidFill>
                    <a:srgbClr val="FF0000"/>
                  </a:solidFill>
                </a:uFill>
                <a:latin typeface="Calibri"/>
                <a:cs typeface="Calibri"/>
              </a:rPr>
              <a:t> </a:t>
            </a:r>
            <a:r>
              <a:rPr sz="2000" b="1" i="1" u="sng" dirty="0">
                <a:solidFill>
                  <a:srgbClr val="FF0000"/>
                </a:solidFill>
                <a:uFill>
                  <a:solidFill>
                    <a:srgbClr val="FF0000"/>
                  </a:solidFill>
                </a:uFill>
                <a:latin typeface="Calibri"/>
                <a:cs typeface="Calibri"/>
              </a:rPr>
              <a:t>absence</a:t>
            </a:r>
            <a:r>
              <a:rPr sz="2000" u="sng" spc="15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of</a:t>
            </a:r>
            <a:r>
              <a:rPr sz="2000" u="sng" spc="13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relevant</a:t>
            </a:r>
            <a:r>
              <a:rPr sz="2000" u="sng" spc="14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documents,</a:t>
            </a:r>
            <a:r>
              <a:rPr sz="2000" u="sng" spc="14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the</a:t>
            </a:r>
            <a:r>
              <a:rPr sz="2000" u="sng" spc="15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issue</a:t>
            </a:r>
            <a:r>
              <a:rPr sz="2000" u="sng" spc="14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remained</a:t>
            </a:r>
            <a:r>
              <a:rPr sz="2000" u="sng" spc="13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to</a:t>
            </a:r>
            <a:r>
              <a:rPr sz="2000" u="sng" spc="145" dirty="0">
                <a:solidFill>
                  <a:srgbClr val="FF0000"/>
                </a:solidFill>
                <a:uFill>
                  <a:solidFill>
                    <a:srgbClr val="FF0000"/>
                  </a:solidFill>
                </a:uFill>
                <a:latin typeface="Times New Roman"/>
                <a:cs typeface="Times New Roman"/>
              </a:rPr>
              <a:t> </a:t>
            </a:r>
            <a:r>
              <a:rPr sz="2000" b="1" i="1" u="sng" spc="-25" dirty="0">
                <a:solidFill>
                  <a:srgbClr val="FF0000"/>
                </a:solidFill>
                <a:uFill>
                  <a:solidFill>
                    <a:srgbClr val="FF0000"/>
                  </a:solidFill>
                </a:uFill>
                <a:latin typeface="Calibri"/>
                <a:cs typeface="Calibri"/>
              </a:rPr>
              <a:t>be</a:t>
            </a:r>
            <a:r>
              <a:rPr sz="2000" spc="-25" dirty="0">
                <a:solidFill>
                  <a:srgbClr val="FF0000"/>
                </a:solidFill>
                <a:latin typeface="Times New Roman"/>
                <a:cs typeface="Times New Roman"/>
              </a:rPr>
              <a:t> </a:t>
            </a:r>
            <a:r>
              <a:rPr sz="2000" b="1" i="1" u="sng" spc="-10" dirty="0">
                <a:solidFill>
                  <a:srgbClr val="FF0000"/>
                </a:solidFill>
                <a:uFill>
                  <a:solidFill>
                    <a:srgbClr val="FF0000"/>
                  </a:solidFill>
                </a:uFill>
                <a:latin typeface="Calibri"/>
                <a:cs typeface="Calibri"/>
              </a:rPr>
              <a:t>adjudicated</a:t>
            </a:r>
            <a:r>
              <a:rPr sz="2000" u="sng" spc="-10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properly</a:t>
            </a:r>
            <a:r>
              <a:rPr sz="2000" spc="-95" dirty="0">
                <a:solidFill>
                  <a:srgbClr val="FF0000"/>
                </a:solidFill>
                <a:latin typeface="Times New Roman"/>
                <a:cs typeface="Times New Roman"/>
              </a:rPr>
              <a:t> </a:t>
            </a:r>
            <a:r>
              <a:rPr sz="2000" dirty="0">
                <a:solidFill>
                  <a:srgbClr val="3F3F3F"/>
                </a:solidFill>
                <a:latin typeface="Calibri"/>
                <a:cs typeface="Calibri"/>
              </a:rPr>
              <a:t>and</a:t>
            </a:r>
            <a:r>
              <a:rPr sz="2000" spc="-60" dirty="0">
                <a:solidFill>
                  <a:srgbClr val="3F3F3F"/>
                </a:solidFill>
                <a:latin typeface="Times New Roman"/>
                <a:cs typeface="Times New Roman"/>
              </a:rPr>
              <a:t> </a:t>
            </a:r>
            <a:r>
              <a:rPr sz="2000" b="1" i="1" u="sng" dirty="0">
                <a:solidFill>
                  <a:srgbClr val="FF0000"/>
                </a:solidFill>
                <a:uFill>
                  <a:solidFill>
                    <a:srgbClr val="FF0000"/>
                  </a:solidFill>
                </a:uFill>
                <a:latin typeface="Calibri"/>
                <a:cs typeface="Calibri"/>
              </a:rPr>
              <a:t>in</a:t>
            </a:r>
            <a:r>
              <a:rPr sz="2000" u="sng" spc="-8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its</a:t>
            </a:r>
            <a:r>
              <a:rPr sz="2000" u="sng" spc="-6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right</a:t>
            </a:r>
            <a:r>
              <a:rPr sz="2000" u="sng" spc="-9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perspective</a:t>
            </a:r>
            <a:r>
              <a:rPr sz="2000" spc="-85" dirty="0">
                <a:solidFill>
                  <a:srgbClr val="FF0000"/>
                </a:solidFill>
                <a:latin typeface="Times New Roman"/>
                <a:cs typeface="Times New Roman"/>
              </a:rPr>
              <a:t> </a:t>
            </a:r>
            <a:r>
              <a:rPr sz="2000" dirty="0">
                <a:solidFill>
                  <a:srgbClr val="3F3F3F"/>
                </a:solidFill>
                <a:latin typeface="Calibri"/>
                <a:cs typeface="Calibri"/>
              </a:rPr>
              <a:t>and</a:t>
            </a:r>
            <a:r>
              <a:rPr sz="2000" spc="-60" dirty="0">
                <a:solidFill>
                  <a:srgbClr val="3F3F3F"/>
                </a:solidFill>
                <a:latin typeface="Times New Roman"/>
                <a:cs typeface="Times New Roman"/>
              </a:rPr>
              <a:t> </a:t>
            </a:r>
            <a:r>
              <a:rPr sz="2000" spc="-10" dirty="0">
                <a:solidFill>
                  <a:srgbClr val="3F3F3F"/>
                </a:solidFill>
                <a:latin typeface="Calibri"/>
                <a:cs typeface="Calibri"/>
              </a:rPr>
              <a:t>therefore,</a:t>
            </a:r>
            <a:endParaRPr sz="2000">
              <a:latin typeface="Calibri"/>
              <a:cs typeface="Calibri"/>
            </a:endParaRPr>
          </a:p>
          <a:p>
            <a:pPr marL="304165" indent="-182245">
              <a:lnSpc>
                <a:spcPct val="100000"/>
              </a:lnSpc>
              <a:spcBef>
                <a:spcPts val="210"/>
              </a:spcBef>
              <a:buClr>
                <a:srgbClr val="E48211"/>
              </a:buClr>
              <a:buFont typeface="Wingdings"/>
              <a:buChar char=""/>
              <a:tabLst>
                <a:tab pos="304165" algn="l"/>
              </a:tabLst>
            </a:pPr>
            <a:r>
              <a:rPr sz="1600" dirty="0">
                <a:solidFill>
                  <a:srgbClr val="3F3F3F"/>
                </a:solidFill>
                <a:latin typeface="Calibri"/>
                <a:cs typeface="Calibri"/>
              </a:rPr>
              <a:t>for</a:t>
            </a:r>
            <a:r>
              <a:rPr sz="1600" spc="-75" dirty="0">
                <a:solidFill>
                  <a:srgbClr val="3F3F3F"/>
                </a:solidFill>
                <a:latin typeface="Times New Roman"/>
                <a:cs typeface="Times New Roman"/>
              </a:rPr>
              <a:t> </a:t>
            </a:r>
            <a:r>
              <a:rPr sz="1600" b="1" i="1" u="sng" dirty="0">
                <a:solidFill>
                  <a:srgbClr val="FF0000"/>
                </a:solidFill>
                <a:uFill>
                  <a:solidFill>
                    <a:srgbClr val="FF0000"/>
                  </a:solidFill>
                </a:uFill>
                <a:latin typeface="Calibri"/>
                <a:cs typeface="Calibri"/>
              </a:rPr>
              <a:t>proper</a:t>
            </a:r>
            <a:r>
              <a:rPr sz="1600" u="sng" spc="-4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and</a:t>
            </a:r>
            <a:r>
              <a:rPr sz="1600" u="sng" spc="-5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just</a:t>
            </a:r>
            <a:r>
              <a:rPr sz="1600" u="sng" spc="-7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decision</a:t>
            </a:r>
            <a:r>
              <a:rPr sz="1600" u="sng" spc="-5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of</a:t>
            </a:r>
            <a:r>
              <a:rPr sz="1600" u="sng" spc="-7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the</a:t>
            </a:r>
            <a:r>
              <a:rPr sz="1600" u="sng" spc="-7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case</a:t>
            </a:r>
            <a:r>
              <a:rPr sz="1600" u="sng" spc="-6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and</a:t>
            </a:r>
            <a:r>
              <a:rPr sz="1600" u="sng" spc="-6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for</a:t>
            </a:r>
            <a:r>
              <a:rPr sz="1600" u="sng" spc="-6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the</a:t>
            </a:r>
            <a:r>
              <a:rPr sz="1600" u="sng" spc="-6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end</a:t>
            </a:r>
            <a:r>
              <a:rPr sz="1600" u="sng" spc="-7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of</a:t>
            </a:r>
            <a:r>
              <a:rPr sz="1600" u="sng" spc="-6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the</a:t>
            </a:r>
            <a:r>
              <a:rPr sz="1600" u="sng" spc="-75" dirty="0">
                <a:solidFill>
                  <a:srgbClr val="FF0000"/>
                </a:solidFill>
                <a:uFill>
                  <a:solidFill>
                    <a:srgbClr val="FF0000"/>
                  </a:solidFill>
                </a:uFill>
                <a:latin typeface="Times New Roman"/>
                <a:cs typeface="Times New Roman"/>
              </a:rPr>
              <a:t> </a:t>
            </a:r>
            <a:r>
              <a:rPr sz="1600" b="1" i="1" u="sng" spc="-10" dirty="0">
                <a:solidFill>
                  <a:srgbClr val="FF0000"/>
                </a:solidFill>
                <a:uFill>
                  <a:solidFill>
                    <a:srgbClr val="FF0000"/>
                  </a:solidFill>
                </a:uFill>
                <a:latin typeface="Calibri"/>
                <a:cs typeface="Calibri"/>
              </a:rPr>
              <a:t>justice</a:t>
            </a:r>
            <a:r>
              <a:rPr sz="1600" spc="-10" dirty="0">
                <a:solidFill>
                  <a:srgbClr val="3F3F3F"/>
                </a:solidFill>
                <a:latin typeface="Calibri"/>
                <a:cs typeface="Calibri"/>
              </a:rPr>
              <a:t>,</a:t>
            </a:r>
            <a:endParaRPr sz="1600">
              <a:latin typeface="Calibri"/>
              <a:cs typeface="Calibri"/>
            </a:endParaRPr>
          </a:p>
          <a:p>
            <a:pPr marL="304800" marR="6985" indent="-182880">
              <a:lnSpc>
                <a:spcPts val="1730"/>
              </a:lnSpc>
              <a:spcBef>
                <a:spcPts val="625"/>
              </a:spcBef>
              <a:buClr>
                <a:srgbClr val="E48211"/>
              </a:buClr>
              <a:buFont typeface="Wingdings"/>
              <a:buChar char=""/>
              <a:tabLst>
                <a:tab pos="304800" algn="l"/>
              </a:tabLst>
            </a:pPr>
            <a:r>
              <a:rPr sz="1600" dirty="0">
                <a:solidFill>
                  <a:srgbClr val="3F3F3F"/>
                </a:solidFill>
                <a:latin typeface="Calibri"/>
                <a:cs typeface="Calibri"/>
              </a:rPr>
              <a:t>we</a:t>
            </a:r>
            <a:r>
              <a:rPr sz="1600" spc="35" dirty="0">
                <a:solidFill>
                  <a:srgbClr val="3F3F3F"/>
                </a:solidFill>
                <a:latin typeface="Times New Roman"/>
                <a:cs typeface="Times New Roman"/>
              </a:rPr>
              <a:t> </a:t>
            </a:r>
            <a:r>
              <a:rPr sz="1600" dirty="0">
                <a:solidFill>
                  <a:srgbClr val="3F3F3F"/>
                </a:solidFill>
                <a:latin typeface="Calibri"/>
                <a:cs typeface="Calibri"/>
              </a:rPr>
              <a:t>deem</a:t>
            </a:r>
            <a:r>
              <a:rPr sz="1600" spc="30" dirty="0">
                <a:solidFill>
                  <a:srgbClr val="3F3F3F"/>
                </a:solidFill>
                <a:latin typeface="Times New Roman"/>
                <a:cs typeface="Times New Roman"/>
              </a:rPr>
              <a:t> </a:t>
            </a:r>
            <a:r>
              <a:rPr sz="1600" dirty="0">
                <a:solidFill>
                  <a:srgbClr val="3F3F3F"/>
                </a:solidFill>
                <a:latin typeface="Calibri"/>
                <a:cs typeface="Calibri"/>
              </a:rPr>
              <a:t>it</a:t>
            </a:r>
            <a:r>
              <a:rPr sz="1600" spc="35" dirty="0">
                <a:solidFill>
                  <a:srgbClr val="3F3F3F"/>
                </a:solidFill>
                <a:latin typeface="Times New Roman"/>
                <a:cs typeface="Times New Roman"/>
              </a:rPr>
              <a:t> </a:t>
            </a:r>
            <a:r>
              <a:rPr sz="1600" dirty="0">
                <a:solidFill>
                  <a:srgbClr val="3F3F3F"/>
                </a:solidFill>
                <a:latin typeface="Calibri"/>
                <a:cs typeface="Calibri"/>
              </a:rPr>
              <a:t>appropriate</a:t>
            </a:r>
            <a:r>
              <a:rPr sz="1600" spc="30" dirty="0">
                <a:solidFill>
                  <a:srgbClr val="3F3F3F"/>
                </a:solidFill>
                <a:latin typeface="Times New Roman"/>
                <a:cs typeface="Times New Roman"/>
              </a:rPr>
              <a:t> </a:t>
            </a:r>
            <a:r>
              <a:rPr sz="1600" dirty="0">
                <a:solidFill>
                  <a:srgbClr val="3F3F3F"/>
                </a:solidFill>
                <a:latin typeface="Calibri"/>
                <a:cs typeface="Calibri"/>
              </a:rPr>
              <a:t>to</a:t>
            </a:r>
            <a:r>
              <a:rPr sz="1600" spc="30" dirty="0">
                <a:solidFill>
                  <a:srgbClr val="3F3F3F"/>
                </a:solidFill>
                <a:latin typeface="Times New Roman"/>
                <a:cs typeface="Times New Roman"/>
              </a:rPr>
              <a:t> </a:t>
            </a:r>
            <a:r>
              <a:rPr sz="1600" dirty="0">
                <a:solidFill>
                  <a:srgbClr val="3F3F3F"/>
                </a:solidFill>
                <a:latin typeface="Calibri"/>
                <a:cs typeface="Calibri"/>
              </a:rPr>
              <a:t>remand</a:t>
            </a:r>
            <a:r>
              <a:rPr sz="1600" spc="35" dirty="0">
                <a:solidFill>
                  <a:srgbClr val="3F3F3F"/>
                </a:solidFill>
                <a:latin typeface="Times New Roman"/>
                <a:cs typeface="Times New Roman"/>
              </a:rPr>
              <a:t> </a:t>
            </a:r>
            <a:r>
              <a:rPr sz="1600" dirty="0">
                <a:solidFill>
                  <a:srgbClr val="3F3F3F"/>
                </a:solidFill>
                <a:latin typeface="Calibri"/>
                <a:cs typeface="Calibri"/>
              </a:rPr>
              <a:t>the</a:t>
            </a:r>
            <a:r>
              <a:rPr sz="1600" spc="35" dirty="0">
                <a:solidFill>
                  <a:srgbClr val="3F3F3F"/>
                </a:solidFill>
                <a:latin typeface="Times New Roman"/>
                <a:cs typeface="Times New Roman"/>
              </a:rPr>
              <a:t> </a:t>
            </a:r>
            <a:r>
              <a:rPr sz="1600" dirty="0">
                <a:solidFill>
                  <a:srgbClr val="3F3F3F"/>
                </a:solidFill>
                <a:latin typeface="Calibri"/>
                <a:cs typeface="Calibri"/>
              </a:rPr>
              <a:t>instant</a:t>
            </a:r>
            <a:r>
              <a:rPr sz="1600" spc="35" dirty="0">
                <a:solidFill>
                  <a:srgbClr val="3F3F3F"/>
                </a:solidFill>
                <a:latin typeface="Times New Roman"/>
                <a:cs typeface="Times New Roman"/>
              </a:rPr>
              <a:t> </a:t>
            </a:r>
            <a:r>
              <a:rPr sz="1600" dirty="0">
                <a:solidFill>
                  <a:srgbClr val="3F3F3F"/>
                </a:solidFill>
                <a:latin typeface="Calibri"/>
                <a:cs typeface="Calibri"/>
              </a:rPr>
              <a:t>case</a:t>
            </a:r>
            <a:r>
              <a:rPr sz="1600" spc="30" dirty="0">
                <a:solidFill>
                  <a:srgbClr val="3F3F3F"/>
                </a:solidFill>
                <a:latin typeface="Times New Roman"/>
                <a:cs typeface="Times New Roman"/>
              </a:rPr>
              <a:t> </a:t>
            </a:r>
            <a:r>
              <a:rPr sz="1600" dirty="0">
                <a:solidFill>
                  <a:srgbClr val="3F3F3F"/>
                </a:solidFill>
                <a:latin typeface="Calibri"/>
                <a:cs typeface="Calibri"/>
              </a:rPr>
              <a:t>to</a:t>
            </a:r>
            <a:r>
              <a:rPr sz="1600" spc="40" dirty="0">
                <a:solidFill>
                  <a:srgbClr val="3F3F3F"/>
                </a:solidFill>
                <a:latin typeface="Times New Roman"/>
                <a:cs typeface="Times New Roman"/>
              </a:rPr>
              <a:t> </a:t>
            </a:r>
            <a:r>
              <a:rPr sz="1600" dirty="0">
                <a:solidFill>
                  <a:srgbClr val="3F3F3F"/>
                </a:solidFill>
                <a:latin typeface="Calibri"/>
                <a:cs typeface="Calibri"/>
              </a:rPr>
              <a:t>the</a:t>
            </a:r>
            <a:r>
              <a:rPr sz="1600" spc="30" dirty="0">
                <a:solidFill>
                  <a:srgbClr val="3F3F3F"/>
                </a:solidFill>
                <a:latin typeface="Times New Roman"/>
                <a:cs typeface="Times New Roman"/>
              </a:rPr>
              <a:t> </a:t>
            </a:r>
            <a:r>
              <a:rPr sz="1600" dirty="0">
                <a:solidFill>
                  <a:srgbClr val="3F3F3F"/>
                </a:solidFill>
                <a:latin typeface="Calibri"/>
                <a:cs typeface="Calibri"/>
              </a:rPr>
              <a:t>file</a:t>
            </a:r>
            <a:r>
              <a:rPr sz="1600" spc="30" dirty="0">
                <a:solidFill>
                  <a:srgbClr val="3F3F3F"/>
                </a:solidFill>
                <a:latin typeface="Times New Roman"/>
                <a:cs typeface="Times New Roman"/>
              </a:rPr>
              <a:t> </a:t>
            </a:r>
            <a:r>
              <a:rPr sz="1600" dirty="0">
                <a:solidFill>
                  <a:srgbClr val="3F3F3F"/>
                </a:solidFill>
                <a:latin typeface="Calibri"/>
                <a:cs typeface="Calibri"/>
              </a:rPr>
              <a:t>of</a:t>
            </a:r>
            <a:r>
              <a:rPr sz="1600" spc="35" dirty="0">
                <a:solidFill>
                  <a:srgbClr val="3F3F3F"/>
                </a:solidFill>
                <a:latin typeface="Times New Roman"/>
                <a:cs typeface="Times New Roman"/>
              </a:rPr>
              <a:t> </a:t>
            </a:r>
            <a:r>
              <a:rPr sz="1600" dirty="0">
                <a:solidFill>
                  <a:srgbClr val="3F3F3F"/>
                </a:solidFill>
                <a:latin typeface="Calibri"/>
                <a:cs typeface="Calibri"/>
              </a:rPr>
              <a:t>the</a:t>
            </a:r>
            <a:r>
              <a:rPr sz="1600" spc="30" dirty="0">
                <a:solidFill>
                  <a:srgbClr val="3F3F3F"/>
                </a:solidFill>
                <a:latin typeface="Times New Roman"/>
                <a:cs typeface="Times New Roman"/>
              </a:rPr>
              <a:t> </a:t>
            </a:r>
            <a:r>
              <a:rPr sz="1600" dirty="0">
                <a:solidFill>
                  <a:srgbClr val="3F3F3F"/>
                </a:solidFill>
                <a:latin typeface="Calibri"/>
                <a:cs typeface="Calibri"/>
              </a:rPr>
              <a:t>Ld.</a:t>
            </a:r>
            <a:r>
              <a:rPr sz="1600" spc="35" dirty="0">
                <a:solidFill>
                  <a:srgbClr val="3F3F3F"/>
                </a:solidFill>
                <a:latin typeface="Times New Roman"/>
                <a:cs typeface="Times New Roman"/>
              </a:rPr>
              <a:t> </a:t>
            </a:r>
            <a:r>
              <a:rPr sz="1600" dirty="0">
                <a:solidFill>
                  <a:srgbClr val="3F3F3F"/>
                </a:solidFill>
                <a:latin typeface="Calibri"/>
                <a:cs typeface="Calibri"/>
              </a:rPr>
              <a:t>Commissioner</a:t>
            </a:r>
            <a:r>
              <a:rPr sz="1600" spc="35" dirty="0">
                <a:solidFill>
                  <a:srgbClr val="3F3F3F"/>
                </a:solidFill>
                <a:latin typeface="Times New Roman"/>
                <a:cs typeface="Times New Roman"/>
              </a:rPr>
              <a:t> </a:t>
            </a:r>
            <a:r>
              <a:rPr sz="1600" dirty="0">
                <a:solidFill>
                  <a:srgbClr val="3F3F3F"/>
                </a:solidFill>
                <a:latin typeface="Calibri"/>
                <a:cs typeface="Calibri"/>
              </a:rPr>
              <a:t>for</a:t>
            </a:r>
            <a:r>
              <a:rPr sz="1600" spc="40" dirty="0">
                <a:solidFill>
                  <a:srgbClr val="3F3F3F"/>
                </a:solidFill>
                <a:latin typeface="Times New Roman"/>
                <a:cs typeface="Times New Roman"/>
              </a:rPr>
              <a:t> </a:t>
            </a:r>
            <a:r>
              <a:rPr sz="1600" spc="-10" dirty="0">
                <a:solidFill>
                  <a:srgbClr val="3F3F3F"/>
                </a:solidFill>
                <a:latin typeface="Calibri"/>
                <a:cs typeface="Calibri"/>
              </a:rPr>
              <a:t>decision</a:t>
            </a:r>
            <a:r>
              <a:rPr sz="1600" spc="-10" dirty="0">
                <a:solidFill>
                  <a:srgbClr val="3F3F3F"/>
                </a:solidFill>
                <a:latin typeface="Times New Roman"/>
                <a:cs typeface="Times New Roman"/>
              </a:rPr>
              <a:t> </a:t>
            </a:r>
            <a:r>
              <a:rPr sz="1600" spc="-10" dirty="0">
                <a:solidFill>
                  <a:srgbClr val="3F3F3F"/>
                </a:solidFill>
                <a:latin typeface="Calibri"/>
                <a:cs typeface="Calibri"/>
              </a:rPr>
              <a:t>afresh</a:t>
            </a:r>
            <a:r>
              <a:rPr sz="1600" spc="-55" dirty="0">
                <a:solidFill>
                  <a:srgbClr val="3F3F3F"/>
                </a:solidFill>
                <a:latin typeface="Times New Roman"/>
                <a:cs typeface="Times New Roman"/>
              </a:rPr>
              <a:t> </a:t>
            </a:r>
            <a:r>
              <a:rPr sz="1600" dirty="0">
                <a:solidFill>
                  <a:srgbClr val="3F3F3F"/>
                </a:solidFill>
                <a:latin typeface="Calibri"/>
                <a:cs typeface="Calibri"/>
              </a:rPr>
              <a:t>on</a:t>
            </a:r>
            <a:r>
              <a:rPr sz="1600" spc="-50" dirty="0">
                <a:solidFill>
                  <a:srgbClr val="3F3F3F"/>
                </a:solidFill>
                <a:latin typeface="Times New Roman"/>
                <a:cs typeface="Times New Roman"/>
              </a:rPr>
              <a:t> </a:t>
            </a:r>
            <a:r>
              <a:rPr sz="1600" dirty="0">
                <a:solidFill>
                  <a:srgbClr val="3F3F3F"/>
                </a:solidFill>
                <a:latin typeface="Calibri"/>
                <a:cs typeface="Calibri"/>
              </a:rPr>
              <a:t>the</a:t>
            </a:r>
            <a:r>
              <a:rPr sz="1600" spc="-55" dirty="0">
                <a:solidFill>
                  <a:srgbClr val="3F3F3F"/>
                </a:solidFill>
                <a:latin typeface="Times New Roman"/>
                <a:cs typeface="Times New Roman"/>
              </a:rPr>
              <a:t> </a:t>
            </a:r>
            <a:r>
              <a:rPr sz="1600" dirty="0">
                <a:solidFill>
                  <a:srgbClr val="3F3F3F"/>
                </a:solidFill>
                <a:latin typeface="Calibri"/>
                <a:cs typeface="Calibri"/>
              </a:rPr>
              <a:t>issue</a:t>
            </a:r>
            <a:r>
              <a:rPr sz="1600" spc="-60" dirty="0">
                <a:solidFill>
                  <a:srgbClr val="3F3F3F"/>
                </a:solidFill>
                <a:latin typeface="Times New Roman"/>
                <a:cs typeface="Times New Roman"/>
              </a:rPr>
              <a:t> </a:t>
            </a:r>
            <a:r>
              <a:rPr sz="1600" dirty="0">
                <a:solidFill>
                  <a:srgbClr val="3F3F3F"/>
                </a:solidFill>
                <a:latin typeface="Calibri"/>
                <a:cs typeface="Calibri"/>
              </a:rPr>
              <a:t>under</a:t>
            </a:r>
            <a:r>
              <a:rPr sz="1600" spc="-55" dirty="0">
                <a:solidFill>
                  <a:srgbClr val="3F3F3F"/>
                </a:solidFill>
                <a:latin typeface="Times New Roman"/>
                <a:cs typeface="Times New Roman"/>
              </a:rPr>
              <a:t> </a:t>
            </a:r>
            <a:r>
              <a:rPr sz="1600" spc="-10" dirty="0">
                <a:solidFill>
                  <a:srgbClr val="3F3F3F"/>
                </a:solidFill>
                <a:latin typeface="Calibri"/>
                <a:cs typeface="Calibri"/>
              </a:rPr>
              <a:t>consideration</a:t>
            </a:r>
            <a:r>
              <a:rPr sz="1600" spc="-60" dirty="0">
                <a:solidFill>
                  <a:srgbClr val="3F3F3F"/>
                </a:solidFill>
                <a:latin typeface="Times New Roman"/>
                <a:cs typeface="Times New Roman"/>
              </a:rPr>
              <a:t> </a:t>
            </a:r>
            <a:r>
              <a:rPr sz="1600" dirty="0">
                <a:solidFill>
                  <a:srgbClr val="3F3F3F"/>
                </a:solidFill>
                <a:latin typeface="Calibri"/>
                <a:cs typeface="Calibri"/>
              </a:rPr>
              <a:t>by</a:t>
            </a:r>
            <a:r>
              <a:rPr sz="1600" spc="-55" dirty="0">
                <a:solidFill>
                  <a:srgbClr val="3F3F3F"/>
                </a:solidFill>
                <a:latin typeface="Times New Roman"/>
                <a:cs typeface="Times New Roman"/>
              </a:rPr>
              <a:t> </a:t>
            </a:r>
            <a:r>
              <a:rPr sz="1600" dirty="0">
                <a:solidFill>
                  <a:srgbClr val="3F3F3F"/>
                </a:solidFill>
                <a:latin typeface="Calibri"/>
                <a:cs typeface="Calibri"/>
              </a:rPr>
              <a:t>giving</a:t>
            </a:r>
            <a:r>
              <a:rPr sz="1600" spc="-80" dirty="0">
                <a:solidFill>
                  <a:srgbClr val="3F3F3F"/>
                </a:solidFill>
                <a:latin typeface="Times New Roman"/>
                <a:cs typeface="Times New Roman"/>
              </a:rPr>
              <a:t> </a:t>
            </a:r>
            <a:r>
              <a:rPr sz="1600" spc="-10" dirty="0">
                <a:solidFill>
                  <a:srgbClr val="3F3F3F"/>
                </a:solidFill>
                <a:latin typeface="Calibri"/>
                <a:cs typeface="Calibri"/>
              </a:rPr>
              <a:t>reasonable</a:t>
            </a:r>
            <a:r>
              <a:rPr sz="1600" spc="-35" dirty="0">
                <a:solidFill>
                  <a:srgbClr val="3F3F3F"/>
                </a:solidFill>
                <a:latin typeface="Times New Roman"/>
                <a:cs typeface="Times New Roman"/>
              </a:rPr>
              <a:t> </a:t>
            </a:r>
            <a:r>
              <a:rPr sz="1600" spc="-10" dirty="0">
                <a:solidFill>
                  <a:srgbClr val="3F3F3F"/>
                </a:solidFill>
                <a:latin typeface="Calibri"/>
                <a:cs typeface="Calibri"/>
              </a:rPr>
              <a:t>opportunity</a:t>
            </a:r>
            <a:r>
              <a:rPr sz="1600" spc="-50" dirty="0">
                <a:solidFill>
                  <a:srgbClr val="3F3F3F"/>
                </a:solidFill>
                <a:latin typeface="Times New Roman"/>
                <a:cs typeface="Times New Roman"/>
              </a:rPr>
              <a:t> </a:t>
            </a:r>
            <a:r>
              <a:rPr sz="1600" dirty="0">
                <a:solidFill>
                  <a:srgbClr val="3F3F3F"/>
                </a:solidFill>
                <a:latin typeface="Calibri"/>
                <a:cs typeface="Calibri"/>
              </a:rPr>
              <a:t>to</a:t>
            </a:r>
            <a:r>
              <a:rPr sz="1600" spc="-65" dirty="0">
                <a:solidFill>
                  <a:srgbClr val="3F3F3F"/>
                </a:solidFill>
                <a:latin typeface="Times New Roman"/>
                <a:cs typeface="Times New Roman"/>
              </a:rPr>
              <a:t> </a:t>
            </a:r>
            <a:r>
              <a:rPr sz="1600" dirty="0">
                <a:solidFill>
                  <a:srgbClr val="3F3F3F"/>
                </a:solidFill>
                <a:latin typeface="Calibri"/>
                <a:cs typeface="Calibri"/>
              </a:rPr>
              <a:t>the</a:t>
            </a:r>
            <a:r>
              <a:rPr sz="1600" spc="-50" dirty="0">
                <a:solidFill>
                  <a:srgbClr val="3F3F3F"/>
                </a:solidFill>
                <a:latin typeface="Times New Roman"/>
                <a:cs typeface="Times New Roman"/>
              </a:rPr>
              <a:t> </a:t>
            </a:r>
            <a:r>
              <a:rPr sz="1600" dirty="0">
                <a:solidFill>
                  <a:srgbClr val="3F3F3F"/>
                </a:solidFill>
                <a:latin typeface="Calibri"/>
                <a:cs typeface="Calibri"/>
              </a:rPr>
              <a:t>Assessee</a:t>
            </a:r>
            <a:r>
              <a:rPr sz="1600" spc="-45" dirty="0">
                <a:solidFill>
                  <a:srgbClr val="3F3F3F"/>
                </a:solidFill>
                <a:latin typeface="Times New Roman"/>
                <a:cs typeface="Times New Roman"/>
              </a:rPr>
              <a:t> </a:t>
            </a:r>
            <a:r>
              <a:rPr sz="1600" dirty="0">
                <a:solidFill>
                  <a:srgbClr val="3F3F3F"/>
                </a:solidFill>
                <a:latin typeface="Calibri"/>
                <a:cs typeface="Calibri"/>
              </a:rPr>
              <a:t>to</a:t>
            </a:r>
            <a:r>
              <a:rPr sz="1600" spc="-50" dirty="0">
                <a:solidFill>
                  <a:srgbClr val="3F3F3F"/>
                </a:solidFill>
                <a:latin typeface="Times New Roman"/>
                <a:cs typeface="Times New Roman"/>
              </a:rPr>
              <a:t> </a:t>
            </a:r>
            <a:r>
              <a:rPr sz="1600" spc="-10" dirty="0">
                <a:solidFill>
                  <a:srgbClr val="3F3F3F"/>
                </a:solidFill>
                <a:latin typeface="Calibri"/>
                <a:cs typeface="Calibri"/>
              </a:rPr>
              <a:t>produce</a:t>
            </a:r>
            <a:endParaRPr sz="1600">
              <a:latin typeface="Calibri"/>
              <a:cs typeface="Calibri"/>
            </a:endParaRPr>
          </a:p>
          <a:p>
            <a:pPr marL="304800" marR="6985" indent="-182880">
              <a:lnSpc>
                <a:spcPts val="1730"/>
              </a:lnSpc>
              <a:spcBef>
                <a:spcPts val="600"/>
              </a:spcBef>
              <a:buClr>
                <a:srgbClr val="E48211"/>
              </a:buClr>
              <a:buFont typeface="Wingdings"/>
              <a:buChar char=""/>
              <a:tabLst>
                <a:tab pos="304800" algn="l"/>
              </a:tabLst>
            </a:pPr>
            <a:r>
              <a:rPr sz="1600" b="1" i="1" u="sng" dirty="0">
                <a:solidFill>
                  <a:srgbClr val="FF0000"/>
                </a:solidFill>
                <a:uFill>
                  <a:solidFill>
                    <a:srgbClr val="FF0000"/>
                  </a:solidFill>
                </a:uFill>
                <a:latin typeface="Calibri"/>
                <a:cs typeface="Calibri"/>
              </a:rPr>
              <a:t>the</a:t>
            </a:r>
            <a:r>
              <a:rPr sz="1600" u="sng" spc="-5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relevant</a:t>
            </a:r>
            <a:r>
              <a:rPr sz="1600" u="sng" spc="-5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documents,</a:t>
            </a:r>
            <a:r>
              <a:rPr sz="1600" u="sng" spc="-4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such</a:t>
            </a:r>
            <a:r>
              <a:rPr sz="1600" u="sng" spc="-3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as</a:t>
            </a:r>
            <a:r>
              <a:rPr sz="1600" u="sng" spc="-40" dirty="0">
                <a:solidFill>
                  <a:srgbClr val="FF0000"/>
                </a:solidFill>
                <a:uFill>
                  <a:solidFill>
                    <a:srgbClr val="FF0000"/>
                  </a:solidFill>
                </a:uFill>
                <a:latin typeface="Times New Roman"/>
                <a:cs typeface="Times New Roman"/>
              </a:rPr>
              <a:t> </a:t>
            </a:r>
            <a:r>
              <a:rPr sz="1600" b="1" i="1" u="sng" spc="-10" dirty="0">
                <a:solidFill>
                  <a:srgbClr val="FF0000"/>
                </a:solidFill>
                <a:uFill>
                  <a:solidFill>
                    <a:srgbClr val="FF0000"/>
                  </a:solidFill>
                </a:uFill>
                <a:latin typeface="Calibri"/>
                <a:cs typeface="Calibri"/>
              </a:rPr>
              <a:t>appointment</a:t>
            </a:r>
            <a:r>
              <a:rPr sz="1600" u="sng" spc="-45" dirty="0">
                <a:solidFill>
                  <a:srgbClr val="FF0000"/>
                </a:solidFill>
                <a:uFill>
                  <a:solidFill>
                    <a:srgbClr val="FF0000"/>
                  </a:solidFill>
                </a:uFill>
                <a:latin typeface="Times New Roman"/>
                <a:cs typeface="Times New Roman"/>
              </a:rPr>
              <a:t> </a:t>
            </a:r>
            <a:r>
              <a:rPr sz="1600" b="1" i="1" u="sng" spc="-20" dirty="0">
                <a:solidFill>
                  <a:srgbClr val="FF0000"/>
                </a:solidFill>
                <a:uFill>
                  <a:solidFill>
                    <a:srgbClr val="FF0000"/>
                  </a:solidFill>
                </a:uFill>
                <a:latin typeface="Calibri"/>
                <a:cs typeface="Calibri"/>
              </a:rPr>
              <a:t>letter,</a:t>
            </a:r>
            <a:r>
              <a:rPr sz="1600" u="sng" spc="-5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salary</a:t>
            </a:r>
            <a:r>
              <a:rPr sz="1600" u="sng" spc="-4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slips</a:t>
            </a:r>
            <a:r>
              <a:rPr sz="1600" u="sng" spc="-5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or</a:t>
            </a:r>
            <a:r>
              <a:rPr sz="1600" u="sng" spc="-3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Form</a:t>
            </a:r>
            <a:r>
              <a:rPr sz="1600" u="sng" spc="-3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No.16</a:t>
            </a:r>
            <a:r>
              <a:rPr sz="1600" u="sng" spc="-4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or</a:t>
            </a:r>
            <a:r>
              <a:rPr sz="1600" u="sng" spc="-3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bank</a:t>
            </a:r>
            <a:r>
              <a:rPr sz="1600" u="sng" spc="-45" dirty="0">
                <a:solidFill>
                  <a:srgbClr val="FF0000"/>
                </a:solidFill>
                <a:uFill>
                  <a:solidFill>
                    <a:srgbClr val="FF0000"/>
                  </a:solidFill>
                </a:uFill>
                <a:latin typeface="Times New Roman"/>
                <a:cs typeface="Times New Roman"/>
              </a:rPr>
              <a:t> </a:t>
            </a:r>
            <a:r>
              <a:rPr sz="1600" b="1" i="1" u="sng" spc="-10" dirty="0">
                <a:solidFill>
                  <a:srgbClr val="FF0000"/>
                </a:solidFill>
                <a:uFill>
                  <a:solidFill>
                    <a:srgbClr val="FF0000"/>
                  </a:solidFill>
                </a:uFill>
                <a:latin typeface="Calibri"/>
                <a:cs typeface="Calibri"/>
              </a:rPr>
              <a:t>statements</a:t>
            </a:r>
            <a:r>
              <a:rPr sz="1600" spc="-10" dirty="0">
                <a:solidFill>
                  <a:srgbClr val="FF0000"/>
                </a:solidFill>
                <a:latin typeface="Times New Roman"/>
                <a:cs typeface="Times New Roman"/>
              </a:rPr>
              <a:t> </a:t>
            </a:r>
            <a:r>
              <a:rPr sz="1600" b="1" i="1" u="sng" dirty="0">
                <a:solidFill>
                  <a:srgbClr val="FF0000"/>
                </a:solidFill>
                <a:uFill>
                  <a:solidFill>
                    <a:srgbClr val="FF0000"/>
                  </a:solidFill>
                </a:uFill>
                <a:latin typeface="Calibri"/>
                <a:cs typeface="Calibri"/>
              </a:rPr>
              <a:t>or</a:t>
            </a:r>
            <a:r>
              <a:rPr sz="1600" u="sng" spc="-6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any</a:t>
            </a:r>
            <a:r>
              <a:rPr sz="1600" u="sng" spc="-5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other</a:t>
            </a:r>
            <a:r>
              <a:rPr sz="1600" u="sng" spc="-50" dirty="0">
                <a:solidFill>
                  <a:srgbClr val="FF0000"/>
                </a:solidFill>
                <a:uFill>
                  <a:solidFill>
                    <a:srgbClr val="FF0000"/>
                  </a:solidFill>
                </a:uFill>
                <a:latin typeface="Times New Roman"/>
                <a:cs typeface="Times New Roman"/>
              </a:rPr>
              <a:t> </a:t>
            </a:r>
            <a:r>
              <a:rPr sz="1600" b="1" i="1" u="sng" spc="-10" dirty="0">
                <a:solidFill>
                  <a:srgbClr val="FF0000"/>
                </a:solidFill>
                <a:uFill>
                  <a:solidFill>
                    <a:srgbClr val="FF0000"/>
                  </a:solidFill>
                </a:uFill>
                <a:latin typeface="Calibri"/>
                <a:cs typeface="Calibri"/>
              </a:rPr>
              <a:t>corroborative</a:t>
            </a:r>
            <a:r>
              <a:rPr sz="1600" u="sng" spc="-20" dirty="0">
                <a:solidFill>
                  <a:srgbClr val="FF0000"/>
                </a:solidFill>
                <a:uFill>
                  <a:solidFill>
                    <a:srgbClr val="FF0000"/>
                  </a:solidFill>
                </a:uFill>
                <a:latin typeface="Times New Roman"/>
                <a:cs typeface="Times New Roman"/>
              </a:rPr>
              <a:t> </a:t>
            </a:r>
            <a:r>
              <a:rPr sz="1600" b="1" i="1" u="sng" spc="-10" dirty="0">
                <a:solidFill>
                  <a:srgbClr val="FF0000"/>
                </a:solidFill>
                <a:uFill>
                  <a:solidFill>
                    <a:srgbClr val="FF0000"/>
                  </a:solidFill>
                </a:uFill>
                <a:latin typeface="Calibri"/>
                <a:cs typeface="Calibri"/>
              </a:rPr>
              <a:t>evidence/documents</a:t>
            </a:r>
            <a:r>
              <a:rPr sz="1600" u="sng" spc="-1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to</a:t>
            </a:r>
            <a:r>
              <a:rPr sz="1600" u="sng" spc="-75" dirty="0">
                <a:solidFill>
                  <a:srgbClr val="FF0000"/>
                </a:solidFill>
                <a:uFill>
                  <a:solidFill>
                    <a:srgbClr val="FF0000"/>
                  </a:solidFill>
                </a:uFill>
                <a:latin typeface="Times New Roman"/>
                <a:cs typeface="Times New Roman"/>
              </a:rPr>
              <a:t> </a:t>
            </a:r>
            <a:r>
              <a:rPr sz="1600" b="1" i="1" u="sng" spc="-10" dirty="0">
                <a:solidFill>
                  <a:srgbClr val="FF0000"/>
                </a:solidFill>
                <a:uFill>
                  <a:solidFill>
                    <a:srgbClr val="FF0000"/>
                  </a:solidFill>
                </a:uFill>
                <a:latin typeface="Calibri"/>
                <a:cs typeface="Calibri"/>
              </a:rPr>
              <a:t>substantiate</a:t>
            </a:r>
            <a:r>
              <a:rPr sz="1600" u="sng" spc="-1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its</a:t>
            </a:r>
            <a:r>
              <a:rPr sz="1600" u="sng" spc="-90" dirty="0">
                <a:solidFill>
                  <a:srgbClr val="FF0000"/>
                </a:solidFill>
                <a:uFill>
                  <a:solidFill>
                    <a:srgbClr val="FF0000"/>
                  </a:solidFill>
                </a:uFill>
                <a:latin typeface="Times New Roman"/>
                <a:cs typeface="Times New Roman"/>
              </a:rPr>
              <a:t> </a:t>
            </a:r>
            <a:r>
              <a:rPr sz="1600" b="1" i="1" u="sng" spc="-10" dirty="0">
                <a:solidFill>
                  <a:srgbClr val="FF0000"/>
                </a:solidFill>
                <a:uFill>
                  <a:solidFill>
                    <a:srgbClr val="FF0000"/>
                  </a:solidFill>
                </a:uFill>
                <a:latin typeface="Calibri"/>
                <a:cs typeface="Calibri"/>
              </a:rPr>
              <a:t>claim.</a:t>
            </a:r>
            <a:endParaRPr sz="1600">
              <a:latin typeface="Calibri"/>
              <a:cs typeface="Calibri"/>
            </a:endParaRPr>
          </a:p>
          <a:p>
            <a:pPr marL="304165" indent="-182245">
              <a:lnSpc>
                <a:spcPct val="100000"/>
              </a:lnSpc>
              <a:spcBef>
                <a:spcPts val="390"/>
              </a:spcBef>
              <a:buClr>
                <a:srgbClr val="E48211"/>
              </a:buClr>
              <a:buFont typeface="Wingdings"/>
              <a:buChar char=""/>
              <a:tabLst>
                <a:tab pos="304165" algn="l"/>
              </a:tabLst>
            </a:pPr>
            <a:r>
              <a:rPr sz="1600" b="1" i="1" u="sng" spc="-20" dirty="0">
                <a:solidFill>
                  <a:srgbClr val="FF0000"/>
                </a:solidFill>
                <a:uFill>
                  <a:solidFill>
                    <a:srgbClr val="FF0000"/>
                  </a:solidFill>
                </a:uFill>
                <a:latin typeface="Calibri"/>
                <a:cs typeface="Calibri"/>
              </a:rPr>
              <a:t>We</a:t>
            </a:r>
            <a:r>
              <a:rPr sz="1600" u="sng" spc="-7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clarify</a:t>
            </a:r>
            <a:r>
              <a:rPr sz="1600" u="sng" spc="-8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that</a:t>
            </a:r>
            <a:r>
              <a:rPr sz="1600" u="sng" spc="-5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prima</a:t>
            </a:r>
            <a:r>
              <a:rPr sz="1600" u="sng" spc="-7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facie</a:t>
            </a:r>
            <a:r>
              <a:rPr sz="1600" u="sng" spc="-5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onus</a:t>
            </a:r>
            <a:r>
              <a:rPr sz="1600" u="sng" spc="-5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would</a:t>
            </a:r>
            <a:r>
              <a:rPr sz="1600" u="sng" spc="-6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be</a:t>
            </a:r>
            <a:r>
              <a:rPr sz="1600" u="sng" spc="-5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upon</a:t>
            </a:r>
            <a:r>
              <a:rPr sz="1600" u="sng" spc="-5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the</a:t>
            </a:r>
            <a:r>
              <a:rPr sz="1600" u="sng" spc="-5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Assessee</a:t>
            </a:r>
            <a:r>
              <a:rPr sz="1600" u="sng" spc="-6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to</a:t>
            </a:r>
            <a:r>
              <a:rPr sz="1600" u="sng" spc="-65" dirty="0">
                <a:solidFill>
                  <a:srgbClr val="FF0000"/>
                </a:solidFill>
                <a:uFill>
                  <a:solidFill>
                    <a:srgbClr val="FF0000"/>
                  </a:solidFill>
                </a:uFill>
                <a:latin typeface="Times New Roman"/>
                <a:cs typeface="Times New Roman"/>
              </a:rPr>
              <a:t> </a:t>
            </a:r>
            <a:r>
              <a:rPr sz="1600" b="1" i="1" u="sng" spc="-10" dirty="0">
                <a:solidFill>
                  <a:srgbClr val="FF0000"/>
                </a:solidFill>
                <a:uFill>
                  <a:solidFill>
                    <a:srgbClr val="FF0000"/>
                  </a:solidFill>
                </a:uFill>
                <a:latin typeface="Calibri"/>
                <a:cs typeface="Calibri"/>
              </a:rPr>
              <a:t>substantiate</a:t>
            </a:r>
            <a:r>
              <a:rPr sz="1600" u="sng" spc="-3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its</a:t>
            </a:r>
            <a:r>
              <a:rPr sz="1600" u="sng" spc="-90" dirty="0">
                <a:solidFill>
                  <a:srgbClr val="FF0000"/>
                </a:solidFill>
                <a:uFill>
                  <a:solidFill>
                    <a:srgbClr val="FF0000"/>
                  </a:solidFill>
                </a:uFill>
                <a:latin typeface="Times New Roman"/>
                <a:cs typeface="Times New Roman"/>
              </a:rPr>
              <a:t> </a:t>
            </a:r>
            <a:r>
              <a:rPr sz="1600" b="1" i="1" u="sng" spc="-10" dirty="0">
                <a:solidFill>
                  <a:srgbClr val="FF0000"/>
                </a:solidFill>
                <a:uFill>
                  <a:solidFill>
                    <a:srgbClr val="FF0000"/>
                  </a:solidFill>
                </a:uFill>
                <a:latin typeface="Calibri"/>
                <a:cs typeface="Calibri"/>
              </a:rPr>
              <a:t>claim.</a:t>
            </a:r>
            <a:endParaRPr sz="1600">
              <a:latin typeface="Calibri"/>
              <a:cs typeface="Calibri"/>
            </a:endParaRPr>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78739" y="326900"/>
            <a:ext cx="7012940" cy="376555"/>
          </a:xfrm>
          <a:prstGeom prst="rect">
            <a:avLst/>
          </a:prstGeom>
        </p:spPr>
        <p:txBody>
          <a:bodyPr vert="horz" wrap="square" lIns="0" tIns="12700" rIns="0" bIns="0" rtlCol="0">
            <a:spAutoFit/>
          </a:bodyPr>
          <a:lstStyle/>
          <a:p>
            <a:pPr marL="12700">
              <a:lnSpc>
                <a:spcPct val="100000"/>
              </a:lnSpc>
              <a:spcBef>
                <a:spcPts val="100"/>
              </a:spcBef>
            </a:pPr>
            <a:r>
              <a:rPr sz="2300" b="1" spc="-45" dirty="0">
                <a:solidFill>
                  <a:srgbClr val="FF0000"/>
                </a:solidFill>
                <a:latin typeface="Times New Roman"/>
                <a:cs typeface="Times New Roman"/>
              </a:rPr>
              <a:t>Issue</a:t>
            </a:r>
            <a:r>
              <a:rPr sz="2300" spc="-75" dirty="0">
                <a:solidFill>
                  <a:srgbClr val="FF0000"/>
                </a:solidFill>
                <a:latin typeface="Times New Roman"/>
                <a:cs typeface="Times New Roman"/>
              </a:rPr>
              <a:t> </a:t>
            </a:r>
            <a:r>
              <a:rPr sz="2300" b="1" spc="-45" dirty="0">
                <a:solidFill>
                  <a:srgbClr val="FF0000"/>
                </a:solidFill>
                <a:latin typeface="Times New Roman"/>
                <a:cs typeface="Times New Roman"/>
              </a:rPr>
              <a:t>no:3</a:t>
            </a:r>
            <a:r>
              <a:rPr sz="2300" spc="-140" dirty="0">
                <a:solidFill>
                  <a:srgbClr val="FF0000"/>
                </a:solidFill>
                <a:latin typeface="Times New Roman"/>
                <a:cs typeface="Times New Roman"/>
              </a:rPr>
              <a:t> </a:t>
            </a:r>
            <a:r>
              <a:rPr sz="2300" b="1" spc="-45" dirty="0">
                <a:solidFill>
                  <a:srgbClr val="FF0000"/>
                </a:solidFill>
                <a:latin typeface="Times New Roman"/>
                <a:cs typeface="Times New Roman"/>
              </a:rPr>
              <a:t>TDS</a:t>
            </a:r>
            <a:r>
              <a:rPr sz="2300" spc="-85" dirty="0">
                <a:solidFill>
                  <a:srgbClr val="FF0000"/>
                </a:solidFill>
                <a:latin typeface="Times New Roman"/>
                <a:cs typeface="Times New Roman"/>
              </a:rPr>
              <a:t> </a:t>
            </a:r>
            <a:r>
              <a:rPr sz="2300" b="1" spc="-60" dirty="0">
                <a:solidFill>
                  <a:srgbClr val="FF0000"/>
                </a:solidFill>
                <a:latin typeface="Times New Roman"/>
                <a:cs typeface="Times New Roman"/>
              </a:rPr>
              <a:t>Prosecution</a:t>
            </a:r>
            <a:r>
              <a:rPr sz="2300" spc="-105" dirty="0">
                <a:solidFill>
                  <a:srgbClr val="FF0000"/>
                </a:solidFill>
                <a:latin typeface="Times New Roman"/>
                <a:cs typeface="Times New Roman"/>
              </a:rPr>
              <a:t> </a:t>
            </a:r>
            <a:r>
              <a:rPr sz="2300" b="1" spc="-45" dirty="0">
                <a:solidFill>
                  <a:srgbClr val="FF0000"/>
                </a:solidFill>
                <a:latin typeface="Times New Roman"/>
                <a:cs typeface="Times New Roman"/>
              </a:rPr>
              <a:t>Can't</a:t>
            </a:r>
            <a:r>
              <a:rPr sz="2300" spc="-100" dirty="0">
                <a:solidFill>
                  <a:srgbClr val="FF0000"/>
                </a:solidFill>
                <a:latin typeface="Times New Roman"/>
                <a:cs typeface="Times New Roman"/>
              </a:rPr>
              <a:t> </a:t>
            </a:r>
            <a:r>
              <a:rPr sz="2300" b="1" spc="-35" dirty="0">
                <a:solidFill>
                  <a:srgbClr val="FF0000"/>
                </a:solidFill>
                <a:latin typeface="Times New Roman"/>
                <a:cs typeface="Times New Roman"/>
              </a:rPr>
              <a:t>Be</a:t>
            </a:r>
            <a:r>
              <a:rPr sz="2300" spc="-60" dirty="0">
                <a:solidFill>
                  <a:srgbClr val="FF0000"/>
                </a:solidFill>
                <a:latin typeface="Times New Roman"/>
                <a:cs typeface="Times New Roman"/>
              </a:rPr>
              <a:t> </a:t>
            </a:r>
            <a:r>
              <a:rPr sz="2300" b="1" spc="-55" dirty="0">
                <a:solidFill>
                  <a:srgbClr val="FF0000"/>
                </a:solidFill>
                <a:latin typeface="Times New Roman"/>
                <a:cs typeface="Times New Roman"/>
              </a:rPr>
              <a:t>Initiated</a:t>
            </a:r>
            <a:r>
              <a:rPr sz="2300" spc="-245" dirty="0">
                <a:solidFill>
                  <a:srgbClr val="FF0000"/>
                </a:solidFill>
                <a:latin typeface="Times New Roman"/>
                <a:cs typeface="Times New Roman"/>
              </a:rPr>
              <a:t> </a:t>
            </a:r>
            <a:r>
              <a:rPr sz="2300" b="1" spc="-50" dirty="0">
                <a:solidFill>
                  <a:srgbClr val="FF0000"/>
                </a:solidFill>
                <a:latin typeface="Times New Roman"/>
                <a:cs typeface="Times New Roman"/>
              </a:rPr>
              <a:t>Against</a:t>
            </a:r>
            <a:r>
              <a:rPr sz="2300" spc="-240" dirty="0">
                <a:solidFill>
                  <a:srgbClr val="FF0000"/>
                </a:solidFill>
                <a:latin typeface="Times New Roman"/>
                <a:cs typeface="Times New Roman"/>
              </a:rPr>
              <a:t> </a:t>
            </a:r>
            <a:r>
              <a:rPr sz="2300" b="1" spc="-25" dirty="0">
                <a:solidFill>
                  <a:srgbClr val="FF0000"/>
                </a:solidFill>
                <a:latin typeface="Times New Roman"/>
                <a:cs typeface="Times New Roman"/>
              </a:rPr>
              <a:t>Any</a:t>
            </a:r>
            <a:endParaRPr sz="2300">
              <a:latin typeface="Times New Roman"/>
              <a:cs typeface="Times New Roman"/>
            </a:endParaRPr>
          </a:p>
        </p:txBody>
      </p:sp>
      <p:sp>
        <p:nvSpPr>
          <p:cNvPr id="3" name="object 3"/>
          <p:cNvSpPr/>
          <p:nvPr/>
        </p:nvSpPr>
        <p:spPr>
          <a:xfrm>
            <a:off x="91440" y="1276095"/>
            <a:ext cx="4360545" cy="281940"/>
          </a:xfrm>
          <a:custGeom>
            <a:avLst/>
            <a:gdLst/>
            <a:ahLst/>
            <a:cxnLst/>
            <a:rect l="l" t="t" r="r" b="b"/>
            <a:pathLst>
              <a:path w="4360545" h="281940">
                <a:moveTo>
                  <a:pt x="4360164" y="0"/>
                </a:moveTo>
                <a:lnTo>
                  <a:pt x="2426208" y="0"/>
                </a:lnTo>
                <a:lnTo>
                  <a:pt x="2363724" y="0"/>
                </a:lnTo>
                <a:lnTo>
                  <a:pt x="0" y="0"/>
                </a:lnTo>
                <a:lnTo>
                  <a:pt x="0" y="281940"/>
                </a:lnTo>
                <a:lnTo>
                  <a:pt x="2363724" y="281940"/>
                </a:lnTo>
                <a:lnTo>
                  <a:pt x="2426208" y="281940"/>
                </a:lnTo>
                <a:lnTo>
                  <a:pt x="4360164" y="281940"/>
                </a:lnTo>
                <a:lnTo>
                  <a:pt x="4360164" y="0"/>
                </a:lnTo>
                <a:close/>
              </a:path>
            </a:pathLst>
          </a:custGeom>
          <a:solidFill>
            <a:srgbClr val="FFFFFF"/>
          </a:solidFill>
        </p:spPr>
        <p:txBody>
          <a:bodyPr wrap="square" lIns="0" tIns="0" rIns="0" bIns="0" rtlCol="0"/>
          <a:lstStyle/>
          <a:p>
            <a:endParaRPr/>
          </a:p>
        </p:txBody>
      </p:sp>
      <p:sp>
        <p:nvSpPr>
          <p:cNvPr id="4" name="object 4"/>
          <p:cNvSpPr txBox="1"/>
          <p:nvPr/>
        </p:nvSpPr>
        <p:spPr>
          <a:xfrm>
            <a:off x="78615" y="624080"/>
            <a:ext cx="8510905" cy="4596765"/>
          </a:xfrm>
          <a:prstGeom prst="rect">
            <a:avLst/>
          </a:prstGeom>
        </p:spPr>
        <p:txBody>
          <a:bodyPr vert="horz" wrap="square" lIns="0" tIns="12700" rIns="0" bIns="0" rtlCol="0">
            <a:spAutoFit/>
          </a:bodyPr>
          <a:lstStyle/>
          <a:p>
            <a:pPr marL="12700">
              <a:lnSpc>
                <a:spcPts val="2555"/>
              </a:lnSpc>
              <a:spcBef>
                <a:spcPts val="100"/>
              </a:spcBef>
            </a:pPr>
            <a:r>
              <a:rPr sz="2300" b="1" spc="-50" dirty="0">
                <a:solidFill>
                  <a:srgbClr val="FF0000"/>
                </a:solidFill>
                <a:latin typeface="Times New Roman"/>
                <a:cs typeface="Times New Roman"/>
              </a:rPr>
              <a:t>Office</a:t>
            </a:r>
            <a:r>
              <a:rPr sz="2300" spc="-80" dirty="0">
                <a:solidFill>
                  <a:srgbClr val="FF0000"/>
                </a:solidFill>
                <a:latin typeface="Times New Roman"/>
                <a:cs typeface="Times New Roman"/>
              </a:rPr>
              <a:t> </a:t>
            </a:r>
            <a:r>
              <a:rPr sz="2300" b="1" spc="-55" dirty="0">
                <a:solidFill>
                  <a:srgbClr val="FF0000"/>
                </a:solidFill>
                <a:latin typeface="Times New Roman"/>
                <a:cs typeface="Times New Roman"/>
              </a:rPr>
              <a:t>Holder</a:t>
            </a:r>
            <a:r>
              <a:rPr sz="2300" spc="-125" dirty="0">
                <a:solidFill>
                  <a:srgbClr val="FF0000"/>
                </a:solidFill>
                <a:latin typeface="Times New Roman"/>
                <a:cs typeface="Times New Roman"/>
              </a:rPr>
              <a:t> </a:t>
            </a:r>
            <a:r>
              <a:rPr sz="2300" b="1" spc="-30" dirty="0">
                <a:solidFill>
                  <a:srgbClr val="FF0000"/>
                </a:solidFill>
                <a:latin typeface="Times New Roman"/>
                <a:cs typeface="Times New Roman"/>
              </a:rPr>
              <a:t>In</a:t>
            </a:r>
            <a:r>
              <a:rPr sz="2300" spc="-80" dirty="0">
                <a:solidFill>
                  <a:srgbClr val="FF0000"/>
                </a:solidFill>
                <a:latin typeface="Times New Roman"/>
                <a:cs typeface="Times New Roman"/>
              </a:rPr>
              <a:t> </a:t>
            </a:r>
            <a:r>
              <a:rPr sz="2300" b="1" spc="-55" dirty="0">
                <a:solidFill>
                  <a:srgbClr val="FF0000"/>
                </a:solidFill>
                <a:latin typeface="Times New Roman"/>
                <a:cs typeface="Times New Roman"/>
              </a:rPr>
              <a:t>Corporate</a:t>
            </a:r>
            <a:r>
              <a:rPr sz="2300" spc="-140" dirty="0">
                <a:solidFill>
                  <a:srgbClr val="FF0000"/>
                </a:solidFill>
                <a:latin typeface="Times New Roman"/>
                <a:cs typeface="Times New Roman"/>
              </a:rPr>
              <a:t> </a:t>
            </a:r>
            <a:r>
              <a:rPr sz="2300" b="1" spc="-50" dirty="0">
                <a:solidFill>
                  <a:srgbClr val="FF0000"/>
                </a:solidFill>
                <a:latin typeface="Times New Roman"/>
                <a:cs typeface="Times New Roman"/>
              </a:rPr>
              <a:t>Without</a:t>
            </a:r>
            <a:r>
              <a:rPr sz="2300" spc="-110" dirty="0">
                <a:solidFill>
                  <a:srgbClr val="FF0000"/>
                </a:solidFill>
                <a:latin typeface="Times New Roman"/>
                <a:cs typeface="Times New Roman"/>
              </a:rPr>
              <a:t> </a:t>
            </a:r>
            <a:r>
              <a:rPr sz="2300" b="1" spc="-55" dirty="0">
                <a:solidFill>
                  <a:srgbClr val="FF0000"/>
                </a:solidFill>
                <a:latin typeface="Times New Roman"/>
                <a:cs typeface="Times New Roman"/>
              </a:rPr>
              <a:t>Establishing</a:t>
            </a:r>
            <a:r>
              <a:rPr sz="2300" spc="-215" dirty="0">
                <a:solidFill>
                  <a:srgbClr val="FF0000"/>
                </a:solidFill>
                <a:latin typeface="Times New Roman"/>
                <a:cs typeface="Times New Roman"/>
              </a:rPr>
              <a:t> </a:t>
            </a:r>
            <a:r>
              <a:rPr sz="2300" b="1" spc="-10" dirty="0">
                <a:solidFill>
                  <a:srgbClr val="FF0000"/>
                </a:solidFill>
                <a:latin typeface="Times New Roman"/>
                <a:cs typeface="Times New Roman"/>
              </a:rPr>
              <a:t>Administrative</a:t>
            </a:r>
            <a:endParaRPr sz="2300">
              <a:latin typeface="Times New Roman"/>
              <a:cs typeface="Times New Roman"/>
            </a:endParaRPr>
          </a:p>
          <a:p>
            <a:pPr marL="12700">
              <a:lnSpc>
                <a:spcPts val="2390"/>
              </a:lnSpc>
            </a:pPr>
            <a:r>
              <a:rPr sz="2300" b="1" spc="-55" dirty="0">
                <a:solidFill>
                  <a:srgbClr val="FF0000"/>
                </a:solidFill>
                <a:latin typeface="Times New Roman"/>
                <a:cs typeface="Times New Roman"/>
              </a:rPr>
              <a:t>Connection:</a:t>
            </a:r>
            <a:r>
              <a:rPr sz="2300" spc="-120" dirty="0">
                <a:solidFill>
                  <a:srgbClr val="FF0000"/>
                </a:solidFill>
                <a:latin typeface="Times New Roman"/>
                <a:cs typeface="Times New Roman"/>
              </a:rPr>
              <a:t> </a:t>
            </a:r>
            <a:r>
              <a:rPr sz="2300" b="1" spc="-50" dirty="0">
                <a:solidFill>
                  <a:srgbClr val="FF0000"/>
                </a:solidFill>
                <a:latin typeface="Times New Roman"/>
                <a:cs typeface="Times New Roman"/>
              </a:rPr>
              <a:t>Delhi</a:t>
            </a:r>
            <a:r>
              <a:rPr sz="2300" spc="-95" dirty="0">
                <a:solidFill>
                  <a:srgbClr val="FF0000"/>
                </a:solidFill>
                <a:latin typeface="Times New Roman"/>
                <a:cs typeface="Times New Roman"/>
              </a:rPr>
              <a:t> </a:t>
            </a:r>
            <a:r>
              <a:rPr sz="2300" b="1" spc="-40" dirty="0">
                <a:solidFill>
                  <a:srgbClr val="FF0000"/>
                </a:solidFill>
                <a:latin typeface="Times New Roman"/>
                <a:cs typeface="Times New Roman"/>
              </a:rPr>
              <a:t>High</a:t>
            </a:r>
            <a:r>
              <a:rPr sz="2300" spc="-75" dirty="0">
                <a:solidFill>
                  <a:srgbClr val="FF0000"/>
                </a:solidFill>
                <a:latin typeface="Times New Roman"/>
                <a:cs typeface="Times New Roman"/>
              </a:rPr>
              <a:t> </a:t>
            </a:r>
            <a:r>
              <a:rPr sz="2300" b="1" spc="-10" dirty="0">
                <a:solidFill>
                  <a:srgbClr val="FF0000"/>
                </a:solidFill>
                <a:latin typeface="Times New Roman"/>
                <a:cs typeface="Times New Roman"/>
              </a:rPr>
              <a:t>Court</a:t>
            </a:r>
            <a:endParaRPr sz="2300">
              <a:latin typeface="Times New Roman"/>
              <a:cs typeface="Times New Roman"/>
            </a:endParaRPr>
          </a:p>
          <a:p>
            <a:pPr marL="12700">
              <a:lnSpc>
                <a:spcPts val="2235"/>
              </a:lnSpc>
            </a:pPr>
            <a:r>
              <a:rPr sz="2000" b="1" i="1" u="sng" spc="-35" dirty="0">
                <a:solidFill>
                  <a:srgbClr val="323232"/>
                </a:solidFill>
                <a:uFill>
                  <a:solidFill>
                    <a:srgbClr val="323232"/>
                  </a:solidFill>
                </a:uFill>
                <a:latin typeface="Times New Roman"/>
                <a:cs typeface="Times New Roman"/>
              </a:rPr>
              <a:t>Varun</a:t>
            </a:r>
            <a:r>
              <a:rPr sz="2000" u="sng" spc="-35" dirty="0">
                <a:solidFill>
                  <a:srgbClr val="323232"/>
                </a:solidFill>
                <a:uFill>
                  <a:solidFill>
                    <a:srgbClr val="323232"/>
                  </a:solidFill>
                </a:uFill>
                <a:latin typeface="Times New Roman"/>
                <a:cs typeface="Times New Roman"/>
              </a:rPr>
              <a:t> </a:t>
            </a:r>
            <a:r>
              <a:rPr sz="2000" b="1" i="1" u="sng" dirty="0">
                <a:solidFill>
                  <a:srgbClr val="323232"/>
                </a:solidFill>
                <a:uFill>
                  <a:solidFill>
                    <a:srgbClr val="323232"/>
                  </a:solidFill>
                </a:uFill>
                <a:latin typeface="Times New Roman"/>
                <a:cs typeface="Times New Roman"/>
              </a:rPr>
              <a:t>Sood</a:t>
            </a:r>
            <a:r>
              <a:rPr sz="2000" u="sng" spc="-45" dirty="0">
                <a:solidFill>
                  <a:srgbClr val="323232"/>
                </a:solidFill>
                <a:uFill>
                  <a:solidFill>
                    <a:srgbClr val="323232"/>
                  </a:solidFill>
                </a:uFill>
                <a:latin typeface="Times New Roman"/>
                <a:cs typeface="Times New Roman"/>
              </a:rPr>
              <a:t> </a:t>
            </a:r>
            <a:r>
              <a:rPr sz="2000" b="1" i="1" u="sng" dirty="0">
                <a:solidFill>
                  <a:srgbClr val="323232"/>
                </a:solidFill>
                <a:uFill>
                  <a:solidFill>
                    <a:srgbClr val="323232"/>
                  </a:solidFill>
                </a:uFill>
                <a:latin typeface="Times New Roman"/>
                <a:cs typeface="Times New Roman"/>
              </a:rPr>
              <a:t>Vs</a:t>
            </a:r>
            <a:r>
              <a:rPr sz="2000" u="sng" spc="-85" dirty="0">
                <a:solidFill>
                  <a:srgbClr val="323232"/>
                </a:solidFill>
                <a:uFill>
                  <a:solidFill>
                    <a:srgbClr val="323232"/>
                  </a:solidFill>
                </a:uFill>
                <a:latin typeface="Times New Roman"/>
                <a:cs typeface="Times New Roman"/>
              </a:rPr>
              <a:t> </a:t>
            </a:r>
            <a:r>
              <a:rPr sz="2000" b="1" i="1" u="sng" dirty="0">
                <a:solidFill>
                  <a:srgbClr val="323232"/>
                </a:solidFill>
                <a:uFill>
                  <a:solidFill>
                    <a:srgbClr val="323232"/>
                  </a:solidFill>
                </a:uFill>
                <a:latin typeface="Times New Roman"/>
                <a:cs typeface="Times New Roman"/>
              </a:rPr>
              <a:t>ACIT</a:t>
            </a:r>
            <a:r>
              <a:rPr sz="2000" u="sng" spc="-15" dirty="0">
                <a:solidFill>
                  <a:srgbClr val="323232"/>
                </a:solidFill>
                <a:uFill>
                  <a:solidFill>
                    <a:srgbClr val="323232"/>
                  </a:solidFill>
                </a:uFill>
                <a:latin typeface="Times New Roman"/>
                <a:cs typeface="Times New Roman"/>
              </a:rPr>
              <a:t> </a:t>
            </a:r>
            <a:r>
              <a:rPr sz="2000" b="1" i="1" u="sng" dirty="0">
                <a:solidFill>
                  <a:srgbClr val="323232"/>
                </a:solidFill>
                <a:uFill>
                  <a:solidFill>
                    <a:srgbClr val="323232"/>
                  </a:solidFill>
                </a:uFill>
                <a:latin typeface="Times New Roman"/>
                <a:cs typeface="Times New Roman"/>
              </a:rPr>
              <a:t>(</a:t>
            </a:r>
            <a:r>
              <a:rPr sz="2000" u="sng" spc="-15" dirty="0">
                <a:solidFill>
                  <a:srgbClr val="323232"/>
                </a:solidFill>
                <a:uFill>
                  <a:solidFill>
                    <a:srgbClr val="323232"/>
                  </a:solidFill>
                </a:uFill>
                <a:latin typeface="Times New Roman"/>
                <a:cs typeface="Times New Roman"/>
              </a:rPr>
              <a:t> </a:t>
            </a:r>
            <a:r>
              <a:rPr sz="2000" b="1" i="1" u="sng" dirty="0">
                <a:solidFill>
                  <a:srgbClr val="323232"/>
                </a:solidFill>
                <a:uFill>
                  <a:solidFill>
                    <a:srgbClr val="323232"/>
                  </a:solidFill>
                </a:uFill>
                <a:latin typeface="Times New Roman"/>
                <a:cs typeface="Times New Roman"/>
              </a:rPr>
              <a:t>Delhi</a:t>
            </a:r>
            <a:r>
              <a:rPr sz="2000" u="sng" spc="-35" dirty="0">
                <a:solidFill>
                  <a:srgbClr val="323232"/>
                </a:solidFill>
                <a:uFill>
                  <a:solidFill>
                    <a:srgbClr val="323232"/>
                  </a:solidFill>
                </a:uFill>
                <a:latin typeface="Times New Roman"/>
                <a:cs typeface="Times New Roman"/>
              </a:rPr>
              <a:t> </a:t>
            </a:r>
            <a:r>
              <a:rPr sz="2000" b="1" i="1" u="sng" dirty="0">
                <a:solidFill>
                  <a:srgbClr val="323232"/>
                </a:solidFill>
                <a:uFill>
                  <a:solidFill>
                    <a:srgbClr val="323232"/>
                  </a:solidFill>
                </a:uFill>
                <a:latin typeface="Times New Roman"/>
                <a:cs typeface="Times New Roman"/>
              </a:rPr>
              <a:t>High</a:t>
            </a:r>
            <a:r>
              <a:rPr sz="2000" u="sng" spc="-30" dirty="0">
                <a:solidFill>
                  <a:srgbClr val="323232"/>
                </a:solidFill>
                <a:uFill>
                  <a:solidFill>
                    <a:srgbClr val="323232"/>
                  </a:solidFill>
                </a:uFill>
                <a:latin typeface="Times New Roman"/>
                <a:cs typeface="Times New Roman"/>
              </a:rPr>
              <a:t> </a:t>
            </a:r>
            <a:r>
              <a:rPr sz="2000" b="1" i="1" u="sng" spc="-10" dirty="0">
                <a:solidFill>
                  <a:srgbClr val="323232"/>
                </a:solidFill>
                <a:uFill>
                  <a:solidFill>
                    <a:srgbClr val="323232"/>
                  </a:solidFill>
                </a:uFill>
                <a:latin typeface="Times New Roman"/>
                <a:cs typeface="Times New Roman"/>
              </a:rPr>
              <a:t>Court)</a:t>
            </a:r>
            <a:endParaRPr sz="2000">
              <a:latin typeface="Times New Roman"/>
              <a:cs typeface="Times New Roman"/>
            </a:endParaRPr>
          </a:p>
          <a:p>
            <a:pPr marL="12700" marR="110489">
              <a:lnSpc>
                <a:spcPct val="80000"/>
              </a:lnSpc>
              <a:spcBef>
                <a:spcPts val="1925"/>
              </a:spcBef>
            </a:pPr>
            <a:r>
              <a:rPr sz="2000" dirty="0">
                <a:solidFill>
                  <a:srgbClr val="323232"/>
                </a:solidFill>
                <a:latin typeface="Times New Roman"/>
                <a:cs typeface="Times New Roman"/>
              </a:rPr>
              <a:t>In</a:t>
            </a:r>
            <a:r>
              <a:rPr sz="2000" spc="-20" dirty="0">
                <a:solidFill>
                  <a:srgbClr val="323232"/>
                </a:solidFill>
                <a:latin typeface="Times New Roman"/>
                <a:cs typeface="Times New Roman"/>
              </a:rPr>
              <a:t> </a:t>
            </a:r>
            <a:r>
              <a:rPr sz="2000" dirty="0">
                <a:solidFill>
                  <a:srgbClr val="323232"/>
                </a:solidFill>
                <a:latin typeface="Times New Roman"/>
                <a:cs typeface="Times New Roman"/>
              </a:rPr>
              <a:t>a</a:t>
            </a:r>
            <a:r>
              <a:rPr sz="2000" spc="-5" dirty="0">
                <a:solidFill>
                  <a:srgbClr val="323232"/>
                </a:solidFill>
                <a:latin typeface="Times New Roman"/>
                <a:cs typeface="Times New Roman"/>
              </a:rPr>
              <a:t> </a:t>
            </a:r>
            <a:r>
              <a:rPr sz="2000" dirty="0">
                <a:solidFill>
                  <a:srgbClr val="323232"/>
                </a:solidFill>
                <a:latin typeface="Times New Roman"/>
                <a:cs typeface="Times New Roman"/>
              </a:rPr>
              <a:t>landmark</a:t>
            </a:r>
            <a:r>
              <a:rPr sz="2000" spc="-15" dirty="0">
                <a:solidFill>
                  <a:srgbClr val="323232"/>
                </a:solidFill>
                <a:latin typeface="Times New Roman"/>
                <a:cs typeface="Times New Roman"/>
              </a:rPr>
              <a:t> </a:t>
            </a:r>
            <a:r>
              <a:rPr sz="2000" dirty="0">
                <a:solidFill>
                  <a:srgbClr val="323232"/>
                </a:solidFill>
                <a:latin typeface="Times New Roman"/>
                <a:cs typeface="Times New Roman"/>
              </a:rPr>
              <a:t>judgment,</a:t>
            </a:r>
            <a:r>
              <a:rPr sz="2000" spc="-35" dirty="0">
                <a:solidFill>
                  <a:srgbClr val="323232"/>
                </a:solidFill>
                <a:latin typeface="Times New Roman"/>
                <a:cs typeface="Times New Roman"/>
              </a:rPr>
              <a:t> </a:t>
            </a:r>
            <a:r>
              <a:rPr sz="2000" dirty="0">
                <a:solidFill>
                  <a:srgbClr val="323232"/>
                </a:solidFill>
                <a:latin typeface="Times New Roman"/>
                <a:cs typeface="Times New Roman"/>
              </a:rPr>
              <a:t>the</a:t>
            </a:r>
            <a:r>
              <a:rPr sz="2000" spc="-15" dirty="0">
                <a:solidFill>
                  <a:srgbClr val="323232"/>
                </a:solidFill>
                <a:latin typeface="Times New Roman"/>
                <a:cs typeface="Times New Roman"/>
              </a:rPr>
              <a:t> </a:t>
            </a:r>
            <a:r>
              <a:rPr sz="2000" dirty="0">
                <a:solidFill>
                  <a:srgbClr val="323232"/>
                </a:solidFill>
                <a:latin typeface="Times New Roman"/>
                <a:cs typeface="Times New Roman"/>
              </a:rPr>
              <a:t>Delhi</a:t>
            </a:r>
            <a:r>
              <a:rPr sz="2000" spc="-25" dirty="0">
                <a:solidFill>
                  <a:srgbClr val="323232"/>
                </a:solidFill>
                <a:latin typeface="Times New Roman"/>
                <a:cs typeface="Times New Roman"/>
              </a:rPr>
              <a:t> </a:t>
            </a:r>
            <a:r>
              <a:rPr sz="2000" dirty="0">
                <a:solidFill>
                  <a:srgbClr val="323232"/>
                </a:solidFill>
                <a:latin typeface="Times New Roman"/>
                <a:cs typeface="Times New Roman"/>
              </a:rPr>
              <a:t>High</a:t>
            </a:r>
            <a:r>
              <a:rPr sz="2000" spc="-15" dirty="0">
                <a:solidFill>
                  <a:srgbClr val="323232"/>
                </a:solidFill>
                <a:latin typeface="Times New Roman"/>
                <a:cs typeface="Times New Roman"/>
              </a:rPr>
              <a:t> </a:t>
            </a:r>
            <a:r>
              <a:rPr sz="2000" dirty="0">
                <a:solidFill>
                  <a:srgbClr val="323232"/>
                </a:solidFill>
                <a:latin typeface="Times New Roman"/>
                <a:cs typeface="Times New Roman"/>
              </a:rPr>
              <a:t>Court</a:t>
            </a:r>
            <a:r>
              <a:rPr sz="2000" spc="-25" dirty="0">
                <a:solidFill>
                  <a:srgbClr val="323232"/>
                </a:solidFill>
                <a:latin typeface="Times New Roman"/>
                <a:cs typeface="Times New Roman"/>
              </a:rPr>
              <a:t> </a:t>
            </a:r>
            <a:r>
              <a:rPr sz="2000" dirty="0">
                <a:solidFill>
                  <a:srgbClr val="323232"/>
                </a:solidFill>
                <a:latin typeface="Times New Roman"/>
                <a:cs typeface="Times New Roman"/>
              </a:rPr>
              <a:t>has</a:t>
            </a:r>
            <a:r>
              <a:rPr sz="2000" spc="-5" dirty="0">
                <a:solidFill>
                  <a:srgbClr val="323232"/>
                </a:solidFill>
                <a:latin typeface="Times New Roman"/>
                <a:cs typeface="Times New Roman"/>
              </a:rPr>
              <a:t> </a:t>
            </a:r>
            <a:r>
              <a:rPr sz="2000" dirty="0">
                <a:solidFill>
                  <a:srgbClr val="323232"/>
                </a:solidFill>
                <a:latin typeface="Times New Roman"/>
                <a:cs typeface="Times New Roman"/>
              </a:rPr>
              <a:t>set</a:t>
            </a:r>
            <a:r>
              <a:rPr sz="2000" spc="-25" dirty="0">
                <a:solidFill>
                  <a:srgbClr val="323232"/>
                </a:solidFill>
                <a:latin typeface="Times New Roman"/>
                <a:cs typeface="Times New Roman"/>
              </a:rPr>
              <a:t> </a:t>
            </a:r>
            <a:r>
              <a:rPr sz="2000" dirty="0">
                <a:solidFill>
                  <a:srgbClr val="323232"/>
                </a:solidFill>
                <a:latin typeface="Times New Roman"/>
                <a:cs typeface="Times New Roman"/>
              </a:rPr>
              <a:t>a</a:t>
            </a:r>
            <a:r>
              <a:rPr sz="2000" spc="-10" dirty="0">
                <a:solidFill>
                  <a:srgbClr val="323232"/>
                </a:solidFill>
                <a:latin typeface="Times New Roman"/>
                <a:cs typeface="Times New Roman"/>
              </a:rPr>
              <a:t> </a:t>
            </a:r>
            <a:r>
              <a:rPr sz="2000" dirty="0">
                <a:solidFill>
                  <a:srgbClr val="323232"/>
                </a:solidFill>
                <a:latin typeface="Times New Roman"/>
                <a:cs typeface="Times New Roman"/>
              </a:rPr>
              <a:t>significant</a:t>
            </a:r>
            <a:r>
              <a:rPr sz="2000" spc="-50" dirty="0">
                <a:solidFill>
                  <a:srgbClr val="323232"/>
                </a:solidFill>
                <a:latin typeface="Times New Roman"/>
                <a:cs typeface="Times New Roman"/>
              </a:rPr>
              <a:t> </a:t>
            </a:r>
            <a:r>
              <a:rPr sz="2000" dirty="0">
                <a:solidFill>
                  <a:srgbClr val="323232"/>
                </a:solidFill>
                <a:latin typeface="Times New Roman"/>
                <a:cs typeface="Times New Roman"/>
              </a:rPr>
              <a:t>precedent</a:t>
            </a:r>
            <a:r>
              <a:rPr sz="2000" spc="-35" dirty="0">
                <a:solidFill>
                  <a:srgbClr val="323232"/>
                </a:solidFill>
                <a:latin typeface="Times New Roman"/>
                <a:cs typeface="Times New Roman"/>
              </a:rPr>
              <a:t> </a:t>
            </a:r>
            <a:r>
              <a:rPr sz="2000" spc="-25" dirty="0">
                <a:solidFill>
                  <a:srgbClr val="323232"/>
                </a:solidFill>
                <a:latin typeface="Times New Roman"/>
                <a:cs typeface="Times New Roman"/>
              </a:rPr>
              <a:t>by </a:t>
            </a:r>
            <a:r>
              <a:rPr sz="2000" dirty="0">
                <a:solidFill>
                  <a:srgbClr val="323232"/>
                </a:solidFill>
                <a:latin typeface="Times New Roman"/>
                <a:cs typeface="Times New Roman"/>
              </a:rPr>
              <a:t>ruling</a:t>
            </a:r>
            <a:r>
              <a:rPr sz="2000" spc="-35" dirty="0">
                <a:solidFill>
                  <a:srgbClr val="323232"/>
                </a:solidFill>
                <a:latin typeface="Times New Roman"/>
                <a:cs typeface="Times New Roman"/>
              </a:rPr>
              <a:t> </a:t>
            </a:r>
            <a:r>
              <a:rPr sz="2000" dirty="0">
                <a:solidFill>
                  <a:srgbClr val="323232"/>
                </a:solidFill>
                <a:latin typeface="Times New Roman"/>
                <a:cs typeface="Times New Roman"/>
              </a:rPr>
              <a:t>that</a:t>
            </a:r>
            <a:r>
              <a:rPr sz="2000" spc="-35" dirty="0">
                <a:solidFill>
                  <a:srgbClr val="323232"/>
                </a:solidFill>
                <a:latin typeface="Times New Roman"/>
                <a:cs typeface="Times New Roman"/>
              </a:rPr>
              <a:t> </a:t>
            </a:r>
            <a:r>
              <a:rPr sz="2000" dirty="0">
                <a:solidFill>
                  <a:srgbClr val="323232"/>
                </a:solidFill>
                <a:latin typeface="Times New Roman"/>
                <a:cs typeface="Times New Roman"/>
              </a:rPr>
              <a:t>prosecution</a:t>
            </a:r>
            <a:r>
              <a:rPr sz="2000" spc="-55" dirty="0">
                <a:solidFill>
                  <a:srgbClr val="323232"/>
                </a:solidFill>
                <a:latin typeface="Times New Roman"/>
                <a:cs typeface="Times New Roman"/>
              </a:rPr>
              <a:t> </a:t>
            </a:r>
            <a:r>
              <a:rPr sz="2000" dirty="0">
                <a:solidFill>
                  <a:srgbClr val="323232"/>
                </a:solidFill>
                <a:latin typeface="Times New Roman"/>
                <a:cs typeface="Times New Roman"/>
              </a:rPr>
              <a:t>for</a:t>
            </a:r>
            <a:r>
              <a:rPr sz="2000" spc="-70" dirty="0">
                <a:solidFill>
                  <a:srgbClr val="323232"/>
                </a:solidFill>
                <a:latin typeface="Times New Roman"/>
                <a:cs typeface="Times New Roman"/>
              </a:rPr>
              <a:t> </a:t>
            </a:r>
            <a:r>
              <a:rPr sz="2000" spc="-20" dirty="0">
                <a:solidFill>
                  <a:srgbClr val="323232"/>
                </a:solidFill>
                <a:latin typeface="Times New Roman"/>
                <a:cs typeface="Times New Roman"/>
              </a:rPr>
              <a:t>Tax</a:t>
            </a:r>
            <a:r>
              <a:rPr sz="2000" dirty="0">
                <a:solidFill>
                  <a:srgbClr val="323232"/>
                </a:solidFill>
                <a:latin typeface="Times New Roman"/>
                <a:cs typeface="Times New Roman"/>
              </a:rPr>
              <a:t> Deducted</a:t>
            </a:r>
            <a:r>
              <a:rPr sz="2000" spc="-40" dirty="0">
                <a:solidFill>
                  <a:srgbClr val="323232"/>
                </a:solidFill>
                <a:latin typeface="Times New Roman"/>
                <a:cs typeface="Times New Roman"/>
              </a:rPr>
              <a:t> </a:t>
            </a:r>
            <a:r>
              <a:rPr sz="2000" dirty="0">
                <a:solidFill>
                  <a:srgbClr val="323232"/>
                </a:solidFill>
                <a:latin typeface="Times New Roman"/>
                <a:cs typeface="Times New Roman"/>
              </a:rPr>
              <a:t>at</a:t>
            </a:r>
            <a:r>
              <a:rPr sz="2000" spc="-20" dirty="0">
                <a:solidFill>
                  <a:srgbClr val="323232"/>
                </a:solidFill>
                <a:latin typeface="Times New Roman"/>
                <a:cs typeface="Times New Roman"/>
              </a:rPr>
              <a:t> </a:t>
            </a:r>
            <a:r>
              <a:rPr sz="2000" dirty="0">
                <a:solidFill>
                  <a:srgbClr val="323232"/>
                </a:solidFill>
                <a:latin typeface="Times New Roman"/>
                <a:cs typeface="Times New Roman"/>
              </a:rPr>
              <a:t>Source</a:t>
            </a:r>
            <a:r>
              <a:rPr sz="2000" spc="-30" dirty="0">
                <a:solidFill>
                  <a:srgbClr val="323232"/>
                </a:solidFill>
                <a:latin typeface="Times New Roman"/>
                <a:cs typeface="Times New Roman"/>
              </a:rPr>
              <a:t> </a:t>
            </a:r>
            <a:r>
              <a:rPr sz="2000" dirty="0">
                <a:solidFill>
                  <a:srgbClr val="323232"/>
                </a:solidFill>
                <a:latin typeface="Times New Roman"/>
                <a:cs typeface="Times New Roman"/>
              </a:rPr>
              <a:t>(TDS)</a:t>
            </a:r>
            <a:r>
              <a:rPr sz="2000" spc="-40" dirty="0">
                <a:solidFill>
                  <a:srgbClr val="323232"/>
                </a:solidFill>
                <a:latin typeface="Times New Roman"/>
                <a:cs typeface="Times New Roman"/>
              </a:rPr>
              <a:t> </a:t>
            </a:r>
            <a:r>
              <a:rPr sz="2000" dirty="0">
                <a:solidFill>
                  <a:srgbClr val="323232"/>
                </a:solidFill>
                <a:latin typeface="Times New Roman"/>
                <a:cs typeface="Times New Roman"/>
              </a:rPr>
              <a:t>violations</a:t>
            </a:r>
            <a:r>
              <a:rPr sz="2000" spc="-50" dirty="0">
                <a:solidFill>
                  <a:srgbClr val="323232"/>
                </a:solidFill>
                <a:latin typeface="Times New Roman"/>
                <a:cs typeface="Times New Roman"/>
              </a:rPr>
              <a:t> </a:t>
            </a:r>
            <a:r>
              <a:rPr sz="2000" dirty="0">
                <a:solidFill>
                  <a:srgbClr val="323232"/>
                </a:solidFill>
                <a:latin typeface="Times New Roman"/>
                <a:cs typeface="Times New Roman"/>
              </a:rPr>
              <a:t>under</a:t>
            </a:r>
            <a:r>
              <a:rPr sz="2000" spc="-35" dirty="0">
                <a:solidFill>
                  <a:srgbClr val="323232"/>
                </a:solidFill>
                <a:latin typeface="Times New Roman"/>
                <a:cs typeface="Times New Roman"/>
              </a:rPr>
              <a:t> </a:t>
            </a:r>
            <a:r>
              <a:rPr sz="2000" spc="-10" dirty="0">
                <a:solidFill>
                  <a:srgbClr val="323232"/>
                </a:solidFill>
                <a:latin typeface="Times New Roman"/>
                <a:cs typeface="Times New Roman"/>
              </a:rPr>
              <a:t>Section </a:t>
            </a:r>
            <a:r>
              <a:rPr sz="2000" dirty="0">
                <a:solidFill>
                  <a:srgbClr val="323232"/>
                </a:solidFill>
                <a:latin typeface="Times New Roman"/>
                <a:cs typeface="Times New Roman"/>
              </a:rPr>
              <a:t>276B</a:t>
            </a:r>
            <a:r>
              <a:rPr sz="2000" spc="-25" dirty="0">
                <a:solidFill>
                  <a:srgbClr val="323232"/>
                </a:solidFill>
                <a:latin typeface="Times New Roman"/>
                <a:cs typeface="Times New Roman"/>
              </a:rPr>
              <a:t> </a:t>
            </a:r>
            <a:r>
              <a:rPr sz="2000" dirty="0">
                <a:solidFill>
                  <a:srgbClr val="323232"/>
                </a:solidFill>
                <a:latin typeface="Times New Roman"/>
                <a:cs typeface="Times New Roman"/>
              </a:rPr>
              <a:t>of</a:t>
            </a:r>
            <a:r>
              <a:rPr sz="2000" spc="-15" dirty="0">
                <a:solidFill>
                  <a:srgbClr val="323232"/>
                </a:solidFill>
                <a:latin typeface="Times New Roman"/>
                <a:cs typeface="Times New Roman"/>
              </a:rPr>
              <a:t> </a:t>
            </a:r>
            <a:r>
              <a:rPr sz="2000" dirty="0">
                <a:solidFill>
                  <a:srgbClr val="323232"/>
                </a:solidFill>
                <a:latin typeface="Times New Roman"/>
                <a:cs typeface="Times New Roman"/>
              </a:rPr>
              <a:t>the</a:t>
            </a:r>
            <a:r>
              <a:rPr sz="2000" spc="-15" dirty="0">
                <a:solidFill>
                  <a:srgbClr val="323232"/>
                </a:solidFill>
                <a:latin typeface="Times New Roman"/>
                <a:cs typeface="Times New Roman"/>
              </a:rPr>
              <a:t> </a:t>
            </a:r>
            <a:r>
              <a:rPr sz="2000" dirty="0">
                <a:solidFill>
                  <a:srgbClr val="323232"/>
                </a:solidFill>
                <a:latin typeface="Times New Roman"/>
                <a:cs typeface="Times New Roman"/>
              </a:rPr>
              <a:t>Income</a:t>
            </a:r>
            <a:r>
              <a:rPr sz="2000" spc="-45" dirty="0">
                <a:solidFill>
                  <a:srgbClr val="323232"/>
                </a:solidFill>
                <a:latin typeface="Times New Roman"/>
                <a:cs typeface="Times New Roman"/>
              </a:rPr>
              <a:t> </a:t>
            </a:r>
            <a:r>
              <a:rPr sz="2000" spc="-55" dirty="0">
                <a:solidFill>
                  <a:srgbClr val="323232"/>
                </a:solidFill>
                <a:latin typeface="Times New Roman"/>
                <a:cs typeface="Times New Roman"/>
              </a:rPr>
              <a:t>Tax</a:t>
            </a:r>
            <a:r>
              <a:rPr sz="2000" spc="-114" dirty="0">
                <a:solidFill>
                  <a:srgbClr val="323232"/>
                </a:solidFill>
                <a:latin typeface="Times New Roman"/>
                <a:cs typeface="Times New Roman"/>
              </a:rPr>
              <a:t> </a:t>
            </a:r>
            <a:r>
              <a:rPr sz="2000" dirty="0">
                <a:solidFill>
                  <a:srgbClr val="323232"/>
                </a:solidFill>
                <a:latin typeface="Times New Roman"/>
                <a:cs typeface="Times New Roman"/>
              </a:rPr>
              <a:t>Act,</a:t>
            </a:r>
            <a:r>
              <a:rPr sz="2000" spc="-15" dirty="0">
                <a:solidFill>
                  <a:srgbClr val="323232"/>
                </a:solidFill>
                <a:latin typeface="Times New Roman"/>
                <a:cs typeface="Times New Roman"/>
              </a:rPr>
              <a:t> </a:t>
            </a:r>
            <a:r>
              <a:rPr sz="2000" dirty="0">
                <a:solidFill>
                  <a:srgbClr val="323232"/>
                </a:solidFill>
                <a:latin typeface="Times New Roman"/>
                <a:cs typeface="Times New Roman"/>
              </a:rPr>
              <a:t>1961</a:t>
            </a:r>
            <a:r>
              <a:rPr sz="2000" b="1" i="1" u="sng" dirty="0">
                <a:solidFill>
                  <a:srgbClr val="FF0000"/>
                </a:solidFill>
                <a:uFill>
                  <a:solidFill>
                    <a:srgbClr val="FF0000"/>
                  </a:solidFill>
                </a:uFill>
                <a:latin typeface="Times New Roman"/>
                <a:cs typeface="Times New Roman"/>
              </a:rPr>
              <a:t>,</a:t>
            </a:r>
            <a:r>
              <a:rPr sz="2000" u="sng" spc="-3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cannot</a:t>
            </a:r>
            <a:r>
              <a:rPr sz="2000" u="sng" spc="-3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be</a:t>
            </a:r>
            <a:r>
              <a:rPr sz="2000" u="sng" spc="-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initiated</a:t>
            </a:r>
            <a:r>
              <a:rPr sz="2000" u="sng" spc="-3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against</a:t>
            </a:r>
            <a:r>
              <a:rPr sz="2000" u="sng" spc="-3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corporate</a:t>
            </a:r>
            <a:r>
              <a:rPr sz="2000" u="sng" spc="-40"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Times New Roman"/>
                <a:cs typeface="Times New Roman"/>
              </a:rPr>
              <a:t>officers</a:t>
            </a:r>
            <a:r>
              <a:rPr sz="2000" spc="-10" dirty="0">
                <a:solidFill>
                  <a:srgbClr val="FF0000"/>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without</a:t>
            </a:r>
            <a:r>
              <a:rPr sz="2000" b="1" i="1" u="sng" spc="-3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establishing</a:t>
            </a:r>
            <a:r>
              <a:rPr sz="2000" b="1" i="1" u="sng" spc="-5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their</a:t>
            </a:r>
            <a:r>
              <a:rPr sz="2000" b="1" i="1" u="sng" spc="-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administrative</a:t>
            </a:r>
            <a:r>
              <a:rPr sz="2000" b="1" i="1" u="sng" spc="-5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connection</a:t>
            </a:r>
            <a:r>
              <a:rPr sz="2000" b="1" i="1" u="sng" spc="-4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to</a:t>
            </a:r>
            <a:r>
              <a:rPr sz="2000" b="1" i="1" u="sng" spc="-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the</a:t>
            </a:r>
            <a:r>
              <a:rPr sz="2000" b="1" i="1" u="sng" spc="-25"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Times New Roman"/>
                <a:cs typeface="Times New Roman"/>
              </a:rPr>
              <a:t>company’s</a:t>
            </a:r>
            <a:r>
              <a:rPr sz="2000" b="1" i="1" spc="-10" dirty="0">
                <a:solidFill>
                  <a:srgbClr val="FF0000"/>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management.</a:t>
            </a:r>
            <a:r>
              <a:rPr sz="2000" spc="-90" dirty="0">
                <a:solidFill>
                  <a:srgbClr val="FF0000"/>
                </a:solidFill>
                <a:latin typeface="Times New Roman"/>
                <a:cs typeface="Times New Roman"/>
              </a:rPr>
              <a:t> </a:t>
            </a:r>
            <a:r>
              <a:rPr sz="2000" dirty="0">
                <a:solidFill>
                  <a:srgbClr val="323232"/>
                </a:solidFill>
                <a:latin typeface="Times New Roman"/>
                <a:cs typeface="Times New Roman"/>
              </a:rPr>
              <a:t>The</a:t>
            </a:r>
            <a:r>
              <a:rPr sz="2000" spc="-30" dirty="0">
                <a:solidFill>
                  <a:srgbClr val="323232"/>
                </a:solidFill>
                <a:latin typeface="Times New Roman"/>
                <a:cs typeface="Times New Roman"/>
              </a:rPr>
              <a:t> </a:t>
            </a:r>
            <a:r>
              <a:rPr sz="2000" dirty="0">
                <a:solidFill>
                  <a:srgbClr val="323232"/>
                </a:solidFill>
                <a:latin typeface="Times New Roman"/>
                <a:cs typeface="Times New Roman"/>
              </a:rPr>
              <a:t>case,</a:t>
            </a:r>
            <a:r>
              <a:rPr sz="2000" spc="-65" dirty="0">
                <a:solidFill>
                  <a:srgbClr val="323232"/>
                </a:solidFill>
                <a:latin typeface="Times New Roman"/>
                <a:cs typeface="Times New Roman"/>
              </a:rPr>
              <a:t> </a:t>
            </a:r>
            <a:r>
              <a:rPr sz="2000" spc="-35" dirty="0">
                <a:solidFill>
                  <a:srgbClr val="323232"/>
                </a:solidFill>
                <a:latin typeface="Times New Roman"/>
                <a:cs typeface="Times New Roman"/>
              </a:rPr>
              <a:t>Varun</a:t>
            </a:r>
            <a:r>
              <a:rPr sz="2000" spc="-45" dirty="0">
                <a:solidFill>
                  <a:srgbClr val="323232"/>
                </a:solidFill>
                <a:latin typeface="Times New Roman"/>
                <a:cs typeface="Times New Roman"/>
              </a:rPr>
              <a:t> </a:t>
            </a:r>
            <a:r>
              <a:rPr sz="2000" dirty="0">
                <a:solidFill>
                  <a:srgbClr val="323232"/>
                </a:solidFill>
                <a:latin typeface="Times New Roman"/>
                <a:cs typeface="Times New Roman"/>
              </a:rPr>
              <a:t>Sood</a:t>
            </a:r>
            <a:r>
              <a:rPr sz="2000" spc="-85" dirty="0">
                <a:solidFill>
                  <a:srgbClr val="323232"/>
                </a:solidFill>
                <a:latin typeface="Times New Roman"/>
                <a:cs typeface="Times New Roman"/>
              </a:rPr>
              <a:t> </a:t>
            </a:r>
            <a:r>
              <a:rPr sz="2000" dirty="0">
                <a:solidFill>
                  <a:srgbClr val="323232"/>
                </a:solidFill>
                <a:latin typeface="Times New Roman"/>
                <a:cs typeface="Times New Roman"/>
              </a:rPr>
              <a:t>Vs</a:t>
            </a:r>
            <a:r>
              <a:rPr sz="2000" spc="-125" dirty="0">
                <a:solidFill>
                  <a:srgbClr val="323232"/>
                </a:solidFill>
                <a:latin typeface="Times New Roman"/>
                <a:cs typeface="Times New Roman"/>
              </a:rPr>
              <a:t> </a:t>
            </a:r>
            <a:r>
              <a:rPr sz="2000" spc="-10" dirty="0">
                <a:solidFill>
                  <a:srgbClr val="323232"/>
                </a:solidFill>
                <a:latin typeface="Times New Roman"/>
                <a:cs typeface="Times New Roman"/>
              </a:rPr>
              <a:t>ACIT,</a:t>
            </a:r>
            <a:r>
              <a:rPr sz="2000" spc="-35" dirty="0">
                <a:solidFill>
                  <a:srgbClr val="323232"/>
                </a:solidFill>
                <a:latin typeface="Times New Roman"/>
                <a:cs typeface="Times New Roman"/>
              </a:rPr>
              <a:t> </a:t>
            </a:r>
            <a:r>
              <a:rPr sz="2000" dirty="0">
                <a:solidFill>
                  <a:srgbClr val="323232"/>
                </a:solidFill>
                <a:latin typeface="Times New Roman"/>
                <a:cs typeface="Times New Roman"/>
              </a:rPr>
              <a:t>highlights</a:t>
            </a:r>
            <a:r>
              <a:rPr sz="2000" spc="-55" dirty="0">
                <a:solidFill>
                  <a:srgbClr val="323232"/>
                </a:solidFill>
                <a:latin typeface="Times New Roman"/>
                <a:cs typeface="Times New Roman"/>
              </a:rPr>
              <a:t> </a:t>
            </a:r>
            <a:r>
              <a:rPr sz="2000" dirty="0">
                <a:solidFill>
                  <a:srgbClr val="323232"/>
                </a:solidFill>
                <a:latin typeface="Times New Roman"/>
                <a:cs typeface="Times New Roman"/>
              </a:rPr>
              <a:t>the</a:t>
            </a:r>
            <a:r>
              <a:rPr sz="2000" spc="-45" dirty="0">
                <a:solidFill>
                  <a:srgbClr val="323232"/>
                </a:solidFill>
                <a:latin typeface="Times New Roman"/>
                <a:cs typeface="Times New Roman"/>
              </a:rPr>
              <a:t> </a:t>
            </a:r>
            <a:r>
              <a:rPr sz="2000" dirty="0">
                <a:solidFill>
                  <a:srgbClr val="323232"/>
                </a:solidFill>
                <a:latin typeface="Times New Roman"/>
                <a:cs typeface="Times New Roman"/>
              </a:rPr>
              <a:t>critical</a:t>
            </a:r>
            <a:r>
              <a:rPr sz="2000" spc="-50" dirty="0">
                <a:solidFill>
                  <a:srgbClr val="323232"/>
                </a:solidFill>
                <a:latin typeface="Times New Roman"/>
                <a:cs typeface="Times New Roman"/>
              </a:rPr>
              <a:t> </a:t>
            </a:r>
            <a:r>
              <a:rPr sz="2000" dirty="0">
                <a:solidFill>
                  <a:srgbClr val="323232"/>
                </a:solidFill>
                <a:latin typeface="Times New Roman"/>
                <a:cs typeface="Times New Roman"/>
              </a:rPr>
              <a:t>need</a:t>
            </a:r>
            <a:r>
              <a:rPr sz="2000" spc="-20" dirty="0">
                <a:solidFill>
                  <a:srgbClr val="323232"/>
                </a:solidFill>
                <a:latin typeface="Times New Roman"/>
                <a:cs typeface="Times New Roman"/>
              </a:rPr>
              <a:t> </a:t>
            </a:r>
            <a:r>
              <a:rPr sz="2000" dirty="0">
                <a:solidFill>
                  <a:srgbClr val="323232"/>
                </a:solidFill>
                <a:latin typeface="Times New Roman"/>
                <a:cs typeface="Times New Roman"/>
              </a:rPr>
              <a:t>for</a:t>
            </a:r>
            <a:r>
              <a:rPr sz="2000" spc="-50" dirty="0">
                <a:solidFill>
                  <a:srgbClr val="323232"/>
                </a:solidFill>
                <a:latin typeface="Times New Roman"/>
                <a:cs typeface="Times New Roman"/>
              </a:rPr>
              <a:t> </a:t>
            </a:r>
            <a:r>
              <a:rPr sz="2000" spc="-25" dirty="0">
                <a:solidFill>
                  <a:srgbClr val="323232"/>
                </a:solidFill>
                <a:latin typeface="Times New Roman"/>
                <a:cs typeface="Times New Roman"/>
              </a:rPr>
              <a:t>due </a:t>
            </a:r>
            <a:r>
              <a:rPr sz="2000" dirty="0">
                <a:solidFill>
                  <a:srgbClr val="323232"/>
                </a:solidFill>
                <a:latin typeface="Times New Roman"/>
                <a:cs typeface="Times New Roman"/>
              </a:rPr>
              <a:t>process</a:t>
            </a:r>
            <a:r>
              <a:rPr sz="2000" spc="-55" dirty="0">
                <a:solidFill>
                  <a:srgbClr val="323232"/>
                </a:solidFill>
                <a:latin typeface="Times New Roman"/>
                <a:cs typeface="Times New Roman"/>
              </a:rPr>
              <a:t> </a:t>
            </a:r>
            <a:r>
              <a:rPr sz="2000" dirty="0">
                <a:solidFill>
                  <a:srgbClr val="323232"/>
                </a:solidFill>
                <a:latin typeface="Times New Roman"/>
                <a:cs typeface="Times New Roman"/>
              </a:rPr>
              <a:t>and</a:t>
            </a:r>
            <a:r>
              <a:rPr sz="2000" spc="-30" dirty="0">
                <a:solidFill>
                  <a:srgbClr val="323232"/>
                </a:solidFill>
                <a:latin typeface="Times New Roman"/>
                <a:cs typeface="Times New Roman"/>
              </a:rPr>
              <a:t> </a:t>
            </a:r>
            <a:r>
              <a:rPr sz="2000" dirty="0">
                <a:solidFill>
                  <a:srgbClr val="323232"/>
                </a:solidFill>
                <a:latin typeface="Times New Roman"/>
                <a:cs typeface="Times New Roman"/>
              </a:rPr>
              <a:t>specific</a:t>
            </a:r>
            <a:r>
              <a:rPr sz="2000" spc="-45" dirty="0">
                <a:solidFill>
                  <a:srgbClr val="323232"/>
                </a:solidFill>
                <a:latin typeface="Times New Roman"/>
                <a:cs typeface="Times New Roman"/>
              </a:rPr>
              <a:t> </a:t>
            </a:r>
            <a:r>
              <a:rPr sz="2000" dirty="0">
                <a:solidFill>
                  <a:srgbClr val="323232"/>
                </a:solidFill>
                <a:latin typeface="Times New Roman"/>
                <a:cs typeface="Times New Roman"/>
              </a:rPr>
              <a:t>criteria</a:t>
            </a:r>
            <a:r>
              <a:rPr sz="2000" spc="-40" dirty="0">
                <a:solidFill>
                  <a:srgbClr val="323232"/>
                </a:solidFill>
                <a:latin typeface="Times New Roman"/>
                <a:cs typeface="Times New Roman"/>
              </a:rPr>
              <a:t> </a:t>
            </a:r>
            <a:r>
              <a:rPr sz="2000" dirty="0">
                <a:solidFill>
                  <a:srgbClr val="323232"/>
                </a:solidFill>
                <a:latin typeface="Times New Roman"/>
                <a:cs typeface="Times New Roman"/>
              </a:rPr>
              <a:t>in</a:t>
            </a:r>
            <a:r>
              <a:rPr sz="2000" spc="-25" dirty="0">
                <a:solidFill>
                  <a:srgbClr val="323232"/>
                </a:solidFill>
                <a:latin typeface="Times New Roman"/>
                <a:cs typeface="Times New Roman"/>
              </a:rPr>
              <a:t> </a:t>
            </a:r>
            <a:r>
              <a:rPr sz="2000" dirty="0">
                <a:solidFill>
                  <a:srgbClr val="323232"/>
                </a:solidFill>
                <a:latin typeface="Times New Roman"/>
                <a:cs typeface="Times New Roman"/>
              </a:rPr>
              <a:t>identifying</a:t>
            </a:r>
            <a:r>
              <a:rPr sz="2000" spc="-50" dirty="0">
                <a:solidFill>
                  <a:srgbClr val="323232"/>
                </a:solidFill>
                <a:latin typeface="Times New Roman"/>
                <a:cs typeface="Times New Roman"/>
              </a:rPr>
              <a:t> </a:t>
            </a:r>
            <a:r>
              <a:rPr sz="2000" dirty="0">
                <a:solidFill>
                  <a:srgbClr val="323232"/>
                </a:solidFill>
                <a:latin typeface="Times New Roman"/>
                <a:cs typeface="Times New Roman"/>
              </a:rPr>
              <a:t>responsible</a:t>
            </a:r>
            <a:r>
              <a:rPr sz="2000" spc="-65" dirty="0">
                <a:solidFill>
                  <a:srgbClr val="323232"/>
                </a:solidFill>
                <a:latin typeface="Times New Roman"/>
                <a:cs typeface="Times New Roman"/>
              </a:rPr>
              <a:t> </a:t>
            </a:r>
            <a:r>
              <a:rPr sz="2000" dirty="0">
                <a:solidFill>
                  <a:srgbClr val="323232"/>
                </a:solidFill>
                <a:latin typeface="Times New Roman"/>
                <a:cs typeface="Times New Roman"/>
              </a:rPr>
              <a:t>officers</a:t>
            </a:r>
            <a:r>
              <a:rPr sz="2000" spc="-55" dirty="0">
                <a:solidFill>
                  <a:srgbClr val="323232"/>
                </a:solidFill>
                <a:latin typeface="Times New Roman"/>
                <a:cs typeface="Times New Roman"/>
              </a:rPr>
              <a:t> </a:t>
            </a:r>
            <a:r>
              <a:rPr sz="2000" dirty="0">
                <a:solidFill>
                  <a:srgbClr val="323232"/>
                </a:solidFill>
                <a:latin typeface="Times New Roman"/>
                <a:cs typeface="Times New Roman"/>
              </a:rPr>
              <a:t>for</a:t>
            </a:r>
            <a:r>
              <a:rPr sz="2000" spc="-35" dirty="0">
                <a:solidFill>
                  <a:srgbClr val="323232"/>
                </a:solidFill>
                <a:latin typeface="Times New Roman"/>
                <a:cs typeface="Times New Roman"/>
              </a:rPr>
              <a:t> </a:t>
            </a:r>
            <a:r>
              <a:rPr sz="2000" dirty="0">
                <a:solidFill>
                  <a:srgbClr val="323232"/>
                </a:solidFill>
                <a:latin typeface="Times New Roman"/>
                <a:cs typeface="Times New Roman"/>
              </a:rPr>
              <a:t>corporate</a:t>
            </a:r>
            <a:r>
              <a:rPr sz="2000" spc="-45" dirty="0">
                <a:solidFill>
                  <a:srgbClr val="323232"/>
                </a:solidFill>
                <a:latin typeface="Times New Roman"/>
                <a:cs typeface="Times New Roman"/>
              </a:rPr>
              <a:t> </a:t>
            </a:r>
            <a:r>
              <a:rPr sz="2000" spc="-25" dirty="0">
                <a:solidFill>
                  <a:srgbClr val="323232"/>
                </a:solidFill>
                <a:latin typeface="Times New Roman"/>
                <a:cs typeface="Times New Roman"/>
              </a:rPr>
              <a:t>tax </a:t>
            </a:r>
            <a:r>
              <a:rPr sz="2000" spc="-10" dirty="0">
                <a:solidFill>
                  <a:srgbClr val="323232"/>
                </a:solidFill>
                <a:latin typeface="Times New Roman"/>
                <a:cs typeface="Times New Roman"/>
              </a:rPr>
              <a:t>obligations</a:t>
            </a:r>
            <a:endParaRPr sz="2000">
              <a:latin typeface="Times New Roman"/>
              <a:cs typeface="Times New Roman"/>
            </a:endParaRPr>
          </a:p>
          <a:p>
            <a:pPr marL="12700">
              <a:lnSpc>
                <a:spcPts val="1675"/>
              </a:lnSpc>
            </a:pPr>
            <a:r>
              <a:rPr sz="2000" b="1" i="1" u="sng" dirty="0">
                <a:solidFill>
                  <a:srgbClr val="FF0000"/>
                </a:solidFill>
                <a:uFill>
                  <a:solidFill>
                    <a:srgbClr val="FF0000"/>
                  </a:solidFill>
                </a:uFill>
                <a:latin typeface="Times New Roman"/>
                <a:cs typeface="Times New Roman"/>
              </a:rPr>
              <a:t>Brief</a:t>
            </a:r>
            <a:r>
              <a:rPr sz="2000" u="sng" spc="-35"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Times New Roman"/>
                <a:cs typeface="Times New Roman"/>
              </a:rPr>
              <a:t>Fact:-</a:t>
            </a:r>
            <a:endParaRPr sz="2000">
              <a:latin typeface="Times New Roman"/>
              <a:cs typeface="Times New Roman"/>
            </a:endParaRPr>
          </a:p>
          <a:p>
            <a:pPr marL="12700" marR="5080">
              <a:lnSpc>
                <a:spcPct val="80000"/>
              </a:lnSpc>
              <a:spcBef>
                <a:spcPts val="245"/>
              </a:spcBef>
            </a:pPr>
            <a:r>
              <a:rPr sz="2000" dirty="0">
                <a:solidFill>
                  <a:srgbClr val="323232"/>
                </a:solidFill>
                <a:latin typeface="Times New Roman"/>
                <a:cs typeface="Times New Roman"/>
              </a:rPr>
              <a:t>The</a:t>
            </a:r>
            <a:r>
              <a:rPr sz="2000" spc="-5" dirty="0">
                <a:solidFill>
                  <a:srgbClr val="323232"/>
                </a:solidFill>
                <a:latin typeface="Times New Roman"/>
                <a:cs typeface="Times New Roman"/>
              </a:rPr>
              <a:t> </a:t>
            </a:r>
            <a:r>
              <a:rPr sz="2000" spc="-10" dirty="0">
                <a:solidFill>
                  <a:srgbClr val="323232"/>
                </a:solidFill>
                <a:latin typeface="Times New Roman"/>
                <a:cs typeface="Times New Roman"/>
              </a:rPr>
              <a:t>petitioner,</a:t>
            </a:r>
            <a:r>
              <a:rPr sz="2000" spc="-40" dirty="0">
                <a:solidFill>
                  <a:srgbClr val="323232"/>
                </a:solidFill>
                <a:latin typeface="Times New Roman"/>
                <a:cs typeface="Times New Roman"/>
              </a:rPr>
              <a:t> </a:t>
            </a:r>
            <a:r>
              <a:rPr sz="2000" b="1" i="1" u="sng" spc="-45" dirty="0">
                <a:solidFill>
                  <a:srgbClr val="FF0000"/>
                </a:solidFill>
                <a:uFill>
                  <a:solidFill>
                    <a:srgbClr val="FF0000"/>
                  </a:solidFill>
                </a:uFill>
                <a:latin typeface="Times New Roman"/>
                <a:cs typeface="Times New Roman"/>
              </a:rPr>
              <a:t>Varun</a:t>
            </a:r>
            <a:r>
              <a:rPr sz="2000" b="1" i="1" u="sng" spc="-2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Sood,</a:t>
            </a:r>
            <a:r>
              <a:rPr sz="2000" b="1" i="1" u="sng" spc="-3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challenged</a:t>
            </a:r>
            <a:r>
              <a:rPr sz="2000" b="1" i="1" u="sng" spc="-3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the</a:t>
            </a:r>
            <a:r>
              <a:rPr sz="2000" b="1" i="1" u="sng" spc="-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designation</a:t>
            </a:r>
            <a:r>
              <a:rPr sz="2000" b="1" i="1" u="sng" spc="-4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as</a:t>
            </a:r>
            <a:r>
              <a:rPr sz="2000" b="1" i="1" u="sng" spc="-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the</a:t>
            </a:r>
            <a:r>
              <a:rPr sz="2000" b="1" i="1" u="sng" spc="-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“Principal</a:t>
            </a:r>
            <a:r>
              <a:rPr sz="2000" b="1" i="1" u="sng" spc="-40"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Times New Roman"/>
                <a:cs typeface="Times New Roman"/>
              </a:rPr>
              <a:t>Officer”</a:t>
            </a:r>
            <a:r>
              <a:rPr sz="2000" b="1" i="1" spc="-10" dirty="0">
                <a:solidFill>
                  <a:srgbClr val="FF0000"/>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of</a:t>
            </a:r>
            <a:r>
              <a:rPr sz="2000" u="sng" spc="-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the</a:t>
            </a:r>
            <a:r>
              <a:rPr sz="2000" u="sng" spc="-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company</a:t>
            </a:r>
            <a:r>
              <a:rPr sz="2000" u="sng" spc="-4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by</a:t>
            </a:r>
            <a:r>
              <a:rPr sz="2000" u="sng" spc="-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the</a:t>
            </a:r>
            <a:r>
              <a:rPr sz="2000" u="sng" spc="-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first</a:t>
            </a:r>
            <a:r>
              <a:rPr sz="2000" u="sng" spc="-2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respondent,</a:t>
            </a:r>
            <a:r>
              <a:rPr sz="2000" u="sng" spc="-45" dirty="0">
                <a:solidFill>
                  <a:srgbClr val="FF0000"/>
                </a:solidFill>
                <a:uFill>
                  <a:solidFill>
                    <a:srgbClr val="FF0000"/>
                  </a:solidFill>
                </a:uFill>
                <a:latin typeface="Times New Roman"/>
                <a:cs typeface="Times New Roman"/>
              </a:rPr>
              <a:t> </a:t>
            </a:r>
            <a:r>
              <a:rPr sz="2000" dirty="0">
                <a:solidFill>
                  <a:srgbClr val="323232"/>
                </a:solidFill>
                <a:latin typeface="Times New Roman"/>
                <a:cs typeface="Times New Roman"/>
              </a:rPr>
              <a:t>which</a:t>
            </a:r>
            <a:r>
              <a:rPr sz="2000" spc="-20" dirty="0">
                <a:solidFill>
                  <a:srgbClr val="323232"/>
                </a:solidFill>
                <a:latin typeface="Times New Roman"/>
                <a:cs typeface="Times New Roman"/>
              </a:rPr>
              <a:t> </a:t>
            </a:r>
            <a:r>
              <a:rPr sz="2000" dirty="0">
                <a:solidFill>
                  <a:srgbClr val="323232"/>
                </a:solidFill>
                <a:latin typeface="Times New Roman"/>
                <a:cs typeface="Times New Roman"/>
              </a:rPr>
              <a:t>was</a:t>
            </a:r>
            <a:r>
              <a:rPr sz="2000" spc="-5" dirty="0">
                <a:solidFill>
                  <a:srgbClr val="323232"/>
                </a:solidFill>
                <a:latin typeface="Times New Roman"/>
                <a:cs typeface="Times New Roman"/>
              </a:rPr>
              <a:t> </a:t>
            </a:r>
            <a:r>
              <a:rPr sz="2000" dirty="0">
                <a:solidFill>
                  <a:srgbClr val="323232"/>
                </a:solidFill>
                <a:latin typeface="Times New Roman"/>
                <a:cs typeface="Times New Roman"/>
              </a:rPr>
              <a:t>intended</a:t>
            </a:r>
            <a:r>
              <a:rPr sz="2000" spc="-35" dirty="0">
                <a:solidFill>
                  <a:srgbClr val="323232"/>
                </a:solidFill>
                <a:latin typeface="Times New Roman"/>
                <a:cs typeface="Times New Roman"/>
              </a:rPr>
              <a:t> </a:t>
            </a:r>
            <a:r>
              <a:rPr sz="2000" dirty="0">
                <a:solidFill>
                  <a:srgbClr val="323232"/>
                </a:solidFill>
                <a:latin typeface="Times New Roman"/>
                <a:cs typeface="Times New Roman"/>
              </a:rPr>
              <a:t>to</a:t>
            </a:r>
            <a:r>
              <a:rPr sz="2000" spc="-10" dirty="0">
                <a:solidFill>
                  <a:srgbClr val="323232"/>
                </a:solidFill>
                <a:latin typeface="Times New Roman"/>
                <a:cs typeface="Times New Roman"/>
              </a:rPr>
              <a:t> </a:t>
            </a:r>
            <a:r>
              <a:rPr sz="2000" dirty="0">
                <a:solidFill>
                  <a:srgbClr val="323232"/>
                </a:solidFill>
                <a:latin typeface="Times New Roman"/>
                <a:cs typeface="Times New Roman"/>
              </a:rPr>
              <a:t>hold</a:t>
            </a:r>
            <a:r>
              <a:rPr sz="2000" spc="-40" dirty="0">
                <a:solidFill>
                  <a:srgbClr val="323232"/>
                </a:solidFill>
                <a:latin typeface="Times New Roman"/>
                <a:cs typeface="Times New Roman"/>
              </a:rPr>
              <a:t> </a:t>
            </a:r>
            <a:r>
              <a:rPr sz="2000" spc="-25" dirty="0">
                <a:solidFill>
                  <a:srgbClr val="323232"/>
                </a:solidFill>
                <a:latin typeface="Times New Roman"/>
                <a:cs typeface="Times New Roman"/>
              </a:rPr>
              <a:t>him </a:t>
            </a:r>
            <a:r>
              <a:rPr sz="2000" dirty="0">
                <a:solidFill>
                  <a:srgbClr val="323232"/>
                </a:solidFill>
                <a:latin typeface="Times New Roman"/>
                <a:cs typeface="Times New Roman"/>
              </a:rPr>
              <a:t>accountable</a:t>
            </a:r>
            <a:r>
              <a:rPr sz="2000" spc="-65" dirty="0">
                <a:solidFill>
                  <a:srgbClr val="323232"/>
                </a:solidFill>
                <a:latin typeface="Times New Roman"/>
                <a:cs typeface="Times New Roman"/>
              </a:rPr>
              <a:t> </a:t>
            </a:r>
            <a:r>
              <a:rPr sz="2000" dirty="0">
                <a:solidFill>
                  <a:srgbClr val="323232"/>
                </a:solidFill>
                <a:latin typeface="Times New Roman"/>
                <a:cs typeface="Times New Roman"/>
              </a:rPr>
              <a:t>for</a:t>
            </a:r>
            <a:r>
              <a:rPr sz="2000" spc="-25" dirty="0">
                <a:solidFill>
                  <a:srgbClr val="323232"/>
                </a:solidFill>
                <a:latin typeface="Times New Roman"/>
                <a:cs typeface="Times New Roman"/>
              </a:rPr>
              <a:t> </a:t>
            </a:r>
            <a:r>
              <a:rPr sz="2000" dirty="0">
                <a:solidFill>
                  <a:srgbClr val="323232"/>
                </a:solidFill>
                <a:latin typeface="Times New Roman"/>
                <a:cs typeface="Times New Roman"/>
              </a:rPr>
              <a:t>initiating</a:t>
            </a:r>
            <a:r>
              <a:rPr sz="2000" spc="-35" dirty="0">
                <a:solidFill>
                  <a:srgbClr val="323232"/>
                </a:solidFill>
                <a:latin typeface="Times New Roman"/>
                <a:cs typeface="Times New Roman"/>
              </a:rPr>
              <a:t> </a:t>
            </a:r>
            <a:r>
              <a:rPr sz="2000" dirty="0">
                <a:solidFill>
                  <a:srgbClr val="323232"/>
                </a:solidFill>
                <a:latin typeface="Times New Roman"/>
                <a:cs typeface="Times New Roman"/>
              </a:rPr>
              <a:t>prosecution</a:t>
            </a:r>
            <a:r>
              <a:rPr sz="2000" spc="-45" dirty="0">
                <a:solidFill>
                  <a:srgbClr val="323232"/>
                </a:solidFill>
                <a:latin typeface="Times New Roman"/>
                <a:cs typeface="Times New Roman"/>
              </a:rPr>
              <a:t> </a:t>
            </a:r>
            <a:r>
              <a:rPr sz="2000" dirty="0">
                <a:solidFill>
                  <a:srgbClr val="323232"/>
                </a:solidFill>
                <a:latin typeface="Times New Roman"/>
                <a:cs typeface="Times New Roman"/>
              </a:rPr>
              <a:t>under</a:t>
            </a:r>
            <a:r>
              <a:rPr sz="2000" spc="-35" dirty="0">
                <a:solidFill>
                  <a:srgbClr val="323232"/>
                </a:solidFill>
                <a:latin typeface="Times New Roman"/>
                <a:cs typeface="Times New Roman"/>
              </a:rPr>
              <a:t> </a:t>
            </a:r>
            <a:r>
              <a:rPr sz="2000" dirty="0">
                <a:solidFill>
                  <a:srgbClr val="323232"/>
                </a:solidFill>
                <a:latin typeface="Times New Roman"/>
                <a:cs typeface="Times New Roman"/>
              </a:rPr>
              <a:t>Section</a:t>
            </a:r>
            <a:r>
              <a:rPr sz="2000" spc="-20" dirty="0">
                <a:solidFill>
                  <a:srgbClr val="323232"/>
                </a:solidFill>
                <a:latin typeface="Times New Roman"/>
                <a:cs typeface="Times New Roman"/>
              </a:rPr>
              <a:t> </a:t>
            </a:r>
            <a:r>
              <a:rPr sz="2000" dirty="0">
                <a:solidFill>
                  <a:srgbClr val="323232"/>
                </a:solidFill>
                <a:latin typeface="Times New Roman"/>
                <a:cs typeface="Times New Roman"/>
              </a:rPr>
              <a:t>276B</a:t>
            </a:r>
            <a:r>
              <a:rPr sz="2000" spc="-30" dirty="0">
                <a:solidFill>
                  <a:srgbClr val="323232"/>
                </a:solidFill>
                <a:latin typeface="Times New Roman"/>
                <a:cs typeface="Times New Roman"/>
              </a:rPr>
              <a:t> </a:t>
            </a:r>
            <a:r>
              <a:rPr sz="2000" dirty="0">
                <a:solidFill>
                  <a:srgbClr val="323232"/>
                </a:solidFill>
                <a:latin typeface="Times New Roman"/>
                <a:cs typeface="Times New Roman"/>
              </a:rPr>
              <a:t>of</a:t>
            </a:r>
            <a:r>
              <a:rPr sz="2000" spc="-20" dirty="0">
                <a:solidFill>
                  <a:srgbClr val="323232"/>
                </a:solidFill>
                <a:latin typeface="Times New Roman"/>
                <a:cs typeface="Times New Roman"/>
              </a:rPr>
              <a:t> </a:t>
            </a:r>
            <a:r>
              <a:rPr sz="2000" dirty="0">
                <a:solidFill>
                  <a:srgbClr val="323232"/>
                </a:solidFill>
                <a:latin typeface="Times New Roman"/>
                <a:cs typeface="Times New Roman"/>
              </a:rPr>
              <a:t>the</a:t>
            </a:r>
            <a:r>
              <a:rPr sz="2000" spc="-125" dirty="0">
                <a:solidFill>
                  <a:srgbClr val="323232"/>
                </a:solidFill>
                <a:latin typeface="Times New Roman"/>
                <a:cs typeface="Times New Roman"/>
              </a:rPr>
              <a:t> </a:t>
            </a:r>
            <a:r>
              <a:rPr sz="2000" dirty="0">
                <a:solidFill>
                  <a:srgbClr val="323232"/>
                </a:solidFill>
                <a:latin typeface="Times New Roman"/>
                <a:cs typeface="Times New Roman"/>
              </a:rPr>
              <a:t>Act.</a:t>
            </a:r>
            <a:r>
              <a:rPr sz="2000" spc="-55" dirty="0">
                <a:solidFill>
                  <a:srgbClr val="323232"/>
                </a:solidFill>
                <a:latin typeface="Times New Roman"/>
                <a:cs typeface="Times New Roman"/>
              </a:rPr>
              <a:t> </a:t>
            </a:r>
            <a:r>
              <a:rPr sz="2000" dirty="0">
                <a:solidFill>
                  <a:srgbClr val="323232"/>
                </a:solidFill>
                <a:latin typeface="Times New Roman"/>
                <a:cs typeface="Times New Roman"/>
              </a:rPr>
              <a:t>The</a:t>
            </a:r>
            <a:r>
              <a:rPr sz="2000" spc="-15" dirty="0">
                <a:solidFill>
                  <a:srgbClr val="323232"/>
                </a:solidFill>
                <a:latin typeface="Times New Roman"/>
                <a:cs typeface="Times New Roman"/>
              </a:rPr>
              <a:t> </a:t>
            </a:r>
            <a:r>
              <a:rPr sz="2000" spc="-20" dirty="0">
                <a:solidFill>
                  <a:srgbClr val="323232"/>
                </a:solidFill>
                <a:latin typeface="Times New Roman"/>
                <a:cs typeface="Times New Roman"/>
              </a:rPr>
              <a:t>High </a:t>
            </a:r>
            <a:r>
              <a:rPr sz="2000" dirty="0">
                <a:solidFill>
                  <a:srgbClr val="323232"/>
                </a:solidFill>
                <a:latin typeface="Times New Roman"/>
                <a:cs typeface="Times New Roman"/>
              </a:rPr>
              <a:t>Court</a:t>
            </a:r>
            <a:r>
              <a:rPr sz="2000" spc="-35" dirty="0">
                <a:solidFill>
                  <a:srgbClr val="323232"/>
                </a:solidFill>
                <a:latin typeface="Times New Roman"/>
                <a:cs typeface="Times New Roman"/>
              </a:rPr>
              <a:t> </a:t>
            </a:r>
            <a:r>
              <a:rPr sz="2000" dirty="0">
                <a:solidFill>
                  <a:srgbClr val="323232"/>
                </a:solidFill>
                <a:latin typeface="Times New Roman"/>
                <a:cs typeface="Times New Roman"/>
              </a:rPr>
              <a:t>noted</a:t>
            </a:r>
            <a:r>
              <a:rPr sz="2000" spc="-35" dirty="0">
                <a:solidFill>
                  <a:srgbClr val="323232"/>
                </a:solidFill>
                <a:latin typeface="Times New Roman"/>
                <a:cs typeface="Times New Roman"/>
              </a:rPr>
              <a:t> </a:t>
            </a:r>
            <a:r>
              <a:rPr sz="2000" dirty="0">
                <a:solidFill>
                  <a:srgbClr val="323232"/>
                </a:solidFill>
                <a:latin typeface="Times New Roman"/>
                <a:cs typeface="Times New Roman"/>
              </a:rPr>
              <a:t>several</a:t>
            </a:r>
            <a:r>
              <a:rPr sz="2000" spc="-35" dirty="0">
                <a:solidFill>
                  <a:srgbClr val="323232"/>
                </a:solidFill>
                <a:latin typeface="Times New Roman"/>
                <a:cs typeface="Times New Roman"/>
              </a:rPr>
              <a:t> </a:t>
            </a:r>
            <a:r>
              <a:rPr sz="2000" dirty="0">
                <a:solidFill>
                  <a:srgbClr val="323232"/>
                </a:solidFill>
                <a:latin typeface="Times New Roman"/>
                <a:cs typeface="Times New Roman"/>
              </a:rPr>
              <a:t>procedural</a:t>
            </a:r>
            <a:r>
              <a:rPr sz="2000" spc="-50" dirty="0">
                <a:solidFill>
                  <a:srgbClr val="323232"/>
                </a:solidFill>
                <a:latin typeface="Times New Roman"/>
                <a:cs typeface="Times New Roman"/>
              </a:rPr>
              <a:t> </a:t>
            </a:r>
            <a:r>
              <a:rPr sz="2000" dirty="0">
                <a:solidFill>
                  <a:srgbClr val="323232"/>
                </a:solidFill>
                <a:latin typeface="Times New Roman"/>
                <a:cs typeface="Times New Roman"/>
              </a:rPr>
              <a:t>lapses</a:t>
            </a:r>
            <a:r>
              <a:rPr sz="2000" spc="-25" dirty="0">
                <a:solidFill>
                  <a:srgbClr val="323232"/>
                </a:solidFill>
                <a:latin typeface="Times New Roman"/>
                <a:cs typeface="Times New Roman"/>
              </a:rPr>
              <a:t> </a:t>
            </a:r>
            <a:r>
              <a:rPr sz="2000" dirty="0">
                <a:solidFill>
                  <a:srgbClr val="323232"/>
                </a:solidFill>
                <a:latin typeface="Times New Roman"/>
                <a:cs typeface="Times New Roman"/>
              </a:rPr>
              <a:t>and</a:t>
            </a:r>
            <a:r>
              <a:rPr sz="2000" spc="-25" dirty="0">
                <a:solidFill>
                  <a:srgbClr val="323232"/>
                </a:solidFill>
                <a:latin typeface="Times New Roman"/>
                <a:cs typeface="Times New Roman"/>
              </a:rPr>
              <a:t> </a:t>
            </a:r>
            <a:r>
              <a:rPr sz="2000" dirty="0">
                <a:solidFill>
                  <a:srgbClr val="323232"/>
                </a:solidFill>
                <a:latin typeface="Times New Roman"/>
                <a:cs typeface="Times New Roman"/>
              </a:rPr>
              <a:t>lack</a:t>
            </a:r>
            <a:r>
              <a:rPr sz="2000" spc="-15" dirty="0">
                <a:solidFill>
                  <a:srgbClr val="323232"/>
                </a:solidFill>
                <a:latin typeface="Times New Roman"/>
                <a:cs typeface="Times New Roman"/>
              </a:rPr>
              <a:t> </a:t>
            </a:r>
            <a:r>
              <a:rPr sz="2000" dirty="0">
                <a:solidFill>
                  <a:srgbClr val="323232"/>
                </a:solidFill>
                <a:latin typeface="Times New Roman"/>
                <a:cs typeface="Times New Roman"/>
              </a:rPr>
              <a:t>of</a:t>
            </a:r>
            <a:r>
              <a:rPr sz="2000" spc="-25" dirty="0">
                <a:solidFill>
                  <a:srgbClr val="323232"/>
                </a:solidFill>
                <a:latin typeface="Times New Roman"/>
                <a:cs typeface="Times New Roman"/>
              </a:rPr>
              <a:t> </a:t>
            </a:r>
            <a:r>
              <a:rPr sz="2000" dirty="0">
                <a:solidFill>
                  <a:srgbClr val="323232"/>
                </a:solidFill>
                <a:latin typeface="Times New Roman"/>
                <a:cs typeface="Times New Roman"/>
              </a:rPr>
              <a:t>evidence</a:t>
            </a:r>
            <a:r>
              <a:rPr sz="2000" spc="-40" dirty="0">
                <a:solidFill>
                  <a:srgbClr val="323232"/>
                </a:solidFill>
                <a:latin typeface="Times New Roman"/>
                <a:cs typeface="Times New Roman"/>
              </a:rPr>
              <a:t> </a:t>
            </a:r>
            <a:r>
              <a:rPr sz="2000" dirty="0">
                <a:solidFill>
                  <a:srgbClr val="323232"/>
                </a:solidFill>
                <a:latin typeface="Times New Roman"/>
                <a:cs typeface="Times New Roman"/>
              </a:rPr>
              <a:t>in</a:t>
            </a:r>
            <a:r>
              <a:rPr sz="2000" spc="-15" dirty="0">
                <a:solidFill>
                  <a:srgbClr val="323232"/>
                </a:solidFill>
                <a:latin typeface="Times New Roman"/>
                <a:cs typeface="Times New Roman"/>
              </a:rPr>
              <a:t> </a:t>
            </a:r>
            <a:r>
              <a:rPr sz="2000" dirty="0">
                <a:solidFill>
                  <a:srgbClr val="323232"/>
                </a:solidFill>
                <a:latin typeface="Times New Roman"/>
                <a:cs typeface="Times New Roman"/>
              </a:rPr>
              <a:t>establishing</a:t>
            </a:r>
            <a:r>
              <a:rPr sz="2000" spc="-45" dirty="0">
                <a:solidFill>
                  <a:srgbClr val="323232"/>
                </a:solidFill>
                <a:latin typeface="Times New Roman"/>
                <a:cs typeface="Times New Roman"/>
              </a:rPr>
              <a:t> </a:t>
            </a:r>
            <a:r>
              <a:rPr sz="2000" spc="-10" dirty="0">
                <a:solidFill>
                  <a:srgbClr val="323232"/>
                </a:solidFill>
                <a:latin typeface="Times New Roman"/>
                <a:cs typeface="Times New Roman"/>
              </a:rPr>
              <a:t>Sood’s </a:t>
            </a:r>
            <a:r>
              <a:rPr sz="2000" dirty="0">
                <a:solidFill>
                  <a:srgbClr val="323232"/>
                </a:solidFill>
                <a:latin typeface="Times New Roman"/>
                <a:cs typeface="Times New Roman"/>
              </a:rPr>
              <a:t>connection</a:t>
            </a:r>
            <a:r>
              <a:rPr sz="2000" spc="-50" dirty="0">
                <a:solidFill>
                  <a:srgbClr val="323232"/>
                </a:solidFill>
                <a:latin typeface="Times New Roman"/>
                <a:cs typeface="Times New Roman"/>
              </a:rPr>
              <a:t> </a:t>
            </a:r>
            <a:r>
              <a:rPr sz="2000" dirty="0">
                <a:solidFill>
                  <a:srgbClr val="323232"/>
                </a:solidFill>
                <a:latin typeface="Times New Roman"/>
                <a:cs typeface="Times New Roman"/>
              </a:rPr>
              <a:t>with</a:t>
            </a:r>
            <a:r>
              <a:rPr sz="2000" spc="-35" dirty="0">
                <a:solidFill>
                  <a:srgbClr val="323232"/>
                </a:solidFill>
                <a:latin typeface="Times New Roman"/>
                <a:cs typeface="Times New Roman"/>
              </a:rPr>
              <a:t> </a:t>
            </a:r>
            <a:r>
              <a:rPr sz="2000" dirty="0">
                <a:solidFill>
                  <a:srgbClr val="323232"/>
                </a:solidFill>
                <a:latin typeface="Times New Roman"/>
                <a:cs typeface="Times New Roman"/>
              </a:rPr>
              <a:t>the</a:t>
            </a:r>
            <a:r>
              <a:rPr sz="2000" spc="-30" dirty="0">
                <a:solidFill>
                  <a:srgbClr val="323232"/>
                </a:solidFill>
                <a:latin typeface="Times New Roman"/>
                <a:cs typeface="Times New Roman"/>
              </a:rPr>
              <a:t> </a:t>
            </a:r>
            <a:r>
              <a:rPr sz="2000" spc="-10" dirty="0">
                <a:solidFill>
                  <a:srgbClr val="323232"/>
                </a:solidFill>
                <a:latin typeface="Times New Roman"/>
                <a:cs typeface="Times New Roman"/>
              </a:rPr>
              <a:t>company’s</a:t>
            </a:r>
            <a:r>
              <a:rPr sz="2000" spc="-35" dirty="0">
                <a:solidFill>
                  <a:srgbClr val="323232"/>
                </a:solidFill>
                <a:latin typeface="Times New Roman"/>
                <a:cs typeface="Times New Roman"/>
              </a:rPr>
              <a:t> </a:t>
            </a:r>
            <a:r>
              <a:rPr sz="2000" dirty="0">
                <a:solidFill>
                  <a:srgbClr val="323232"/>
                </a:solidFill>
                <a:latin typeface="Times New Roman"/>
                <a:cs typeface="Times New Roman"/>
              </a:rPr>
              <a:t>management</a:t>
            </a:r>
            <a:r>
              <a:rPr sz="2000" spc="-15" dirty="0">
                <a:solidFill>
                  <a:srgbClr val="323232"/>
                </a:solidFill>
                <a:latin typeface="Times New Roman"/>
                <a:cs typeface="Times New Roman"/>
              </a:rPr>
              <a:t> </a:t>
            </a:r>
            <a:r>
              <a:rPr sz="2000" dirty="0">
                <a:solidFill>
                  <a:srgbClr val="323232"/>
                </a:solidFill>
                <a:latin typeface="Times New Roman"/>
                <a:cs typeface="Times New Roman"/>
              </a:rPr>
              <a:t>or</a:t>
            </a:r>
            <a:r>
              <a:rPr sz="2000" spc="-35" dirty="0">
                <a:solidFill>
                  <a:srgbClr val="323232"/>
                </a:solidFill>
                <a:latin typeface="Times New Roman"/>
                <a:cs typeface="Times New Roman"/>
              </a:rPr>
              <a:t> </a:t>
            </a:r>
            <a:r>
              <a:rPr sz="2000" dirty="0">
                <a:solidFill>
                  <a:srgbClr val="323232"/>
                </a:solidFill>
                <a:latin typeface="Times New Roman"/>
                <a:cs typeface="Times New Roman"/>
              </a:rPr>
              <a:t>administration,</a:t>
            </a:r>
            <a:r>
              <a:rPr sz="2000" spc="-60" dirty="0">
                <a:solidFill>
                  <a:srgbClr val="323232"/>
                </a:solidFill>
                <a:latin typeface="Times New Roman"/>
                <a:cs typeface="Times New Roman"/>
              </a:rPr>
              <a:t> </a:t>
            </a:r>
            <a:r>
              <a:rPr sz="2000" dirty="0">
                <a:solidFill>
                  <a:srgbClr val="323232"/>
                </a:solidFill>
                <a:latin typeface="Times New Roman"/>
                <a:cs typeface="Times New Roman"/>
              </a:rPr>
              <a:t>thereby</a:t>
            </a:r>
            <a:r>
              <a:rPr sz="2000" spc="-40" dirty="0">
                <a:solidFill>
                  <a:srgbClr val="323232"/>
                </a:solidFill>
                <a:latin typeface="Times New Roman"/>
                <a:cs typeface="Times New Roman"/>
              </a:rPr>
              <a:t> </a:t>
            </a:r>
            <a:r>
              <a:rPr sz="2000" spc="-10" dirty="0">
                <a:solidFill>
                  <a:srgbClr val="323232"/>
                </a:solidFill>
                <a:latin typeface="Times New Roman"/>
                <a:cs typeface="Times New Roman"/>
              </a:rPr>
              <a:t>questioning </a:t>
            </a:r>
            <a:r>
              <a:rPr sz="2000" dirty="0">
                <a:solidFill>
                  <a:srgbClr val="323232"/>
                </a:solidFill>
                <a:latin typeface="Times New Roman"/>
                <a:cs typeface="Times New Roman"/>
              </a:rPr>
              <a:t>the</a:t>
            </a:r>
            <a:r>
              <a:rPr sz="2000" spc="-15" dirty="0">
                <a:solidFill>
                  <a:srgbClr val="323232"/>
                </a:solidFill>
                <a:latin typeface="Times New Roman"/>
                <a:cs typeface="Times New Roman"/>
              </a:rPr>
              <a:t> </a:t>
            </a:r>
            <a:r>
              <a:rPr sz="2000" dirty="0">
                <a:solidFill>
                  <a:srgbClr val="323232"/>
                </a:solidFill>
                <a:latin typeface="Times New Roman"/>
                <a:cs typeface="Times New Roman"/>
              </a:rPr>
              <a:t>basis</a:t>
            </a:r>
            <a:r>
              <a:rPr sz="2000" spc="-25" dirty="0">
                <a:solidFill>
                  <a:srgbClr val="323232"/>
                </a:solidFill>
                <a:latin typeface="Times New Roman"/>
                <a:cs typeface="Times New Roman"/>
              </a:rPr>
              <a:t> </a:t>
            </a:r>
            <a:r>
              <a:rPr sz="2000" dirty="0">
                <a:solidFill>
                  <a:srgbClr val="323232"/>
                </a:solidFill>
                <a:latin typeface="Times New Roman"/>
                <a:cs typeface="Times New Roman"/>
              </a:rPr>
              <a:t>of</a:t>
            </a:r>
            <a:r>
              <a:rPr sz="2000" spc="-20" dirty="0">
                <a:solidFill>
                  <a:srgbClr val="323232"/>
                </a:solidFill>
                <a:latin typeface="Times New Roman"/>
                <a:cs typeface="Times New Roman"/>
              </a:rPr>
              <a:t> </a:t>
            </a:r>
            <a:r>
              <a:rPr sz="2000" dirty="0">
                <a:solidFill>
                  <a:srgbClr val="323232"/>
                </a:solidFill>
                <a:latin typeface="Times New Roman"/>
                <a:cs typeface="Times New Roman"/>
              </a:rPr>
              <a:t>the</a:t>
            </a:r>
            <a:r>
              <a:rPr sz="2000" spc="-10" dirty="0">
                <a:solidFill>
                  <a:srgbClr val="323232"/>
                </a:solidFill>
                <a:latin typeface="Times New Roman"/>
                <a:cs typeface="Times New Roman"/>
              </a:rPr>
              <a:t> prosecution.</a:t>
            </a:r>
            <a:endParaRPr sz="2000">
              <a:latin typeface="Times New Roman"/>
              <a:cs typeface="Times New Roman"/>
            </a:endParaRPr>
          </a:p>
        </p:txBody>
      </p:sp>
      <p:sp>
        <p:nvSpPr>
          <p:cNvPr id="6" name="object 6"/>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38100">
              <a:lnSpc>
                <a:spcPts val="1105"/>
              </a:lnSpc>
            </a:pPr>
            <a:fld id="{81D60167-4931-47E6-BA6A-407CBD079E47}" type="slidenum">
              <a:rPr spc="-25" dirty="0"/>
              <a:t>118</a:t>
            </a:fld>
            <a:endParaRPr spc="-25" dirty="0"/>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78739" y="232920"/>
            <a:ext cx="2766060" cy="680720"/>
          </a:xfrm>
          <a:prstGeom prst="rect">
            <a:avLst/>
          </a:prstGeom>
        </p:spPr>
        <p:txBody>
          <a:bodyPr vert="horz" wrap="square" lIns="0" tIns="12065" rIns="0" bIns="0" rtlCol="0">
            <a:spAutoFit/>
          </a:bodyPr>
          <a:lstStyle/>
          <a:p>
            <a:pPr marL="12700">
              <a:lnSpc>
                <a:spcPct val="100000"/>
              </a:lnSpc>
              <a:spcBef>
                <a:spcPts val="95"/>
              </a:spcBef>
            </a:pPr>
            <a:r>
              <a:rPr sz="4300" i="1" spc="-85" dirty="0">
                <a:solidFill>
                  <a:srgbClr val="FF0000"/>
                </a:solidFill>
                <a:latin typeface="Calibri Light"/>
                <a:cs typeface="Calibri Light"/>
              </a:rPr>
              <a:t>Section</a:t>
            </a:r>
            <a:r>
              <a:rPr sz="4300" spc="-245" dirty="0">
                <a:solidFill>
                  <a:srgbClr val="FF0000"/>
                </a:solidFill>
                <a:latin typeface="Times New Roman"/>
                <a:cs typeface="Times New Roman"/>
              </a:rPr>
              <a:t> </a:t>
            </a:r>
            <a:r>
              <a:rPr sz="4300" i="1" spc="-40" dirty="0">
                <a:solidFill>
                  <a:srgbClr val="FF0000"/>
                </a:solidFill>
                <a:latin typeface="Calibri Light"/>
                <a:cs typeface="Calibri Light"/>
              </a:rPr>
              <a:t>2(35)</a:t>
            </a:r>
            <a:endParaRPr sz="4300">
              <a:latin typeface="Calibri Light"/>
              <a:cs typeface="Calibri Light"/>
            </a:endParaRPr>
          </a:p>
        </p:txBody>
      </p:sp>
      <p:sp>
        <p:nvSpPr>
          <p:cNvPr id="3" name="object 3"/>
          <p:cNvSpPr/>
          <p:nvPr/>
        </p:nvSpPr>
        <p:spPr>
          <a:xfrm>
            <a:off x="0" y="824484"/>
            <a:ext cx="6524625" cy="266700"/>
          </a:xfrm>
          <a:custGeom>
            <a:avLst/>
            <a:gdLst/>
            <a:ahLst/>
            <a:cxnLst/>
            <a:rect l="l" t="t" r="r" b="b"/>
            <a:pathLst>
              <a:path w="6524625" h="266700">
                <a:moveTo>
                  <a:pt x="6524243" y="0"/>
                </a:moveTo>
                <a:lnTo>
                  <a:pt x="0" y="0"/>
                </a:lnTo>
                <a:lnTo>
                  <a:pt x="0" y="266699"/>
                </a:lnTo>
                <a:lnTo>
                  <a:pt x="6524243" y="266699"/>
                </a:lnTo>
                <a:lnTo>
                  <a:pt x="6524243" y="0"/>
                </a:lnTo>
                <a:close/>
              </a:path>
            </a:pathLst>
          </a:custGeom>
          <a:solidFill>
            <a:srgbClr val="FFFFFF"/>
          </a:solidFill>
        </p:spPr>
        <p:txBody>
          <a:bodyPr wrap="square" lIns="0" tIns="0" rIns="0" bIns="0" rtlCol="0"/>
          <a:lstStyle/>
          <a:p>
            <a:endParaRPr/>
          </a:p>
        </p:txBody>
      </p:sp>
      <p:sp>
        <p:nvSpPr>
          <p:cNvPr id="4" name="object 4"/>
          <p:cNvSpPr txBox="1"/>
          <p:nvPr/>
        </p:nvSpPr>
        <p:spPr>
          <a:xfrm>
            <a:off x="-12700" y="781001"/>
            <a:ext cx="6548755" cy="314960"/>
          </a:xfrm>
          <a:prstGeom prst="rect">
            <a:avLst/>
          </a:prstGeom>
        </p:spPr>
        <p:txBody>
          <a:bodyPr vert="horz" wrap="square" lIns="0" tIns="12065" rIns="0" bIns="0" rtlCol="0">
            <a:spAutoFit/>
          </a:bodyPr>
          <a:lstStyle/>
          <a:p>
            <a:pPr marL="12700">
              <a:lnSpc>
                <a:spcPct val="100000"/>
              </a:lnSpc>
              <a:spcBef>
                <a:spcPts val="95"/>
              </a:spcBef>
            </a:pPr>
            <a:r>
              <a:rPr sz="1900" dirty="0">
                <a:solidFill>
                  <a:srgbClr val="323232"/>
                </a:solidFill>
                <a:latin typeface="Times New Roman"/>
                <a:cs typeface="Times New Roman"/>
              </a:rPr>
              <a:t>Key</a:t>
            </a:r>
            <a:r>
              <a:rPr sz="1900" spc="-35" dirty="0">
                <a:solidFill>
                  <a:srgbClr val="323232"/>
                </a:solidFill>
                <a:latin typeface="Times New Roman"/>
                <a:cs typeface="Times New Roman"/>
              </a:rPr>
              <a:t> </a:t>
            </a:r>
            <a:r>
              <a:rPr sz="1900" dirty="0">
                <a:solidFill>
                  <a:srgbClr val="323232"/>
                </a:solidFill>
                <a:latin typeface="Times New Roman"/>
                <a:cs typeface="Times New Roman"/>
              </a:rPr>
              <a:t>points</a:t>
            </a:r>
            <a:r>
              <a:rPr sz="1900" spc="-45" dirty="0">
                <a:solidFill>
                  <a:srgbClr val="323232"/>
                </a:solidFill>
                <a:latin typeface="Times New Roman"/>
                <a:cs typeface="Times New Roman"/>
              </a:rPr>
              <a:t> </a:t>
            </a:r>
            <a:r>
              <a:rPr sz="1900" dirty="0">
                <a:solidFill>
                  <a:srgbClr val="323232"/>
                </a:solidFill>
                <a:latin typeface="Times New Roman"/>
                <a:cs typeface="Times New Roman"/>
              </a:rPr>
              <a:t>from</a:t>
            </a:r>
            <a:r>
              <a:rPr sz="1900" spc="-25" dirty="0">
                <a:solidFill>
                  <a:srgbClr val="323232"/>
                </a:solidFill>
                <a:latin typeface="Times New Roman"/>
                <a:cs typeface="Times New Roman"/>
              </a:rPr>
              <a:t> </a:t>
            </a:r>
            <a:r>
              <a:rPr sz="1900" dirty="0">
                <a:solidFill>
                  <a:srgbClr val="323232"/>
                </a:solidFill>
                <a:latin typeface="Times New Roman"/>
                <a:cs typeface="Times New Roman"/>
              </a:rPr>
              <a:t>the</a:t>
            </a:r>
            <a:r>
              <a:rPr sz="1900" spc="-45" dirty="0">
                <a:solidFill>
                  <a:srgbClr val="323232"/>
                </a:solidFill>
                <a:latin typeface="Times New Roman"/>
                <a:cs typeface="Times New Roman"/>
              </a:rPr>
              <a:t> </a:t>
            </a:r>
            <a:r>
              <a:rPr sz="1900" dirty="0">
                <a:solidFill>
                  <a:srgbClr val="323232"/>
                </a:solidFill>
                <a:latin typeface="Times New Roman"/>
                <a:cs typeface="Times New Roman"/>
              </a:rPr>
              <a:t>judgment</a:t>
            </a:r>
            <a:r>
              <a:rPr sz="1900" spc="-20" dirty="0">
                <a:solidFill>
                  <a:srgbClr val="323232"/>
                </a:solidFill>
                <a:latin typeface="Times New Roman"/>
                <a:cs typeface="Times New Roman"/>
              </a:rPr>
              <a:t> </a:t>
            </a:r>
            <a:r>
              <a:rPr sz="1900" dirty="0">
                <a:solidFill>
                  <a:srgbClr val="323232"/>
                </a:solidFill>
                <a:latin typeface="Times New Roman"/>
                <a:cs typeface="Times New Roman"/>
              </a:rPr>
              <a:t>include</a:t>
            </a:r>
            <a:r>
              <a:rPr sz="1900" spc="-40" dirty="0">
                <a:solidFill>
                  <a:srgbClr val="323232"/>
                </a:solidFill>
                <a:latin typeface="Times New Roman"/>
                <a:cs typeface="Times New Roman"/>
              </a:rPr>
              <a:t> </a:t>
            </a:r>
            <a:r>
              <a:rPr sz="1900" dirty="0">
                <a:solidFill>
                  <a:srgbClr val="323232"/>
                </a:solidFill>
                <a:latin typeface="Times New Roman"/>
                <a:cs typeface="Times New Roman"/>
              </a:rPr>
              <a:t>the</a:t>
            </a:r>
            <a:r>
              <a:rPr sz="1900" spc="-40" dirty="0">
                <a:solidFill>
                  <a:srgbClr val="323232"/>
                </a:solidFill>
                <a:latin typeface="Times New Roman"/>
                <a:cs typeface="Times New Roman"/>
              </a:rPr>
              <a:t> </a:t>
            </a:r>
            <a:r>
              <a:rPr sz="1900" dirty="0">
                <a:solidFill>
                  <a:srgbClr val="323232"/>
                </a:solidFill>
                <a:latin typeface="Times New Roman"/>
                <a:cs typeface="Times New Roman"/>
              </a:rPr>
              <a:t>High</a:t>
            </a:r>
            <a:r>
              <a:rPr sz="1900" spc="-20" dirty="0">
                <a:solidFill>
                  <a:srgbClr val="323232"/>
                </a:solidFill>
                <a:latin typeface="Times New Roman"/>
                <a:cs typeface="Times New Roman"/>
              </a:rPr>
              <a:t> </a:t>
            </a:r>
            <a:r>
              <a:rPr sz="1900" spc="-10" dirty="0">
                <a:solidFill>
                  <a:srgbClr val="323232"/>
                </a:solidFill>
                <a:latin typeface="Times New Roman"/>
                <a:cs typeface="Times New Roman"/>
              </a:rPr>
              <a:t>Court’s</a:t>
            </a:r>
            <a:r>
              <a:rPr sz="1900" spc="-40" dirty="0">
                <a:solidFill>
                  <a:srgbClr val="323232"/>
                </a:solidFill>
                <a:latin typeface="Times New Roman"/>
                <a:cs typeface="Times New Roman"/>
              </a:rPr>
              <a:t> </a:t>
            </a:r>
            <a:r>
              <a:rPr sz="1900" spc="-10" dirty="0">
                <a:solidFill>
                  <a:srgbClr val="323232"/>
                </a:solidFill>
                <a:latin typeface="Times New Roman"/>
                <a:cs typeface="Times New Roman"/>
              </a:rPr>
              <a:t>observation</a:t>
            </a:r>
            <a:endParaRPr sz="1900">
              <a:latin typeface="Times New Roman"/>
              <a:cs typeface="Times New Roman"/>
            </a:endParaRPr>
          </a:p>
        </p:txBody>
      </p:sp>
      <p:sp>
        <p:nvSpPr>
          <p:cNvPr id="8" name="object 8"/>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38100">
              <a:lnSpc>
                <a:spcPts val="1105"/>
              </a:lnSpc>
            </a:pPr>
            <a:fld id="{81D60167-4931-47E6-BA6A-407CBD079E47}" type="slidenum">
              <a:rPr spc="-25" dirty="0"/>
              <a:t>119</a:t>
            </a:fld>
            <a:endParaRPr spc="-25" dirty="0"/>
          </a:p>
        </p:txBody>
      </p:sp>
      <p:sp>
        <p:nvSpPr>
          <p:cNvPr id="5" name="object 5"/>
          <p:cNvSpPr txBox="1"/>
          <p:nvPr/>
        </p:nvSpPr>
        <p:spPr>
          <a:xfrm>
            <a:off x="-12700" y="1161036"/>
            <a:ext cx="8740140" cy="3381375"/>
          </a:xfrm>
          <a:prstGeom prst="rect">
            <a:avLst/>
          </a:prstGeom>
        </p:spPr>
        <p:txBody>
          <a:bodyPr vert="horz" wrap="square" lIns="0" tIns="99060" rIns="0" bIns="0" rtlCol="0">
            <a:spAutoFit/>
          </a:bodyPr>
          <a:lstStyle/>
          <a:p>
            <a:pPr marL="103505" marR="1041400" indent="-93345">
              <a:lnSpc>
                <a:spcPct val="70000"/>
              </a:lnSpc>
              <a:spcBef>
                <a:spcPts val="780"/>
              </a:spcBef>
              <a:buClr>
                <a:srgbClr val="E48211"/>
              </a:buClr>
              <a:buSzPct val="94736"/>
              <a:buFont typeface="Wingdings"/>
              <a:buChar char=""/>
              <a:tabLst>
                <a:tab pos="103505" algn="l"/>
                <a:tab pos="203835" algn="l"/>
              </a:tabLst>
            </a:pPr>
            <a:r>
              <a:rPr sz="1900" dirty="0">
                <a:solidFill>
                  <a:srgbClr val="323232"/>
                </a:solidFill>
                <a:latin typeface="Times New Roman"/>
                <a:cs typeface="Times New Roman"/>
              </a:rPr>
              <a:t>	that</a:t>
            </a:r>
            <a:r>
              <a:rPr sz="1900" spc="-40" dirty="0">
                <a:solidFill>
                  <a:srgbClr val="323232"/>
                </a:solidFill>
                <a:latin typeface="Times New Roman"/>
                <a:cs typeface="Times New Roman"/>
              </a:rPr>
              <a:t> </a:t>
            </a:r>
            <a:r>
              <a:rPr sz="1900" dirty="0">
                <a:solidFill>
                  <a:srgbClr val="323232"/>
                </a:solidFill>
                <a:latin typeface="Times New Roman"/>
                <a:cs typeface="Times New Roman"/>
              </a:rPr>
              <a:t>merely</a:t>
            </a:r>
            <a:r>
              <a:rPr sz="1900" spc="-20" dirty="0">
                <a:solidFill>
                  <a:srgbClr val="323232"/>
                </a:solidFill>
                <a:latin typeface="Times New Roman"/>
                <a:cs typeface="Times New Roman"/>
              </a:rPr>
              <a:t> </a:t>
            </a:r>
            <a:r>
              <a:rPr sz="1900" dirty="0">
                <a:solidFill>
                  <a:srgbClr val="323232"/>
                </a:solidFill>
                <a:latin typeface="Times New Roman"/>
                <a:cs typeface="Times New Roman"/>
              </a:rPr>
              <a:t>holding</a:t>
            </a:r>
            <a:r>
              <a:rPr sz="1900" spc="-25" dirty="0">
                <a:solidFill>
                  <a:srgbClr val="323232"/>
                </a:solidFill>
                <a:latin typeface="Times New Roman"/>
                <a:cs typeface="Times New Roman"/>
              </a:rPr>
              <a:t> </a:t>
            </a:r>
            <a:r>
              <a:rPr sz="1900" dirty="0">
                <a:solidFill>
                  <a:srgbClr val="323232"/>
                </a:solidFill>
                <a:latin typeface="Times New Roman"/>
                <a:cs typeface="Times New Roman"/>
              </a:rPr>
              <a:t>an</a:t>
            </a:r>
            <a:r>
              <a:rPr sz="1900" spc="-35" dirty="0">
                <a:solidFill>
                  <a:srgbClr val="323232"/>
                </a:solidFill>
                <a:latin typeface="Times New Roman"/>
                <a:cs typeface="Times New Roman"/>
              </a:rPr>
              <a:t> </a:t>
            </a:r>
            <a:r>
              <a:rPr sz="1900" dirty="0">
                <a:solidFill>
                  <a:srgbClr val="323232"/>
                </a:solidFill>
                <a:latin typeface="Times New Roman"/>
                <a:cs typeface="Times New Roman"/>
              </a:rPr>
              <a:t>office</a:t>
            </a:r>
            <a:r>
              <a:rPr sz="1900" spc="-30" dirty="0">
                <a:solidFill>
                  <a:srgbClr val="323232"/>
                </a:solidFill>
                <a:latin typeface="Times New Roman"/>
                <a:cs typeface="Times New Roman"/>
              </a:rPr>
              <a:t> </a:t>
            </a:r>
            <a:r>
              <a:rPr sz="1900" dirty="0">
                <a:solidFill>
                  <a:srgbClr val="323232"/>
                </a:solidFill>
                <a:latin typeface="Times New Roman"/>
                <a:cs typeface="Times New Roman"/>
              </a:rPr>
              <a:t>in</a:t>
            </a:r>
            <a:r>
              <a:rPr sz="1900" spc="-35" dirty="0">
                <a:solidFill>
                  <a:srgbClr val="323232"/>
                </a:solidFill>
                <a:latin typeface="Times New Roman"/>
                <a:cs typeface="Times New Roman"/>
              </a:rPr>
              <a:t> </a:t>
            </a:r>
            <a:r>
              <a:rPr sz="1900" dirty="0">
                <a:solidFill>
                  <a:srgbClr val="323232"/>
                </a:solidFill>
                <a:latin typeface="Times New Roman"/>
                <a:cs typeface="Times New Roman"/>
              </a:rPr>
              <a:t>a</a:t>
            </a:r>
            <a:r>
              <a:rPr sz="1900" spc="-30" dirty="0">
                <a:solidFill>
                  <a:srgbClr val="323232"/>
                </a:solidFill>
                <a:latin typeface="Times New Roman"/>
                <a:cs typeface="Times New Roman"/>
              </a:rPr>
              <a:t> </a:t>
            </a:r>
            <a:r>
              <a:rPr sz="1900" dirty="0">
                <a:solidFill>
                  <a:srgbClr val="323232"/>
                </a:solidFill>
                <a:latin typeface="Times New Roman"/>
                <a:cs typeface="Times New Roman"/>
              </a:rPr>
              <a:t>corporate</a:t>
            </a:r>
            <a:r>
              <a:rPr sz="1900" spc="-45" dirty="0">
                <a:solidFill>
                  <a:srgbClr val="323232"/>
                </a:solidFill>
                <a:latin typeface="Times New Roman"/>
                <a:cs typeface="Times New Roman"/>
              </a:rPr>
              <a:t> </a:t>
            </a:r>
            <a:r>
              <a:rPr sz="1900" dirty="0">
                <a:solidFill>
                  <a:srgbClr val="323232"/>
                </a:solidFill>
                <a:latin typeface="Times New Roman"/>
                <a:cs typeface="Times New Roman"/>
              </a:rPr>
              <a:t>entity</a:t>
            </a:r>
            <a:r>
              <a:rPr sz="1900" spc="-35" dirty="0">
                <a:solidFill>
                  <a:srgbClr val="323232"/>
                </a:solidFill>
                <a:latin typeface="Times New Roman"/>
                <a:cs typeface="Times New Roman"/>
              </a:rPr>
              <a:t> </a:t>
            </a:r>
            <a:r>
              <a:rPr sz="1900" dirty="0">
                <a:solidFill>
                  <a:srgbClr val="323232"/>
                </a:solidFill>
                <a:latin typeface="Times New Roman"/>
                <a:cs typeface="Times New Roman"/>
              </a:rPr>
              <a:t>is</a:t>
            </a:r>
            <a:r>
              <a:rPr sz="1900" spc="-35" dirty="0">
                <a:solidFill>
                  <a:srgbClr val="323232"/>
                </a:solidFill>
                <a:latin typeface="Times New Roman"/>
                <a:cs typeface="Times New Roman"/>
              </a:rPr>
              <a:t> </a:t>
            </a:r>
            <a:r>
              <a:rPr sz="1900" dirty="0">
                <a:solidFill>
                  <a:srgbClr val="323232"/>
                </a:solidFill>
                <a:latin typeface="Times New Roman"/>
                <a:cs typeface="Times New Roman"/>
              </a:rPr>
              <a:t>insufficient</a:t>
            </a:r>
            <a:r>
              <a:rPr sz="1900" spc="-25" dirty="0">
                <a:solidFill>
                  <a:srgbClr val="323232"/>
                </a:solidFill>
                <a:latin typeface="Times New Roman"/>
                <a:cs typeface="Times New Roman"/>
              </a:rPr>
              <a:t> </a:t>
            </a:r>
            <a:r>
              <a:rPr sz="1900" dirty="0">
                <a:solidFill>
                  <a:srgbClr val="323232"/>
                </a:solidFill>
                <a:latin typeface="Times New Roman"/>
                <a:cs typeface="Times New Roman"/>
              </a:rPr>
              <a:t>to</a:t>
            </a:r>
            <a:r>
              <a:rPr sz="1900" spc="-30" dirty="0">
                <a:solidFill>
                  <a:srgbClr val="323232"/>
                </a:solidFill>
                <a:latin typeface="Times New Roman"/>
                <a:cs typeface="Times New Roman"/>
              </a:rPr>
              <a:t> </a:t>
            </a:r>
            <a:r>
              <a:rPr sz="1900" dirty="0">
                <a:solidFill>
                  <a:srgbClr val="323232"/>
                </a:solidFill>
                <a:latin typeface="Times New Roman"/>
                <a:cs typeface="Times New Roman"/>
              </a:rPr>
              <a:t>classify</a:t>
            </a:r>
            <a:r>
              <a:rPr sz="1900" spc="-30" dirty="0">
                <a:solidFill>
                  <a:srgbClr val="323232"/>
                </a:solidFill>
                <a:latin typeface="Times New Roman"/>
                <a:cs typeface="Times New Roman"/>
              </a:rPr>
              <a:t> </a:t>
            </a:r>
            <a:r>
              <a:rPr sz="1900" spc="-25" dirty="0">
                <a:solidFill>
                  <a:srgbClr val="323232"/>
                </a:solidFill>
                <a:latin typeface="Times New Roman"/>
                <a:cs typeface="Times New Roman"/>
              </a:rPr>
              <a:t>an </a:t>
            </a:r>
            <a:r>
              <a:rPr sz="1900" dirty="0">
                <a:solidFill>
                  <a:srgbClr val="323232"/>
                </a:solidFill>
                <a:latin typeface="Times New Roman"/>
                <a:cs typeface="Times New Roman"/>
              </a:rPr>
              <a:t>individual</a:t>
            </a:r>
            <a:r>
              <a:rPr sz="1900" spc="-55" dirty="0">
                <a:solidFill>
                  <a:srgbClr val="323232"/>
                </a:solidFill>
                <a:latin typeface="Times New Roman"/>
                <a:cs typeface="Times New Roman"/>
              </a:rPr>
              <a:t> </a:t>
            </a:r>
            <a:r>
              <a:rPr sz="1900" dirty="0">
                <a:solidFill>
                  <a:srgbClr val="323232"/>
                </a:solidFill>
                <a:latin typeface="Times New Roman"/>
                <a:cs typeface="Times New Roman"/>
              </a:rPr>
              <a:t>under</a:t>
            </a:r>
            <a:r>
              <a:rPr sz="1900" spc="-25" dirty="0">
                <a:solidFill>
                  <a:srgbClr val="323232"/>
                </a:solidFill>
                <a:latin typeface="Times New Roman"/>
                <a:cs typeface="Times New Roman"/>
              </a:rPr>
              <a:t> </a:t>
            </a:r>
            <a:r>
              <a:rPr sz="1900" dirty="0">
                <a:solidFill>
                  <a:srgbClr val="323232"/>
                </a:solidFill>
                <a:latin typeface="Times New Roman"/>
                <a:cs typeface="Times New Roman"/>
              </a:rPr>
              <a:t>clause</a:t>
            </a:r>
            <a:r>
              <a:rPr sz="1900" spc="-25" dirty="0">
                <a:solidFill>
                  <a:srgbClr val="323232"/>
                </a:solidFill>
                <a:latin typeface="Times New Roman"/>
                <a:cs typeface="Times New Roman"/>
              </a:rPr>
              <a:t> </a:t>
            </a:r>
            <a:r>
              <a:rPr sz="1900" dirty="0">
                <a:solidFill>
                  <a:srgbClr val="323232"/>
                </a:solidFill>
                <a:latin typeface="Times New Roman"/>
                <a:cs typeface="Times New Roman"/>
              </a:rPr>
              <a:t>(b)</a:t>
            </a:r>
            <a:r>
              <a:rPr sz="1900" spc="-20" dirty="0">
                <a:solidFill>
                  <a:srgbClr val="323232"/>
                </a:solidFill>
                <a:latin typeface="Times New Roman"/>
                <a:cs typeface="Times New Roman"/>
              </a:rPr>
              <a:t> </a:t>
            </a:r>
            <a:r>
              <a:rPr sz="1900" dirty="0">
                <a:solidFill>
                  <a:srgbClr val="323232"/>
                </a:solidFill>
                <a:latin typeface="Times New Roman"/>
                <a:cs typeface="Times New Roman"/>
              </a:rPr>
              <a:t>of</a:t>
            </a:r>
            <a:r>
              <a:rPr sz="1900" spc="-30" dirty="0">
                <a:solidFill>
                  <a:srgbClr val="323232"/>
                </a:solidFill>
                <a:latin typeface="Times New Roman"/>
                <a:cs typeface="Times New Roman"/>
              </a:rPr>
              <a:t> </a:t>
            </a:r>
            <a:r>
              <a:rPr sz="1900" dirty="0">
                <a:solidFill>
                  <a:srgbClr val="323232"/>
                </a:solidFill>
                <a:latin typeface="Times New Roman"/>
                <a:cs typeface="Times New Roman"/>
              </a:rPr>
              <a:t>Section</a:t>
            </a:r>
            <a:r>
              <a:rPr sz="1900" spc="-25" dirty="0">
                <a:solidFill>
                  <a:srgbClr val="323232"/>
                </a:solidFill>
                <a:latin typeface="Times New Roman"/>
                <a:cs typeface="Times New Roman"/>
              </a:rPr>
              <a:t> </a:t>
            </a:r>
            <a:r>
              <a:rPr sz="1900" dirty="0">
                <a:solidFill>
                  <a:srgbClr val="323232"/>
                </a:solidFill>
                <a:latin typeface="Times New Roman"/>
                <a:cs typeface="Times New Roman"/>
              </a:rPr>
              <a:t>2(35)</a:t>
            </a:r>
            <a:r>
              <a:rPr sz="1900" spc="-20" dirty="0">
                <a:solidFill>
                  <a:srgbClr val="323232"/>
                </a:solidFill>
                <a:latin typeface="Times New Roman"/>
                <a:cs typeface="Times New Roman"/>
              </a:rPr>
              <a:t> </a:t>
            </a:r>
            <a:r>
              <a:rPr sz="1900" dirty="0">
                <a:solidFill>
                  <a:srgbClr val="323232"/>
                </a:solidFill>
                <a:latin typeface="Times New Roman"/>
                <a:cs typeface="Times New Roman"/>
              </a:rPr>
              <a:t>of</a:t>
            </a:r>
            <a:r>
              <a:rPr sz="1900" spc="-20" dirty="0">
                <a:solidFill>
                  <a:srgbClr val="323232"/>
                </a:solidFill>
                <a:latin typeface="Times New Roman"/>
                <a:cs typeface="Times New Roman"/>
              </a:rPr>
              <a:t> </a:t>
            </a:r>
            <a:r>
              <a:rPr sz="1900" spc="-10" dirty="0">
                <a:solidFill>
                  <a:srgbClr val="323232"/>
                </a:solidFill>
                <a:latin typeface="Times New Roman"/>
                <a:cs typeface="Times New Roman"/>
              </a:rPr>
              <a:t>the</a:t>
            </a:r>
            <a:r>
              <a:rPr sz="1900" spc="-110" dirty="0">
                <a:solidFill>
                  <a:srgbClr val="323232"/>
                </a:solidFill>
                <a:latin typeface="Times New Roman"/>
                <a:cs typeface="Times New Roman"/>
              </a:rPr>
              <a:t> </a:t>
            </a:r>
            <a:r>
              <a:rPr sz="1900" spc="-20" dirty="0">
                <a:solidFill>
                  <a:srgbClr val="323232"/>
                </a:solidFill>
                <a:latin typeface="Times New Roman"/>
                <a:cs typeface="Times New Roman"/>
              </a:rPr>
              <a:t>Act.</a:t>
            </a:r>
            <a:endParaRPr sz="1900">
              <a:latin typeface="Times New Roman"/>
              <a:cs typeface="Times New Roman"/>
            </a:endParaRPr>
          </a:p>
          <a:p>
            <a:pPr marL="204470" indent="-193675">
              <a:lnSpc>
                <a:spcPts val="1939"/>
              </a:lnSpc>
              <a:spcBef>
                <a:spcPts val="720"/>
              </a:spcBef>
              <a:buClr>
                <a:srgbClr val="E48211"/>
              </a:buClr>
              <a:buSzPct val="94736"/>
              <a:buFont typeface="Wingdings"/>
              <a:buChar char=""/>
              <a:tabLst>
                <a:tab pos="204470" algn="l"/>
              </a:tabLst>
            </a:pPr>
            <a:r>
              <a:rPr sz="1900" dirty="0">
                <a:solidFill>
                  <a:srgbClr val="323232"/>
                </a:solidFill>
                <a:latin typeface="Times New Roman"/>
                <a:cs typeface="Times New Roman"/>
              </a:rPr>
              <a:t>The</a:t>
            </a:r>
            <a:r>
              <a:rPr sz="1900" spc="-20" dirty="0">
                <a:solidFill>
                  <a:srgbClr val="323232"/>
                </a:solidFill>
                <a:latin typeface="Times New Roman"/>
                <a:cs typeface="Times New Roman"/>
              </a:rPr>
              <a:t> </a:t>
            </a:r>
            <a:r>
              <a:rPr sz="1900" dirty="0">
                <a:solidFill>
                  <a:srgbClr val="323232"/>
                </a:solidFill>
                <a:latin typeface="Times New Roman"/>
                <a:cs typeface="Times New Roman"/>
              </a:rPr>
              <a:t>court</a:t>
            </a:r>
            <a:r>
              <a:rPr sz="1900" spc="-10" dirty="0">
                <a:solidFill>
                  <a:srgbClr val="323232"/>
                </a:solidFill>
                <a:latin typeface="Times New Roman"/>
                <a:cs typeface="Times New Roman"/>
              </a:rPr>
              <a:t> </a:t>
            </a:r>
            <a:r>
              <a:rPr sz="1900" dirty="0">
                <a:solidFill>
                  <a:srgbClr val="323232"/>
                </a:solidFill>
                <a:latin typeface="Times New Roman"/>
                <a:cs typeface="Times New Roman"/>
              </a:rPr>
              <a:t>emphasized that</a:t>
            </a:r>
            <a:r>
              <a:rPr sz="1900" spc="-25" dirty="0">
                <a:solidFill>
                  <a:srgbClr val="323232"/>
                </a:solidFill>
                <a:latin typeface="Times New Roman"/>
                <a:cs typeface="Times New Roman"/>
              </a:rPr>
              <a:t> </a:t>
            </a:r>
            <a:r>
              <a:rPr sz="1900" dirty="0">
                <a:solidFill>
                  <a:srgbClr val="323232"/>
                </a:solidFill>
                <a:latin typeface="Times New Roman"/>
                <a:cs typeface="Times New Roman"/>
              </a:rPr>
              <a:t>a</a:t>
            </a:r>
            <a:r>
              <a:rPr sz="1900" spc="-20" dirty="0">
                <a:solidFill>
                  <a:srgbClr val="323232"/>
                </a:solidFill>
                <a:latin typeface="Times New Roman"/>
                <a:cs typeface="Times New Roman"/>
              </a:rPr>
              <a:t> </a:t>
            </a:r>
            <a:r>
              <a:rPr sz="1900" dirty="0">
                <a:solidFill>
                  <a:srgbClr val="323232"/>
                </a:solidFill>
                <a:latin typeface="Times New Roman"/>
                <a:cs typeface="Times New Roman"/>
              </a:rPr>
              <a:t>notice</a:t>
            </a:r>
            <a:r>
              <a:rPr sz="1900" spc="-25" dirty="0">
                <a:solidFill>
                  <a:srgbClr val="323232"/>
                </a:solidFill>
                <a:latin typeface="Times New Roman"/>
                <a:cs typeface="Times New Roman"/>
              </a:rPr>
              <a:t> </a:t>
            </a:r>
            <a:r>
              <a:rPr sz="1900" dirty="0">
                <a:solidFill>
                  <a:srgbClr val="323232"/>
                </a:solidFill>
                <a:latin typeface="Times New Roman"/>
                <a:cs typeface="Times New Roman"/>
              </a:rPr>
              <a:t>of</a:t>
            </a:r>
            <a:r>
              <a:rPr sz="1900" spc="-10" dirty="0">
                <a:solidFill>
                  <a:srgbClr val="323232"/>
                </a:solidFill>
                <a:latin typeface="Times New Roman"/>
                <a:cs typeface="Times New Roman"/>
              </a:rPr>
              <a:t> </a:t>
            </a:r>
            <a:r>
              <a:rPr sz="1900" dirty="0">
                <a:solidFill>
                  <a:srgbClr val="323232"/>
                </a:solidFill>
                <a:latin typeface="Times New Roman"/>
                <a:cs typeface="Times New Roman"/>
              </a:rPr>
              <a:t>intent</a:t>
            </a:r>
            <a:r>
              <a:rPr sz="1900" spc="-20" dirty="0">
                <a:solidFill>
                  <a:srgbClr val="323232"/>
                </a:solidFill>
                <a:latin typeface="Times New Roman"/>
                <a:cs typeface="Times New Roman"/>
              </a:rPr>
              <a:t> </a:t>
            </a:r>
            <a:r>
              <a:rPr sz="1900" dirty="0">
                <a:solidFill>
                  <a:srgbClr val="323232"/>
                </a:solidFill>
                <a:latin typeface="Times New Roman"/>
                <a:cs typeface="Times New Roman"/>
              </a:rPr>
              <a:t>to</a:t>
            </a:r>
            <a:r>
              <a:rPr sz="1900" spc="-25" dirty="0">
                <a:solidFill>
                  <a:srgbClr val="323232"/>
                </a:solidFill>
                <a:latin typeface="Times New Roman"/>
                <a:cs typeface="Times New Roman"/>
              </a:rPr>
              <a:t> </a:t>
            </a:r>
            <a:r>
              <a:rPr sz="1900" dirty="0">
                <a:solidFill>
                  <a:srgbClr val="323232"/>
                </a:solidFill>
                <a:latin typeface="Times New Roman"/>
                <a:cs typeface="Times New Roman"/>
              </a:rPr>
              <a:t>treat</a:t>
            </a:r>
            <a:r>
              <a:rPr sz="1900" spc="-20" dirty="0">
                <a:solidFill>
                  <a:srgbClr val="323232"/>
                </a:solidFill>
                <a:latin typeface="Times New Roman"/>
                <a:cs typeface="Times New Roman"/>
              </a:rPr>
              <a:t> </a:t>
            </a:r>
            <a:r>
              <a:rPr sz="1900" dirty="0">
                <a:solidFill>
                  <a:srgbClr val="323232"/>
                </a:solidFill>
                <a:latin typeface="Times New Roman"/>
                <a:cs typeface="Times New Roman"/>
              </a:rPr>
              <a:t>an</a:t>
            </a:r>
            <a:r>
              <a:rPr sz="1900" spc="-25" dirty="0">
                <a:solidFill>
                  <a:srgbClr val="323232"/>
                </a:solidFill>
                <a:latin typeface="Times New Roman"/>
                <a:cs typeface="Times New Roman"/>
              </a:rPr>
              <a:t> </a:t>
            </a:r>
            <a:r>
              <a:rPr sz="1900" dirty="0">
                <a:solidFill>
                  <a:srgbClr val="323232"/>
                </a:solidFill>
                <a:latin typeface="Times New Roman"/>
                <a:cs typeface="Times New Roman"/>
              </a:rPr>
              <a:t>individual</a:t>
            </a:r>
            <a:r>
              <a:rPr sz="1900" spc="-10" dirty="0">
                <a:solidFill>
                  <a:srgbClr val="323232"/>
                </a:solidFill>
                <a:latin typeface="Times New Roman"/>
                <a:cs typeface="Times New Roman"/>
              </a:rPr>
              <a:t> </a:t>
            </a:r>
            <a:r>
              <a:rPr sz="1900" dirty="0">
                <a:solidFill>
                  <a:srgbClr val="323232"/>
                </a:solidFill>
                <a:latin typeface="Times New Roman"/>
                <a:cs typeface="Times New Roman"/>
              </a:rPr>
              <a:t>as</a:t>
            </a:r>
            <a:r>
              <a:rPr sz="1900" spc="-25" dirty="0">
                <a:solidFill>
                  <a:srgbClr val="323232"/>
                </a:solidFill>
                <a:latin typeface="Times New Roman"/>
                <a:cs typeface="Times New Roman"/>
              </a:rPr>
              <a:t> </a:t>
            </a:r>
            <a:r>
              <a:rPr sz="1900" dirty="0">
                <a:solidFill>
                  <a:srgbClr val="323232"/>
                </a:solidFill>
                <a:latin typeface="Times New Roman"/>
                <a:cs typeface="Times New Roman"/>
              </a:rPr>
              <a:t>a</a:t>
            </a:r>
            <a:r>
              <a:rPr sz="1900" spc="-20" dirty="0">
                <a:solidFill>
                  <a:srgbClr val="323232"/>
                </a:solidFill>
                <a:latin typeface="Times New Roman"/>
                <a:cs typeface="Times New Roman"/>
              </a:rPr>
              <a:t> </a:t>
            </a:r>
            <a:r>
              <a:rPr sz="1900" spc="-10" dirty="0">
                <a:solidFill>
                  <a:srgbClr val="323232"/>
                </a:solidFill>
                <a:latin typeface="Times New Roman"/>
                <a:cs typeface="Times New Roman"/>
              </a:rPr>
              <a:t>“Principal</a:t>
            </a:r>
            <a:endParaRPr sz="1900">
              <a:latin typeface="Times New Roman"/>
              <a:cs typeface="Times New Roman"/>
            </a:endParaRPr>
          </a:p>
          <a:p>
            <a:pPr marL="103505" marR="152400">
              <a:lnSpc>
                <a:spcPct val="70000"/>
              </a:lnSpc>
              <a:spcBef>
                <a:spcPts val="340"/>
              </a:spcBef>
            </a:pPr>
            <a:r>
              <a:rPr sz="1900" dirty="0">
                <a:solidFill>
                  <a:srgbClr val="323232"/>
                </a:solidFill>
                <a:latin typeface="Times New Roman"/>
                <a:cs typeface="Times New Roman"/>
              </a:rPr>
              <a:t>Officer”</a:t>
            </a:r>
            <a:r>
              <a:rPr sz="1900" spc="-40" dirty="0">
                <a:solidFill>
                  <a:srgbClr val="323232"/>
                </a:solidFill>
                <a:latin typeface="Times New Roman"/>
                <a:cs typeface="Times New Roman"/>
              </a:rPr>
              <a:t> </a:t>
            </a:r>
            <a:r>
              <a:rPr sz="1900" dirty="0">
                <a:solidFill>
                  <a:srgbClr val="323232"/>
                </a:solidFill>
                <a:latin typeface="Times New Roman"/>
                <a:cs typeface="Times New Roman"/>
              </a:rPr>
              <a:t>must</a:t>
            </a:r>
            <a:r>
              <a:rPr sz="1900" spc="-10" dirty="0">
                <a:solidFill>
                  <a:srgbClr val="323232"/>
                </a:solidFill>
                <a:latin typeface="Times New Roman"/>
                <a:cs typeface="Times New Roman"/>
              </a:rPr>
              <a:t> </a:t>
            </a:r>
            <a:r>
              <a:rPr sz="1900" dirty="0">
                <a:solidFill>
                  <a:srgbClr val="323232"/>
                </a:solidFill>
                <a:latin typeface="Times New Roman"/>
                <a:cs typeface="Times New Roman"/>
              </a:rPr>
              <a:t>be</a:t>
            </a:r>
            <a:r>
              <a:rPr sz="1900" spc="-40" dirty="0">
                <a:solidFill>
                  <a:srgbClr val="323232"/>
                </a:solidFill>
                <a:latin typeface="Times New Roman"/>
                <a:cs typeface="Times New Roman"/>
              </a:rPr>
              <a:t> </a:t>
            </a:r>
            <a:r>
              <a:rPr sz="1900" dirty="0">
                <a:solidFill>
                  <a:srgbClr val="323232"/>
                </a:solidFill>
                <a:latin typeface="Times New Roman"/>
                <a:cs typeface="Times New Roman"/>
              </a:rPr>
              <a:t>justified</a:t>
            </a:r>
            <a:r>
              <a:rPr sz="1900" spc="-45" dirty="0">
                <a:solidFill>
                  <a:srgbClr val="323232"/>
                </a:solidFill>
                <a:latin typeface="Times New Roman"/>
                <a:cs typeface="Times New Roman"/>
              </a:rPr>
              <a:t> </a:t>
            </a:r>
            <a:r>
              <a:rPr sz="1900" dirty="0">
                <a:solidFill>
                  <a:srgbClr val="323232"/>
                </a:solidFill>
                <a:latin typeface="Times New Roman"/>
                <a:cs typeface="Times New Roman"/>
              </a:rPr>
              <a:t>with</a:t>
            </a:r>
            <a:r>
              <a:rPr sz="1900" spc="-35" dirty="0">
                <a:solidFill>
                  <a:srgbClr val="323232"/>
                </a:solidFill>
                <a:latin typeface="Times New Roman"/>
                <a:cs typeface="Times New Roman"/>
              </a:rPr>
              <a:t> </a:t>
            </a:r>
            <a:r>
              <a:rPr sz="1900" dirty="0">
                <a:solidFill>
                  <a:srgbClr val="323232"/>
                </a:solidFill>
                <a:latin typeface="Times New Roman"/>
                <a:cs typeface="Times New Roman"/>
              </a:rPr>
              <a:t>evidence</a:t>
            </a:r>
            <a:r>
              <a:rPr sz="1900" spc="-45" dirty="0">
                <a:solidFill>
                  <a:srgbClr val="323232"/>
                </a:solidFill>
                <a:latin typeface="Times New Roman"/>
                <a:cs typeface="Times New Roman"/>
              </a:rPr>
              <a:t> </a:t>
            </a:r>
            <a:r>
              <a:rPr sz="1900" dirty="0">
                <a:solidFill>
                  <a:srgbClr val="323232"/>
                </a:solidFill>
                <a:latin typeface="Times New Roman"/>
                <a:cs typeface="Times New Roman"/>
              </a:rPr>
              <a:t>of</a:t>
            </a:r>
            <a:r>
              <a:rPr sz="1900" spc="-25" dirty="0">
                <a:solidFill>
                  <a:srgbClr val="323232"/>
                </a:solidFill>
                <a:latin typeface="Times New Roman"/>
                <a:cs typeface="Times New Roman"/>
              </a:rPr>
              <a:t> </a:t>
            </a:r>
            <a:r>
              <a:rPr sz="1900" dirty="0">
                <a:solidFill>
                  <a:srgbClr val="323232"/>
                </a:solidFill>
                <a:latin typeface="Times New Roman"/>
                <a:cs typeface="Times New Roman"/>
              </a:rPr>
              <a:t>the</a:t>
            </a:r>
            <a:r>
              <a:rPr sz="1900" spc="-35" dirty="0">
                <a:solidFill>
                  <a:srgbClr val="323232"/>
                </a:solidFill>
                <a:latin typeface="Times New Roman"/>
                <a:cs typeface="Times New Roman"/>
              </a:rPr>
              <a:t> </a:t>
            </a:r>
            <a:r>
              <a:rPr sz="1900" spc="-10" dirty="0">
                <a:solidFill>
                  <a:srgbClr val="323232"/>
                </a:solidFill>
                <a:latin typeface="Times New Roman"/>
                <a:cs typeface="Times New Roman"/>
              </a:rPr>
              <a:t>individual’s</a:t>
            </a:r>
            <a:r>
              <a:rPr sz="1900" spc="-35" dirty="0">
                <a:solidFill>
                  <a:srgbClr val="323232"/>
                </a:solidFill>
                <a:latin typeface="Times New Roman"/>
                <a:cs typeface="Times New Roman"/>
              </a:rPr>
              <a:t> </a:t>
            </a:r>
            <a:r>
              <a:rPr sz="1900" dirty="0">
                <a:solidFill>
                  <a:srgbClr val="323232"/>
                </a:solidFill>
                <a:latin typeface="Times New Roman"/>
                <a:cs typeface="Times New Roman"/>
              </a:rPr>
              <a:t>involvement</a:t>
            </a:r>
            <a:r>
              <a:rPr sz="1900" spc="-20" dirty="0">
                <a:solidFill>
                  <a:srgbClr val="323232"/>
                </a:solidFill>
                <a:latin typeface="Times New Roman"/>
                <a:cs typeface="Times New Roman"/>
              </a:rPr>
              <a:t> </a:t>
            </a:r>
            <a:r>
              <a:rPr sz="1900" dirty="0">
                <a:solidFill>
                  <a:srgbClr val="323232"/>
                </a:solidFill>
                <a:latin typeface="Times New Roman"/>
                <a:cs typeface="Times New Roman"/>
              </a:rPr>
              <a:t>in</a:t>
            </a:r>
            <a:r>
              <a:rPr sz="1900" spc="-35" dirty="0">
                <a:solidFill>
                  <a:srgbClr val="323232"/>
                </a:solidFill>
                <a:latin typeface="Times New Roman"/>
                <a:cs typeface="Times New Roman"/>
              </a:rPr>
              <a:t> </a:t>
            </a:r>
            <a:r>
              <a:rPr sz="1900" spc="-10" dirty="0">
                <a:solidFill>
                  <a:srgbClr val="323232"/>
                </a:solidFill>
                <a:latin typeface="Times New Roman"/>
                <a:cs typeface="Times New Roman"/>
              </a:rPr>
              <a:t>management </a:t>
            </a:r>
            <a:r>
              <a:rPr sz="1900" dirty="0">
                <a:solidFill>
                  <a:srgbClr val="323232"/>
                </a:solidFill>
                <a:latin typeface="Times New Roman"/>
                <a:cs typeface="Times New Roman"/>
              </a:rPr>
              <a:t>or</a:t>
            </a:r>
            <a:r>
              <a:rPr sz="1900" spc="-15" dirty="0">
                <a:solidFill>
                  <a:srgbClr val="323232"/>
                </a:solidFill>
                <a:latin typeface="Times New Roman"/>
                <a:cs typeface="Times New Roman"/>
              </a:rPr>
              <a:t> </a:t>
            </a:r>
            <a:r>
              <a:rPr sz="1900" spc="-10" dirty="0">
                <a:solidFill>
                  <a:srgbClr val="323232"/>
                </a:solidFill>
                <a:latin typeface="Times New Roman"/>
                <a:cs typeface="Times New Roman"/>
              </a:rPr>
              <a:t>administration.</a:t>
            </a:r>
            <a:endParaRPr sz="1900">
              <a:latin typeface="Times New Roman"/>
              <a:cs typeface="Times New Roman"/>
            </a:endParaRPr>
          </a:p>
          <a:p>
            <a:pPr marL="103505" marR="5080">
              <a:lnSpc>
                <a:spcPct val="70000"/>
              </a:lnSpc>
              <a:spcBef>
                <a:spcPts val="1405"/>
              </a:spcBef>
            </a:pPr>
            <a:r>
              <a:rPr sz="1700" i="1" dirty="0">
                <a:solidFill>
                  <a:srgbClr val="FF0000"/>
                </a:solidFill>
                <a:latin typeface="Times New Roman"/>
                <a:cs typeface="Times New Roman"/>
              </a:rPr>
              <a:t>2(35)</a:t>
            </a:r>
            <a:r>
              <a:rPr sz="1700" dirty="0">
                <a:solidFill>
                  <a:srgbClr val="FF0000"/>
                </a:solidFill>
                <a:latin typeface="Times New Roman"/>
                <a:cs typeface="Times New Roman"/>
              </a:rPr>
              <a:t> </a:t>
            </a:r>
            <a:r>
              <a:rPr sz="1700" i="1" dirty="0">
                <a:solidFill>
                  <a:srgbClr val="FF0000"/>
                </a:solidFill>
                <a:latin typeface="Times New Roman"/>
                <a:cs typeface="Times New Roman"/>
              </a:rPr>
              <a:t>"principal</a:t>
            </a:r>
            <a:r>
              <a:rPr sz="1700" spc="5" dirty="0">
                <a:solidFill>
                  <a:srgbClr val="FF0000"/>
                </a:solidFill>
                <a:latin typeface="Times New Roman"/>
                <a:cs typeface="Times New Roman"/>
              </a:rPr>
              <a:t> </a:t>
            </a:r>
            <a:r>
              <a:rPr sz="1700" i="1" dirty="0">
                <a:solidFill>
                  <a:srgbClr val="FF0000"/>
                </a:solidFill>
                <a:latin typeface="Times New Roman"/>
                <a:cs typeface="Times New Roman"/>
              </a:rPr>
              <a:t>officer",</a:t>
            </a:r>
            <a:r>
              <a:rPr sz="1700" spc="5" dirty="0">
                <a:solidFill>
                  <a:srgbClr val="FF0000"/>
                </a:solidFill>
                <a:latin typeface="Times New Roman"/>
                <a:cs typeface="Times New Roman"/>
              </a:rPr>
              <a:t> </a:t>
            </a:r>
            <a:r>
              <a:rPr sz="1700" i="1" dirty="0">
                <a:solidFill>
                  <a:srgbClr val="FF0000"/>
                </a:solidFill>
                <a:latin typeface="Times New Roman"/>
                <a:cs typeface="Times New Roman"/>
              </a:rPr>
              <a:t>used</a:t>
            </a:r>
            <a:r>
              <a:rPr sz="1700" spc="-5" dirty="0">
                <a:solidFill>
                  <a:srgbClr val="FF0000"/>
                </a:solidFill>
                <a:latin typeface="Times New Roman"/>
                <a:cs typeface="Times New Roman"/>
              </a:rPr>
              <a:t> </a:t>
            </a:r>
            <a:r>
              <a:rPr sz="1700" i="1" dirty="0">
                <a:solidFill>
                  <a:srgbClr val="FF0000"/>
                </a:solidFill>
                <a:latin typeface="Times New Roman"/>
                <a:cs typeface="Times New Roman"/>
              </a:rPr>
              <a:t>with</a:t>
            </a:r>
            <a:r>
              <a:rPr sz="1700" spc="10" dirty="0">
                <a:solidFill>
                  <a:srgbClr val="FF0000"/>
                </a:solidFill>
                <a:latin typeface="Times New Roman"/>
                <a:cs typeface="Times New Roman"/>
              </a:rPr>
              <a:t> </a:t>
            </a:r>
            <a:r>
              <a:rPr sz="1700" i="1" spc="-10" dirty="0">
                <a:solidFill>
                  <a:srgbClr val="FF0000"/>
                </a:solidFill>
                <a:latin typeface="Times New Roman"/>
                <a:cs typeface="Times New Roman"/>
              </a:rPr>
              <a:t>reference</a:t>
            </a:r>
            <a:r>
              <a:rPr sz="1700" spc="5" dirty="0">
                <a:solidFill>
                  <a:srgbClr val="FF0000"/>
                </a:solidFill>
                <a:latin typeface="Times New Roman"/>
                <a:cs typeface="Times New Roman"/>
              </a:rPr>
              <a:t> </a:t>
            </a:r>
            <a:r>
              <a:rPr sz="1700" i="1" dirty="0">
                <a:solidFill>
                  <a:srgbClr val="FF0000"/>
                </a:solidFill>
                <a:latin typeface="Times New Roman"/>
                <a:cs typeface="Times New Roman"/>
              </a:rPr>
              <a:t>to</a:t>
            </a:r>
            <a:r>
              <a:rPr sz="1700" spc="10" dirty="0">
                <a:solidFill>
                  <a:srgbClr val="FF0000"/>
                </a:solidFill>
                <a:latin typeface="Times New Roman"/>
                <a:cs typeface="Times New Roman"/>
              </a:rPr>
              <a:t> </a:t>
            </a:r>
            <a:r>
              <a:rPr sz="1700" i="1" dirty="0">
                <a:solidFill>
                  <a:srgbClr val="FF0000"/>
                </a:solidFill>
                <a:latin typeface="Times New Roman"/>
                <a:cs typeface="Times New Roman"/>
              </a:rPr>
              <a:t>a</a:t>
            </a:r>
            <a:r>
              <a:rPr sz="1700" spc="10" dirty="0">
                <a:solidFill>
                  <a:srgbClr val="FF0000"/>
                </a:solidFill>
                <a:latin typeface="Times New Roman"/>
                <a:cs typeface="Times New Roman"/>
              </a:rPr>
              <a:t> </a:t>
            </a:r>
            <a:r>
              <a:rPr sz="1700" i="1" dirty="0">
                <a:solidFill>
                  <a:srgbClr val="FF0000"/>
                </a:solidFill>
                <a:latin typeface="Times New Roman"/>
                <a:cs typeface="Times New Roman"/>
              </a:rPr>
              <a:t>local</a:t>
            </a:r>
            <a:r>
              <a:rPr sz="1700" dirty="0">
                <a:solidFill>
                  <a:srgbClr val="FF0000"/>
                </a:solidFill>
                <a:latin typeface="Times New Roman"/>
                <a:cs typeface="Times New Roman"/>
              </a:rPr>
              <a:t> </a:t>
            </a:r>
            <a:r>
              <a:rPr sz="1700" i="1" dirty="0">
                <a:solidFill>
                  <a:srgbClr val="FF0000"/>
                </a:solidFill>
                <a:latin typeface="Times New Roman"/>
                <a:cs typeface="Times New Roman"/>
              </a:rPr>
              <a:t>authority</a:t>
            </a:r>
            <a:r>
              <a:rPr sz="1700" spc="10" dirty="0">
                <a:solidFill>
                  <a:srgbClr val="FF0000"/>
                </a:solidFill>
                <a:latin typeface="Times New Roman"/>
                <a:cs typeface="Times New Roman"/>
              </a:rPr>
              <a:t> </a:t>
            </a:r>
            <a:r>
              <a:rPr sz="1700" i="1" dirty="0">
                <a:solidFill>
                  <a:srgbClr val="FF0000"/>
                </a:solidFill>
                <a:latin typeface="Times New Roman"/>
                <a:cs typeface="Times New Roman"/>
              </a:rPr>
              <a:t>or</a:t>
            </a:r>
            <a:r>
              <a:rPr sz="1700" spc="5" dirty="0">
                <a:solidFill>
                  <a:srgbClr val="FF0000"/>
                </a:solidFill>
                <a:latin typeface="Times New Roman"/>
                <a:cs typeface="Times New Roman"/>
              </a:rPr>
              <a:t> </a:t>
            </a:r>
            <a:r>
              <a:rPr sz="1700" i="1" dirty="0">
                <a:solidFill>
                  <a:srgbClr val="FF0000"/>
                </a:solidFill>
                <a:latin typeface="Times New Roman"/>
                <a:cs typeface="Times New Roman"/>
              </a:rPr>
              <a:t>a</a:t>
            </a:r>
            <a:r>
              <a:rPr sz="1700" spc="10" dirty="0">
                <a:solidFill>
                  <a:srgbClr val="FF0000"/>
                </a:solidFill>
                <a:latin typeface="Times New Roman"/>
                <a:cs typeface="Times New Roman"/>
              </a:rPr>
              <a:t> </a:t>
            </a:r>
            <a:r>
              <a:rPr sz="1700" i="1" dirty="0">
                <a:solidFill>
                  <a:srgbClr val="FF0000"/>
                </a:solidFill>
                <a:latin typeface="Times New Roman"/>
                <a:cs typeface="Times New Roman"/>
              </a:rPr>
              <a:t>company</a:t>
            </a:r>
            <a:r>
              <a:rPr sz="1700" spc="10" dirty="0">
                <a:solidFill>
                  <a:srgbClr val="FF0000"/>
                </a:solidFill>
                <a:latin typeface="Times New Roman"/>
                <a:cs typeface="Times New Roman"/>
              </a:rPr>
              <a:t> </a:t>
            </a:r>
            <a:r>
              <a:rPr sz="1700" i="1" dirty="0">
                <a:solidFill>
                  <a:srgbClr val="FF0000"/>
                </a:solidFill>
                <a:latin typeface="Times New Roman"/>
                <a:cs typeface="Times New Roman"/>
              </a:rPr>
              <a:t>or</a:t>
            </a:r>
            <a:r>
              <a:rPr sz="1700" spc="-5" dirty="0">
                <a:solidFill>
                  <a:srgbClr val="FF0000"/>
                </a:solidFill>
                <a:latin typeface="Times New Roman"/>
                <a:cs typeface="Times New Roman"/>
              </a:rPr>
              <a:t> </a:t>
            </a:r>
            <a:r>
              <a:rPr sz="1700" i="1" dirty="0">
                <a:solidFill>
                  <a:srgbClr val="FF0000"/>
                </a:solidFill>
                <a:latin typeface="Times New Roman"/>
                <a:cs typeface="Times New Roman"/>
              </a:rPr>
              <a:t>any</a:t>
            </a:r>
            <a:r>
              <a:rPr sz="1700" spc="10" dirty="0">
                <a:solidFill>
                  <a:srgbClr val="FF0000"/>
                </a:solidFill>
                <a:latin typeface="Times New Roman"/>
                <a:cs typeface="Times New Roman"/>
              </a:rPr>
              <a:t> </a:t>
            </a:r>
            <a:r>
              <a:rPr sz="1700" i="1" dirty="0">
                <a:solidFill>
                  <a:srgbClr val="FF0000"/>
                </a:solidFill>
                <a:latin typeface="Times New Roman"/>
                <a:cs typeface="Times New Roman"/>
              </a:rPr>
              <a:t>other</a:t>
            </a:r>
            <a:r>
              <a:rPr sz="1700" spc="5" dirty="0">
                <a:solidFill>
                  <a:srgbClr val="FF0000"/>
                </a:solidFill>
                <a:latin typeface="Times New Roman"/>
                <a:cs typeface="Times New Roman"/>
              </a:rPr>
              <a:t> </a:t>
            </a:r>
            <a:r>
              <a:rPr sz="1700" i="1" spc="-10" dirty="0">
                <a:solidFill>
                  <a:srgbClr val="FF0000"/>
                </a:solidFill>
                <a:latin typeface="Times New Roman"/>
                <a:cs typeface="Times New Roman"/>
              </a:rPr>
              <a:t>public</a:t>
            </a:r>
            <a:r>
              <a:rPr sz="1700" spc="-10" dirty="0">
                <a:solidFill>
                  <a:srgbClr val="FF0000"/>
                </a:solidFill>
                <a:latin typeface="Times New Roman"/>
                <a:cs typeface="Times New Roman"/>
              </a:rPr>
              <a:t> </a:t>
            </a:r>
            <a:r>
              <a:rPr sz="1700" i="1" dirty="0">
                <a:solidFill>
                  <a:srgbClr val="FF0000"/>
                </a:solidFill>
                <a:latin typeface="Times New Roman"/>
                <a:cs typeface="Times New Roman"/>
              </a:rPr>
              <a:t>body</a:t>
            </a:r>
            <a:r>
              <a:rPr sz="1700" spc="-35" dirty="0">
                <a:solidFill>
                  <a:srgbClr val="FF0000"/>
                </a:solidFill>
                <a:latin typeface="Times New Roman"/>
                <a:cs typeface="Times New Roman"/>
              </a:rPr>
              <a:t> </a:t>
            </a:r>
            <a:r>
              <a:rPr sz="1700" i="1" dirty="0">
                <a:solidFill>
                  <a:srgbClr val="FF0000"/>
                </a:solidFill>
                <a:latin typeface="Times New Roman"/>
                <a:cs typeface="Times New Roman"/>
              </a:rPr>
              <a:t>or</a:t>
            </a:r>
            <a:r>
              <a:rPr sz="1700" spc="-15" dirty="0">
                <a:solidFill>
                  <a:srgbClr val="FF0000"/>
                </a:solidFill>
                <a:latin typeface="Times New Roman"/>
                <a:cs typeface="Times New Roman"/>
              </a:rPr>
              <a:t> </a:t>
            </a:r>
            <a:r>
              <a:rPr sz="1700" i="1" dirty="0">
                <a:solidFill>
                  <a:srgbClr val="FF0000"/>
                </a:solidFill>
                <a:latin typeface="Times New Roman"/>
                <a:cs typeface="Times New Roman"/>
              </a:rPr>
              <a:t>any</a:t>
            </a:r>
            <a:r>
              <a:rPr sz="1700" spc="-25" dirty="0">
                <a:solidFill>
                  <a:srgbClr val="FF0000"/>
                </a:solidFill>
                <a:latin typeface="Times New Roman"/>
                <a:cs typeface="Times New Roman"/>
              </a:rPr>
              <a:t> </a:t>
            </a:r>
            <a:r>
              <a:rPr sz="1700" i="1" dirty="0">
                <a:solidFill>
                  <a:srgbClr val="FF0000"/>
                </a:solidFill>
                <a:latin typeface="Times New Roman"/>
                <a:cs typeface="Times New Roman"/>
              </a:rPr>
              <a:t>association</a:t>
            </a:r>
            <a:r>
              <a:rPr sz="1700" dirty="0">
                <a:solidFill>
                  <a:srgbClr val="FF0000"/>
                </a:solidFill>
                <a:latin typeface="Times New Roman"/>
                <a:cs typeface="Times New Roman"/>
              </a:rPr>
              <a:t> </a:t>
            </a:r>
            <a:r>
              <a:rPr sz="1700" i="1" dirty="0">
                <a:solidFill>
                  <a:srgbClr val="FF0000"/>
                </a:solidFill>
                <a:latin typeface="Times New Roman"/>
                <a:cs typeface="Times New Roman"/>
              </a:rPr>
              <a:t>of</a:t>
            </a:r>
            <a:r>
              <a:rPr sz="1700" spc="-15" dirty="0">
                <a:solidFill>
                  <a:srgbClr val="FF0000"/>
                </a:solidFill>
                <a:latin typeface="Times New Roman"/>
                <a:cs typeface="Times New Roman"/>
              </a:rPr>
              <a:t> </a:t>
            </a:r>
            <a:r>
              <a:rPr sz="1700" i="1" dirty="0">
                <a:solidFill>
                  <a:srgbClr val="FF0000"/>
                </a:solidFill>
                <a:latin typeface="Times New Roman"/>
                <a:cs typeface="Times New Roman"/>
              </a:rPr>
              <a:t>persons</a:t>
            </a:r>
            <a:r>
              <a:rPr sz="1700" spc="-20" dirty="0">
                <a:solidFill>
                  <a:srgbClr val="FF0000"/>
                </a:solidFill>
                <a:latin typeface="Times New Roman"/>
                <a:cs typeface="Times New Roman"/>
              </a:rPr>
              <a:t> </a:t>
            </a:r>
            <a:r>
              <a:rPr sz="1700" i="1" dirty="0">
                <a:solidFill>
                  <a:srgbClr val="FF0000"/>
                </a:solidFill>
                <a:latin typeface="Times New Roman"/>
                <a:cs typeface="Times New Roman"/>
              </a:rPr>
              <a:t>or</a:t>
            </a:r>
            <a:r>
              <a:rPr sz="1700" spc="-20" dirty="0">
                <a:solidFill>
                  <a:srgbClr val="FF0000"/>
                </a:solidFill>
                <a:latin typeface="Times New Roman"/>
                <a:cs typeface="Times New Roman"/>
              </a:rPr>
              <a:t> </a:t>
            </a:r>
            <a:r>
              <a:rPr sz="1700" i="1" dirty="0">
                <a:solidFill>
                  <a:srgbClr val="FF0000"/>
                </a:solidFill>
                <a:latin typeface="Times New Roman"/>
                <a:cs typeface="Times New Roman"/>
              </a:rPr>
              <a:t>any</a:t>
            </a:r>
            <a:r>
              <a:rPr sz="1700" spc="-20" dirty="0">
                <a:solidFill>
                  <a:srgbClr val="FF0000"/>
                </a:solidFill>
                <a:latin typeface="Times New Roman"/>
                <a:cs typeface="Times New Roman"/>
              </a:rPr>
              <a:t> </a:t>
            </a:r>
            <a:r>
              <a:rPr sz="1700" i="1" dirty="0">
                <a:solidFill>
                  <a:srgbClr val="FF0000"/>
                </a:solidFill>
                <a:latin typeface="Times New Roman"/>
                <a:cs typeface="Times New Roman"/>
              </a:rPr>
              <a:t>body</a:t>
            </a:r>
            <a:r>
              <a:rPr sz="1700" spc="-35" dirty="0">
                <a:solidFill>
                  <a:srgbClr val="FF0000"/>
                </a:solidFill>
                <a:latin typeface="Times New Roman"/>
                <a:cs typeface="Times New Roman"/>
              </a:rPr>
              <a:t> </a:t>
            </a:r>
            <a:r>
              <a:rPr sz="1700" i="1" dirty="0">
                <a:solidFill>
                  <a:srgbClr val="FF0000"/>
                </a:solidFill>
                <a:latin typeface="Times New Roman"/>
                <a:cs typeface="Times New Roman"/>
              </a:rPr>
              <a:t>of</a:t>
            </a:r>
            <a:r>
              <a:rPr sz="1700" spc="-10" dirty="0">
                <a:solidFill>
                  <a:srgbClr val="FF0000"/>
                </a:solidFill>
                <a:latin typeface="Times New Roman"/>
                <a:cs typeface="Times New Roman"/>
              </a:rPr>
              <a:t> </a:t>
            </a:r>
            <a:r>
              <a:rPr sz="1700" i="1" dirty="0">
                <a:solidFill>
                  <a:srgbClr val="FF0000"/>
                </a:solidFill>
                <a:latin typeface="Times New Roman"/>
                <a:cs typeface="Times New Roman"/>
              </a:rPr>
              <a:t>individuals,</a:t>
            </a:r>
            <a:r>
              <a:rPr sz="1700" spc="-5" dirty="0">
                <a:solidFill>
                  <a:srgbClr val="FF0000"/>
                </a:solidFill>
                <a:latin typeface="Times New Roman"/>
                <a:cs typeface="Times New Roman"/>
              </a:rPr>
              <a:t> </a:t>
            </a:r>
            <a:r>
              <a:rPr sz="1700" i="1" spc="-10" dirty="0">
                <a:solidFill>
                  <a:srgbClr val="FF0000"/>
                </a:solidFill>
                <a:latin typeface="Times New Roman"/>
                <a:cs typeface="Times New Roman"/>
              </a:rPr>
              <a:t>means—</a:t>
            </a:r>
            <a:endParaRPr sz="1700">
              <a:latin typeface="Times New Roman"/>
              <a:cs typeface="Times New Roman"/>
            </a:endParaRPr>
          </a:p>
          <a:p>
            <a:pPr marL="196850">
              <a:lnSpc>
                <a:spcPts val="1735"/>
              </a:lnSpc>
              <a:spcBef>
                <a:spcPts val="994"/>
              </a:spcBef>
            </a:pPr>
            <a:r>
              <a:rPr sz="1700" i="1" dirty="0">
                <a:solidFill>
                  <a:srgbClr val="FF0000"/>
                </a:solidFill>
                <a:latin typeface="Times New Roman"/>
                <a:cs typeface="Times New Roman"/>
              </a:rPr>
              <a:t>(a)</a:t>
            </a:r>
            <a:r>
              <a:rPr sz="1700" spc="235" dirty="0">
                <a:solidFill>
                  <a:srgbClr val="FF0000"/>
                </a:solidFill>
                <a:latin typeface="Times New Roman"/>
                <a:cs typeface="Times New Roman"/>
              </a:rPr>
              <a:t> </a:t>
            </a:r>
            <a:r>
              <a:rPr sz="1700" i="1" dirty="0">
                <a:solidFill>
                  <a:srgbClr val="FF0000"/>
                </a:solidFill>
                <a:latin typeface="Times New Roman"/>
                <a:cs typeface="Times New Roman"/>
              </a:rPr>
              <a:t>the</a:t>
            </a:r>
            <a:r>
              <a:rPr sz="1700" spc="245" dirty="0">
                <a:solidFill>
                  <a:srgbClr val="FF0000"/>
                </a:solidFill>
                <a:latin typeface="Times New Roman"/>
                <a:cs typeface="Times New Roman"/>
              </a:rPr>
              <a:t> </a:t>
            </a:r>
            <a:r>
              <a:rPr sz="1700" i="1" dirty="0">
                <a:solidFill>
                  <a:srgbClr val="FF0000"/>
                </a:solidFill>
                <a:latin typeface="Times New Roman"/>
                <a:cs typeface="Times New Roman"/>
              </a:rPr>
              <a:t>secretary,</a:t>
            </a:r>
            <a:r>
              <a:rPr sz="1700" spc="229" dirty="0">
                <a:solidFill>
                  <a:srgbClr val="FF0000"/>
                </a:solidFill>
                <a:latin typeface="Times New Roman"/>
                <a:cs typeface="Times New Roman"/>
              </a:rPr>
              <a:t> </a:t>
            </a:r>
            <a:r>
              <a:rPr sz="1700" i="1" spc="-20" dirty="0">
                <a:solidFill>
                  <a:srgbClr val="FF0000"/>
                </a:solidFill>
                <a:latin typeface="Times New Roman"/>
                <a:cs typeface="Times New Roman"/>
              </a:rPr>
              <a:t>treasurer,</a:t>
            </a:r>
            <a:r>
              <a:rPr sz="1700" spc="240" dirty="0">
                <a:solidFill>
                  <a:srgbClr val="FF0000"/>
                </a:solidFill>
                <a:latin typeface="Times New Roman"/>
                <a:cs typeface="Times New Roman"/>
              </a:rPr>
              <a:t> </a:t>
            </a:r>
            <a:r>
              <a:rPr sz="1700" i="1" dirty="0">
                <a:solidFill>
                  <a:srgbClr val="FF0000"/>
                </a:solidFill>
                <a:latin typeface="Times New Roman"/>
                <a:cs typeface="Times New Roman"/>
              </a:rPr>
              <a:t>manager</a:t>
            </a:r>
            <a:r>
              <a:rPr sz="1700" spc="245" dirty="0">
                <a:solidFill>
                  <a:srgbClr val="FF0000"/>
                </a:solidFill>
                <a:latin typeface="Times New Roman"/>
                <a:cs typeface="Times New Roman"/>
              </a:rPr>
              <a:t> </a:t>
            </a:r>
            <a:r>
              <a:rPr sz="1700" i="1" dirty="0">
                <a:solidFill>
                  <a:srgbClr val="FF0000"/>
                </a:solidFill>
                <a:latin typeface="Times New Roman"/>
                <a:cs typeface="Times New Roman"/>
              </a:rPr>
              <a:t>or</a:t>
            </a:r>
            <a:r>
              <a:rPr sz="1700" spc="229" dirty="0">
                <a:solidFill>
                  <a:srgbClr val="FF0000"/>
                </a:solidFill>
                <a:latin typeface="Times New Roman"/>
                <a:cs typeface="Times New Roman"/>
              </a:rPr>
              <a:t> </a:t>
            </a:r>
            <a:r>
              <a:rPr sz="1700" i="1" dirty="0">
                <a:solidFill>
                  <a:srgbClr val="FF0000"/>
                </a:solidFill>
                <a:latin typeface="Times New Roman"/>
                <a:cs typeface="Times New Roman"/>
              </a:rPr>
              <a:t>agent</a:t>
            </a:r>
            <a:r>
              <a:rPr sz="1700" spc="240" dirty="0">
                <a:solidFill>
                  <a:srgbClr val="FF0000"/>
                </a:solidFill>
                <a:latin typeface="Times New Roman"/>
                <a:cs typeface="Times New Roman"/>
              </a:rPr>
              <a:t> </a:t>
            </a:r>
            <a:r>
              <a:rPr sz="1700" i="1" dirty="0">
                <a:solidFill>
                  <a:srgbClr val="FF0000"/>
                </a:solidFill>
                <a:latin typeface="Times New Roman"/>
                <a:cs typeface="Times New Roman"/>
              </a:rPr>
              <a:t>of</a:t>
            </a:r>
            <a:r>
              <a:rPr sz="1700" spc="240" dirty="0">
                <a:solidFill>
                  <a:srgbClr val="FF0000"/>
                </a:solidFill>
                <a:latin typeface="Times New Roman"/>
                <a:cs typeface="Times New Roman"/>
              </a:rPr>
              <a:t> </a:t>
            </a:r>
            <a:r>
              <a:rPr sz="1700" i="1" dirty="0">
                <a:solidFill>
                  <a:srgbClr val="FF0000"/>
                </a:solidFill>
                <a:latin typeface="Times New Roman"/>
                <a:cs typeface="Times New Roman"/>
              </a:rPr>
              <a:t>the</a:t>
            </a:r>
            <a:r>
              <a:rPr sz="1700" spc="240" dirty="0">
                <a:solidFill>
                  <a:srgbClr val="FF0000"/>
                </a:solidFill>
                <a:latin typeface="Times New Roman"/>
                <a:cs typeface="Times New Roman"/>
              </a:rPr>
              <a:t> </a:t>
            </a:r>
            <a:r>
              <a:rPr sz="1700" i="1" dirty="0">
                <a:solidFill>
                  <a:srgbClr val="FF0000"/>
                </a:solidFill>
                <a:latin typeface="Times New Roman"/>
                <a:cs typeface="Times New Roman"/>
              </a:rPr>
              <a:t>authority,</a:t>
            </a:r>
            <a:r>
              <a:rPr sz="1700" spc="225" dirty="0">
                <a:solidFill>
                  <a:srgbClr val="FF0000"/>
                </a:solidFill>
                <a:latin typeface="Times New Roman"/>
                <a:cs typeface="Times New Roman"/>
              </a:rPr>
              <a:t> </a:t>
            </a:r>
            <a:r>
              <a:rPr sz="1700" i="1" dirty="0">
                <a:solidFill>
                  <a:srgbClr val="FF0000"/>
                </a:solidFill>
                <a:latin typeface="Times New Roman"/>
                <a:cs typeface="Times New Roman"/>
              </a:rPr>
              <a:t>company,</a:t>
            </a:r>
            <a:r>
              <a:rPr sz="1700" spc="254" dirty="0">
                <a:solidFill>
                  <a:srgbClr val="FF0000"/>
                </a:solidFill>
                <a:latin typeface="Times New Roman"/>
                <a:cs typeface="Times New Roman"/>
              </a:rPr>
              <a:t> </a:t>
            </a:r>
            <a:r>
              <a:rPr sz="1700" i="1" dirty="0">
                <a:solidFill>
                  <a:srgbClr val="FF0000"/>
                </a:solidFill>
                <a:latin typeface="Times New Roman"/>
                <a:cs typeface="Times New Roman"/>
              </a:rPr>
              <a:t>association</a:t>
            </a:r>
            <a:r>
              <a:rPr sz="1700" spc="245" dirty="0">
                <a:solidFill>
                  <a:srgbClr val="FF0000"/>
                </a:solidFill>
                <a:latin typeface="Times New Roman"/>
                <a:cs typeface="Times New Roman"/>
              </a:rPr>
              <a:t> </a:t>
            </a:r>
            <a:r>
              <a:rPr sz="1700" i="1" dirty="0">
                <a:solidFill>
                  <a:srgbClr val="FF0000"/>
                </a:solidFill>
                <a:latin typeface="Times New Roman"/>
                <a:cs typeface="Times New Roman"/>
              </a:rPr>
              <a:t>or</a:t>
            </a:r>
            <a:r>
              <a:rPr sz="1700" spc="240" dirty="0">
                <a:solidFill>
                  <a:srgbClr val="FF0000"/>
                </a:solidFill>
                <a:latin typeface="Times New Roman"/>
                <a:cs typeface="Times New Roman"/>
              </a:rPr>
              <a:t> </a:t>
            </a:r>
            <a:r>
              <a:rPr sz="1700" i="1" spc="-10" dirty="0">
                <a:solidFill>
                  <a:srgbClr val="FF0000"/>
                </a:solidFill>
                <a:latin typeface="Times New Roman"/>
                <a:cs typeface="Times New Roman"/>
              </a:rPr>
              <a:t>body,</a:t>
            </a:r>
            <a:endParaRPr sz="1700">
              <a:latin typeface="Times New Roman"/>
              <a:cs typeface="Times New Roman"/>
            </a:endParaRPr>
          </a:p>
          <a:p>
            <a:pPr marL="103505">
              <a:lnSpc>
                <a:spcPts val="1430"/>
              </a:lnSpc>
              <a:tabLst>
                <a:tab pos="512445" algn="l"/>
              </a:tabLst>
            </a:pPr>
            <a:r>
              <a:rPr sz="1700" i="1" spc="-25" dirty="0">
                <a:solidFill>
                  <a:srgbClr val="FF0000"/>
                </a:solidFill>
                <a:latin typeface="Times New Roman"/>
                <a:cs typeface="Times New Roman"/>
              </a:rPr>
              <a:t>or</a:t>
            </a:r>
            <a:r>
              <a:rPr sz="1700" dirty="0">
                <a:solidFill>
                  <a:srgbClr val="FF0000"/>
                </a:solidFill>
                <a:latin typeface="Times New Roman"/>
                <a:cs typeface="Times New Roman"/>
              </a:rPr>
              <a:t>	</a:t>
            </a:r>
            <a:r>
              <a:rPr sz="1700" i="1" dirty="0">
                <a:solidFill>
                  <a:srgbClr val="FF0000"/>
                </a:solidFill>
                <a:latin typeface="Times New Roman"/>
                <a:cs typeface="Times New Roman"/>
              </a:rPr>
              <a:t>(b)</a:t>
            </a:r>
            <a:r>
              <a:rPr sz="1700" spc="395" dirty="0">
                <a:solidFill>
                  <a:srgbClr val="FF0000"/>
                </a:solidFill>
                <a:latin typeface="Times New Roman"/>
                <a:cs typeface="Times New Roman"/>
              </a:rPr>
              <a:t> </a:t>
            </a:r>
            <a:r>
              <a:rPr sz="1700" i="1" dirty="0">
                <a:solidFill>
                  <a:srgbClr val="FF0000"/>
                </a:solidFill>
                <a:latin typeface="Times New Roman"/>
                <a:cs typeface="Times New Roman"/>
              </a:rPr>
              <a:t>any</a:t>
            </a:r>
            <a:r>
              <a:rPr sz="1700" spc="395" dirty="0">
                <a:solidFill>
                  <a:srgbClr val="FF0000"/>
                </a:solidFill>
                <a:latin typeface="Times New Roman"/>
                <a:cs typeface="Times New Roman"/>
              </a:rPr>
              <a:t> </a:t>
            </a:r>
            <a:r>
              <a:rPr sz="1700" i="1" dirty="0">
                <a:solidFill>
                  <a:srgbClr val="FF0000"/>
                </a:solidFill>
                <a:latin typeface="Times New Roman"/>
                <a:cs typeface="Times New Roman"/>
              </a:rPr>
              <a:t>person</a:t>
            </a:r>
            <a:r>
              <a:rPr sz="1700" spc="400" dirty="0">
                <a:solidFill>
                  <a:srgbClr val="FF0000"/>
                </a:solidFill>
                <a:latin typeface="Times New Roman"/>
                <a:cs typeface="Times New Roman"/>
              </a:rPr>
              <a:t> </a:t>
            </a:r>
            <a:r>
              <a:rPr sz="1700" i="1" dirty="0">
                <a:solidFill>
                  <a:srgbClr val="FF0000"/>
                </a:solidFill>
                <a:latin typeface="Times New Roman"/>
                <a:cs typeface="Times New Roman"/>
              </a:rPr>
              <a:t>connected</a:t>
            </a:r>
            <a:r>
              <a:rPr sz="1700" spc="390" dirty="0">
                <a:solidFill>
                  <a:srgbClr val="FF0000"/>
                </a:solidFill>
                <a:latin typeface="Times New Roman"/>
                <a:cs typeface="Times New Roman"/>
              </a:rPr>
              <a:t> </a:t>
            </a:r>
            <a:r>
              <a:rPr sz="1700" i="1" dirty="0">
                <a:solidFill>
                  <a:srgbClr val="FF0000"/>
                </a:solidFill>
                <a:latin typeface="Times New Roman"/>
                <a:cs typeface="Times New Roman"/>
              </a:rPr>
              <a:t>with</a:t>
            </a:r>
            <a:r>
              <a:rPr sz="1700" spc="400" dirty="0">
                <a:solidFill>
                  <a:srgbClr val="FF0000"/>
                </a:solidFill>
                <a:latin typeface="Times New Roman"/>
                <a:cs typeface="Times New Roman"/>
              </a:rPr>
              <a:t> </a:t>
            </a:r>
            <a:r>
              <a:rPr sz="1700" i="1" dirty="0">
                <a:solidFill>
                  <a:srgbClr val="FF0000"/>
                </a:solidFill>
                <a:latin typeface="Times New Roman"/>
                <a:cs typeface="Times New Roman"/>
              </a:rPr>
              <a:t>the</a:t>
            </a:r>
            <a:r>
              <a:rPr sz="1700" spc="385" dirty="0">
                <a:solidFill>
                  <a:srgbClr val="FF0000"/>
                </a:solidFill>
                <a:latin typeface="Times New Roman"/>
                <a:cs typeface="Times New Roman"/>
              </a:rPr>
              <a:t> </a:t>
            </a:r>
            <a:r>
              <a:rPr sz="1700" i="1" dirty="0">
                <a:solidFill>
                  <a:srgbClr val="FF0000"/>
                </a:solidFill>
                <a:latin typeface="Times New Roman"/>
                <a:cs typeface="Times New Roman"/>
              </a:rPr>
              <a:t>management</a:t>
            </a:r>
            <a:r>
              <a:rPr sz="1700" spc="395" dirty="0">
                <a:solidFill>
                  <a:srgbClr val="FF0000"/>
                </a:solidFill>
                <a:latin typeface="Times New Roman"/>
                <a:cs typeface="Times New Roman"/>
              </a:rPr>
              <a:t> </a:t>
            </a:r>
            <a:r>
              <a:rPr sz="1700" i="1" dirty="0">
                <a:solidFill>
                  <a:srgbClr val="FF0000"/>
                </a:solidFill>
                <a:latin typeface="Times New Roman"/>
                <a:cs typeface="Times New Roman"/>
              </a:rPr>
              <a:t>or</a:t>
            </a:r>
            <a:r>
              <a:rPr sz="1700" spc="400" dirty="0">
                <a:solidFill>
                  <a:srgbClr val="FF0000"/>
                </a:solidFill>
                <a:latin typeface="Times New Roman"/>
                <a:cs typeface="Times New Roman"/>
              </a:rPr>
              <a:t> </a:t>
            </a:r>
            <a:r>
              <a:rPr sz="1700" i="1" dirty="0">
                <a:solidFill>
                  <a:srgbClr val="FF0000"/>
                </a:solidFill>
                <a:latin typeface="Times New Roman"/>
                <a:cs typeface="Times New Roman"/>
              </a:rPr>
              <a:t>administration</a:t>
            </a:r>
            <a:r>
              <a:rPr sz="1700" spc="400" dirty="0">
                <a:solidFill>
                  <a:srgbClr val="FF0000"/>
                </a:solidFill>
                <a:latin typeface="Times New Roman"/>
                <a:cs typeface="Times New Roman"/>
              </a:rPr>
              <a:t> </a:t>
            </a:r>
            <a:r>
              <a:rPr sz="1700" i="1" dirty="0">
                <a:solidFill>
                  <a:srgbClr val="FF0000"/>
                </a:solidFill>
                <a:latin typeface="Times New Roman"/>
                <a:cs typeface="Times New Roman"/>
              </a:rPr>
              <a:t>of</a:t>
            </a:r>
            <a:r>
              <a:rPr sz="1700" spc="395" dirty="0">
                <a:solidFill>
                  <a:srgbClr val="FF0000"/>
                </a:solidFill>
                <a:latin typeface="Times New Roman"/>
                <a:cs typeface="Times New Roman"/>
              </a:rPr>
              <a:t> </a:t>
            </a:r>
            <a:r>
              <a:rPr sz="1700" i="1" dirty="0">
                <a:solidFill>
                  <a:srgbClr val="FF0000"/>
                </a:solidFill>
                <a:latin typeface="Times New Roman"/>
                <a:cs typeface="Times New Roman"/>
              </a:rPr>
              <a:t>the</a:t>
            </a:r>
            <a:r>
              <a:rPr sz="1700" spc="400" dirty="0">
                <a:solidFill>
                  <a:srgbClr val="FF0000"/>
                </a:solidFill>
                <a:latin typeface="Times New Roman"/>
                <a:cs typeface="Times New Roman"/>
              </a:rPr>
              <a:t> </a:t>
            </a:r>
            <a:r>
              <a:rPr sz="1700" i="1" dirty="0">
                <a:solidFill>
                  <a:srgbClr val="FF0000"/>
                </a:solidFill>
                <a:latin typeface="Times New Roman"/>
                <a:cs typeface="Times New Roman"/>
              </a:rPr>
              <a:t>local</a:t>
            </a:r>
            <a:r>
              <a:rPr sz="1700" spc="400" dirty="0">
                <a:solidFill>
                  <a:srgbClr val="FF0000"/>
                </a:solidFill>
                <a:latin typeface="Times New Roman"/>
                <a:cs typeface="Times New Roman"/>
              </a:rPr>
              <a:t> </a:t>
            </a:r>
            <a:r>
              <a:rPr sz="1700" i="1" spc="-10" dirty="0">
                <a:solidFill>
                  <a:srgbClr val="FF0000"/>
                </a:solidFill>
                <a:latin typeface="Times New Roman"/>
                <a:cs typeface="Times New Roman"/>
              </a:rPr>
              <a:t>authority,</a:t>
            </a:r>
            <a:endParaRPr sz="1700">
              <a:latin typeface="Times New Roman"/>
              <a:cs typeface="Times New Roman"/>
            </a:endParaRPr>
          </a:p>
          <a:p>
            <a:pPr marL="103505" marR="6350">
              <a:lnSpc>
                <a:spcPct val="70000"/>
              </a:lnSpc>
              <a:spcBef>
                <a:spcPts val="305"/>
              </a:spcBef>
            </a:pPr>
            <a:r>
              <a:rPr sz="1700" i="1" dirty="0">
                <a:solidFill>
                  <a:srgbClr val="FF0000"/>
                </a:solidFill>
                <a:latin typeface="Times New Roman"/>
                <a:cs typeface="Times New Roman"/>
              </a:rPr>
              <a:t>company,</a:t>
            </a:r>
            <a:r>
              <a:rPr sz="1700" dirty="0">
                <a:solidFill>
                  <a:srgbClr val="FF0000"/>
                </a:solidFill>
                <a:latin typeface="Times New Roman"/>
                <a:cs typeface="Times New Roman"/>
              </a:rPr>
              <a:t> </a:t>
            </a:r>
            <a:r>
              <a:rPr sz="1700" i="1" dirty="0">
                <a:solidFill>
                  <a:srgbClr val="FF0000"/>
                </a:solidFill>
                <a:latin typeface="Times New Roman"/>
                <a:cs typeface="Times New Roman"/>
              </a:rPr>
              <a:t>association</a:t>
            </a:r>
            <a:r>
              <a:rPr sz="1700" dirty="0">
                <a:solidFill>
                  <a:srgbClr val="FF0000"/>
                </a:solidFill>
                <a:latin typeface="Times New Roman"/>
                <a:cs typeface="Times New Roman"/>
              </a:rPr>
              <a:t> </a:t>
            </a:r>
            <a:r>
              <a:rPr sz="1700" i="1" dirty="0">
                <a:solidFill>
                  <a:srgbClr val="FF0000"/>
                </a:solidFill>
                <a:latin typeface="Times New Roman"/>
                <a:cs typeface="Times New Roman"/>
              </a:rPr>
              <a:t>or</a:t>
            </a:r>
            <a:r>
              <a:rPr sz="1700" spc="-5" dirty="0">
                <a:solidFill>
                  <a:srgbClr val="FF0000"/>
                </a:solidFill>
                <a:latin typeface="Times New Roman"/>
                <a:cs typeface="Times New Roman"/>
              </a:rPr>
              <a:t> </a:t>
            </a:r>
            <a:r>
              <a:rPr sz="1700" i="1" dirty="0">
                <a:solidFill>
                  <a:srgbClr val="FF0000"/>
                </a:solidFill>
                <a:latin typeface="Times New Roman"/>
                <a:cs typeface="Times New Roman"/>
              </a:rPr>
              <a:t>body</a:t>
            </a:r>
            <a:r>
              <a:rPr sz="1700" spc="-10" dirty="0">
                <a:solidFill>
                  <a:srgbClr val="FF0000"/>
                </a:solidFill>
                <a:latin typeface="Times New Roman"/>
                <a:cs typeface="Times New Roman"/>
              </a:rPr>
              <a:t> </a:t>
            </a:r>
            <a:r>
              <a:rPr sz="1700" i="1" dirty="0">
                <a:solidFill>
                  <a:srgbClr val="FF0000"/>
                </a:solidFill>
                <a:latin typeface="Times New Roman"/>
                <a:cs typeface="Times New Roman"/>
              </a:rPr>
              <a:t>upon</a:t>
            </a:r>
            <a:r>
              <a:rPr sz="1700" spc="-10" dirty="0">
                <a:solidFill>
                  <a:srgbClr val="FF0000"/>
                </a:solidFill>
                <a:latin typeface="Times New Roman"/>
                <a:cs typeface="Times New Roman"/>
              </a:rPr>
              <a:t> </a:t>
            </a:r>
            <a:r>
              <a:rPr sz="1700" i="1" dirty="0">
                <a:solidFill>
                  <a:srgbClr val="FF0000"/>
                </a:solidFill>
                <a:latin typeface="Times New Roman"/>
                <a:cs typeface="Times New Roman"/>
              </a:rPr>
              <a:t>whom</a:t>
            </a:r>
            <a:r>
              <a:rPr sz="1700" spc="10" dirty="0">
                <a:solidFill>
                  <a:srgbClr val="FF0000"/>
                </a:solidFill>
                <a:latin typeface="Times New Roman"/>
                <a:cs typeface="Times New Roman"/>
              </a:rPr>
              <a:t> </a:t>
            </a:r>
            <a:r>
              <a:rPr sz="1700" i="1" dirty="0">
                <a:solidFill>
                  <a:srgbClr val="FF0000"/>
                </a:solidFill>
                <a:latin typeface="Times New Roman"/>
                <a:cs typeface="Times New Roman"/>
              </a:rPr>
              <a:t>the</a:t>
            </a:r>
            <a:r>
              <a:rPr sz="1700" spc="-15" dirty="0">
                <a:solidFill>
                  <a:srgbClr val="FF0000"/>
                </a:solidFill>
                <a:latin typeface="Times New Roman"/>
                <a:cs typeface="Times New Roman"/>
              </a:rPr>
              <a:t> </a:t>
            </a:r>
            <a:r>
              <a:rPr sz="1700" i="1" dirty="0">
                <a:solidFill>
                  <a:srgbClr val="FF0000"/>
                </a:solidFill>
                <a:latin typeface="Times New Roman"/>
                <a:cs typeface="Times New Roman"/>
              </a:rPr>
              <a:t>Assessing</a:t>
            </a:r>
            <a:r>
              <a:rPr sz="1700" spc="5" dirty="0">
                <a:solidFill>
                  <a:srgbClr val="FF0000"/>
                </a:solidFill>
                <a:latin typeface="Times New Roman"/>
                <a:cs typeface="Times New Roman"/>
              </a:rPr>
              <a:t> </a:t>
            </a:r>
            <a:r>
              <a:rPr sz="1700" i="1" dirty="0">
                <a:solidFill>
                  <a:srgbClr val="FF0000"/>
                </a:solidFill>
                <a:latin typeface="Times New Roman"/>
                <a:cs typeface="Times New Roman"/>
              </a:rPr>
              <a:t>Officer</a:t>
            </a:r>
            <a:r>
              <a:rPr sz="1700" spc="-5" dirty="0">
                <a:solidFill>
                  <a:srgbClr val="FF0000"/>
                </a:solidFill>
                <a:latin typeface="Times New Roman"/>
                <a:cs typeface="Times New Roman"/>
              </a:rPr>
              <a:t> </a:t>
            </a:r>
            <a:r>
              <a:rPr sz="1700" i="1" dirty="0">
                <a:solidFill>
                  <a:srgbClr val="FF0000"/>
                </a:solidFill>
                <a:latin typeface="Times New Roman"/>
                <a:cs typeface="Times New Roman"/>
              </a:rPr>
              <a:t>has</a:t>
            </a:r>
            <a:r>
              <a:rPr sz="1700" dirty="0">
                <a:solidFill>
                  <a:srgbClr val="FF0000"/>
                </a:solidFill>
                <a:latin typeface="Times New Roman"/>
                <a:cs typeface="Times New Roman"/>
              </a:rPr>
              <a:t> </a:t>
            </a:r>
            <a:r>
              <a:rPr sz="1700" i="1" dirty="0">
                <a:solidFill>
                  <a:srgbClr val="FF0000"/>
                </a:solidFill>
                <a:latin typeface="Times New Roman"/>
                <a:cs typeface="Times New Roman"/>
              </a:rPr>
              <a:t>served</a:t>
            </a:r>
            <a:r>
              <a:rPr sz="1700" spc="-15" dirty="0">
                <a:solidFill>
                  <a:srgbClr val="FF0000"/>
                </a:solidFill>
                <a:latin typeface="Times New Roman"/>
                <a:cs typeface="Times New Roman"/>
              </a:rPr>
              <a:t> </a:t>
            </a:r>
            <a:r>
              <a:rPr sz="1700" i="1" dirty="0">
                <a:solidFill>
                  <a:srgbClr val="FF0000"/>
                </a:solidFill>
                <a:latin typeface="Times New Roman"/>
                <a:cs typeface="Times New Roman"/>
              </a:rPr>
              <a:t>a</a:t>
            </a:r>
            <a:r>
              <a:rPr sz="1700" dirty="0">
                <a:solidFill>
                  <a:srgbClr val="FF0000"/>
                </a:solidFill>
                <a:latin typeface="Times New Roman"/>
                <a:cs typeface="Times New Roman"/>
              </a:rPr>
              <a:t> </a:t>
            </a:r>
            <a:r>
              <a:rPr sz="1700" i="1" dirty="0">
                <a:solidFill>
                  <a:srgbClr val="FF0000"/>
                </a:solidFill>
                <a:latin typeface="Times New Roman"/>
                <a:cs typeface="Times New Roman"/>
              </a:rPr>
              <a:t>notice</a:t>
            </a:r>
            <a:r>
              <a:rPr sz="1700" spc="-10" dirty="0">
                <a:solidFill>
                  <a:srgbClr val="FF0000"/>
                </a:solidFill>
                <a:latin typeface="Times New Roman"/>
                <a:cs typeface="Times New Roman"/>
              </a:rPr>
              <a:t> </a:t>
            </a:r>
            <a:r>
              <a:rPr sz="1700" i="1" dirty="0">
                <a:solidFill>
                  <a:srgbClr val="FF0000"/>
                </a:solidFill>
                <a:latin typeface="Times New Roman"/>
                <a:cs typeface="Times New Roman"/>
              </a:rPr>
              <a:t>of</a:t>
            </a:r>
            <a:r>
              <a:rPr sz="1700" spc="-5" dirty="0">
                <a:solidFill>
                  <a:srgbClr val="FF0000"/>
                </a:solidFill>
                <a:latin typeface="Times New Roman"/>
                <a:cs typeface="Times New Roman"/>
              </a:rPr>
              <a:t> </a:t>
            </a:r>
            <a:r>
              <a:rPr sz="1700" i="1" dirty="0">
                <a:solidFill>
                  <a:srgbClr val="FF0000"/>
                </a:solidFill>
                <a:latin typeface="Times New Roman"/>
                <a:cs typeface="Times New Roman"/>
              </a:rPr>
              <a:t>his</a:t>
            </a:r>
            <a:r>
              <a:rPr sz="1700" dirty="0">
                <a:solidFill>
                  <a:srgbClr val="FF0000"/>
                </a:solidFill>
                <a:latin typeface="Times New Roman"/>
                <a:cs typeface="Times New Roman"/>
              </a:rPr>
              <a:t> </a:t>
            </a:r>
            <a:r>
              <a:rPr sz="1700" i="1" spc="-10" dirty="0">
                <a:solidFill>
                  <a:srgbClr val="FF0000"/>
                </a:solidFill>
                <a:latin typeface="Times New Roman"/>
                <a:cs typeface="Times New Roman"/>
              </a:rPr>
              <a:t>intention</a:t>
            </a:r>
            <a:r>
              <a:rPr sz="1700" spc="-10" dirty="0">
                <a:solidFill>
                  <a:srgbClr val="FF0000"/>
                </a:solidFill>
                <a:latin typeface="Times New Roman"/>
                <a:cs typeface="Times New Roman"/>
              </a:rPr>
              <a:t> </a:t>
            </a:r>
            <a:r>
              <a:rPr sz="1700" i="1" dirty="0">
                <a:solidFill>
                  <a:srgbClr val="FF0000"/>
                </a:solidFill>
                <a:latin typeface="Times New Roman"/>
                <a:cs typeface="Times New Roman"/>
              </a:rPr>
              <a:t>of</a:t>
            </a:r>
            <a:r>
              <a:rPr sz="1700" spc="-30" dirty="0">
                <a:solidFill>
                  <a:srgbClr val="FF0000"/>
                </a:solidFill>
                <a:latin typeface="Times New Roman"/>
                <a:cs typeface="Times New Roman"/>
              </a:rPr>
              <a:t> </a:t>
            </a:r>
            <a:r>
              <a:rPr sz="1700" i="1" dirty="0">
                <a:solidFill>
                  <a:srgbClr val="FF0000"/>
                </a:solidFill>
                <a:latin typeface="Times New Roman"/>
                <a:cs typeface="Times New Roman"/>
              </a:rPr>
              <a:t>treating</a:t>
            </a:r>
            <a:r>
              <a:rPr sz="1700" spc="-25" dirty="0">
                <a:solidFill>
                  <a:srgbClr val="FF0000"/>
                </a:solidFill>
                <a:latin typeface="Times New Roman"/>
                <a:cs typeface="Times New Roman"/>
              </a:rPr>
              <a:t> </a:t>
            </a:r>
            <a:r>
              <a:rPr sz="1700" i="1" dirty="0">
                <a:solidFill>
                  <a:srgbClr val="FF0000"/>
                </a:solidFill>
                <a:latin typeface="Times New Roman"/>
                <a:cs typeface="Times New Roman"/>
              </a:rPr>
              <a:t>him</a:t>
            </a:r>
            <a:r>
              <a:rPr sz="1700" spc="-35" dirty="0">
                <a:solidFill>
                  <a:srgbClr val="FF0000"/>
                </a:solidFill>
                <a:latin typeface="Times New Roman"/>
                <a:cs typeface="Times New Roman"/>
              </a:rPr>
              <a:t> </a:t>
            </a:r>
            <a:r>
              <a:rPr sz="1700" i="1" dirty="0">
                <a:solidFill>
                  <a:srgbClr val="FF0000"/>
                </a:solidFill>
                <a:latin typeface="Times New Roman"/>
                <a:cs typeface="Times New Roman"/>
              </a:rPr>
              <a:t>as</a:t>
            </a:r>
            <a:r>
              <a:rPr sz="1700" spc="-35" dirty="0">
                <a:solidFill>
                  <a:srgbClr val="FF0000"/>
                </a:solidFill>
                <a:latin typeface="Times New Roman"/>
                <a:cs typeface="Times New Roman"/>
              </a:rPr>
              <a:t> </a:t>
            </a:r>
            <a:r>
              <a:rPr sz="1700" i="1" dirty="0">
                <a:solidFill>
                  <a:srgbClr val="FF0000"/>
                </a:solidFill>
                <a:latin typeface="Times New Roman"/>
                <a:cs typeface="Times New Roman"/>
              </a:rPr>
              <a:t>the</a:t>
            </a:r>
            <a:r>
              <a:rPr sz="1700" spc="-25" dirty="0">
                <a:solidFill>
                  <a:srgbClr val="FF0000"/>
                </a:solidFill>
                <a:latin typeface="Times New Roman"/>
                <a:cs typeface="Times New Roman"/>
              </a:rPr>
              <a:t> </a:t>
            </a:r>
            <a:r>
              <a:rPr sz="1700" i="1" dirty="0">
                <a:solidFill>
                  <a:srgbClr val="FF0000"/>
                </a:solidFill>
                <a:latin typeface="Times New Roman"/>
                <a:cs typeface="Times New Roman"/>
              </a:rPr>
              <a:t>principal</a:t>
            </a:r>
            <a:r>
              <a:rPr sz="1700" spc="-30" dirty="0">
                <a:solidFill>
                  <a:srgbClr val="FF0000"/>
                </a:solidFill>
                <a:latin typeface="Times New Roman"/>
                <a:cs typeface="Times New Roman"/>
              </a:rPr>
              <a:t> </a:t>
            </a:r>
            <a:r>
              <a:rPr sz="1700" i="1" dirty="0">
                <a:solidFill>
                  <a:srgbClr val="FF0000"/>
                </a:solidFill>
                <a:latin typeface="Times New Roman"/>
                <a:cs typeface="Times New Roman"/>
              </a:rPr>
              <a:t>officer</a:t>
            </a:r>
            <a:r>
              <a:rPr sz="1700" spc="-30" dirty="0">
                <a:solidFill>
                  <a:srgbClr val="FF0000"/>
                </a:solidFill>
                <a:latin typeface="Times New Roman"/>
                <a:cs typeface="Times New Roman"/>
              </a:rPr>
              <a:t> </a:t>
            </a:r>
            <a:r>
              <a:rPr sz="1700" i="1" spc="-10" dirty="0">
                <a:solidFill>
                  <a:srgbClr val="FF0000"/>
                </a:solidFill>
                <a:latin typeface="Times New Roman"/>
                <a:cs typeface="Times New Roman"/>
              </a:rPr>
              <a:t>thereof</a:t>
            </a:r>
            <a:r>
              <a:rPr sz="1700" spc="-40" dirty="0">
                <a:solidFill>
                  <a:srgbClr val="FF0000"/>
                </a:solidFill>
                <a:latin typeface="Times New Roman"/>
                <a:cs typeface="Times New Roman"/>
              </a:rPr>
              <a:t> </a:t>
            </a:r>
            <a:r>
              <a:rPr sz="1700" i="1" spc="-50" dirty="0">
                <a:solidFill>
                  <a:srgbClr val="FF0000"/>
                </a:solidFill>
                <a:latin typeface="Times New Roman"/>
                <a:cs typeface="Times New Roman"/>
              </a:rPr>
              <a:t>;</a:t>
            </a:r>
            <a:endParaRPr sz="1700">
              <a:latin typeface="Times New Roman"/>
              <a:cs typeface="Times New Roman"/>
            </a:endParaRPr>
          </a:p>
          <a:p>
            <a:pPr marL="12700" marR="339090">
              <a:lnSpc>
                <a:spcPct val="70000"/>
              </a:lnSpc>
              <a:spcBef>
                <a:spcPts val="1590"/>
              </a:spcBef>
            </a:pPr>
            <a:r>
              <a:rPr sz="1900" dirty="0">
                <a:solidFill>
                  <a:srgbClr val="323232"/>
                </a:solidFill>
                <a:latin typeface="Times New Roman"/>
                <a:cs typeface="Times New Roman"/>
              </a:rPr>
              <a:t>In</a:t>
            </a:r>
            <a:r>
              <a:rPr sz="1900" spc="-30" dirty="0">
                <a:solidFill>
                  <a:srgbClr val="323232"/>
                </a:solidFill>
                <a:latin typeface="Times New Roman"/>
                <a:cs typeface="Times New Roman"/>
              </a:rPr>
              <a:t> </a:t>
            </a:r>
            <a:r>
              <a:rPr sz="1900" dirty="0">
                <a:solidFill>
                  <a:srgbClr val="323232"/>
                </a:solidFill>
                <a:latin typeface="Times New Roman"/>
                <a:cs typeface="Times New Roman"/>
              </a:rPr>
              <a:t>our</a:t>
            </a:r>
            <a:r>
              <a:rPr sz="1900" spc="-30" dirty="0">
                <a:solidFill>
                  <a:srgbClr val="323232"/>
                </a:solidFill>
                <a:latin typeface="Times New Roman"/>
                <a:cs typeface="Times New Roman"/>
              </a:rPr>
              <a:t> </a:t>
            </a:r>
            <a:r>
              <a:rPr sz="1900" dirty="0">
                <a:solidFill>
                  <a:srgbClr val="323232"/>
                </a:solidFill>
                <a:latin typeface="Times New Roman"/>
                <a:cs typeface="Times New Roman"/>
              </a:rPr>
              <a:t>considered</a:t>
            </a:r>
            <a:r>
              <a:rPr sz="1900" spc="-40" dirty="0">
                <a:solidFill>
                  <a:srgbClr val="323232"/>
                </a:solidFill>
                <a:latin typeface="Times New Roman"/>
                <a:cs typeface="Times New Roman"/>
              </a:rPr>
              <a:t> </a:t>
            </a:r>
            <a:r>
              <a:rPr sz="1900" dirty="0">
                <a:solidFill>
                  <a:srgbClr val="323232"/>
                </a:solidFill>
                <a:latin typeface="Times New Roman"/>
                <a:cs typeface="Times New Roman"/>
              </a:rPr>
              <a:t>opinion</a:t>
            </a:r>
            <a:r>
              <a:rPr sz="1900" spc="-35" dirty="0">
                <a:solidFill>
                  <a:srgbClr val="323232"/>
                </a:solidFill>
                <a:latin typeface="Times New Roman"/>
                <a:cs typeface="Times New Roman"/>
              </a:rPr>
              <a:t> </a:t>
            </a:r>
            <a:r>
              <a:rPr sz="1900" dirty="0">
                <a:solidFill>
                  <a:srgbClr val="323232"/>
                </a:solidFill>
                <a:latin typeface="Times New Roman"/>
                <a:cs typeface="Times New Roman"/>
              </a:rPr>
              <a:t>merely</a:t>
            </a:r>
            <a:r>
              <a:rPr sz="1900" spc="-25" dirty="0">
                <a:solidFill>
                  <a:srgbClr val="323232"/>
                </a:solidFill>
                <a:latin typeface="Times New Roman"/>
                <a:cs typeface="Times New Roman"/>
              </a:rPr>
              <a:t> </a:t>
            </a:r>
            <a:r>
              <a:rPr sz="1900" dirty="0">
                <a:solidFill>
                  <a:srgbClr val="323232"/>
                </a:solidFill>
                <a:latin typeface="Times New Roman"/>
                <a:cs typeface="Times New Roman"/>
              </a:rPr>
              <a:t>because</a:t>
            </a:r>
            <a:r>
              <a:rPr sz="1900" spc="-45" dirty="0">
                <a:solidFill>
                  <a:srgbClr val="323232"/>
                </a:solidFill>
                <a:latin typeface="Times New Roman"/>
                <a:cs typeface="Times New Roman"/>
              </a:rPr>
              <a:t> </a:t>
            </a:r>
            <a:r>
              <a:rPr sz="1900" dirty="0">
                <a:solidFill>
                  <a:srgbClr val="323232"/>
                </a:solidFill>
                <a:latin typeface="Times New Roman"/>
                <a:cs typeface="Times New Roman"/>
              </a:rPr>
              <a:t>a</a:t>
            </a:r>
            <a:r>
              <a:rPr sz="1900" spc="-40" dirty="0">
                <a:solidFill>
                  <a:srgbClr val="323232"/>
                </a:solidFill>
                <a:latin typeface="Times New Roman"/>
                <a:cs typeface="Times New Roman"/>
              </a:rPr>
              <a:t> </a:t>
            </a:r>
            <a:r>
              <a:rPr sz="1900" dirty="0">
                <a:solidFill>
                  <a:srgbClr val="323232"/>
                </a:solidFill>
                <a:latin typeface="Times New Roman"/>
                <a:cs typeface="Times New Roman"/>
              </a:rPr>
              <a:t>person</a:t>
            </a:r>
            <a:r>
              <a:rPr sz="1900" spc="-40" dirty="0">
                <a:solidFill>
                  <a:srgbClr val="323232"/>
                </a:solidFill>
                <a:latin typeface="Times New Roman"/>
                <a:cs typeface="Times New Roman"/>
              </a:rPr>
              <a:t> </a:t>
            </a:r>
            <a:r>
              <a:rPr sz="1900" dirty="0">
                <a:solidFill>
                  <a:srgbClr val="323232"/>
                </a:solidFill>
                <a:latin typeface="Times New Roman"/>
                <a:cs typeface="Times New Roman"/>
              </a:rPr>
              <a:t>holds</a:t>
            </a:r>
            <a:r>
              <a:rPr sz="1900" spc="-25" dirty="0">
                <a:solidFill>
                  <a:srgbClr val="323232"/>
                </a:solidFill>
                <a:latin typeface="Times New Roman"/>
                <a:cs typeface="Times New Roman"/>
              </a:rPr>
              <a:t> </a:t>
            </a:r>
            <a:r>
              <a:rPr sz="1900" dirty="0">
                <a:solidFill>
                  <a:srgbClr val="323232"/>
                </a:solidFill>
                <a:latin typeface="Times New Roman"/>
                <a:cs typeface="Times New Roman"/>
              </a:rPr>
              <a:t>an</a:t>
            </a:r>
            <a:r>
              <a:rPr sz="1900" spc="-45" dirty="0">
                <a:solidFill>
                  <a:srgbClr val="323232"/>
                </a:solidFill>
                <a:latin typeface="Times New Roman"/>
                <a:cs typeface="Times New Roman"/>
              </a:rPr>
              <a:t> </a:t>
            </a:r>
            <a:r>
              <a:rPr sz="1900" dirty="0">
                <a:solidFill>
                  <a:srgbClr val="323232"/>
                </a:solidFill>
                <a:latin typeface="Times New Roman"/>
                <a:cs typeface="Times New Roman"/>
              </a:rPr>
              <a:t>office</a:t>
            </a:r>
            <a:r>
              <a:rPr sz="1900" spc="-30" dirty="0">
                <a:solidFill>
                  <a:srgbClr val="323232"/>
                </a:solidFill>
                <a:latin typeface="Times New Roman"/>
                <a:cs typeface="Times New Roman"/>
              </a:rPr>
              <a:t> </a:t>
            </a:r>
            <a:r>
              <a:rPr sz="1900" dirty="0">
                <a:solidFill>
                  <a:srgbClr val="323232"/>
                </a:solidFill>
                <a:latin typeface="Times New Roman"/>
                <a:cs typeface="Times New Roman"/>
              </a:rPr>
              <a:t>in</a:t>
            </a:r>
            <a:r>
              <a:rPr sz="1900" spc="-35" dirty="0">
                <a:solidFill>
                  <a:srgbClr val="323232"/>
                </a:solidFill>
                <a:latin typeface="Times New Roman"/>
                <a:cs typeface="Times New Roman"/>
              </a:rPr>
              <a:t> </a:t>
            </a:r>
            <a:r>
              <a:rPr sz="1900" dirty="0">
                <a:solidFill>
                  <a:srgbClr val="323232"/>
                </a:solidFill>
                <a:latin typeface="Times New Roman"/>
                <a:cs typeface="Times New Roman"/>
              </a:rPr>
              <a:t>a</a:t>
            </a:r>
            <a:r>
              <a:rPr sz="1900" spc="-50" dirty="0">
                <a:solidFill>
                  <a:srgbClr val="323232"/>
                </a:solidFill>
                <a:latin typeface="Times New Roman"/>
                <a:cs typeface="Times New Roman"/>
              </a:rPr>
              <a:t> </a:t>
            </a:r>
            <a:r>
              <a:rPr sz="1900" dirty="0">
                <a:solidFill>
                  <a:srgbClr val="323232"/>
                </a:solidFill>
                <a:latin typeface="Times New Roman"/>
                <a:cs typeface="Times New Roman"/>
              </a:rPr>
              <a:t>corporate</a:t>
            </a:r>
            <a:r>
              <a:rPr sz="1900" spc="-40" dirty="0">
                <a:solidFill>
                  <a:srgbClr val="323232"/>
                </a:solidFill>
                <a:latin typeface="Times New Roman"/>
                <a:cs typeface="Times New Roman"/>
              </a:rPr>
              <a:t> </a:t>
            </a:r>
            <a:r>
              <a:rPr sz="1900" spc="-10" dirty="0">
                <a:solidFill>
                  <a:srgbClr val="323232"/>
                </a:solidFill>
                <a:latin typeface="Times New Roman"/>
                <a:cs typeface="Times New Roman"/>
              </a:rPr>
              <a:t>entity </a:t>
            </a:r>
            <a:r>
              <a:rPr sz="1900" dirty="0">
                <a:solidFill>
                  <a:srgbClr val="323232"/>
                </a:solidFill>
                <a:latin typeface="Times New Roman"/>
                <a:cs typeface="Times New Roman"/>
              </a:rPr>
              <a:t>would</a:t>
            </a:r>
            <a:r>
              <a:rPr sz="1900" spc="-40" dirty="0">
                <a:solidFill>
                  <a:srgbClr val="323232"/>
                </a:solidFill>
                <a:latin typeface="Times New Roman"/>
                <a:cs typeface="Times New Roman"/>
              </a:rPr>
              <a:t> </a:t>
            </a:r>
            <a:r>
              <a:rPr sz="1900" dirty="0">
                <a:solidFill>
                  <a:srgbClr val="323232"/>
                </a:solidFill>
                <a:latin typeface="Times New Roman"/>
                <a:cs typeface="Times New Roman"/>
              </a:rPr>
              <a:t>not</a:t>
            </a:r>
            <a:r>
              <a:rPr sz="1900" spc="-35" dirty="0">
                <a:solidFill>
                  <a:srgbClr val="323232"/>
                </a:solidFill>
                <a:latin typeface="Times New Roman"/>
                <a:cs typeface="Times New Roman"/>
              </a:rPr>
              <a:t> </a:t>
            </a:r>
            <a:r>
              <a:rPr sz="1900" dirty="0">
                <a:solidFill>
                  <a:srgbClr val="323232"/>
                </a:solidFill>
                <a:latin typeface="Times New Roman"/>
                <a:cs typeface="Times New Roman"/>
              </a:rPr>
              <a:t>be</a:t>
            </a:r>
            <a:r>
              <a:rPr sz="1900" spc="-40" dirty="0">
                <a:solidFill>
                  <a:srgbClr val="323232"/>
                </a:solidFill>
                <a:latin typeface="Times New Roman"/>
                <a:cs typeface="Times New Roman"/>
              </a:rPr>
              <a:t> </a:t>
            </a:r>
            <a:r>
              <a:rPr sz="1900" dirty="0">
                <a:solidFill>
                  <a:srgbClr val="323232"/>
                </a:solidFill>
                <a:latin typeface="Times New Roman"/>
                <a:cs typeface="Times New Roman"/>
              </a:rPr>
              <a:t>sufficient</a:t>
            </a:r>
            <a:r>
              <a:rPr sz="1900" spc="-40" dirty="0">
                <a:solidFill>
                  <a:srgbClr val="323232"/>
                </a:solidFill>
                <a:latin typeface="Times New Roman"/>
                <a:cs typeface="Times New Roman"/>
              </a:rPr>
              <a:t> </a:t>
            </a:r>
            <a:r>
              <a:rPr sz="1900" dirty="0">
                <a:solidFill>
                  <a:srgbClr val="323232"/>
                </a:solidFill>
                <a:latin typeface="Times New Roman"/>
                <a:cs typeface="Times New Roman"/>
              </a:rPr>
              <a:t>to</a:t>
            </a:r>
            <a:r>
              <a:rPr sz="1900" spc="-40" dirty="0">
                <a:solidFill>
                  <a:srgbClr val="323232"/>
                </a:solidFill>
                <a:latin typeface="Times New Roman"/>
                <a:cs typeface="Times New Roman"/>
              </a:rPr>
              <a:t> </a:t>
            </a:r>
            <a:r>
              <a:rPr sz="1900" dirty="0">
                <a:solidFill>
                  <a:srgbClr val="323232"/>
                </a:solidFill>
                <a:latin typeface="Times New Roman"/>
                <a:cs typeface="Times New Roman"/>
              </a:rPr>
              <a:t>place</a:t>
            </a:r>
            <a:r>
              <a:rPr sz="1900" spc="-35" dirty="0">
                <a:solidFill>
                  <a:srgbClr val="323232"/>
                </a:solidFill>
                <a:latin typeface="Times New Roman"/>
                <a:cs typeface="Times New Roman"/>
              </a:rPr>
              <a:t> </a:t>
            </a:r>
            <a:r>
              <a:rPr sz="1900" b="1" i="1" u="sng" dirty="0">
                <a:solidFill>
                  <a:srgbClr val="323232"/>
                </a:solidFill>
                <a:uFill>
                  <a:solidFill>
                    <a:srgbClr val="323232"/>
                  </a:solidFill>
                </a:uFill>
                <a:latin typeface="Times New Roman"/>
                <a:cs typeface="Times New Roman"/>
              </a:rPr>
              <a:t>that</a:t>
            </a:r>
            <a:r>
              <a:rPr sz="1900" u="sng" spc="-45" dirty="0">
                <a:solidFill>
                  <a:srgbClr val="323232"/>
                </a:solidFill>
                <a:uFill>
                  <a:solidFill>
                    <a:srgbClr val="323232"/>
                  </a:solidFill>
                </a:uFill>
                <a:latin typeface="Times New Roman"/>
                <a:cs typeface="Times New Roman"/>
              </a:rPr>
              <a:t> </a:t>
            </a:r>
            <a:r>
              <a:rPr sz="1900" b="1" i="1" u="sng" dirty="0">
                <a:solidFill>
                  <a:srgbClr val="323232"/>
                </a:solidFill>
                <a:uFill>
                  <a:solidFill>
                    <a:srgbClr val="323232"/>
                  </a:solidFill>
                </a:uFill>
                <a:latin typeface="Times New Roman"/>
                <a:cs typeface="Times New Roman"/>
              </a:rPr>
              <a:t>individual</a:t>
            </a:r>
            <a:r>
              <a:rPr sz="1900" u="sng" spc="-30" dirty="0">
                <a:solidFill>
                  <a:srgbClr val="323232"/>
                </a:solidFill>
                <a:uFill>
                  <a:solidFill>
                    <a:srgbClr val="323232"/>
                  </a:solidFill>
                </a:uFill>
                <a:latin typeface="Times New Roman"/>
                <a:cs typeface="Times New Roman"/>
              </a:rPr>
              <a:t> </a:t>
            </a:r>
            <a:r>
              <a:rPr sz="1900" b="1" i="1" u="sng" dirty="0">
                <a:solidFill>
                  <a:srgbClr val="323232"/>
                </a:solidFill>
                <a:uFill>
                  <a:solidFill>
                    <a:srgbClr val="323232"/>
                  </a:solidFill>
                </a:uFill>
                <a:latin typeface="Times New Roman"/>
                <a:cs typeface="Times New Roman"/>
              </a:rPr>
              <a:t>in</a:t>
            </a:r>
            <a:r>
              <a:rPr sz="1900" u="sng" spc="-30" dirty="0">
                <a:solidFill>
                  <a:srgbClr val="323232"/>
                </a:solidFill>
                <a:uFill>
                  <a:solidFill>
                    <a:srgbClr val="323232"/>
                  </a:solidFill>
                </a:uFill>
                <a:latin typeface="Times New Roman"/>
                <a:cs typeface="Times New Roman"/>
              </a:rPr>
              <a:t> </a:t>
            </a:r>
            <a:r>
              <a:rPr sz="1900" b="1" i="1" u="sng" dirty="0">
                <a:solidFill>
                  <a:srgbClr val="323232"/>
                </a:solidFill>
                <a:uFill>
                  <a:solidFill>
                    <a:srgbClr val="323232"/>
                  </a:solidFill>
                </a:uFill>
                <a:latin typeface="Times New Roman"/>
                <a:cs typeface="Times New Roman"/>
              </a:rPr>
              <a:t>clause</a:t>
            </a:r>
            <a:r>
              <a:rPr sz="1900" u="sng" spc="-40" dirty="0">
                <a:solidFill>
                  <a:srgbClr val="323232"/>
                </a:solidFill>
                <a:uFill>
                  <a:solidFill>
                    <a:srgbClr val="323232"/>
                  </a:solidFill>
                </a:uFill>
                <a:latin typeface="Times New Roman"/>
                <a:cs typeface="Times New Roman"/>
              </a:rPr>
              <a:t> </a:t>
            </a:r>
            <a:r>
              <a:rPr sz="1900" b="1" i="1" u="sng" dirty="0">
                <a:solidFill>
                  <a:srgbClr val="323232"/>
                </a:solidFill>
                <a:uFill>
                  <a:solidFill>
                    <a:srgbClr val="323232"/>
                  </a:solidFill>
                </a:uFill>
                <a:latin typeface="Times New Roman"/>
                <a:cs typeface="Times New Roman"/>
              </a:rPr>
              <a:t>(b).</a:t>
            </a:r>
            <a:r>
              <a:rPr sz="1900" u="sng" spc="-25" dirty="0">
                <a:solidFill>
                  <a:srgbClr val="323232"/>
                </a:solidFill>
                <a:uFill>
                  <a:solidFill>
                    <a:srgbClr val="323232"/>
                  </a:solidFill>
                </a:uFill>
                <a:latin typeface="Times New Roman"/>
                <a:cs typeface="Times New Roman"/>
              </a:rPr>
              <a:t> </a:t>
            </a:r>
            <a:r>
              <a:rPr sz="1900" b="1" i="1" u="sng" dirty="0">
                <a:solidFill>
                  <a:srgbClr val="FF0000"/>
                </a:solidFill>
                <a:uFill>
                  <a:solidFill>
                    <a:srgbClr val="FF0000"/>
                  </a:solidFill>
                </a:uFill>
                <a:latin typeface="Times New Roman"/>
                <a:cs typeface="Times New Roman"/>
              </a:rPr>
              <a:t>The</a:t>
            </a:r>
            <a:r>
              <a:rPr sz="1900" u="sng" spc="-45" dirty="0">
                <a:solidFill>
                  <a:srgbClr val="FF0000"/>
                </a:solidFill>
                <a:uFill>
                  <a:solidFill>
                    <a:srgbClr val="FF0000"/>
                  </a:solidFill>
                </a:uFill>
                <a:latin typeface="Times New Roman"/>
                <a:cs typeface="Times New Roman"/>
              </a:rPr>
              <a:t> </a:t>
            </a:r>
            <a:r>
              <a:rPr sz="1900" b="1" i="1" u="sng" dirty="0">
                <a:solidFill>
                  <a:srgbClr val="FF0000"/>
                </a:solidFill>
                <a:uFill>
                  <a:solidFill>
                    <a:srgbClr val="FF0000"/>
                  </a:solidFill>
                </a:uFill>
                <a:latin typeface="Times New Roman"/>
                <a:cs typeface="Times New Roman"/>
              </a:rPr>
              <a:t>intention</a:t>
            </a:r>
            <a:r>
              <a:rPr sz="1900" u="sng" spc="-30" dirty="0">
                <a:solidFill>
                  <a:srgbClr val="FF0000"/>
                </a:solidFill>
                <a:uFill>
                  <a:solidFill>
                    <a:srgbClr val="FF0000"/>
                  </a:solidFill>
                </a:uFill>
                <a:latin typeface="Times New Roman"/>
                <a:cs typeface="Times New Roman"/>
              </a:rPr>
              <a:t> </a:t>
            </a:r>
            <a:r>
              <a:rPr sz="1900" b="1" i="1" u="sng" dirty="0">
                <a:solidFill>
                  <a:srgbClr val="FF0000"/>
                </a:solidFill>
                <a:uFill>
                  <a:solidFill>
                    <a:srgbClr val="FF0000"/>
                  </a:solidFill>
                </a:uFill>
                <a:latin typeface="Times New Roman"/>
                <a:cs typeface="Times New Roman"/>
              </a:rPr>
              <a:t>of</a:t>
            </a:r>
            <a:r>
              <a:rPr sz="1900" u="sng" spc="-30" dirty="0">
                <a:solidFill>
                  <a:srgbClr val="FF0000"/>
                </a:solidFill>
                <a:uFill>
                  <a:solidFill>
                    <a:srgbClr val="FF0000"/>
                  </a:solidFill>
                </a:uFill>
                <a:latin typeface="Times New Roman"/>
                <a:cs typeface="Times New Roman"/>
              </a:rPr>
              <a:t> </a:t>
            </a:r>
            <a:r>
              <a:rPr sz="1900" b="1" i="1" u="sng" spc="-25" dirty="0">
                <a:solidFill>
                  <a:srgbClr val="FF0000"/>
                </a:solidFill>
                <a:uFill>
                  <a:solidFill>
                    <a:srgbClr val="FF0000"/>
                  </a:solidFill>
                </a:uFill>
                <a:latin typeface="Times New Roman"/>
                <a:cs typeface="Times New Roman"/>
              </a:rPr>
              <a:t>the</a:t>
            </a:r>
            <a:endParaRPr sz="1900">
              <a:latin typeface="Times New Roman"/>
              <a:cs typeface="Times New Roman"/>
            </a:endParaRPr>
          </a:p>
        </p:txBody>
      </p:sp>
      <p:sp>
        <p:nvSpPr>
          <p:cNvPr id="6" name="object 6"/>
          <p:cNvSpPr txBox="1"/>
          <p:nvPr/>
        </p:nvSpPr>
        <p:spPr>
          <a:xfrm>
            <a:off x="-12817" y="4430649"/>
            <a:ext cx="8515350" cy="720090"/>
          </a:xfrm>
          <a:prstGeom prst="rect">
            <a:avLst/>
          </a:prstGeom>
        </p:spPr>
        <p:txBody>
          <a:bodyPr vert="horz" wrap="square" lIns="0" tIns="12065" rIns="0" bIns="0" rtlCol="0">
            <a:spAutoFit/>
          </a:bodyPr>
          <a:lstStyle/>
          <a:p>
            <a:pPr marL="12700">
              <a:lnSpc>
                <a:spcPts val="1939"/>
              </a:lnSpc>
              <a:spcBef>
                <a:spcPts val="95"/>
              </a:spcBef>
            </a:pPr>
            <a:r>
              <a:rPr sz="1900" b="1" i="1" u="sng" dirty="0">
                <a:solidFill>
                  <a:srgbClr val="FF0000"/>
                </a:solidFill>
                <a:uFill>
                  <a:solidFill>
                    <a:srgbClr val="FF0000"/>
                  </a:solidFill>
                </a:uFill>
                <a:latin typeface="Times New Roman"/>
                <a:cs typeface="Times New Roman"/>
              </a:rPr>
              <a:t>respondent</a:t>
            </a:r>
            <a:r>
              <a:rPr sz="1900" b="1" i="1" u="sng" spc="-25" dirty="0">
                <a:solidFill>
                  <a:srgbClr val="FF0000"/>
                </a:solidFill>
                <a:uFill>
                  <a:solidFill>
                    <a:srgbClr val="FF0000"/>
                  </a:solidFill>
                </a:uFill>
                <a:latin typeface="Times New Roman"/>
                <a:cs typeface="Times New Roman"/>
              </a:rPr>
              <a:t> </a:t>
            </a:r>
            <a:r>
              <a:rPr sz="1900" b="1" i="1" u="sng" dirty="0">
                <a:solidFill>
                  <a:srgbClr val="FF0000"/>
                </a:solidFill>
                <a:uFill>
                  <a:solidFill>
                    <a:srgbClr val="FF0000"/>
                  </a:solidFill>
                </a:uFill>
                <a:latin typeface="Times New Roman"/>
                <a:cs typeface="Times New Roman"/>
              </a:rPr>
              <a:t>to</a:t>
            </a:r>
            <a:r>
              <a:rPr sz="1900" b="1" i="1" u="sng" spc="-35" dirty="0">
                <a:solidFill>
                  <a:srgbClr val="FF0000"/>
                </a:solidFill>
                <a:uFill>
                  <a:solidFill>
                    <a:srgbClr val="FF0000"/>
                  </a:solidFill>
                </a:uFill>
                <a:latin typeface="Times New Roman"/>
                <a:cs typeface="Times New Roman"/>
              </a:rPr>
              <a:t> </a:t>
            </a:r>
            <a:r>
              <a:rPr sz="1900" b="1" i="1" u="sng" dirty="0">
                <a:solidFill>
                  <a:srgbClr val="FF0000"/>
                </a:solidFill>
                <a:uFill>
                  <a:solidFill>
                    <a:srgbClr val="FF0000"/>
                  </a:solidFill>
                </a:uFill>
                <a:latin typeface="Times New Roman"/>
                <a:cs typeface="Times New Roman"/>
              </a:rPr>
              <a:t>treat</a:t>
            </a:r>
            <a:r>
              <a:rPr sz="1900" b="1" i="1" u="sng" spc="-35" dirty="0">
                <a:solidFill>
                  <a:srgbClr val="FF0000"/>
                </a:solidFill>
                <a:uFill>
                  <a:solidFill>
                    <a:srgbClr val="FF0000"/>
                  </a:solidFill>
                </a:uFill>
                <a:latin typeface="Times New Roman"/>
                <a:cs typeface="Times New Roman"/>
              </a:rPr>
              <a:t> </a:t>
            </a:r>
            <a:r>
              <a:rPr sz="1900" b="1" i="1" u="sng" dirty="0">
                <a:solidFill>
                  <a:srgbClr val="FF0000"/>
                </a:solidFill>
                <a:uFill>
                  <a:solidFill>
                    <a:srgbClr val="FF0000"/>
                  </a:solidFill>
                </a:uFill>
                <a:latin typeface="Times New Roman"/>
                <a:cs typeface="Times New Roman"/>
              </a:rPr>
              <a:t>an</a:t>
            </a:r>
            <a:r>
              <a:rPr sz="1900" b="1" i="1" u="sng" spc="-20" dirty="0">
                <a:solidFill>
                  <a:srgbClr val="FF0000"/>
                </a:solidFill>
                <a:uFill>
                  <a:solidFill>
                    <a:srgbClr val="FF0000"/>
                  </a:solidFill>
                </a:uFill>
                <a:latin typeface="Times New Roman"/>
                <a:cs typeface="Times New Roman"/>
              </a:rPr>
              <a:t> </a:t>
            </a:r>
            <a:r>
              <a:rPr sz="1900" b="1" i="1" u="sng" dirty="0">
                <a:solidFill>
                  <a:srgbClr val="FF0000"/>
                </a:solidFill>
                <a:uFill>
                  <a:solidFill>
                    <a:srgbClr val="FF0000"/>
                  </a:solidFill>
                </a:uFill>
                <a:latin typeface="Times New Roman"/>
                <a:cs typeface="Times New Roman"/>
              </a:rPr>
              <a:t>individual</a:t>
            </a:r>
            <a:r>
              <a:rPr sz="1900" b="1" i="1" u="sng" spc="-30" dirty="0">
                <a:solidFill>
                  <a:srgbClr val="FF0000"/>
                </a:solidFill>
                <a:uFill>
                  <a:solidFill>
                    <a:srgbClr val="FF0000"/>
                  </a:solidFill>
                </a:uFill>
                <a:latin typeface="Times New Roman"/>
                <a:cs typeface="Times New Roman"/>
              </a:rPr>
              <a:t> </a:t>
            </a:r>
            <a:r>
              <a:rPr sz="1900" b="1" i="1" u="sng" dirty="0">
                <a:solidFill>
                  <a:srgbClr val="FF0000"/>
                </a:solidFill>
                <a:uFill>
                  <a:solidFill>
                    <a:srgbClr val="FF0000"/>
                  </a:solidFill>
                </a:uFill>
                <a:latin typeface="Times New Roman"/>
                <a:cs typeface="Times New Roman"/>
              </a:rPr>
              <a:t>as</a:t>
            </a:r>
            <a:r>
              <a:rPr sz="1900" b="1" i="1" u="sng" spc="-35" dirty="0">
                <a:solidFill>
                  <a:srgbClr val="FF0000"/>
                </a:solidFill>
                <a:uFill>
                  <a:solidFill>
                    <a:srgbClr val="FF0000"/>
                  </a:solidFill>
                </a:uFill>
                <a:latin typeface="Times New Roman"/>
                <a:cs typeface="Times New Roman"/>
              </a:rPr>
              <a:t> </a:t>
            </a:r>
            <a:r>
              <a:rPr sz="1900" b="1" i="1" u="sng" dirty="0">
                <a:solidFill>
                  <a:srgbClr val="FF0000"/>
                </a:solidFill>
                <a:uFill>
                  <a:solidFill>
                    <a:srgbClr val="FF0000"/>
                  </a:solidFill>
                </a:uFill>
                <a:latin typeface="Times New Roman"/>
                <a:cs typeface="Times New Roman"/>
              </a:rPr>
              <a:t>the</a:t>
            </a:r>
            <a:r>
              <a:rPr sz="1900" b="1" i="1" u="sng" spc="-30" dirty="0">
                <a:solidFill>
                  <a:srgbClr val="FF0000"/>
                </a:solidFill>
                <a:uFill>
                  <a:solidFill>
                    <a:srgbClr val="FF0000"/>
                  </a:solidFill>
                </a:uFill>
                <a:latin typeface="Times New Roman"/>
                <a:cs typeface="Times New Roman"/>
              </a:rPr>
              <a:t> </a:t>
            </a:r>
            <a:r>
              <a:rPr sz="1900" b="1" i="1" u="sng" dirty="0">
                <a:solidFill>
                  <a:srgbClr val="FF0000"/>
                </a:solidFill>
                <a:uFill>
                  <a:solidFill>
                    <a:srgbClr val="FF0000"/>
                  </a:solidFill>
                </a:uFill>
                <a:latin typeface="Times New Roman"/>
                <a:cs typeface="Times New Roman"/>
              </a:rPr>
              <a:t>“Principal</a:t>
            </a:r>
            <a:r>
              <a:rPr sz="1900" b="1" i="1" u="sng" spc="-25" dirty="0">
                <a:solidFill>
                  <a:srgbClr val="FF0000"/>
                </a:solidFill>
                <a:uFill>
                  <a:solidFill>
                    <a:srgbClr val="FF0000"/>
                  </a:solidFill>
                </a:uFill>
                <a:latin typeface="Times New Roman"/>
                <a:cs typeface="Times New Roman"/>
              </a:rPr>
              <a:t> </a:t>
            </a:r>
            <a:r>
              <a:rPr sz="1900" b="1" i="1" u="sng" dirty="0">
                <a:solidFill>
                  <a:srgbClr val="FF0000"/>
                </a:solidFill>
                <a:uFill>
                  <a:solidFill>
                    <a:srgbClr val="FF0000"/>
                  </a:solidFill>
                </a:uFill>
                <a:latin typeface="Times New Roman"/>
                <a:cs typeface="Times New Roman"/>
              </a:rPr>
              <a:t>Officer”</a:t>
            </a:r>
            <a:r>
              <a:rPr sz="1900" b="1" i="1" u="sng" spc="-40" dirty="0">
                <a:solidFill>
                  <a:srgbClr val="FF0000"/>
                </a:solidFill>
                <a:uFill>
                  <a:solidFill>
                    <a:srgbClr val="FF0000"/>
                  </a:solidFill>
                </a:uFill>
                <a:latin typeface="Times New Roman"/>
                <a:cs typeface="Times New Roman"/>
              </a:rPr>
              <a:t> </a:t>
            </a:r>
            <a:r>
              <a:rPr sz="1900" b="1" i="1" u="sng" dirty="0">
                <a:solidFill>
                  <a:srgbClr val="FF0000"/>
                </a:solidFill>
                <a:uFill>
                  <a:solidFill>
                    <a:srgbClr val="FF0000"/>
                  </a:solidFill>
                </a:uFill>
                <a:latin typeface="Times New Roman"/>
                <a:cs typeface="Times New Roman"/>
              </a:rPr>
              <a:t>must</a:t>
            </a:r>
            <a:r>
              <a:rPr sz="1900" b="1" i="1" u="sng" spc="-30" dirty="0">
                <a:solidFill>
                  <a:srgbClr val="FF0000"/>
                </a:solidFill>
                <a:uFill>
                  <a:solidFill>
                    <a:srgbClr val="FF0000"/>
                  </a:solidFill>
                </a:uFill>
                <a:latin typeface="Times New Roman"/>
                <a:cs typeface="Times New Roman"/>
              </a:rPr>
              <a:t> </a:t>
            </a:r>
            <a:r>
              <a:rPr sz="1900" b="1" i="1" u="sng" dirty="0">
                <a:solidFill>
                  <a:srgbClr val="FF0000"/>
                </a:solidFill>
                <a:uFill>
                  <a:solidFill>
                    <a:srgbClr val="FF0000"/>
                  </a:solidFill>
                </a:uFill>
                <a:latin typeface="Times New Roman"/>
                <a:cs typeface="Times New Roman"/>
              </a:rPr>
              <a:t>be</a:t>
            </a:r>
            <a:r>
              <a:rPr sz="1900" b="1" i="1" u="sng" spc="-40" dirty="0">
                <a:solidFill>
                  <a:srgbClr val="FF0000"/>
                </a:solidFill>
                <a:uFill>
                  <a:solidFill>
                    <a:srgbClr val="FF0000"/>
                  </a:solidFill>
                </a:uFill>
                <a:latin typeface="Times New Roman"/>
                <a:cs typeface="Times New Roman"/>
              </a:rPr>
              <a:t> </a:t>
            </a:r>
            <a:r>
              <a:rPr sz="1900" b="1" i="1" u="sng" dirty="0">
                <a:solidFill>
                  <a:srgbClr val="FF0000"/>
                </a:solidFill>
                <a:uFill>
                  <a:solidFill>
                    <a:srgbClr val="FF0000"/>
                  </a:solidFill>
                </a:uFill>
                <a:latin typeface="Times New Roman"/>
                <a:cs typeface="Times New Roman"/>
              </a:rPr>
              <a:t>based</a:t>
            </a:r>
            <a:r>
              <a:rPr sz="1900" b="1" i="1" u="sng" spc="-35" dirty="0">
                <a:solidFill>
                  <a:srgbClr val="FF0000"/>
                </a:solidFill>
                <a:uFill>
                  <a:solidFill>
                    <a:srgbClr val="FF0000"/>
                  </a:solidFill>
                </a:uFill>
                <a:latin typeface="Times New Roman"/>
                <a:cs typeface="Times New Roman"/>
              </a:rPr>
              <a:t> </a:t>
            </a:r>
            <a:r>
              <a:rPr sz="1900" b="1" i="1" u="sng" dirty="0">
                <a:solidFill>
                  <a:srgbClr val="FF0000"/>
                </a:solidFill>
                <a:uFill>
                  <a:solidFill>
                    <a:srgbClr val="FF0000"/>
                  </a:solidFill>
                </a:uFill>
                <a:latin typeface="Times New Roman"/>
                <a:cs typeface="Times New Roman"/>
              </a:rPr>
              <a:t>on</a:t>
            </a:r>
            <a:r>
              <a:rPr sz="1900" b="1" i="1" u="sng" spc="-25" dirty="0">
                <a:solidFill>
                  <a:srgbClr val="FF0000"/>
                </a:solidFill>
                <a:uFill>
                  <a:solidFill>
                    <a:srgbClr val="FF0000"/>
                  </a:solidFill>
                </a:uFill>
                <a:latin typeface="Times New Roman"/>
                <a:cs typeface="Times New Roman"/>
              </a:rPr>
              <a:t> </a:t>
            </a:r>
            <a:r>
              <a:rPr sz="1900" b="1" i="1" u="sng" dirty="0">
                <a:solidFill>
                  <a:srgbClr val="FF0000"/>
                </a:solidFill>
                <a:uFill>
                  <a:solidFill>
                    <a:srgbClr val="FF0000"/>
                  </a:solidFill>
                </a:uFill>
                <a:latin typeface="Times New Roman"/>
                <a:cs typeface="Times New Roman"/>
              </a:rPr>
              <a:t>it</a:t>
            </a:r>
            <a:r>
              <a:rPr sz="1900" b="1" i="1" u="sng" spc="-30" dirty="0">
                <a:solidFill>
                  <a:srgbClr val="FF0000"/>
                </a:solidFill>
                <a:uFill>
                  <a:solidFill>
                    <a:srgbClr val="FF0000"/>
                  </a:solidFill>
                </a:uFill>
                <a:latin typeface="Times New Roman"/>
                <a:cs typeface="Times New Roman"/>
              </a:rPr>
              <a:t> </a:t>
            </a:r>
            <a:r>
              <a:rPr sz="1900" b="1" i="1" u="sng" spc="-10" dirty="0">
                <a:solidFill>
                  <a:srgbClr val="FF0000"/>
                </a:solidFill>
                <a:uFill>
                  <a:solidFill>
                    <a:srgbClr val="FF0000"/>
                  </a:solidFill>
                </a:uFill>
                <a:latin typeface="Times New Roman"/>
                <a:cs typeface="Times New Roman"/>
              </a:rPr>
              <a:t>being</a:t>
            </a:r>
            <a:endParaRPr sz="1900">
              <a:latin typeface="Times New Roman"/>
              <a:cs typeface="Times New Roman"/>
            </a:endParaRPr>
          </a:p>
          <a:p>
            <a:pPr marL="12700" marR="5080" indent="-635">
              <a:lnSpc>
                <a:spcPct val="70000"/>
              </a:lnSpc>
              <a:spcBef>
                <a:spcPts val="340"/>
              </a:spcBef>
            </a:pPr>
            <a:r>
              <a:rPr sz="1900" b="1" i="1" u="sng" dirty="0">
                <a:solidFill>
                  <a:srgbClr val="FF0000"/>
                </a:solidFill>
                <a:uFill>
                  <a:solidFill>
                    <a:srgbClr val="FF0000"/>
                  </a:solidFill>
                </a:uFill>
                <a:latin typeface="Times New Roman"/>
                <a:cs typeface="Times New Roman"/>
              </a:rPr>
              <a:t>satisfied</a:t>
            </a:r>
            <a:r>
              <a:rPr sz="1900" u="sng" spc="-35" dirty="0">
                <a:solidFill>
                  <a:srgbClr val="FF0000"/>
                </a:solidFill>
                <a:uFill>
                  <a:solidFill>
                    <a:srgbClr val="FF0000"/>
                  </a:solidFill>
                </a:uFill>
                <a:latin typeface="Times New Roman"/>
                <a:cs typeface="Times New Roman"/>
              </a:rPr>
              <a:t> </a:t>
            </a:r>
            <a:r>
              <a:rPr sz="1900" b="1" i="1" u="sng" dirty="0">
                <a:solidFill>
                  <a:srgbClr val="FF0000"/>
                </a:solidFill>
                <a:uFill>
                  <a:solidFill>
                    <a:srgbClr val="FF0000"/>
                  </a:solidFill>
                </a:uFill>
                <a:latin typeface="Times New Roman"/>
                <a:cs typeface="Times New Roman"/>
              </a:rPr>
              <a:t>that</a:t>
            </a:r>
            <a:r>
              <a:rPr sz="1900" u="sng" spc="-30" dirty="0">
                <a:solidFill>
                  <a:srgbClr val="FF0000"/>
                </a:solidFill>
                <a:uFill>
                  <a:solidFill>
                    <a:srgbClr val="FF0000"/>
                  </a:solidFill>
                </a:uFill>
                <a:latin typeface="Times New Roman"/>
                <a:cs typeface="Times New Roman"/>
              </a:rPr>
              <a:t> </a:t>
            </a:r>
            <a:r>
              <a:rPr sz="1900" b="1" i="1" u="sng" dirty="0">
                <a:solidFill>
                  <a:srgbClr val="FF0000"/>
                </a:solidFill>
                <a:uFill>
                  <a:solidFill>
                    <a:srgbClr val="FF0000"/>
                  </a:solidFill>
                </a:uFill>
                <a:latin typeface="Times New Roman"/>
                <a:cs typeface="Times New Roman"/>
              </a:rPr>
              <a:t>the</a:t>
            </a:r>
            <a:r>
              <a:rPr sz="1900" u="sng" spc="-40" dirty="0">
                <a:solidFill>
                  <a:srgbClr val="FF0000"/>
                </a:solidFill>
                <a:uFill>
                  <a:solidFill>
                    <a:srgbClr val="FF0000"/>
                  </a:solidFill>
                </a:uFill>
                <a:latin typeface="Times New Roman"/>
                <a:cs typeface="Times New Roman"/>
              </a:rPr>
              <a:t> </a:t>
            </a:r>
            <a:r>
              <a:rPr sz="1900" b="1" i="1" u="sng" dirty="0">
                <a:solidFill>
                  <a:srgbClr val="FF0000"/>
                </a:solidFill>
                <a:uFill>
                  <a:solidFill>
                    <a:srgbClr val="FF0000"/>
                  </a:solidFill>
                </a:uFill>
                <a:latin typeface="Times New Roman"/>
                <a:cs typeface="Times New Roman"/>
              </a:rPr>
              <a:t>person</a:t>
            </a:r>
            <a:r>
              <a:rPr sz="1900" u="sng" spc="-10" dirty="0">
                <a:solidFill>
                  <a:srgbClr val="FF0000"/>
                </a:solidFill>
                <a:uFill>
                  <a:solidFill>
                    <a:srgbClr val="FF0000"/>
                  </a:solidFill>
                </a:uFill>
                <a:latin typeface="Times New Roman"/>
                <a:cs typeface="Times New Roman"/>
              </a:rPr>
              <a:t> </a:t>
            </a:r>
            <a:r>
              <a:rPr sz="1900" b="1" i="1" u="sng" dirty="0">
                <a:solidFill>
                  <a:srgbClr val="FF0000"/>
                </a:solidFill>
                <a:uFill>
                  <a:solidFill>
                    <a:srgbClr val="FF0000"/>
                  </a:solidFill>
                </a:uFill>
                <a:latin typeface="Times New Roman"/>
                <a:cs typeface="Times New Roman"/>
              </a:rPr>
              <a:t>was</a:t>
            </a:r>
            <a:r>
              <a:rPr sz="1900" u="sng" spc="-45" dirty="0">
                <a:solidFill>
                  <a:srgbClr val="FF0000"/>
                </a:solidFill>
                <a:uFill>
                  <a:solidFill>
                    <a:srgbClr val="FF0000"/>
                  </a:solidFill>
                </a:uFill>
                <a:latin typeface="Times New Roman"/>
                <a:cs typeface="Times New Roman"/>
              </a:rPr>
              <a:t> </a:t>
            </a:r>
            <a:r>
              <a:rPr sz="1900" b="1" i="1" u="sng" dirty="0">
                <a:solidFill>
                  <a:srgbClr val="FF0000"/>
                </a:solidFill>
                <a:uFill>
                  <a:solidFill>
                    <a:srgbClr val="FF0000"/>
                  </a:solidFill>
                </a:uFill>
                <a:latin typeface="Times New Roman"/>
                <a:cs typeface="Times New Roman"/>
              </a:rPr>
              <a:t>connected</a:t>
            </a:r>
            <a:r>
              <a:rPr sz="1900" u="sng" spc="-40" dirty="0">
                <a:solidFill>
                  <a:srgbClr val="FF0000"/>
                </a:solidFill>
                <a:uFill>
                  <a:solidFill>
                    <a:srgbClr val="FF0000"/>
                  </a:solidFill>
                </a:uFill>
                <a:latin typeface="Times New Roman"/>
                <a:cs typeface="Times New Roman"/>
              </a:rPr>
              <a:t> </a:t>
            </a:r>
            <a:r>
              <a:rPr sz="1900" b="1" i="1" u="sng" dirty="0">
                <a:solidFill>
                  <a:srgbClr val="FF0000"/>
                </a:solidFill>
                <a:uFill>
                  <a:solidFill>
                    <a:srgbClr val="FF0000"/>
                  </a:solidFill>
                </a:uFill>
                <a:latin typeface="Times New Roman"/>
                <a:cs typeface="Times New Roman"/>
              </a:rPr>
              <a:t>with</a:t>
            </a:r>
            <a:r>
              <a:rPr sz="1900" u="sng" spc="-40" dirty="0">
                <a:solidFill>
                  <a:srgbClr val="FF0000"/>
                </a:solidFill>
                <a:uFill>
                  <a:solidFill>
                    <a:srgbClr val="FF0000"/>
                  </a:solidFill>
                </a:uFill>
                <a:latin typeface="Times New Roman"/>
                <a:cs typeface="Times New Roman"/>
              </a:rPr>
              <a:t> </a:t>
            </a:r>
            <a:r>
              <a:rPr sz="1900" b="1" i="1" u="sng" dirty="0">
                <a:solidFill>
                  <a:srgbClr val="FF0000"/>
                </a:solidFill>
                <a:uFill>
                  <a:solidFill>
                    <a:srgbClr val="FF0000"/>
                  </a:solidFill>
                </a:uFill>
                <a:latin typeface="Times New Roman"/>
                <a:cs typeface="Times New Roman"/>
              </a:rPr>
              <a:t>the</a:t>
            </a:r>
            <a:r>
              <a:rPr sz="1900" u="sng" spc="-40" dirty="0">
                <a:solidFill>
                  <a:srgbClr val="FF0000"/>
                </a:solidFill>
                <a:uFill>
                  <a:solidFill>
                    <a:srgbClr val="FF0000"/>
                  </a:solidFill>
                </a:uFill>
                <a:latin typeface="Times New Roman"/>
                <a:cs typeface="Times New Roman"/>
              </a:rPr>
              <a:t> </a:t>
            </a:r>
            <a:r>
              <a:rPr sz="1900" b="1" i="1" u="sng" dirty="0">
                <a:solidFill>
                  <a:srgbClr val="FF0000"/>
                </a:solidFill>
                <a:uFill>
                  <a:solidFill>
                    <a:srgbClr val="FF0000"/>
                  </a:solidFill>
                </a:uFill>
                <a:latin typeface="Times New Roman"/>
                <a:cs typeface="Times New Roman"/>
              </a:rPr>
              <a:t>management</a:t>
            </a:r>
            <a:r>
              <a:rPr sz="1900" u="sng" spc="-25" dirty="0">
                <a:solidFill>
                  <a:srgbClr val="FF0000"/>
                </a:solidFill>
                <a:uFill>
                  <a:solidFill>
                    <a:srgbClr val="FF0000"/>
                  </a:solidFill>
                </a:uFill>
                <a:latin typeface="Times New Roman"/>
                <a:cs typeface="Times New Roman"/>
              </a:rPr>
              <a:t> </a:t>
            </a:r>
            <a:r>
              <a:rPr sz="1900" b="1" i="1" u="sng" dirty="0">
                <a:solidFill>
                  <a:srgbClr val="FF0000"/>
                </a:solidFill>
                <a:uFill>
                  <a:solidFill>
                    <a:srgbClr val="FF0000"/>
                  </a:solidFill>
                </a:uFill>
                <a:latin typeface="Times New Roman"/>
                <a:cs typeface="Times New Roman"/>
              </a:rPr>
              <a:t>or</a:t>
            </a:r>
            <a:r>
              <a:rPr sz="1900" u="sng" spc="-40" dirty="0">
                <a:solidFill>
                  <a:srgbClr val="FF0000"/>
                </a:solidFill>
                <a:uFill>
                  <a:solidFill>
                    <a:srgbClr val="FF0000"/>
                  </a:solidFill>
                </a:uFill>
                <a:latin typeface="Times New Roman"/>
                <a:cs typeface="Times New Roman"/>
              </a:rPr>
              <a:t> </a:t>
            </a:r>
            <a:r>
              <a:rPr sz="1900" b="1" i="1" u="sng" dirty="0">
                <a:solidFill>
                  <a:srgbClr val="FF0000"/>
                </a:solidFill>
                <a:uFill>
                  <a:solidFill>
                    <a:srgbClr val="FF0000"/>
                  </a:solidFill>
                </a:uFill>
                <a:latin typeface="Times New Roman"/>
                <a:cs typeface="Times New Roman"/>
              </a:rPr>
              <a:t>administration</a:t>
            </a:r>
            <a:r>
              <a:rPr sz="1900" u="sng" spc="-25" dirty="0">
                <a:solidFill>
                  <a:srgbClr val="FF0000"/>
                </a:solidFill>
                <a:uFill>
                  <a:solidFill>
                    <a:srgbClr val="FF0000"/>
                  </a:solidFill>
                </a:uFill>
                <a:latin typeface="Times New Roman"/>
                <a:cs typeface="Times New Roman"/>
              </a:rPr>
              <a:t> </a:t>
            </a:r>
            <a:r>
              <a:rPr sz="1900" b="1" i="1" u="sng" dirty="0">
                <a:solidFill>
                  <a:srgbClr val="FF0000"/>
                </a:solidFill>
                <a:uFill>
                  <a:solidFill>
                    <a:srgbClr val="FF0000"/>
                  </a:solidFill>
                </a:uFill>
                <a:latin typeface="Times New Roman"/>
                <a:cs typeface="Times New Roman"/>
              </a:rPr>
              <a:t>of</a:t>
            </a:r>
            <a:r>
              <a:rPr sz="1900" u="sng" spc="-30" dirty="0">
                <a:solidFill>
                  <a:srgbClr val="FF0000"/>
                </a:solidFill>
                <a:uFill>
                  <a:solidFill>
                    <a:srgbClr val="FF0000"/>
                  </a:solidFill>
                </a:uFill>
                <a:latin typeface="Times New Roman"/>
                <a:cs typeface="Times New Roman"/>
              </a:rPr>
              <a:t> </a:t>
            </a:r>
            <a:r>
              <a:rPr sz="1900" b="1" i="1" u="sng" spc="-25" dirty="0">
                <a:solidFill>
                  <a:srgbClr val="FF0000"/>
                </a:solidFill>
                <a:uFill>
                  <a:solidFill>
                    <a:srgbClr val="FF0000"/>
                  </a:solidFill>
                </a:uFill>
                <a:latin typeface="Times New Roman"/>
                <a:cs typeface="Times New Roman"/>
              </a:rPr>
              <a:t>the</a:t>
            </a:r>
            <a:r>
              <a:rPr sz="1900" spc="-25" dirty="0">
                <a:solidFill>
                  <a:srgbClr val="FF0000"/>
                </a:solidFill>
                <a:latin typeface="Times New Roman"/>
                <a:cs typeface="Times New Roman"/>
              </a:rPr>
              <a:t> </a:t>
            </a:r>
            <a:r>
              <a:rPr sz="1900" b="1" i="1" u="sng" spc="-10" dirty="0">
                <a:solidFill>
                  <a:srgbClr val="FF0000"/>
                </a:solidFill>
                <a:uFill>
                  <a:solidFill>
                    <a:srgbClr val="FF0000"/>
                  </a:solidFill>
                </a:uFill>
                <a:latin typeface="Times New Roman"/>
                <a:cs typeface="Times New Roman"/>
              </a:rPr>
              <a:t>company.</a:t>
            </a:r>
            <a:endParaRPr sz="1900">
              <a:latin typeface="Times New Roman"/>
              <a:cs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329592" y="240921"/>
            <a:ext cx="5729605" cy="680720"/>
          </a:xfrm>
          <a:prstGeom prst="rect">
            <a:avLst/>
          </a:prstGeom>
        </p:spPr>
        <p:txBody>
          <a:bodyPr vert="horz" wrap="square" lIns="0" tIns="12065" rIns="0" bIns="0" rtlCol="0">
            <a:spAutoFit/>
          </a:bodyPr>
          <a:lstStyle/>
          <a:p>
            <a:pPr marL="12700">
              <a:lnSpc>
                <a:spcPct val="100000"/>
              </a:lnSpc>
              <a:spcBef>
                <a:spcPts val="95"/>
              </a:spcBef>
            </a:pPr>
            <a:r>
              <a:rPr sz="4300" spc="-105" dirty="0">
                <a:solidFill>
                  <a:srgbClr val="FF0000"/>
                </a:solidFill>
              </a:rPr>
              <a:t>Proviso</a:t>
            </a:r>
            <a:r>
              <a:rPr sz="4300" spc="-280" dirty="0">
                <a:solidFill>
                  <a:srgbClr val="FF0000"/>
                </a:solidFill>
                <a:latin typeface="Times New Roman"/>
                <a:cs typeface="Times New Roman"/>
              </a:rPr>
              <a:t> </a:t>
            </a:r>
            <a:r>
              <a:rPr sz="4300" dirty="0">
                <a:solidFill>
                  <a:srgbClr val="FF0000"/>
                </a:solidFill>
              </a:rPr>
              <a:t>7</a:t>
            </a:r>
            <a:r>
              <a:rPr sz="4300" spc="-229" dirty="0">
                <a:solidFill>
                  <a:srgbClr val="FF0000"/>
                </a:solidFill>
                <a:latin typeface="Times New Roman"/>
                <a:cs typeface="Times New Roman"/>
              </a:rPr>
              <a:t> </a:t>
            </a:r>
            <a:r>
              <a:rPr sz="4300" spc="-50" dirty="0">
                <a:solidFill>
                  <a:srgbClr val="FF0000"/>
                </a:solidFill>
              </a:rPr>
              <a:t>of</a:t>
            </a:r>
            <a:r>
              <a:rPr sz="4300" spc="-229" dirty="0">
                <a:solidFill>
                  <a:srgbClr val="FF0000"/>
                </a:solidFill>
                <a:latin typeface="Times New Roman"/>
                <a:cs typeface="Times New Roman"/>
              </a:rPr>
              <a:t> </a:t>
            </a:r>
            <a:r>
              <a:rPr sz="4300" spc="-85" dirty="0">
                <a:solidFill>
                  <a:srgbClr val="FF0000"/>
                </a:solidFill>
              </a:rPr>
              <a:t>Section</a:t>
            </a:r>
            <a:r>
              <a:rPr sz="4300" spc="-270" dirty="0">
                <a:solidFill>
                  <a:srgbClr val="FF0000"/>
                </a:solidFill>
                <a:latin typeface="Times New Roman"/>
                <a:cs typeface="Times New Roman"/>
              </a:rPr>
              <a:t> </a:t>
            </a:r>
            <a:r>
              <a:rPr sz="4300" spc="-60" dirty="0">
                <a:solidFill>
                  <a:srgbClr val="FF0000"/>
                </a:solidFill>
              </a:rPr>
              <a:t>139</a:t>
            </a:r>
            <a:r>
              <a:rPr sz="4300" spc="-260" dirty="0">
                <a:solidFill>
                  <a:srgbClr val="FF0000"/>
                </a:solidFill>
                <a:latin typeface="Times New Roman"/>
                <a:cs typeface="Times New Roman"/>
              </a:rPr>
              <a:t> </a:t>
            </a:r>
            <a:r>
              <a:rPr sz="4300" spc="-25" dirty="0">
                <a:solidFill>
                  <a:srgbClr val="FF0000"/>
                </a:solidFill>
              </a:rPr>
              <a:t>(1)</a:t>
            </a:r>
            <a:endParaRPr sz="4300">
              <a:latin typeface="Times New Roman"/>
              <a:cs typeface="Times New Roman"/>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12</a:t>
            </a:fld>
            <a:endParaRPr spc="-25" dirty="0"/>
          </a:p>
        </p:txBody>
      </p:sp>
      <p:sp>
        <p:nvSpPr>
          <p:cNvPr id="3" name="object 3"/>
          <p:cNvSpPr txBox="1"/>
          <p:nvPr/>
        </p:nvSpPr>
        <p:spPr>
          <a:xfrm>
            <a:off x="329468" y="975108"/>
            <a:ext cx="8721725" cy="4512310"/>
          </a:xfrm>
          <a:prstGeom prst="rect">
            <a:avLst/>
          </a:prstGeom>
        </p:spPr>
        <p:txBody>
          <a:bodyPr vert="horz" wrap="square" lIns="0" tIns="47625" rIns="0" bIns="0" rtlCol="0">
            <a:spAutoFit/>
          </a:bodyPr>
          <a:lstStyle/>
          <a:p>
            <a:pPr marL="12700" marR="182245">
              <a:lnSpc>
                <a:spcPts val="2160"/>
              </a:lnSpc>
              <a:spcBef>
                <a:spcPts val="375"/>
              </a:spcBef>
            </a:pPr>
            <a:r>
              <a:rPr sz="2000" b="1" dirty="0">
                <a:solidFill>
                  <a:srgbClr val="3F3F3F"/>
                </a:solidFill>
                <a:latin typeface="Calibri"/>
                <a:cs typeface="Calibri"/>
              </a:rPr>
              <a:t>Provided</a:t>
            </a:r>
            <a:r>
              <a:rPr sz="2000" spc="-90" dirty="0">
                <a:solidFill>
                  <a:srgbClr val="3F3F3F"/>
                </a:solidFill>
                <a:latin typeface="Times New Roman"/>
                <a:cs typeface="Times New Roman"/>
              </a:rPr>
              <a:t> </a:t>
            </a:r>
            <a:r>
              <a:rPr sz="2000" b="1" dirty="0">
                <a:solidFill>
                  <a:srgbClr val="3F3F3F"/>
                </a:solidFill>
                <a:latin typeface="Calibri"/>
                <a:cs typeface="Calibri"/>
              </a:rPr>
              <a:t>also</a:t>
            </a:r>
            <a:r>
              <a:rPr sz="2000" spc="-80" dirty="0">
                <a:solidFill>
                  <a:srgbClr val="3F3F3F"/>
                </a:solidFill>
                <a:latin typeface="Times New Roman"/>
                <a:cs typeface="Times New Roman"/>
              </a:rPr>
              <a:t> </a:t>
            </a:r>
            <a:r>
              <a:rPr sz="2000" dirty="0">
                <a:solidFill>
                  <a:srgbClr val="3F3F3F"/>
                </a:solidFill>
                <a:latin typeface="Calibri"/>
                <a:cs typeface="Calibri"/>
              </a:rPr>
              <a:t>that</a:t>
            </a:r>
            <a:r>
              <a:rPr sz="2000" spc="-55" dirty="0">
                <a:solidFill>
                  <a:srgbClr val="3F3F3F"/>
                </a:solidFill>
                <a:latin typeface="Times New Roman"/>
                <a:cs typeface="Times New Roman"/>
              </a:rPr>
              <a:t> </a:t>
            </a:r>
            <a:r>
              <a:rPr sz="2000" dirty="0">
                <a:solidFill>
                  <a:srgbClr val="3F3F3F"/>
                </a:solidFill>
                <a:latin typeface="Calibri"/>
                <a:cs typeface="Calibri"/>
              </a:rPr>
              <a:t>a</a:t>
            </a:r>
            <a:r>
              <a:rPr sz="2000" spc="-80" dirty="0">
                <a:solidFill>
                  <a:srgbClr val="3F3F3F"/>
                </a:solidFill>
                <a:latin typeface="Times New Roman"/>
                <a:cs typeface="Times New Roman"/>
              </a:rPr>
              <a:t> </a:t>
            </a:r>
            <a:r>
              <a:rPr sz="2000" spc="-10" dirty="0">
                <a:solidFill>
                  <a:srgbClr val="3F3F3F"/>
                </a:solidFill>
                <a:latin typeface="Calibri"/>
                <a:cs typeface="Calibri"/>
              </a:rPr>
              <a:t>person</a:t>
            </a:r>
            <a:r>
              <a:rPr sz="2000" spc="-75" dirty="0">
                <a:solidFill>
                  <a:srgbClr val="3F3F3F"/>
                </a:solidFill>
                <a:latin typeface="Times New Roman"/>
                <a:cs typeface="Times New Roman"/>
              </a:rPr>
              <a:t> </a:t>
            </a:r>
            <a:r>
              <a:rPr sz="2000" spc="-25" dirty="0">
                <a:solidFill>
                  <a:srgbClr val="3F3F3F"/>
                </a:solidFill>
                <a:latin typeface="Calibri"/>
                <a:cs typeface="Calibri"/>
              </a:rPr>
              <a:t>referred</a:t>
            </a:r>
            <a:r>
              <a:rPr sz="2000" spc="-75" dirty="0">
                <a:solidFill>
                  <a:srgbClr val="3F3F3F"/>
                </a:solidFill>
                <a:latin typeface="Times New Roman"/>
                <a:cs typeface="Times New Roman"/>
              </a:rPr>
              <a:t> </a:t>
            </a:r>
            <a:r>
              <a:rPr sz="2000" dirty="0">
                <a:solidFill>
                  <a:srgbClr val="3F3F3F"/>
                </a:solidFill>
                <a:latin typeface="Calibri"/>
                <a:cs typeface="Calibri"/>
              </a:rPr>
              <a:t>to</a:t>
            </a:r>
            <a:r>
              <a:rPr sz="2000" spc="-80" dirty="0">
                <a:solidFill>
                  <a:srgbClr val="3F3F3F"/>
                </a:solidFill>
                <a:latin typeface="Times New Roman"/>
                <a:cs typeface="Times New Roman"/>
              </a:rPr>
              <a:t> </a:t>
            </a:r>
            <a:r>
              <a:rPr sz="2000" dirty="0">
                <a:solidFill>
                  <a:srgbClr val="3F3F3F"/>
                </a:solidFill>
                <a:latin typeface="Calibri"/>
                <a:cs typeface="Calibri"/>
              </a:rPr>
              <a:t>in</a:t>
            </a:r>
            <a:r>
              <a:rPr sz="2000" spc="-70" dirty="0">
                <a:solidFill>
                  <a:srgbClr val="3F3F3F"/>
                </a:solidFill>
                <a:latin typeface="Times New Roman"/>
                <a:cs typeface="Times New Roman"/>
              </a:rPr>
              <a:t> </a:t>
            </a:r>
            <a:r>
              <a:rPr sz="2000" dirty="0">
                <a:solidFill>
                  <a:srgbClr val="3F3F3F"/>
                </a:solidFill>
                <a:latin typeface="Calibri"/>
                <a:cs typeface="Calibri"/>
              </a:rPr>
              <a:t>clause</a:t>
            </a:r>
            <a:r>
              <a:rPr sz="2000" spc="-65" dirty="0">
                <a:solidFill>
                  <a:srgbClr val="3F3F3F"/>
                </a:solidFill>
                <a:latin typeface="Times New Roman"/>
                <a:cs typeface="Times New Roman"/>
              </a:rPr>
              <a:t> </a:t>
            </a:r>
            <a:r>
              <a:rPr sz="2000" dirty="0">
                <a:solidFill>
                  <a:srgbClr val="3F3F3F"/>
                </a:solidFill>
                <a:latin typeface="Calibri"/>
                <a:cs typeface="Calibri"/>
              </a:rPr>
              <a:t>(</a:t>
            </a:r>
            <a:r>
              <a:rPr sz="2000" i="1" dirty="0">
                <a:solidFill>
                  <a:srgbClr val="3F3F3F"/>
                </a:solidFill>
                <a:latin typeface="Calibri"/>
                <a:cs typeface="Calibri"/>
              </a:rPr>
              <a:t>b</a:t>
            </a:r>
            <a:r>
              <a:rPr sz="2000" dirty="0">
                <a:solidFill>
                  <a:srgbClr val="3F3F3F"/>
                </a:solidFill>
                <a:latin typeface="Calibri"/>
                <a:cs typeface="Calibri"/>
              </a:rPr>
              <a:t>),</a:t>
            </a:r>
            <a:r>
              <a:rPr sz="2000" spc="-85" dirty="0">
                <a:solidFill>
                  <a:srgbClr val="3F3F3F"/>
                </a:solidFill>
                <a:latin typeface="Times New Roman"/>
                <a:cs typeface="Times New Roman"/>
              </a:rPr>
              <a:t> </a:t>
            </a:r>
            <a:r>
              <a:rPr sz="2000" dirty="0">
                <a:solidFill>
                  <a:srgbClr val="3F3F3F"/>
                </a:solidFill>
                <a:latin typeface="Calibri"/>
                <a:cs typeface="Calibri"/>
              </a:rPr>
              <a:t>who</a:t>
            </a:r>
            <a:r>
              <a:rPr sz="2000" spc="-90" dirty="0">
                <a:solidFill>
                  <a:srgbClr val="3F3F3F"/>
                </a:solidFill>
                <a:latin typeface="Times New Roman"/>
                <a:cs typeface="Times New Roman"/>
              </a:rPr>
              <a:t> </a:t>
            </a:r>
            <a:r>
              <a:rPr sz="2000" dirty="0">
                <a:solidFill>
                  <a:srgbClr val="3F3F3F"/>
                </a:solidFill>
                <a:latin typeface="Calibri"/>
                <a:cs typeface="Calibri"/>
              </a:rPr>
              <a:t>is</a:t>
            </a:r>
            <a:r>
              <a:rPr sz="2000" spc="-65" dirty="0">
                <a:solidFill>
                  <a:srgbClr val="3F3F3F"/>
                </a:solidFill>
                <a:latin typeface="Times New Roman"/>
                <a:cs typeface="Times New Roman"/>
              </a:rPr>
              <a:t> </a:t>
            </a:r>
            <a:r>
              <a:rPr sz="2000" dirty="0">
                <a:solidFill>
                  <a:srgbClr val="3F3F3F"/>
                </a:solidFill>
                <a:latin typeface="Calibri"/>
                <a:cs typeface="Calibri"/>
              </a:rPr>
              <a:t>not</a:t>
            </a:r>
            <a:r>
              <a:rPr sz="2000" spc="-70" dirty="0">
                <a:solidFill>
                  <a:srgbClr val="3F3F3F"/>
                </a:solidFill>
                <a:latin typeface="Times New Roman"/>
                <a:cs typeface="Times New Roman"/>
              </a:rPr>
              <a:t> </a:t>
            </a:r>
            <a:r>
              <a:rPr sz="2000" spc="-10" dirty="0">
                <a:solidFill>
                  <a:srgbClr val="3F3F3F"/>
                </a:solidFill>
                <a:latin typeface="Calibri"/>
                <a:cs typeface="Calibri"/>
              </a:rPr>
              <a:t>required</a:t>
            </a:r>
            <a:r>
              <a:rPr sz="2000" spc="-85" dirty="0">
                <a:solidFill>
                  <a:srgbClr val="3F3F3F"/>
                </a:solidFill>
                <a:latin typeface="Times New Roman"/>
                <a:cs typeface="Times New Roman"/>
              </a:rPr>
              <a:t> </a:t>
            </a:r>
            <a:r>
              <a:rPr sz="2000" dirty="0">
                <a:solidFill>
                  <a:srgbClr val="3F3F3F"/>
                </a:solidFill>
                <a:latin typeface="Calibri"/>
                <a:cs typeface="Calibri"/>
              </a:rPr>
              <a:t>to</a:t>
            </a:r>
            <a:r>
              <a:rPr sz="2000" spc="-70" dirty="0">
                <a:solidFill>
                  <a:srgbClr val="3F3F3F"/>
                </a:solidFill>
                <a:latin typeface="Times New Roman"/>
                <a:cs typeface="Times New Roman"/>
              </a:rPr>
              <a:t> </a:t>
            </a:r>
            <a:r>
              <a:rPr sz="2000" spc="-10" dirty="0">
                <a:solidFill>
                  <a:srgbClr val="3F3F3F"/>
                </a:solidFill>
                <a:latin typeface="Calibri"/>
                <a:cs typeface="Calibri"/>
              </a:rPr>
              <a:t>furnish</a:t>
            </a:r>
            <a:r>
              <a:rPr sz="2000" spc="-10" dirty="0">
                <a:solidFill>
                  <a:srgbClr val="3F3F3F"/>
                </a:solidFill>
                <a:latin typeface="Times New Roman"/>
                <a:cs typeface="Times New Roman"/>
              </a:rPr>
              <a:t> </a:t>
            </a:r>
            <a:r>
              <a:rPr sz="2000" dirty="0">
                <a:solidFill>
                  <a:srgbClr val="3F3F3F"/>
                </a:solidFill>
                <a:latin typeface="Calibri"/>
                <a:cs typeface="Calibri"/>
              </a:rPr>
              <a:t>a</a:t>
            </a:r>
            <a:r>
              <a:rPr sz="2000" spc="-90" dirty="0">
                <a:solidFill>
                  <a:srgbClr val="3F3F3F"/>
                </a:solidFill>
                <a:latin typeface="Times New Roman"/>
                <a:cs typeface="Times New Roman"/>
              </a:rPr>
              <a:t> </a:t>
            </a:r>
            <a:r>
              <a:rPr sz="2000" dirty="0">
                <a:solidFill>
                  <a:srgbClr val="3F3F3F"/>
                </a:solidFill>
                <a:latin typeface="Calibri"/>
                <a:cs typeface="Calibri"/>
              </a:rPr>
              <a:t>return</a:t>
            </a:r>
            <a:r>
              <a:rPr sz="2000" spc="-75" dirty="0">
                <a:solidFill>
                  <a:srgbClr val="3F3F3F"/>
                </a:solidFill>
                <a:latin typeface="Times New Roman"/>
                <a:cs typeface="Times New Roman"/>
              </a:rPr>
              <a:t> </a:t>
            </a:r>
            <a:r>
              <a:rPr sz="2000" dirty="0">
                <a:solidFill>
                  <a:srgbClr val="3F3F3F"/>
                </a:solidFill>
                <a:latin typeface="Calibri"/>
                <a:cs typeface="Calibri"/>
              </a:rPr>
              <a:t>under</a:t>
            </a:r>
            <a:r>
              <a:rPr sz="2000" spc="-90" dirty="0">
                <a:solidFill>
                  <a:srgbClr val="3F3F3F"/>
                </a:solidFill>
                <a:latin typeface="Times New Roman"/>
                <a:cs typeface="Times New Roman"/>
              </a:rPr>
              <a:t> </a:t>
            </a:r>
            <a:r>
              <a:rPr sz="2000" dirty="0">
                <a:solidFill>
                  <a:srgbClr val="3F3F3F"/>
                </a:solidFill>
                <a:latin typeface="Calibri"/>
                <a:cs typeface="Calibri"/>
              </a:rPr>
              <a:t>this</a:t>
            </a:r>
            <a:r>
              <a:rPr sz="2000" spc="-80" dirty="0">
                <a:solidFill>
                  <a:srgbClr val="3F3F3F"/>
                </a:solidFill>
                <a:latin typeface="Times New Roman"/>
                <a:cs typeface="Times New Roman"/>
              </a:rPr>
              <a:t> </a:t>
            </a:r>
            <a:r>
              <a:rPr sz="2000" spc="-40" dirty="0">
                <a:solidFill>
                  <a:srgbClr val="3F3F3F"/>
                </a:solidFill>
                <a:latin typeface="Calibri"/>
                <a:cs typeface="Calibri"/>
              </a:rPr>
              <a:t>sub−section,</a:t>
            </a:r>
            <a:r>
              <a:rPr sz="2000" spc="-75" dirty="0">
                <a:solidFill>
                  <a:srgbClr val="3F3F3F"/>
                </a:solidFill>
                <a:latin typeface="Times New Roman"/>
                <a:cs typeface="Times New Roman"/>
              </a:rPr>
              <a:t> </a:t>
            </a:r>
            <a:r>
              <a:rPr sz="2000" dirty="0">
                <a:solidFill>
                  <a:srgbClr val="3F3F3F"/>
                </a:solidFill>
                <a:latin typeface="Calibri"/>
                <a:cs typeface="Calibri"/>
              </a:rPr>
              <a:t>and</a:t>
            </a:r>
            <a:r>
              <a:rPr sz="2000" spc="-80" dirty="0">
                <a:solidFill>
                  <a:srgbClr val="3F3F3F"/>
                </a:solidFill>
                <a:latin typeface="Times New Roman"/>
                <a:cs typeface="Times New Roman"/>
              </a:rPr>
              <a:t> </a:t>
            </a:r>
            <a:r>
              <a:rPr sz="2000" dirty="0">
                <a:solidFill>
                  <a:srgbClr val="3F3F3F"/>
                </a:solidFill>
                <a:latin typeface="Calibri"/>
                <a:cs typeface="Calibri"/>
              </a:rPr>
              <a:t>who</a:t>
            </a:r>
            <a:r>
              <a:rPr sz="2000" spc="-95" dirty="0">
                <a:solidFill>
                  <a:srgbClr val="3F3F3F"/>
                </a:solidFill>
                <a:latin typeface="Times New Roman"/>
                <a:cs typeface="Times New Roman"/>
              </a:rPr>
              <a:t> </a:t>
            </a:r>
            <a:r>
              <a:rPr sz="2000" dirty="0">
                <a:solidFill>
                  <a:srgbClr val="3F3F3F"/>
                </a:solidFill>
                <a:latin typeface="Calibri"/>
                <a:cs typeface="Calibri"/>
              </a:rPr>
              <a:t>during</a:t>
            </a:r>
            <a:r>
              <a:rPr sz="2000" spc="-90" dirty="0">
                <a:solidFill>
                  <a:srgbClr val="3F3F3F"/>
                </a:solidFill>
                <a:latin typeface="Times New Roman"/>
                <a:cs typeface="Times New Roman"/>
              </a:rPr>
              <a:t> </a:t>
            </a:r>
            <a:r>
              <a:rPr sz="2000" dirty="0">
                <a:solidFill>
                  <a:srgbClr val="3F3F3F"/>
                </a:solidFill>
                <a:latin typeface="Calibri"/>
                <a:cs typeface="Calibri"/>
              </a:rPr>
              <a:t>the</a:t>
            </a:r>
            <a:r>
              <a:rPr sz="2000" spc="-80" dirty="0">
                <a:solidFill>
                  <a:srgbClr val="3F3F3F"/>
                </a:solidFill>
                <a:latin typeface="Times New Roman"/>
                <a:cs typeface="Times New Roman"/>
              </a:rPr>
              <a:t> </a:t>
            </a:r>
            <a:r>
              <a:rPr sz="2000" dirty="0">
                <a:solidFill>
                  <a:srgbClr val="3F3F3F"/>
                </a:solidFill>
                <a:latin typeface="Calibri"/>
                <a:cs typeface="Calibri"/>
              </a:rPr>
              <a:t>previous</a:t>
            </a:r>
            <a:r>
              <a:rPr sz="2000" spc="-75" dirty="0">
                <a:solidFill>
                  <a:srgbClr val="3F3F3F"/>
                </a:solidFill>
                <a:latin typeface="Times New Roman"/>
                <a:cs typeface="Times New Roman"/>
              </a:rPr>
              <a:t> </a:t>
            </a:r>
            <a:r>
              <a:rPr sz="2000" spc="-10" dirty="0">
                <a:solidFill>
                  <a:srgbClr val="3F3F3F"/>
                </a:solidFill>
                <a:latin typeface="Calibri"/>
                <a:cs typeface="Calibri"/>
              </a:rPr>
              <a:t>year—</a:t>
            </a:r>
            <a:endParaRPr sz="2000">
              <a:latin typeface="Calibri"/>
              <a:cs typeface="Calibri"/>
            </a:endParaRPr>
          </a:p>
          <a:p>
            <a:pPr marL="12700" marR="356235" indent="270510">
              <a:lnSpc>
                <a:spcPts val="2160"/>
              </a:lnSpc>
              <a:spcBef>
                <a:spcPts val="1405"/>
              </a:spcBef>
              <a:buClr>
                <a:srgbClr val="3F3F3F"/>
              </a:buClr>
              <a:buFont typeface="Calibri"/>
              <a:buAutoNum type="romanLcParenBoth"/>
              <a:tabLst>
                <a:tab pos="283210" algn="l"/>
              </a:tabLst>
            </a:pPr>
            <a:r>
              <a:rPr sz="2000" b="1" i="1" u="sng" dirty="0">
                <a:solidFill>
                  <a:srgbClr val="FF0000"/>
                </a:solidFill>
                <a:uFill>
                  <a:solidFill>
                    <a:srgbClr val="FF0000"/>
                  </a:solidFill>
                </a:uFill>
                <a:latin typeface="Calibri"/>
                <a:cs typeface="Calibri"/>
              </a:rPr>
              <a:t>has</a:t>
            </a:r>
            <a:r>
              <a:rPr sz="2000" u="sng" spc="-9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deposited</a:t>
            </a:r>
            <a:r>
              <a:rPr sz="2000" spc="-120" dirty="0">
                <a:solidFill>
                  <a:srgbClr val="FF0000"/>
                </a:solidFill>
                <a:latin typeface="Times New Roman"/>
                <a:cs typeface="Times New Roman"/>
              </a:rPr>
              <a:t> </a:t>
            </a:r>
            <a:r>
              <a:rPr sz="2000" dirty="0">
                <a:solidFill>
                  <a:srgbClr val="3F3F3F"/>
                </a:solidFill>
                <a:latin typeface="Calibri"/>
                <a:cs typeface="Calibri"/>
              </a:rPr>
              <a:t>an</a:t>
            </a:r>
            <a:r>
              <a:rPr sz="2000" spc="-70" dirty="0">
                <a:solidFill>
                  <a:srgbClr val="3F3F3F"/>
                </a:solidFill>
                <a:latin typeface="Times New Roman"/>
                <a:cs typeface="Times New Roman"/>
              </a:rPr>
              <a:t> </a:t>
            </a:r>
            <a:r>
              <a:rPr sz="2000" dirty="0">
                <a:solidFill>
                  <a:srgbClr val="3F3F3F"/>
                </a:solidFill>
                <a:latin typeface="Calibri"/>
                <a:cs typeface="Calibri"/>
              </a:rPr>
              <a:t>amount</a:t>
            </a:r>
            <a:r>
              <a:rPr sz="2000" spc="-80" dirty="0">
                <a:solidFill>
                  <a:srgbClr val="3F3F3F"/>
                </a:solidFill>
                <a:latin typeface="Times New Roman"/>
                <a:cs typeface="Times New Roman"/>
              </a:rPr>
              <a:t> </a:t>
            </a:r>
            <a:r>
              <a:rPr sz="2000" dirty="0">
                <a:solidFill>
                  <a:srgbClr val="3F3F3F"/>
                </a:solidFill>
                <a:latin typeface="Calibri"/>
                <a:cs typeface="Calibri"/>
              </a:rPr>
              <a:t>or</a:t>
            </a:r>
            <a:r>
              <a:rPr sz="2000" spc="-85" dirty="0">
                <a:solidFill>
                  <a:srgbClr val="3F3F3F"/>
                </a:solidFill>
                <a:latin typeface="Times New Roman"/>
                <a:cs typeface="Times New Roman"/>
              </a:rPr>
              <a:t> </a:t>
            </a:r>
            <a:r>
              <a:rPr sz="2000" spc="-10" dirty="0">
                <a:solidFill>
                  <a:srgbClr val="3F3F3F"/>
                </a:solidFill>
                <a:latin typeface="Calibri"/>
                <a:cs typeface="Calibri"/>
              </a:rPr>
              <a:t>aggregate</a:t>
            </a:r>
            <a:r>
              <a:rPr sz="2000" spc="-85" dirty="0">
                <a:solidFill>
                  <a:srgbClr val="3F3F3F"/>
                </a:solidFill>
                <a:latin typeface="Times New Roman"/>
                <a:cs typeface="Times New Roman"/>
              </a:rPr>
              <a:t> </a:t>
            </a:r>
            <a:r>
              <a:rPr sz="2000" dirty="0">
                <a:solidFill>
                  <a:srgbClr val="3F3F3F"/>
                </a:solidFill>
                <a:latin typeface="Calibri"/>
                <a:cs typeface="Calibri"/>
              </a:rPr>
              <a:t>of</a:t>
            </a:r>
            <a:r>
              <a:rPr sz="2000" spc="-85" dirty="0">
                <a:solidFill>
                  <a:srgbClr val="3F3F3F"/>
                </a:solidFill>
                <a:latin typeface="Times New Roman"/>
                <a:cs typeface="Times New Roman"/>
              </a:rPr>
              <a:t> </a:t>
            </a:r>
            <a:r>
              <a:rPr sz="2000" dirty="0">
                <a:solidFill>
                  <a:srgbClr val="3F3F3F"/>
                </a:solidFill>
                <a:latin typeface="Calibri"/>
                <a:cs typeface="Calibri"/>
              </a:rPr>
              <a:t>the</a:t>
            </a:r>
            <a:r>
              <a:rPr sz="2000" spc="-80" dirty="0">
                <a:solidFill>
                  <a:srgbClr val="3F3F3F"/>
                </a:solidFill>
                <a:latin typeface="Times New Roman"/>
                <a:cs typeface="Times New Roman"/>
              </a:rPr>
              <a:t> </a:t>
            </a:r>
            <a:r>
              <a:rPr sz="2000" dirty="0">
                <a:solidFill>
                  <a:srgbClr val="3F3F3F"/>
                </a:solidFill>
                <a:latin typeface="Calibri"/>
                <a:cs typeface="Calibri"/>
              </a:rPr>
              <a:t>amounts</a:t>
            </a:r>
            <a:r>
              <a:rPr sz="2000" spc="-65" dirty="0">
                <a:solidFill>
                  <a:srgbClr val="3F3F3F"/>
                </a:solidFill>
                <a:latin typeface="Times New Roman"/>
                <a:cs typeface="Times New Roman"/>
              </a:rPr>
              <a:t> </a:t>
            </a:r>
            <a:r>
              <a:rPr sz="2000" b="1" i="1" u="sng" spc="-10" dirty="0">
                <a:solidFill>
                  <a:srgbClr val="FF0000"/>
                </a:solidFill>
                <a:uFill>
                  <a:solidFill>
                    <a:srgbClr val="FF0000"/>
                  </a:solidFill>
                </a:uFill>
                <a:latin typeface="Calibri"/>
                <a:cs typeface="Calibri"/>
              </a:rPr>
              <a:t>exceeding</a:t>
            </a:r>
            <a:r>
              <a:rPr sz="2000" u="sng" spc="-9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one</a:t>
            </a:r>
            <a:r>
              <a:rPr sz="2000" u="sng" spc="-95"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Calibri"/>
                <a:cs typeface="Calibri"/>
              </a:rPr>
              <a:t>crore</a:t>
            </a:r>
            <a:r>
              <a:rPr sz="2000" spc="-10" dirty="0">
                <a:solidFill>
                  <a:srgbClr val="FF0000"/>
                </a:solidFill>
                <a:latin typeface="Times New Roman"/>
                <a:cs typeface="Times New Roman"/>
              </a:rPr>
              <a:t> </a:t>
            </a:r>
            <a:r>
              <a:rPr sz="2000" b="1" i="1" u="sng" dirty="0">
                <a:solidFill>
                  <a:srgbClr val="FF0000"/>
                </a:solidFill>
                <a:uFill>
                  <a:solidFill>
                    <a:srgbClr val="FF0000"/>
                  </a:solidFill>
                </a:uFill>
                <a:latin typeface="Calibri"/>
                <a:cs typeface="Calibri"/>
              </a:rPr>
              <a:t>rupees</a:t>
            </a:r>
            <a:r>
              <a:rPr sz="2000" spc="-95" dirty="0">
                <a:solidFill>
                  <a:srgbClr val="FF0000"/>
                </a:solidFill>
                <a:latin typeface="Times New Roman"/>
                <a:cs typeface="Times New Roman"/>
              </a:rPr>
              <a:t> </a:t>
            </a:r>
            <a:r>
              <a:rPr sz="2000" dirty="0">
                <a:solidFill>
                  <a:srgbClr val="3F3F3F"/>
                </a:solidFill>
                <a:latin typeface="Calibri"/>
                <a:cs typeface="Calibri"/>
              </a:rPr>
              <a:t>in</a:t>
            </a:r>
            <a:r>
              <a:rPr sz="2000" spc="-65" dirty="0">
                <a:solidFill>
                  <a:srgbClr val="3F3F3F"/>
                </a:solidFill>
                <a:latin typeface="Times New Roman"/>
                <a:cs typeface="Times New Roman"/>
              </a:rPr>
              <a:t> </a:t>
            </a:r>
            <a:r>
              <a:rPr sz="2000" b="1" i="1" u="sng" dirty="0">
                <a:solidFill>
                  <a:srgbClr val="FF0000"/>
                </a:solidFill>
                <a:uFill>
                  <a:solidFill>
                    <a:srgbClr val="FF0000"/>
                  </a:solidFill>
                </a:uFill>
                <a:latin typeface="Calibri"/>
                <a:cs typeface="Calibri"/>
              </a:rPr>
              <a:t>one</a:t>
            </a:r>
            <a:r>
              <a:rPr sz="2000" u="sng" spc="-9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or</a:t>
            </a:r>
            <a:r>
              <a:rPr sz="2000" u="sng" spc="-7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more</a:t>
            </a:r>
            <a:r>
              <a:rPr sz="2000" u="sng" spc="-8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current</a:t>
            </a:r>
            <a:r>
              <a:rPr sz="2000" u="sng" spc="-100"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Calibri"/>
                <a:cs typeface="Calibri"/>
              </a:rPr>
              <a:t>accounts</a:t>
            </a:r>
            <a:r>
              <a:rPr sz="2000" u="sng" spc="-100" dirty="0">
                <a:solidFill>
                  <a:srgbClr val="FF0000"/>
                </a:solidFill>
                <a:uFill>
                  <a:solidFill>
                    <a:srgbClr val="FF0000"/>
                  </a:solidFill>
                </a:uFill>
                <a:latin typeface="Times New Roman"/>
                <a:cs typeface="Times New Roman"/>
              </a:rPr>
              <a:t> </a:t>
            </a:r>
            <a:r>
              <a:rPr sz="2000" spc="-10" dirty="0">
                <a:solidFill>
                  <a:srgbClr val="3F3F3F"/>
                </a:solidFill>
                <a:latin typeface="Calibri"/>
                <a:cs typeface="Calibri"/>
              </a:rPr>
              <a:t>maintained</a:t>
            </a:r>
            <a:r>
              <a:rPr sz="2000" spc="-70" dirty="0">
                <a:solidFill>
                  <a:srgbClr val="3F3F3F"/>
                </a:solidFill>
                <a:latin typeface="Times New Roman"/>
                <a:cs typeface="Times New Roman"/>
              </a:rPr>
              <a:t> </a:t>
            </a:r>
            <a:r>
              <a:rPr sz="2000" dirty="0">
                <a:solidFill>
                  <a:srgbClr val="3F3F3F"/>
                </a:solidFill>
                <a:latin typeface="Calibri"/>
                <a:cs typeface="Calibri"/>
              </a:rPr>
              <a:t>with</a:t>
            </a:r>
            <a:r>
              <a:rPr sz="2000" spc="-70" dirty="0">
                <a:solidFill>
                  <a:srgbClr val="3F3F3F"/>
                </a:solidFill>
                <a:latin typeface="Times New Roman"/>
                <a:cs typeface="Times New Roman"/>
              </a:rPr>
              <a:t> </a:t>
            </a:r>
            <a:r>
              <a:rPr sz="2000" dirty="0">
                <a:solidFill>
                  <a:srgbClr val="3F3F3F"/>
                </a:solidFill>
                <a:latin typeface="Calibri"/>
                <a:cs typeface="Calibri"/>
              </a:rPr>
              <a:t>a</a:t>
            </a:r>
            <a:r>
              <a:rPr sz="2000" spc="-75" dirty="0">
                <a:solidFill>
                  <a:srgbClr val="3F3F3F"/>
                </a:solidFill>
                <a:latin typeface="Times New Roman"/>
                <a:cs typeface="Times New Roman"/>
              </a:rPr>
              <a:t> </a:t>
            </a:r>
            <a:r>
              <a:rPr sz="2000" dirty="0">
                <a:solidFill>
                  <a:srgbClr val="3F3F3F"/>
                </a:solidFill>
                <a:latin typeface="Calibri"/>
                <a:cs typeface="Calibri"/>
              </a:rPr>
              <a:t>banking</a:t>
            </a:r>
            <a:r>
              <a:rPr sz="2000" spc="-85" dirty="0">
                <a:solidFill>
                  <a:srgbClr val="3F3F3F"/>
                </a:solidFill>
                <a:latin typeface="Times New Roman"/>
                <a:cs typeface="Times New Roman"/>
              </a:rPr>
              <a:t> </a:t>
            </a:r>
            <a:r>
              <a:rPr sz="2000" spc="-10" dirty="0">
                <a:solidFill>
                  <a:srgbClr val="3F3F3F"/>
                </a:solidFill>
                <a:latin typeface="Calibri"/>
                <a:cs typeface="Calibri"/>
              </a:rPr>
              <a:t>company</a:t>
            </a:r>
            <a:r>
              <a:rPr sz="2000" spc="-95" dirty="0">
                <a:solidFill>
                  <a:srgbClr val="3F3F3F"/>
                </a:solidFill>
                <a:latin typeface="Times New Roman"/>
                <a:cs typeface="Times New Roman"/>
              </a:rPr>
              <a:t> </a:t>
            </a:r>
            <a:r>
              <a:rPr sz="2000" dirty="0">
                <a:solidFill>
                  <a:srgbClr val="3F3F3F"/>
                </a:solidFill>
                <a:latin typeface="Calibri"/>
                <a:cs typeface="Calibri"/>
              </a:rPr>
              <a:t>or</a:t>
            </a:r>
            <a:r>
              <a:rPr sz="2000" spc="-80" dirty="0">
                <a:solidFill>
                  <a:srgbClr val="3F3F3F"/>
                </a:solidFill>
                <a:latin typeface="Times New Roman"/>
                <a:cs typeface="Times New Roman"/>
              </a:rPr>
              <a:t> </a:t>
            </a:r>
            <a:r>
              <a:rPr sz="2000" spc="-50" dirty="0">
                <a:solidFill>
                  <a:srgbClr val="3F3F3F"/>
                </a:solidFill>
                <a:latin typeface="Calibri"/>
                <a:cs typeface="Calibri"/>
              </a:rPr>
              <a:t>a</a:t>
            </a:r>
            <a:r>
              <a:rPr sz="2000" spc="-50" dirty="0">
                <a:solidFill>
                  <a:srgbClr val="3F3F3F"/>
                </a:solidFill>
                <a:latin typeface="Times New Roman"/>
                <a:cs typeface="Times New Roman"/>
              </a:rPr>
              <a:t> </a:t>
            </a:r>
            <a:r>
              <a:rPr sz="2000" spc="-50" dirty="0">
                <a:solidFill>
                  <a:srgbClr val="3F3F3F"/>
                </a:solidFill>
                <a:latin typeface="Calibri"/>
                <a:cs typeface="Calibri"/>
              </a:rPr>
              <a:t>co−operative</a:t>
            </a:r>
            <a:r>
              <a:rPr sz="2000" spc="-35" dirty="0">
                <a:solidFill>
                  <a:srgbClr val="3F3F3F"/>
                </a:solidFill>
                <a:latin typeface="Times New Roman"/>
                <a:cs typeface="Times New Roman"/>
              </a:rPr>
              <a:t> </a:t>
            </a:r>
            <a:r>
              <a:rPr sz="2000" dirty="0">
                <a:solidFill>
                  <a:srgbClr val="3F3F3F"/>
                </a:solidFill>
                <a:latin typeface="Calibri"/>
                <a:cs typeface="Calibri"/>
              </a:rPr>
              <a:t>bank;</a:t>
            </a:r>
            <a:r>
              <a:rPr sz="2000" spc="-45" dirty="0">
                <a:solidFill>
                  <a:srgbClr val="3F3F3F"/>
                </a:solidFill>
                <a:latin typeface="Times New Roman"/>
                <a:cs typeface="Times New Roman"/>
              </a:rPr>
              <a:t> </a:t>
            </a:r>
            <a:r>
              <a:rPr sz="2000" spc="-25" dirty="0">
                <a:solidFill>
                  <a:srgbClr val="3F3F3F"/>
                </a:solidFill>
                <a:latin typeface="Calibri"/>
                <a:cs typeface="Calibri"/>
              </a:rPr>
              <a:t>or</a:t>
            </a:r>
            <a:endParaRPr sz="2000">
              <a:latin typeface="Calibri"/>
              <a:cs typeface="Calibri"/>
            </a:endParaRPr>
          </a:p>
          <a:p>
            <a:pPr marL="12700" marR="222250" indent="328930">
              <a:lnSpc>
                <a:spcPts val="2160"/>
              </a:lnSpc>
              <a:spcBef>
                <a:spcPts val="1395"/>
              </a:spcBef>
              <a:buAutoNum type="romanLcParenBoth"/>
              <a:tabLst>
                <a:tab pos="341630" algn="l"/>
              </a:tabLst>
            </a:pPr>
            <a:r>
              <a:rPr sz="2000" dirty="0">
                <a:solidFill>
                  <a:srgbClr val="3F3F3F"/>
                </a:solidFill>
                <a:latin typeface="Calibri"/>
                <a:cs typeface="Calibri"/>
              </a:rPr>
              <a:t>has</a:t>
            </a:r>
            <a:r>
              <a:rPr sz="2000" spc="-75" dirty="0">
                <a:solidFill>
                  <a:srgbClr val="3F3F3F"/>
                </a:solidFill>
                <a:latin typeface="Times New Roman"/>
                <a:cs typeface="Times New Roman"/>
              </a:rPr>
              <a:t> </a:t>
            </a:r>
            <a:r>
              <a:rPr sz="2000" b="1" i="1" u="sng" dirty="0">
                <a:solidFill>
                  <a:srgbClr val="3F3F3F"/>
                </a:solidFill>
                <a:uFill>
                  <a:solidFill>
                    <a:srgbClr val="3F3F3F"/>
                  </a:solidFill>
                </a:uFill>
                <a:latin typeface="Calibri"/>
                <a:cs typeface="Calibri"/>
              </a:rPr>
              <a:t>incurred</a:t>
            </a:r>
            <a:r>
              <a:rPr sz="2000" u="sng" spc="-95" dirty="0">
                <a:solidFill>
                  <a:srgbClr val="3F3F3F"/>
                </a:solidFill>
                <a:uFill>
                  <a:solidFill>
                    <a:srgbClr val="3F3F3F"/>
                  </a:solidFill>
                </a:uFill>
                <a:latin typeface="Times New Roman"/>
                <a:cs typeface="Times New Roman"/>
              </a:rPr>
              <a:t> </a:t>
            </a:r>
            <a:r>
              <a:rPr sz="2000" b="1" i="1" u="sng" spc="-10" dirty="0">
                <a:solidFill>
                  <a:srgbClr val="3F3F3F"/>
                </a:solidFill>
                <a:uFill>
                  <a:solidFill>
                    <a:srgbClr val="3F3F3F"/>
                  </a:solidFill>
                </a:uFill>
                <a:latin typeface="Calibri"/>
                <a:cs typeface="Calibri"/>
              </a:rPr>
              <a:t>expenditure</a:t>
            </a:r>
            <a:r>
              <a:rPr sz="2000" spc="-114" dirty="0">
                <a:solidFill>
                  <a:srgbClr val="3F3F3F"/>
                </a:solidFill>
                <a:latin typeface="Times New Roman"/>
                <a:cs typeface="Times New Roman"/>
              </a:rPr>
              <a:t> </a:t>
            </a:r>
            <a:r>
              <a:rPr sz="2000" dirty="0">
                <a:solidFill>
                  <a:srgbClr val="3F3F3F"/>
                </a:solidFill>
                <a:latin typeface="Calibri"/>
                <a:cs typeface="Calibri"/>
              </a:rPr>
              <a:t>of</a:t>
            </a:r>
            <a:r>
              <a:rPr sz="2000" spc="-70" dirty="0">
                <a:solidFill>
                  <a:srgbClr val="3F3F3F"/>
                </a:solidFill>
                <a:latin typeface="Times New Roman"/>
                <a:cs typeface="Times New Roman"/>
              </a:rPr>
              <a:t> </a:t>
            </a:r>
            <a:r>
              <a:rPr sz="2000" dirty="0">
                <a:solidFill>
                  <a:srgbClr val="3F3F3F"/>
                </a:solidFill>
                <a:latin typeface="Calibri"/>
                <a:cs typeface="Calibri"/>
              </a:rPr>
              <a:t>an</a:t>
            </a:r>
            <a:r>
              <a:rPr sz="2000" spc="-65" dirty="0">
                <a:solidFill>
                  <a:srgbClr val="3F3F3F"/>
                </a:solidFill>
                <a:latin typeface="Times New Roman"/>
                <a:cs typeface="Times New Roman"/>
              </a:rPr>
              <a:t> </a:t>
            </a:r>
            <a:r>
              <a:rPr sz="2000" spc="-10" dirty="0">
                <a:solidFill>
                  <a:srgbClr val="3F3F3F"/>
                </a:solidFill>
                <a:latin typeface="Calibri"/>
                <a:cs typeface="Calibri"/>
              </a:rPr>
              <a:t>amount</a:t>
            </a:r>
            <a:r>
              <a:rPr sz="2000" spc="-65" dirty="0">
                <a:solidFill>
                  <a:srgbClr val="3F3F3F"/>
                </a:solidFill>
                <a:latin typeface="Times New Roman"/>
                <a:cs typeface="Times New Roman"/>
              </a:rPr>
              <a:t> </a:t>
            </a:r>
            <a:r>
              <a:rPr sz="2000" dirty="0">
                <a:solidFill>
                  <a:srgbClr val="3F3F3F"/>
                </a:solidFill>
                <a:latin typeface="Calibri"/>
                <a:cs typeface="Calibri"/>
              </a:rPr>
              <a:t>or</a:t>
            </a:r>
            <a:r>
              <a:rPr sz="2000" spc="-65" dirty="0">
                <a:solidFill>
                  <a:srgbClr val="3F3F3F"/>
                </a:solidFill>
                <a:latin typeface="Times New Roman"/>
                <a:cs typeface="Times New Roman"/>
              </a:rPr>
              <a:t> </a:t>
            </a:r>
            <a:r>
              <a:rPr sz="2000" spc="-10" dirty="0">
                <a:solidFill>
                  <a:srgbClr val="3F3F3F"/>
                </a:solidFill>
                <a:latin typeface="Calibri"/>
                <a:cs typeface="Calibri"/>
              </a:rPr>
              <a:t>aggregate</a:t>
            </a:r>
            <a:r>
              <a:rPr sz="2000" spc="-80" dirty="0">
                <a:solidFill>
                  <a:srgbClr val="3F3F3F"/>
                </a:solidFill>
                <a:latin typeface="Times New Roman"/>
                <a:cs typeface="Times New Roman"/>
              </a:rPr>
              <a:t> </a:t>
            </a:r>
            <a:r>
              <a:rPr sz="2000" dirty="0">
                <a:solidFill>
                  <a:srgbClr val="3F3F3F"/>
                </a:solidFill>
                <a:latin typeface="Calibri"/>
                <a:cs typeface="Calibri"/>
              </a:rPr>
              <a:t>of</a:t>
            </a:r>
            <a:r>
              <a:rPr sz="2000" spc="-75" dirty="0">
                <a:solidFill>
                  <a:srgbClr val="3F3F3F"/>
                </a:solidFill>
                <a:latin typeface="Times New Roman"/>
                <a:cs typeface="Times New Roman"/>
              </a:rPr>
              <a:t> </a:t>
            </a:r>
            <a:r>
              <a:rPr sz="2000" dirty="0">
                <a:solidFill>
                  <a:srgbClr val="3F3F3F"/>
                </a:solidFill>
                <a:latin typeface="Calibri"/>
                <a:cs typeface="Calibri"/>
              </a:rPr>
              <a:t>the</a:t>
            </a:r>
            <a:r>
              <a:rPr sz="2000" spc="-60" dirty="0">
                <a:solidFill>
                  <a:srgbClr val="3F3F3F"/>
                </a:solidFill>
                <a:latin typeface="Times New Roman"/>
                <a:cs typeface="Times New Roman"/>
              </a:rPr>
              <a:t> </a:t>
            </a:r>
            <a:r>
              <a:rPr sz="2000" dirty="0">
                <a:solidFill>
                  <a:srgbClr val="3F3F3F"/>
                </a:solidFill>
                <a:latin typeface="Calibri"/>
                <a:cs typeface="Calibri"/>
              </a:rPr>
              <a:t>amounts</a:t>
            </a:r>
            <a:r>
              <a:rPr sz="2000" spc="-60" dirty="0">
                <a:solidFill>
                  <a:srgbClr val="3F3F3F"/>
                </a:solidFill>
                <a:latin typeface="Times New Roman"/>
                <a:cs typeface="Times New Roman"/>
              </a:rPr>
              <a:t> </a:t>
            </a:r>
            <a:r>
              <a:rPr sz="2000" b="1" i="1" u="sng" spc="-10" dirty="0">
                <a:solidFill>
                  <a:srgbClr val="FF0000"/>
                </a:solidFill>
                <a:uFill>
                  <a:solidFill>
                    <a:srgbClr val="FF0000"/>
                  </a:solidFill>
                </a:uFill>
                <a:latin typeface="Calibri"/>
                <a:cs typeface="Calibri"/>
              </a:rPr>
              <a:t>exceeding</a:t>
            </a:r>
            <a:r>
              <a:rPr sz="2000" spc="-10" dirty="0">
                <a:solidFill>
                  <a:srgbClr val="FF0000"/>
                </a:solidFill>
                <a:latin typeface="Times New Roman"/>
                <a:cs typeface="Times New Roman"/>
              </a:rPr>
              <a:t> </a:t>
            </a:r>
            <a:r>
              <a:rPr sz="2000" b="1" i="1" u="sng" dirty="0">
                <a:solidFill>
                  <a:srgbClr val="FF0000"/>
                </a:solidFill>
                <a:uFill>
                  <a:solidFill>
                    <a:srgbClr val="FF0000"/>
                  </a:solidFill>
                </a:uFill>
                <a:latin typeface="Calibri"/>
                <a:cs typeface="Calibri"/>
              </a:rPr>
              <a:t>two</a:t>
            </a:r>
            <a:r>
              <a:rPr sz="2000" u="sng" spc="-9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lakh</a:t>
            </a:r>
            <a:r>
              <a:rPr sz="2000" u="sng" spc="-8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rupees</a:t>
            </a:r>
            <a:r>
              <a:rPr sz="2000" u="sng" spc="-80" dirty="0">
                <a:solidFill>
                  <a:srgbClr val="FF0000"/>
                </a:solidFill>
                <a:uFill>
                  <a:solidFill>
                    <a:srgbClr val="FF0000"/>
                  </a:solidFill>
                </a:uFill>
                <a:latin typeface="Times New Roman"/>
                <a:cs typeface="Times New Roman"/>
              </a:rPr>
              <a:t> </a:t>
            </a:r>
            <a:r>
              <a:rPr sz="2000" dirty="0">
                <a:solidFill>
                  <a:srgbClr val="3F3F3F"/>
                </a:solidFill>
                <a:latin typeface="Calibri"/>
                <a:cs typeface="Calibri"/>
              </a:rPr>
              <a:t>for</a:t>
            </a:r>
            <a:r>
              <a:rPr sz="2000" spc="-80" dirty="0">
                <a:solidFill>
                  <a:srgbClr val="3F3F3F"/>
                </a:solidFill>
                <a:latin typeface="Times New Roman"/>
                <a:cs typeface="Times New Roman"/>
              </a:rPr>
              <a:t> </a:t>
            </a:r>
            <a:r>
              <a:rPr sz="2000" dirty="0">
                <a:solidFill>
                  <a:srgbClr val="3F3F3F"/>
                </a:solidFill>
                <a:latin typeface="Calibri"/>
                <a:cs typeface="Calibri"/>
              </a:rPr>
              <a:t>himself</a:t>
            </a:r>
            <a:r>
              <a:rPr sz="2000" spc="-55" dirty="0">
                <a:solidFill>
                  <a:srgbClr val="3F3F3F"/>
                </a:solidFill>
                <a:latin typeface="Times New Roman"/>
                <a:cs typeface="Times New Roman"/>
              </a:rPr>
              <a:t> </a:t>
            </a:r>
            <a:r>
              <a:rPr sz="2000" dirty="0">
                <a:solidFill>
                  <a:srgbClr val="3F3F3F"/>
                </a:solidFill>
                <a:latin typeface="Calibri"/>
                <a:cs typeface="Calibri"/>
              </a:rPr>
              <a:t>or</a:t>
            </a:r>
            <a:r>
              <a:rPr sz="2000" spc="-80" dirty="0">
                <a:solidFill>
                  <a:srgbClr val="3F3F3F"/>
                </a:solidFill>
                <a:latin typeface="Times New Roman"/>
                <a:cs typeface="Times New Roman"/>
              </a:rPr>
              <a:t> </a:t>
            </a:r>
            <a:r>
              <a:rPr sz="2000" dirty="0">
                <a:solidFill>
                  <a:srgbClr val="3F3F3F"/>
                </a:solidFill>
                <a:latin typeface="Calibri"/>
                <a:cs typeface="Calibri"/>
              </a:rPr>
              <a:t>any</a:t>
            </a:r>
            <a:r>
              <a:rPr sz="2000" spc="-85" dirty="0">
                <a:solidFill>
                  <a:srgbClr val="3F3F3F"/>
                </a:solidFill>
                <a:latin typeface="Times New Roman"/>
                <a:cs typeface="Times New Roman"/>
              </a:rPr>
              <a:t> </a:t>
            </a:r>
            <a:r>
              <a:rPr sz="2000" dirty="0">
                <a:solidFill>
                  <a:srgbClr val="3F3F3F"/>
                </a:solidFill>
                <a:latin typeface="Calibri"/>
                <a:cs typeface="Calibri"/>
              </a:rPr>
              <a:t>other</a:t>
            </a:r>
            <a:r>
              <a:rPr sz="2000" spc="-70" dirty="0">
                <a:solidFill>
                  <a:srgbClr val="3F3F3F"/>
                </a:solidFill>
                <a:latin typeface="Times New Roman"/>
                <a:cs typeface="Times New Roman"/>
              </a:rPr>
              <a:t> </a:t>
            </a:r>
            <a:r>
              <a:rPr sz="2000" b="1" i="1" u="sng" dirty="0">
                <a:solidFill>
                  <a:srgbClr val="FF0000"/>
                </a:solidFill>
                <a:uFill>
                  <a:solidFill>
                    <a:srgbClr val="FF0000"/>
                  </a:solidFill>
                </a:uFill>
                <a:latin typeface="Calibri"/>
                <a:cs typeface="Calibri"/>
              </a:rPr>
              <a:t>person</a:t>
            </a:r>
            <a:r>
              <a:rPr sz="2000" u="sng" spc="-10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for</a:t>
            </a:r>
            <a:r>
              <a:rPr sz="2000" u="sng" spc="-9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travel</a:t>
            </a:r>
            <a:r>
              <a:rPr sz="2000" u="sng" spc="-9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to</a:t>
            </a:r>
            <a:r>
              <a:rPr sz="2000" u="sng" spc="-9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a</a:t>
            </a:r>
            <a:r>
              <a:rPr sz="2000" u="sng" spc="-8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foreign</a:t>
            </a:r>
            <a:r>
              <a:rPr sz="2000" u="sng" spc="-90"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Calibri"/>
                <a:cs typeface="Calibri"/>
              </a:rPr>
              <a:t>country</a:t>
            </a:r>
            <a:r>
              <a:rPr sz="2000" spc="-10" dirty="0">
                <a:solidFill>
                  <a:srgbClr val="3F3F3F"/>
                </a:solidFill>
                <a:latin typeface="Calibri"/>
                <a:cs typeface="Calibri"/>
              </a:rPr>
              <a:t>;</a:t>
            </a:r>
            <a:r>
              <a:rPr sz="2000" spc="-105" dirty="0">
                <a:solidFill>
                  <a:srgbClr val="3F3F3F"/>
                </a:solidFill>
                <a:latin typeface="Times New Roman"/>
                <a:cs typeface="Times New Roman"/>
              </a:rPr>
              <a:t> </a:t>
            </a:r>
            <a:r>
              <a:rPr sz="2000" spc="-25" dirty="0">
                <a:solidFill>
                  <a:srgbClr val="3F3F3F"/>
                </a:solidFill>
                <a:latin typeface="Calibri"/>
                <a:cs typeface="Calibri"/>
              </a:rPr>
              <a:t>or</a:t>
            </a:r>
            <a:endParaRPr sz="2000">
              <a:latin typeface="Calibri"/>
              <a:cs typeface="Calibri"/>
            </a:endParaRPr>
          </a:p>
          <a:p>
            <a:pPr marL="400050" indent="-387350">
              <a:lnSpc>
                <a:spcPts val="2280"/>
              </a:lnSpc>
              <a:spcBef>
                <a:spcPts val="1130"/>
              </a:spcBef>
              <a:buAutoNum type="romanLcParenBoth"/>
              <a:tabLst>
                <a:tab pos="400050" algn="l"/>
              </a:tabLst>
            </a:pPr>
            <a:r>
              <a:rPr sz="2000" dirty="0">
                <a:solidFill>
                  <a:srgbClr val="3F3F3F"/>
                </a:solidFill>
                <a:latin typeface="Calibri"/>
                <a:cs typeface="Calibri"/>
              </a:rPr>
              <a:t>has</a:t>
            </a:r>
            <a:r>
              <a:rPr sz="2000" spc="-70" dirty="0">
                <a:solidFill>
                  <a:srgbClr val="3F3F3F"/>
                </a:solidFill>
                <a:latin typeface="Times New Roman"/>
                <a:cs typeface="Times New Roman"/>
              </a:rPr>
              <a:t> </a:t>
            </a:r>
            <a:r>
              <a:rPr sz="2000" dirty="0">
                <a:solidFill>
                  <a:srgbClr val="3F3F3F"/>
                </a:solidFill>
                <a:latin typeface="Calibri"/>
                <a:cs typeface="Calibri"/>
              </a:rPr>
              <a:t>incurred</a:t>
            </a:r>
            <a:r>
              <a:rPr sz="2000" spc="-75" dirty="0">
                <a:solidFill>
                  <a:srgbClr val="3F3F3F"/>
                </a:solidFill>
                <a:latin typeface="Times New Roman"/>
                <a:cs typeface="Times New Roman"/>
              </a:rPr>
              <a:t> </a:t>
            </a:r>
            <a:r>
              <a:rPr sz="2000" spc="-10" dirty="0">
                <a:solidFill>
                  <a:srgbClr val="3F3F3F"/>
                </a:solidFill>
                <a:latin typeface="Calibri"/>
                <a:cs typeface="Calibri"/>
              </a:rPr>
              <a:t>expenditure</a:t>
            </a:r>
            <a:r>
              <a:rPr sz="2000" spc="-65" dirty="0">
                <a:solidFill>
                  <a:srgbClr val="3F3F3F"/>
                </a:solidFill>
                <a:latin typeface="Times New Roman"/>
                <a:cs typeface="Times New Roman"/>
              </a:rPr>
              <a:t> </a:t>
            </a:r>
            <a:r>
              <a:rPr sz="2000" dirty="0">
                <a:solidFill>
                  <a:srgbClr val="3F3F3F"/>
                </a:solidFill>
                <a:latin typeface="Calibri"/>
                <a:cs typeface="Calibri"/>
              </a:rPr>
              <a:t>of</a:t>
            </a:r>
            <a:r>
              <a:rPr sz="2000" spc="-80" dirty="0">
                <a:solidFill>
                  <a:srgbClr val="3F3F3F"/>
                </a:solidFill>
                <a:latin typeface="Times New Roman"/>
                <a:cs typeface="Times New Roman"/>
              </a:rPr>
              <a:t> </a:t>
            </a:r>
            <a:r>
              <a:rPr sz="2000" dirty="0">
                <a:solidFill>
                  <a:srgbClr val="3F3F3F"/>
                </a:solidFill>
                <a:latin typeface="Calibri"/>
                <a:cs typeface="Calibri"/>
              </a:rPr>
              <a:t>an</a:t>
            </a:r>
            <a:r>
              <a:rPr sz="2000" spc="-65" dirty="0">
                <a:solidFill>
                  <a:srgbClr val="3F3F3F"/>
                </a:solidFill>
                <a:latin typeface="Times New Roman"/>
                <a:cs typeface="Times New Roman"/>
              </a:rPr>
              <a:t> </a:t>
            </a:r>
            <a:r>
              <a:rPr sz="2000" spc="-10" dirty="0">
                <a:solidFill>
                  <a:srgbClr val="3F3F3F"/>
                </a:solidFill>
                <a:latin typeface="Calibri"/>
                <a:cs typeface="Calibri"/>
              </a:rPr>
              <a:t>amount</a:t>
            </a:r>
            <a:r>
              <a:rPr sz="2000" spc="-70" dirty="0">
                <a:solidFill>
                  <a:srgbClr val="3F3F3F"/>
                </a:solidFill>
                <a:latin typeface="Times New Roman"/>
                <a:cs typeface="Times New Roman"/>
              </a:rPr>
              <a:t> </a:t>
            </a:r>
            <a:r>
              <a:rPr sz="2000" dirty="0">
                <a:solidFill>
                  <a:srgbClr val="3F3F3F"/>
                </a:solidFill>
                <a:latin typeface="Calibri"/>
                <a:cs typeface="Calibri"/>
              </a:rPr>
              <a:t>or</a:t>
            </a:r>
            <a:r>
              <a:rPr sz="2000" spc="-70" dirty="0">
                <a:solidFill>
                  <a:srgbClr val="3F3F3F"/>
                </a:solidFill>
                <a:latin typeface="Times New Roman"/>
                <a:cs typeface="Times New Roman"/>
              </a:rPr>
              <a:t> </a:t>
            </a:r>
            <a:r>
              <a:rPr sz="2000" spc="-10" dirty="0">
                <a:solidFill>
                  <a:srgbClr val="3F3F3F"/>
                </a:solidFill>
                <a:latin typeface="Calibri"/>
                <a:cs typeface="Calibri"/>
              </a:rPr>
              <a:t>aggregate</a:t>
            </a:r>
            <a:r>
              <a:rPr sz="2000" spc="-85" dirty="0">
                <a:solidFill>
                  <a:srgbClr val="3F3F3F"/>
                </a:solidFill>
                <a:latin typeface="Times New Roman"/>
                <a:cs typeface="Times New Roman"/>
              </a:rPr>
              <a:t> </a:t>
            </a:r>
            <a:r>
              <a:rPr sz="2000" dirty="0">
                <a:solidFill>
                  <a:srgbClr val="3F3F3F"/>
                </a:solidFill>
                <a:latin typeface="Calibri"/>
                <a:cs typeface="Calibri"/>
              </a:rPr>
              <a:t>of</a:t>
            </a:r>
            <a:r>
              <a:rPr sz="2000" spc="-75" dirty="0">
                <a:solidFill>
                  <a:srgbClr val="3F3F3F"/>
                </a:solidFill>
                <a:latin typeface="Times New Roman"/>
                <a:cs typeface="Times New Roman"/>
              </a:rPr>
              <a:t> </a:t>
            </a:r>
            <a:r>
              <a:rPr sz="2000" dirty="0">
                <a:solidFill>
                  <a:srgbClr val="3F3F3F"/>
                </a:solidFill>
                <a:latin typeface="Calibri"/>
                <a:cs typeface="Calibri"/>
              </a:rPr>
              <a:t>the</a:t>
            </a:r>
            <a:r>
              <a:rPr sz="2000" spc="-55" dirty="0">
                <a:solidFill>
                  <a:srgbClr val="3F3F3F"/>
                </a:solidFill>
                <a:latin typeface="Times New Roman"/>
                <a:cs typeface="Times New Roman"/>
              </a:rPr>
              <a:t> </a:t>
            </a:r>
            <a:r>
              <a:rPr sz="2000" b="1" i="1" u="sng" spc="-10" dirty="0">
                <a:solidFill>
                  <a:srgbClr val="FF0000"/>
                </a:solidFill>
                <a:uFill>
                  <a:solidFill>
                    <a:srgbClr val="FF0000"/>
                  </a:solidFill>
                </a:uFill>
                <a:latin typeface="Calibri"/>
                <a:cs typeface="Calibri"/>
              </a:rPr>
              <a:t>amounts</a:t>
            </a:r>
            <a:r>
              <a:rPr sz="2000" u="sng" spc="-95"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Calibri"/>
                <a:cs typeface="Calibri"/>
              </a:rPr>
              <a:t>exceeding</a:t>
            </a:r>
            <a:endParaRPr sz="2000">
              <a:latin typeface="Calibri"/>
              <a:cs typeface="Calibri"/>
            </a:endParaRPr>
          </a:p>
          <a:p>
            <a:pPr marL="12700">
              <a:lnSpc>
                <a:spcPts val="2280"/>
              </a:lnSpc>
            </a:pPr>
            <a:r>
              <a:rPr sz="2000" b="1" i="1" u="sng" dirty="0">
                <a:solidFill>
                  <a:srgbClr val="FF0000"/>
                </a:solidFill>
                <a:uFill>
                  <a:solidFill>
                    <a:srgbClr val="FF0000"/>
                  </a:solidFill>
                </a:uFill>
                <a:latin typeface="Calibri"/>
                <a:cs typeface="Calibri"/>
              </a:rPr>
              <a:t>one</a:t>
            </a:r>
            <a:r>
              <a:rPr sz="2000" u="sng" spc="-6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lakh</a:t>
            </a:r>
            <a:r>
              <a:rPr sz="2000" u="sng" spc="-6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rupees</a:t>
            </a:r>
            <a:r>
              <a:rPr sz="2000" u="sng" spc="-70"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Calibri"/>
                <a:cs typeface="Calibri"/>
              </a:rPr>
              <a:t>towards</a:t>
            </a:r>
            <a:r>
              <a:rPr sz="2000" u="sng" spc="-80"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Calibri"/>
                <a:cs typeface="Calibri"/>
              </a:rPr>
              <a:t>consumption</a:t>
            </a:r>
            <a:r>
              <a:rPr sz="2000" u="sng" spc="-9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of</a:t>
            </a:r>
            <a:r>
              <a:rPr sz="2000" u="sng" spc="-50"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Calibri"/>
                <a:cs typeface="Calibri"/>
              </a:rPr>
              <a:t>electricity;</a:t>
            </a:r>
            <a:r>
              <a:rPr sz="2000" u="sng" spc="-85" dirty="0">
                <a:solidFill>
                  <a:srgbClr val="FF0000"/>
                </a:solidFill>
                <a:uFill>
                  <a:solidFill>
                    <a:srgbClr val="FF0000"/>
                  </a:solidFill>
                </a:uFill>
                <a:latin typeface="Times New Roman"/>
                <a:cs typeface="Times New Roman"/>
              </a:rPr>
              <a:t> </a:t>
            </a:r>
            <a:r>
              <a:rPr sz="2000" spc="-25" dirty="0">
                <a:solidFill>
                  <a:srgbClr val="3F3F3F"/>
                </a:solidFill>
                <a:latin typeface="Calibri"/>
                <a:cs typeface="Calibri"/>
              </a:rPr>
              <a:t>or</a:t>
            </a:r>
            <a:endParaRPr sz="2000">
              <a:latin typeface="Calibri"/>
              <a:cs typeface="Calibri"/>
            </a:endParaRPr>
          </a:p>
          <a:p>
            <a:pPr marL="396240" indent="-383540">
              <a:lnSpc>
                <a:spcPct val="100000"/>
              </a:lnSpc>
              <a:spcBef>
                <a:spcPts val="1165"/>
              </a:spcBef>
              <a:buAutoNum type="romanLcParenBoth" startAt="4"/>
              <a:tabLst>
                <a:tab pos="396240" algn="l"/>
              </a:tabLst>
            </a:pPr>
            <a:r>
              <a:rPr sz="2000" dirty="0">
                <a:solidFill>
                  <a:srgbClr val="3F3F3F"/>
                </a:solidFill>
                <a:latin typeface="Calibri"/>
                <a:cs typeface="Calibri"/>
              </a:rPr>
              <a:t>fulfils</a:t>
            </a:r>
            <a:r>
              <a:rPr sz="2000" spc="-70" dirty="0">
                <a:solidFill>
                  <a:srgbClr val="3F3F3F"/>
                </a:solidFill>
                <a:latin typeface="Times New Roman"/>
                <a:cs typeface="Times New Roman"/>
              </a:rPr>
              <a:t> </a:t>
            </a:r>
            <a:r>
              <a:rPr sz="2000" dirty="0">
                <a:solidFill>
                  <a:srgbClr val="3F3F3F"/>
                </a:solidFill>
                <a:latin typeface="Calibri"/>
                <a:cs typeface="Calibri"/>
              </a:rPr>
              <a:t>such</a:t>
            </a:r>
            <a:r>
              <a:rPr sz="2000" spc="-70" dirty="0">
                <a:solidFill>
                  <a:srgbClr val="3F3F3F"/>
                </a:solidFill>
                <a:latin typeface="Times New Roman"/>
                <a:cs typeface="Times New Roman"/>
              </a:rPr>
              <a:t> </a:t>
            </a:r>
            <a:r>
              <a:rPr sz="2000" dirty="0">
                <a:solidFill>
                  <a:srgbClr val="3F3F3F"/>
                </a:solidFill>
                <a:latin typeface="Calibri"/>
                <a:cs typeface="Calibri"/>
              </a:rPr>
              <a:t>other</a:t>
            </a:r>
            <a:r>
              <a:rPr sz="2000" spc="-70" dirty="0">
                <a:solidFill>
                  <a:srgbClr val="3F3F3F"/>
                </a:solidFill>
                <a:latin typeface="Times New Roman"/>
                <a:cs typeface="Times New Roman"/>
              </a:rPr>
              <a:t> </a:t>
            </a:r>
            <a:r>
              <a:rPr sz="2000" spc="-10" dirty="0">
                <a:solidFill>
                  <a:srgbClr val="3F3F3F"/>
                </a:solidFill>
                <a:latin typeface="Calibri"/>
                <a:cs typeface="Calibri"/>
              </a:rPr>
              <a:t>conditions</a:t>
            </a:r>
            <a:r>
              <a:rPr sz="2000" spc="-95" dirty="0">
                <a:solidFill>
                  <a:srgbClr val="3F3F3F"/>
                </a:solidFill>
                <a:latin typeface="Times New Roman"/>
                <a:cs typeface="Times New Roman"/>
              </a:rPr>
              <a:t> </a:t>
            </a:r>
            <a:r>
              <a:rPr sz="2000" dirty="0">
                <a:solidFill>
                  <a:srgbClr val="3F3F3F"/>
                </a:solidFill>
                <a:latin typeface="Calibri"/>
                <a:cs typeface="Calibri"/>
              </a:rPr>
              <a:t>as</a:t>
            </a:r>
            <a:r>
              <a:rPr sz="2000" spc="-60" dirty="0">
                <a:solidFill>
                  <a:srgbClr val="3F3F3F"/>
                </a:solidFill>
                <a:latin typeface="Times New Roman"/>
                <a:cs typeface="Times New Roman"/>
              </a:rPr>
              <a:t> </a:t>
            </a:r>
            <a:r>
              <a:rPr sz="2000" dirty="0">
                <a:solidFill>
                  <a:srgbClr val="3F3F3F"/>
                </a:solidFill>
                <a:latin typeface="Calibri"/>
                <a:cs typeface="Calibri"/>
              </a:rPr>
              <a:t>may</a:t>
            </a:r>
            <a:r>
              <a:rPr sz="2000" spc="-70" dirty="0">
                <a:solidFill>
                  <a:srgbClr val="3F3F3F"/>
                </a:solidFill>
                <a:latin typeface="Times New Roman"/>
                <a:cs typeface="Times New Roman"/>
              </a:rPr>
              <a:t> </a:t>
            </a:r>
            <a:r>
              <a:rPr sz="2000" dirty="0">
                <a:solidFill>
                  <a:srgbClr val="3F3F3F"/>
                </a:solidFill>
                <a:latin typeface="Calibri"/>
                <a:cs typeface="Calibri"/>
              </a:rPr>
              <a:t>be</a:t>
            </a:r>
            <a:r>
              <a:rPr sz="2000" spc="-80" dirty="0">
                <a:solidFill>
                  <a:srgbClr val="3F3F3F"/>
                </a:solidFill>
                <a:latin typeface="Times New Roman"/>
                <a:cs typeface="Times New Roman"/>
              </a:rPr>
              <a:t> </a:t>
            </a:r>
            <a:r>
              <a:rPr sz="2000" spc="-10" dirty="0">
                <a:solidFill>
                  <a:srgbClr val="3F3F3F"/>
                </a:solidFill>
                <a:latin typeface="Calibri"/>
                <a:cs typeface="Calibri"/>
              </a:rPr>
              <a:t>prescribed,</a:t>
            </a:r>
            <a:endParaRPr sz="2000">
              <a:latin typeface="Calibri"/>
              <a:cs typeface="Calibri"/>
            </a:endParaRPr>
          </a:p>
          <a:p>
            <a:pPr marL="12700" marR="5080" algn="just">
              <a:lnSpc>
                <a:spcPts val="2160"/>
              </a:lnSpc>
              <a:spcBef>
                <a:spcPts val="1425"/>
              </a:spcBef>
            </a:pPr>
            <a:r>
              <a:rPr sz="2000" b="1" i="1" u="sng" dirty="0">
                <a:solidFill>
                  <a:srgbClr val="FF0000"/>
                </a:solidFill>
                <a:uFill>
                  <a:solidFill>
                    <a:srgbClr val="FF0000"/>
                  </a:solidFill>
                </a:uFill>
                <a:latin typeface="Calibri"/>
                <a:cs typeface="Calibri"/>
              </a:rPr>
              <a:t>shall</a:t>
            </a:r>
            <a:r>
              <a:rPr sz="2000" u="sng" spc="17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furnish</a:t>
            </a:r>
            <a:r>
              <a:rPr sz="2000" u="sng" spc="17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a</a:t>
            </a:r>
            <a:r>
              <a:rPr sz="2000" u="sng" spc="17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return</a:t>
            </a:r>
            <a:r>
              <a:rPr sz="2000" u="sng" spc="18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of</a:t>
            </a:r>
            <a:r>
              <a:rPr sz="2000" u="sng" spc="18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his</a:t>
            </a:r>
            <a:r>
              <a:rPr sz="2000" u="sng" spc="17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income</a:t>
            </a:r>
            <a:r>
              <a:rPr sz="2000" u="sng" spc="17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on</a:t>
            </a:r>
            <a:r>
              <a:rPr sz="2000" u="sng" spc="18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or</a:t>
            </a:r>
            <a:r>
              <a:rPr sz="2000" u="sng" spc="18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before</a:t>
            </a:r>
            <a:r>
              <a:rPr sz="2000" u="sng" spc="18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the</a:t>
            </a:r>
            <a:r>
              <a:rPr sz="2000" u="sng" spc="18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due</a:t>
            </a:r>
            <a:r>
              <a:rPr sz="2000" u="sng" spc="18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date</a:t>
            </a:r>
            <a:r>
              <a:rPr sz="2000" u="sng" spc="18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in</a:t>
            </a:r>
            <a:r>
              <a:rPr sz="2000" u="sng" spc="18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such</a:t>
            </a:r>
            <a:r>
              <a:rPr sz="2000" u="sng" spc="18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form</a:t>
            </a:r>
            <a:r>
              <a:rPr sz="2000" u="sng" spc="190" dirty="0">
                <a:solidFill>
                  <a:srgbClr val="FF0000"/>
                </a:solidFill>
                <a:uFill>
                  <a:solidFill>
                    <a:srgbClr val="FF0000"/>
                  </a:solidFill>
                </a:uFill>
                <a:latin typeface="Times New Roman"/>
                <a:cs typeface="Times New Roman"/>
              </a:rPr>
              <a:t> </a:t>
            </a:r>
            <a:r>
              <a:rPr sz="2000" b="1" i="1" u="sng" spc="-25" dirty="0">
                <a:solidFill>
                  <a:srgbClr val="FF0000"/>
                </a:solidFill>
                <a:uFill>
                  <a:solidFill>
                    <a:srgbClr val="FF0000"/>
                  </a:solidFill>
                </a:uFill>
                <a:latin typeface="Calibri"/>
                <a:cs typeface="Calibri"/>
              </a:rPr>
              <a:t>and</a:t>
            </a:r>
            <a:r>
              <a:rPr sz="2000" spc="-25" dirty="0">
                <a:solidFill>
                  <a:srgbClr val="FF0000"/>
                </a:solidFill>
                <a:latin typeface="Times New Roman"/>
                <a:cs typeface="Times New Roman"/>
              </a:rPr>
              <a:t> </a:t>
            </a:r>
            <a:r>
              <a:rPr sz="2000" b="1" i="1" u="sng" dirty="0">
                <a:solidFill>
                  <a:srgbClr val="FF0000"/>
                </a:solidFill>
                <a:uFill>
                  <a:solidFill>
                    <a:srgbClr val="FF0000"/>
                  </a:solidFill>
                </a:uFill>
                <a:latin typeface="Calibri"/>
                <a:cs typeface="Calibri"/>
              </a:rPr>
              <a:t>verified</a:t>
            </a:r>
            <a:r>
              <a:rPr sz="2000" u="sng" spc="49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in</a:t>
            </a:r>
            <a:r>
              <a:rPr sz="2000" u="sng" spc="49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such</a:t>
            </a:r>
            <a:r>
              <a:rPr sz="2000" u="sng" spc="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manner</a:t>
            </a:r>
            <a:r>
              <a:rPr sz="2000" u="sng"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and</a:t>
            </a:r>
            <a:r>
              <a:rPr sz="2000" u="sng"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setting</a:t>
            </a:r>
            <a:r>
              <a:rPr sz="2000" u="sng" spc="49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forth</a:t>
            </a:r>
            <a:r>
              <a:rPr sz="2000" u="sng" spc="49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such</a:t>
            </a:r>
            <a:r>
              <a:rPr sz="2000" u="sng" spc="49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other</a:t>
            </a:r>
            <a:r>
              <a:rPr sz="2000" u="sng"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particulars,</a:t>
            </a:r>
            <a:r>
              <a:rPr sz="2000" u="sng" spc="49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as</a:t>
            </a:r>
            <a:r>
              <a:rPr sz="2000" u="sng" spc="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may</a:t>
            </a:r>
            <a:r>
              <a:rPr sz="2000" u="sng" dirty="0">
                <a:solidFill>
                  <a:srgbClr val="FF0000"/>
                </a:solidFill>
                <a:uFill>
                  <a:solidFill>
                    <a:srgbClr val="FF0000"/>
                  </a:solidFill>
                </a:uFill>
                <a:latin typeface="Times New Roman"/>
                <a:cs typeface="Times New Roman"/>
              </a:rPr>
              <a:t>  </a:t>
            </a:r>
            <a:r>
              <a:rPr sz="2000" b="1" i="1" u="sng" spc="-25" dirty="0">
                <a:solidFill>
                  <a:srgbClr val="FF0000"/>
                </a:solidFill>
                <a:uFill>
                  <a:solidFill>
                    <a:srgbClr val="FF0000"/>
                  </a:solidFill>
                </a:uFill>
                <a:latin typeface="Calibri"/>
                <a:cs typeface="Calibri"/>
              </a:rPr>
              <a:t>be</a:t>
            </a:r>
            <a:r>
              <a:rPr sz="2000" spc="-25" dirty="0">
                <a:solidFill>
                  <a:srgbClr val="FF0000"/>
                </a:solidFill>
                <a:latin typeface="Times New Roman"/>
                <a:cs typeface="Times New Roman"/>
              </a:rPr>
              <a:t> </a:t>
            </a:r>
            <a:r>
              <a:rPr sz="2000" b="1" i="1" u="sng" spc="-10" dirty="0">
                <a:solidFill>
                  <a:srgbClr val="FF0000"/>
                </a:solidFill>
                <a:uFill>
                  <a:solidFill>
                    <a:srgbClr val="FF0000"/>
                  </a:solidFill>
                </a:uFill>
                <a:latin typeface="Calibri"/>
                <a:cs typeface="Calibri"/>
              </a:rPr>
              <a:t>prescribed.</a:t>
            </a:r>
            <a:endParaRPr sz="2000">
              <a:latin typeface="Calibri"/>
              <a:cs typeface="Calibri"/>
            </a:endParaRPr>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993443" y="936703"/>
            <a:ext cx="3379470" cy="1031875"/>
          </a:xfrm>
          <a:prstGeom prst="rect">
            <a:avLst/>
          </a:prstGeom>
        </p:spPr>
        <p:txBody>
          <a:bodyPr vert="horz" wrap="square" lIns="0" tIns="12700" rIns="0" bIns="0" rtlCol="0">
            <a:spAutoFit/>
          </a:bodyPr>
          <a:lstStyle/>
          <a:p>
            <a:pPr marL="12700">
              <a:lnSpc>
                <a:spcPct val="100000"/>
              </a:lnSpc>
              <a:spcBef>
                <a:spcPts val="100"/>
              </a:spcBef>
            </a:pPr>
            <a:r>
              <a:rPr sz="6600" b="1" i="1" spc="-40" dirty="0">
                <a:solidFill>
                  <a:srgbClr val="BC572C"/>
                </a:solidFill>
                <a:latin typeface="Verdana"/>
                <a:cs typeface="Verdana"/>
              </a:rPr>
              <a:t>Thanks</a:t>
            </a:r>
            <a:endParaRPr sz="6600">
              <a:latin typeface="Verdana"/>
              <a:cs typeface="Verdana"/>
            </a:endParaRPr>
          </a:p>
        </p:txBody>
      </p:sp>
      <p:sp>
        <p:nvSpPr>
          <p:cNvPr id="3" name="object 3"/>
          <p:cNvSpPr/>
          <p:nvPr/>
        </p:nvSpPr>
        <p:spPr>
          <a:xfrm>
            <a:off x="1005839" y="1844040"/>
            <a:ext cx="3348354" cy="86995"/>
          </a:xfrm>
          <a:custGeom>
            <a:avLst/>
            <a:gdLst/>
            <a:ahLst/>
            <a:cxnLst/>
            <a:rect l="l" t="t" r="r" b="b"/>
            <a:pathLst>
              <a:path w="3348354" h="86994">
                <a:moveTo>
                  <a:pt x="3348227" y="0"/>
                </a:moveTo>
                <a:lnTo>
                  <a:pt x="0" y="0"/>
                </a:lnTo>
                <a:lnTo>
                  <a:pt x="0" y="86867"/>
                </a:lnTo>
                <a:lnTo>
                  <a:pt x="3348227" y="86867"/>
                </a:lnTo>
                <a:lnTo>
                  <a:pt x="3348227" y="0"/>
                </a:lnTo>
                <a:close/>
              </a:path>
            </a:pathLst>
          </a:custGeom>
          <a:solidFill>
            <a:srgbClr val="BC572C"/>
          </a:solidFill>
        </p:spPr>
        <p:txBody>
          <a:bodyPr wrap="square" lIns="0" tIns="0" rIns="0" bIns="0" rtlCol="0"/>
          <a:lstStyle/>
          <a:p>
            <a:endParaRPr/>
          </a:p>
        </p:txBody>
      </p:sp>
      <p:sp>
        <p:nvSpPr>
          <p:cNvPr id="4" name="object 4"/>
          <p:cNvSpPr txBox="1"/>
          <p:nvPr/>
        </p:nvSpPr>
        <p:spPr>
          <a:xfrm>
            <a:off x="5168898" y="2962149"/>
            <a:ext cx="3987165" cy="1154430"/>
          </a:xfrm>
          <a:prstGeom prst="rect">
            <a:avLst/>
          </a:prstGeom>
        </p:spPr>
        <p:txBody>
          <a:bodyPr vert="horz" wrap="square" lIns="0" tIns="12700" rIns="0" bIns="0" rtlCol="0">
            <a:spAutoFit/>
          </a:bodyPr>
          <a:lstStyle/>
          <a:p>
            <a:pPr marL="2338070">
              <a:lnSpc>
                <a:spcPct val="100000"/>
              </a:lnSpc>
              <a:spcBef>
                <a:spcPts val="100"/>
              </a:spcBef>
            </a:pPr>
            <a:r>
              <a:rPr sz="800" b="1" i="1" u="sng" dirty="0">
                <a:solidFill>
                  <a:srgbClr val="BC572C"/>
                </a:solidFill>
                <a:uFill>
                  <a:solidFill>
                    <a:srgbClr val="BC572C"/>
                  </a:solidFill>
                </a:uFill>
                <a:latin typeface="Verdana"/>
                <a:cs typeface="Verdana"/>
              </a:rPr>
              <a:t>CA.</a:t>
            </a:r>
            <a:r>
              <a:rPr sz="800" u="sng" spc="55" dirty="0">
                <a:solidFill>
                  <a:srgbClr val="BC572C"/>
                </a:solidFill>
                <a:uFill>
                  <a:solidFill>
                    <a:srgbClr val="BC572C"/>
                  </a:solidFill>
                </a:uFill>
                <a:latin typeface="Times New Roman"/>
                <a:cs typeface="Times New Roman"/>
              </a:rPr>
              <a:t> </a:t>
            </a:r>
            <a:r>
              <a:rPr sz="800" b="1" i="1" u="sng" dirty="0">
                <a:solidFill>
                  <a:srgbClr val="BC572C"/>
                </a:solidFill>
                <a:uFill>
                  <a:solidFill>
                    <a:srgbClr val="BC572C"/>
                  </a:solidFill>
                </a:uFill>
                <a:latin typeface="Verdana"/>
                <a:cs typeface="Verdana"/>
              </a:rPr>
              <a:t>PANKAJ</a:t>
            </a:r>
            <a:r>
              <a:rPr sz="800" u="sng" spc="45" dirty="0">
                <a:solidFill>
                  <a:srgbClr val="BC572C"/>
                </a:solidFill>
                <a:uFill>
                  <a:solidFill>
                    <a:srgbClr val="BC572C"/>
                  </a:solidFill>
                </a:uFill>
                <a:latin typeface="Times New Roman"/>
                <a:cs typeface="Times New Roman"/>
              </a:rPr>
              <a:t> </a:t>
            </a:r>
            <a:r>
              <a:rPr sz="800" b="1" i="1" u="sng" dirty="0">
                <a:solidFill>
                  <a:srgbClr val="BC572C"/>
                </a:solidFill>
                <a:uFill>
                  <a:solidFill>
                    <a:srgbClr val="BC572C"/>
                  </a:solidFill>
                </a:uFill>
                <a:latin typeface="Verdana"/>
                <a:cs typeface="Verdana"/>
              </a:rPr>
              <a:t>KUMAR</a:t>
            </a:r>
            <a:r>
              <a:rPr sz="800" u="sng" spc="40" dirty="0">
                <a:solidFill>
                  <a:srgbClr val="BC572C"/>
                </a:solidFill>
                <a:uFill>
                  <a:solidFill>
                    <a:srgbClr val="BC572C"/>
                  </a:solidFill>
                </a:uFill>
                <a:latin typeface="Times New Roman"/>
                <a:cs typeface="Times New Roman"/>
              </a:rPr>
              <a:t> </a:t>
            </a:r>
            <a:r>
              <a:rPr sz="800" b="1" i="1" u="sng" spc="-10" dirty="0">
                <a:solidFill>
                  <a:srgbClr val="BC572C"/>
                </a:solidFill>
                <a:uFill>
                  <a:solidFill>
                    <a:srgbClr val="BC572C"/>
                  </a:solidFill>
                </a:uFill>
                <a:latin typeface="Verdana"/>
                <a:cs typeface="Verdana"/>
              </a:rPr>
              <a:t>MISHRA</a:t>
            </a:r>
            <a:endParaRPr sz="800">
              <a:latin typeface="Verdana"/>
              <a:cs typeface="Verdana"/>
            </a:endParaRPr>
          </a:p>
          <a:p>
            <a:pPr>
              <a:lnSpc>
                <a:spcPct val="100000"/>
              </a:lnSpc>
              <a:spcBef>
                <a:spcPts val="229"/>
              </a:spcBef>
            </a:pPr>
            <a:endParaRPr sz="800">
              <a:latin typeface="Verdana"/>
              <a:cs typeface="Verdana"/>
            </a:endParaRPr>
          </a:p>
          <a:p>
            <a:pPr marL="12700" marR="5080" indent="1033144" algn="r">
              <a:lnSpc>
                <a:spcPct val="140000"/>
              </a:lnSpc>
            </a:pPr>
            <a:r>
              <a:rPr sz="800" i="1" dirty="0">
                <a:solidFill>
                  <a:srgbClr val="BC572C"/>
                </a:solidFill>
                <a:latin typeface="Verdana"/>
                <a:cs typeface="Verdana"/>
              </a:rPr>
              <a:t>(</a:t>
            </a:r>
            <a:r>
              <a:rPr sz="800" dirty="0">
                <a:solidFill>
                  <a:srgbClr val="BC572C"/>
                </a:solidFill>
                <a:latin typeface="Verdana"/>
                <a:cs typeface="Verdana"/>
              </a:rPr>
              <a:t>FCA,</a:t>
            </a:r>
            <a:r>
              <a:rPr sz="800" spc="60" dirty="0">
                <a:solidFill>
                  <a:srgbClr val="BC572C"/>
                </a:solidFill>
                <a:latin typeface="Times New Roman"/>
                <a:cs typeface="Times New Roman"/>
              </a:rPr>
              <a:t> </a:t>
            </a:r>
            <a:r>
              <a:rPr sz="800" dirty="0">
                <a:solidFill>
                  <a:srgbClr val="BC572C"/>
                </a:solidFill>
                <a:latin typeface="Verdana"/>
                <a:cs typeface="Verdana"/>
              </a:rPr>
              <a:t>LLB,</a:t>
            </a:r>
            <a:r>
              <a:rPr sz="800" spc="90" dirty="0">
                <a:solidFill>
                  <a:srgbClr val="BC572C"/>
                </a:solidFill>
                <a:latin typeface="Times New Roman"/>
                <a:cs typeface="Times New Roman"/>
              </a:rPr>
              <a:t> </a:t>
            </a:r>
            <a:r>
              <a:rPr sz="800" dirty="0">
                <a:solidFill>
                  <a:srgbClr val="BC572C"/>
                </a:solidFill>
                <a:latin typeface="Verdana"/>
                <a:cs typeface="Verdana"/>
              </a:rPr>
              <a:t>FAFD</a:t>
            </a:r>
            <a:r>
              <a:rPr sz="800" spc="60" dirty="0">
                <a:solidFill>
                  <a:srgbClr val="BC572C"/>
                </a:solidFill>
                <a:latin typeface="Times New Roman"/>
                <a:cs typeface="Times New Roman"/>
              </a:rPr>
              <a:t> </a:t>
            </a:r>
            <a:r>
              <a:rPr sz="800" dirty="0">
                <a:solidFill>
                  <a:srgbClr val="BC572C"/>
                </a:solidFill>
                <a:latin typeface="Verdana"/>
                <a:cs typeface="Verdana"/>
              </a:rPr>
              <a:t>(Forensic</a:t>
            </a:r>
            <a:r>
              <a:rPr sz="800" spc="50" dirty="0">
                <a:solidFill>
                  <a:srgbClr val="BC572C"/>
                </a:solidFill>
                <a:latin typeface="Times New Roman"/>
                <a:cs typeface="Times New Roman"/>
              </a:rPr>
              <a:t> </a:t>
            </a:r>
            <a:r>
              <a:rPr sz="800" dirty="0">
                <a:solidFill>
                  <a:srgbClr val="BC572C"/>
                </a:solidFill>
                <a:latin typeface="Verdana"/>
                <a:cs typeface="Verdana"/>
              </a:rPr>
              <a:t>Auditor),</a:t>
            </a:r>
            <a:r>
              <a:rPr sz="800" spc="75" dirty="0">
                <a:solidFill>
                  <a:srgbClr val="BC572C"/>
                </a:solidFill>
                <a:latin typeface="Times New Roman"/>
                <a:cs typeface="Times New Roman"/>
              </a:rPr>
              <a:t> </a:t>
            </a:r>
            <a:r>
              <a:rPr sz="800" spc="-10" dirty="0">
                <a:solidFill>
                  <a:srgbClr val="BC572C"/>
                </a:solidFill>
                <a:latin typeface="Verdana"/>
                <a:cs typeface="Verdana"/>
              </a:rPr>
              <a:t>M-</a:t>
            </a:r>
            <a:r>
              <a:rPr sz="800" dirty="0">
                <a:solidFill>
                  <a:srgbClr val="BC572C"/>
                </a:solidFill>
                <a:latin typeface="Verdana"/>
                <a:cs typeface="Verdana"/>
              </a:rPr>
              <a:t>Com,</a:t>
            </a:r>
            <a:r>
              <a:rPr sz="800" spc="75" dirty="0">
                <a:solidFill>
                  <a:srgbClr val="BC572C"/>
                </a:solidFill>
                <a:latin typeface="Times New Roman"/>
                <a:cs typeface="Times New Roman"/>
              </a:rPr>
              <a:t> </a:t>
            </a:r>
            <a:r>
              <a:rPr sz="800" spc="-10" dirty="0">
                <a:solidFill>
                  <a:srgbClr val="BC572C"/>
                </a:solidFill>
                <a:latin typeface="Verdana"/>
                <a:cs typeface="Verdana"/>
              </a:rPr>
              <a:t>B-</a:t>
            </a:r>
            <a:r>
              <a:rPr sz="800" dirty="0">
                <a:solidFill>
                  <a:srgbClr val="BC572C"/>
                </a:solidFill>
                <a:latin typeface="Verdana"/>
                <a:cs typeface="Verdana"/>
              </a:rPr>
              <a:t>Com</a:t>
            </a:r>
            <a:r>
              <a:rPr sz="800" spc="60" dirty="0">
                <a:solidFill>
                  <a:srgbClr val="BC572C"/>
                </a:solidFill>
                <a:latin typeface="Times New Roman"/>
                <a:cs typeface="Times New Roman"/>
              </a:rPr>
              <a:t> </a:t>
            </a:r>
            <a:r>
              <a:rPr sz="800" spc="-20" dirty="0">
                <a:solidFill>
                  <a:srgbClr val="BC572C"/>
                </a:solidFill>
                <a:latin typeface="Verdana"/>
                <a:cs typeface="Verdana"/>
              </a:rPr>
              <a:t>(CS)</a:t>
            </a:r>
            <a:r>
              <a:rPr sz="800" spc="500" dirty="0">
                <a:solidFill>
                  <a:srgbClr val="BC572C"/>
                </a:solidFill>
                <a:latin typeface="Times New Roman"/>
                <a:cs typeface="Times New Roman"/>
              </a:rPr>
              <a:t> </a:t>
            </a:r>
            <a:r>
              <a:rPr sz="800" dirty="0">
                <a:solidFill>
                  <a:srgbClr val="BC572C"/>
                </a:solidFill>
                <a:latin typeface="Verdana"/>
                <a:cs typeface="Verdana"/>
              </a:rPr>
              <a:t>Certified</a:t>
            </a:r>
            <a:r>
              <a:rPr sz="800" spc="60" dirty="0">
                <a:solidFill>
                  <a:srgbClr val="BC572C"/>
                </a:solidFill>
                <a:latin typeface="Times New Roman"/>
                <a:cs typeface="Times New Roman"/>
              </a:rPr>
              <a:t> </a:t>
            </a:r>
            <a:r>
              <a:rPr sz="800" dirty="0">
                <a:solidFill>
                  <a:srgbClr val="BC572C"/>
                </a:solidFill>
                <a:latin typeface="Verdana"/>
                <a:cs typeface="Verdana"/>
              </a:rPr>
              <a:t>by</a:t>
            </a:r>
            <a:r>
              <a:rPr sz="800" spc="60" dirty="0">
                <a:solidFill>
                  <a:srgbClr val="BC572C"/>
                </a:solidFill>
                <a:latin typeface="Times New Roman"/>
                <a:cs typeface="Times New Roman"/>
              </a:rPr>
              <a:t> </a:t>
            </a:r>
            <a:r>
              <a:rPr sz="800" dirty="0">
                <a:solidFill>
                  <a:srgbClr val="BC572C"/>
                </a:solidFill>
                <a:latin typeface="Verdana"/>
                <a:cs typeface="Verdana"/>
              </a:rPr>
              <a:t>ICAI:</a:t>
            </a:r>
            <a:r>
              <a:rPr sz="800" spc="55" dirty="0">
                <a:solidFill>
                  <a:srgbClr val="BC572C"/>
                </a:solidFill>
                <a:latin typeface="Times New Roman"/>
                <a:cs typeface="Times New Roman"/>
              </a:rPr>
              <a:t> </a:t>
            </a:r>
            <a:r>
              <a:rPr sz="800" dirty="0">
                <a:solidFill>
                  <a:srgbClr val="BC572C"/>
                </a:solidFill>
                <a:latin typeface="Verdana"/>
                <a:cs typeface="Verdana"/>
              </a:rPr>
              <a:t>AI</a:t>
            </a:r>
            <a:r>
              <a:rPr sz="800" spc="65" dirty="0">
                <a:solidFill>
                  <a:srgbClr val="BC572C"/>
                </a:solidFill>
                <a:latin typeface="Times New Roman"/>
                <a:cs typeface="Times New Roman"/>
              </a:rPr>
              <a:t> </a:t>
            </a:r>
            <a:r>
              <a:rPr sz="800" spc="-10" dirty="0">
                <a:solidFill>
                  <a:srgbClr val="BC572C"/>
                </a:solidFill>
                <a:latin typeface="Verdana"/>
                <a:cs typeface="Verdana"/>
              </a:rPr>
              <a:t>LeveI</a:t>
            </a:r>
            <a:r>
              <a:rPr sz="800" spc="60" dirty="0">
                <a:solidFill>
                  <a:srgbClr val="BC572C"/>
                </a:solidFill>
                <a:latin typeface="Times New Roman"/>
                <a:cs typeface="Times New Roman"/>
              </a:rPr>
              <a:t> </a:t>
            </a:r>
            <a:r>
              <a:rPr sz="800" dirty="0">
                <a:solidFill>
                  <a:srgbClr val="BC572C"/>
                </a:solidFill>
                <a:latin typeface="Verdana"/>
                <a:cs typeface="Verdana"/>
              </a:rPr>
              <a:t>1,</a:t>
            </a:r>
            <a:r>
              <a:rPr sz="800" spc="65" dirty="0">
                <a:solidFill>
                  <a:srgbClr val="BC572C"/>
                </a:solidFill>
                <a:latin typeface="Times New Roman"/>
                <a:cs typeface="Times New Roman"/>
              </a:rPr>
              <a:t> </a:t>
            </a:r>
            <a:r>
              <a:rPr sz="800" dirty="0">
                <a:solidFill>
                  <a:srgbClr val="BC572C"/>
                </a:solidFill>
                <a:latin typeface="Verdana"/>
                <a:cs typeface="Verdana"/>
              </a:rPr>
              <a:t>Ind</a:t>
            </a:r>
            <a:r>
              <a:rPr sz="800" spc="70" dirty="0">
                <a:solidFill>
                  <a:srgbClr val="BC572C"/>
                </a:solidFill>
                <a:latin typeface="Times New Roman"/>
                <a:cs typeface="Times New Roman"/>
              </a:rPr>
              <a:t> </a:t>
            </a:r>
            <a:r>
              <a:rPr sz="800" dirty="0">
                <a:solidFill>
                  <a:srgbClr val="BC572C"/>
                </a:solidFill>
                <a:latin typeface="Verdana"/>
                <a:cs typeface="Verdana"/>
              </a:rPr>
              <a:t>AS,</a:t>
            </a:r>
            <a:r>
              <a:rPr sz="800" spc="55" dirty="0">
                <a:solidFill>
                  <a:srgbClr val="BC572C"/>
                </a:solidFill>
                <a:latin typeface="Times New Roman"/>
                <a:cs typeface="Times New Roman"/>
              </a:rPr>
              <a:t> </a:t>
            </a:r>
            <a:r>
              <a:rPr sz="800" dirty="0">
                <a:solidFill>
                  <a:srgbClr val="BC572C"/>
                </a:solidFill>
                <a:latin typeface="Verdana"/>
                <a:cs typeface="Verdana"/>
              </a:rPr>
              <a:t>GST,</a:t>
            </a:r>
            <a:r>
              <a:rPr sz="800" spc="65" dirty="0">
                <a:solidFill>
                  <a:srgbClr val="BC572C"/>
                </a:solidFill>
                <a:latin typeface="Times New Roman"/>
                <a:cs typeface="Times New Roman"/>
              </a:rPr>
              <a:t> </a:t>
            </a:r>
            <a:r>
              <a:rPr sz="800" dirty="0">
                <a:solidFill>
                  <a:srgbClr val="BC572C"/>
                </a:solidFill>
                <a:latin typeface="Verdana"/>
                <a:cs typeface="Verdana"/>
              </a:rPr>
              <a:t>Concurrent</a:t>
            </a:r>
            <a:r>
              <a:rPr sz="800" spc="45" dirty="0">
                <a:solidFill>
                  <a:srgbClr val="BC572C"/>
                </a:solidFill>
                <a:latin typeface="Times New Roman"/>
                <a:cs typeface="Times New Roman"/>
              </a:rPr>
              <a:t> </a:t>
            </a:r>
            <a:r>
              <a:rPr sz="800" dirty="0">
                <a:solidFill>
                  <a:srgbClr val="BC572C"/>
                </a:solidFill>
                <a:latin typeface="Verdana"/>
                <a:cs typeface="Verdana"/>
              </a:rPr>
              <a:t>Audit</a:t>
            </a:r>
            <a:r>
              <a:rPr sz="800" spc="75" dirty="0">
                <a:solidFill>
                  <a:srgbClr val="BC572C"/>
                </a:solidFill>
                <a:latin typeface="Times New Roman"/>
                <a:cs typeface="Times New Roman"/>
              </a:rPr>
              <a:t> </a:t>
            </a:r>
            <a:r>
              <a:rPr sz="800" dirty="0">
                <a:solidFill>
                  <a:srgbClr val="BC572C"/>
                </a:solidFill>
                <a:latin typeface="Verdana"/>
                <a:cs typeface="Verdana"/>
              </a:rPr>
              <a:t>of</a:t>
            </a:r>
            <a:r>
              <a:rPr sz="800" spc="75" dirty="0">
                <a:solidFill>
                  <a:srgbClr val="BC572C"/>
                </a:solidFill>
                <a:latin typeface="Times New Roman"/>
                <a:cs typeface="Times New Roman"/>
              </a:rPr>
              <a:t> </a:t>
            </a:r>
            <a:r>
              <a:rPr sz="800" spc="-20" dirty="0">
                <a:solidFill>
                  <a:srgbClr val="BC572C"/>
                </a:solidFill>
                <a:latin typeface="Verdana"/>
                <a:cs typeface="Verdana"/>
              </a:rPr>
              <a:t>Bank</a:t>
            </a:r>
            <a:r>
              <a:rPr sz="800" spc="500" dirty="0">
                <a:solidFill>
                  <a:srgbClr val="BC572C"/>
                </a:solidFill>
                <a:latin typeface="Times New Roman"/>
                <a:cs typeface="Times New Roman"/>
              </a:rPr>
              <a:t> </a:t>
            </a:r>
            <a:r>
              <a:rPr sz="800" b="1" i="1" u="sng" dirty="0">
                <a:solidFill>
                  <a:srgbClr val="BC572C"/>
                </a:solidFill>
                <a:uFill>
                  <a:solidFill>
                    <a:srgbClr val="BC572C"/>
                  </a:solidFill>
                </a:uFill>
                <a:latin typeface="Verdana"/>
                <a:cs typeface="Verdana"/>
              </a:rPr>
              <a:t>Special</a:t>
            </a:r>
            <a:r>
              <a:rPr sz="800" u="sng" spc="60" dirty="0">
                <a:solidFill>
                  <a:srgbClr val="BC572C"/>
                </a:solidFill>
                <a:uFill>
                  <a:solidFill>
                    <a:srgbClr val="BC572C"/>
                  </a:solidFill>
                </a:uFill>
                <a:latin typeface="Times New Roman"/>
                <a:cs typeface="Times New Roman"/>
              </a:rPr>
              <a:t> </a:t>
            </a:r>
            <a:r>
              <a:rPr sz="800" b="1" i="1" u="sng" dirty="0">
                <a:solidFill>
                  <a:srgbClr val="BC572C"/>
                </a:solidFill>
                <a:uFill>
                  <a:solidFill>
                    <a:srgbClr val="BC572C"/>
                  </a:solidFill>
                </a:uFill>
                <a:latin typeface="Verdana"/>
                <a:cs typeface="Verdana"/>
              </a:rPr>
              <a:t>Invitee</a:t>
            </a:r>
            <a:r>
              <a:rPr sz="800" u="sng" spc="50" dirty="0">
                <a:solidFill>
                  <a:srgbClr val="BC572C"/>
                </a:solidFill>
                <a:uFill>
                  <a:solidFill>
                    <a:srgbClr val="BC572C"/>
                  </a:solidFill>
                </a:uFill>
                <a:latin typeface="Times New Roman"/>
                <a:cs typeface="Times New Roman"/>
              </a:rPr>
              <a:t> </a:t>
            </a:r>
            <a:r>
              <a:rPr sz="800" b="1" i="1" u="sng" dirty="0">
                <a:solidFill>
                  <a:srgbClr val="BC572C"/>
                </a:solidFill>
                <a:uFill>
                  <a:solidFill>
                    <a:srgbClr val="BC572C"/>
                  </a:solidFill>
                </a:uFill>
                <a:latin typeface="Verdana"/>
                <a:cs typeface="Verdana"/>
              </a:rPr>
              <a:t>of</a:t>
            </a:r>
            <a:r>
              <a:rPr sz="800" u="sng" spc="65" dirty="0">
                <a:solidFill>
                  <a:srgbClr val="BC572C"/>
                </a:solidFill>
                <a:uFill>
                  <a:solidFill>
                    <a:srgbClr val="BC572C"/>
                  </a:solidFill>
                </a:uFill>
                <a:latin typeface="Times New Roman"/>
                <a:cs typeface="Times New Roman"/>
              </a:rPr>
              <a:t> </a:t>
            </a:r>
            <a:r>
              <a:rPr sz="800" b="1" i="1" u="sng" dirty="0">
                <a:solidFill>
                  <a:srgbClr val="BC572C"/>
                </a:solidFill>
                <a:uFill>
                  <a:solidFill>
                    <a:srgbClr val="BC572C"/>
                  </a:solidFill>
                </a:uFill>
                <a:latin typeface="Verdana"/>
                <a:cs typeface="Verdana"/>
              </a:rPr>
              <a:t>Editorial</a:t>
            </a:r>
            <a:r>
              <a:rPr sz="800" u="sng" spc="60" dirty="0">
                <a:solidFill>
                  <a:srgbClr val="BC572C"/>
                </a:solidFill>
                <a:uFill>
                  <a:solidFill>
                    <a:srgbClr val="BC572C"/>
                  </a:solidFill>
                </a:uFill>
                <a:latin typeface="Times New Roman"/>
                <a:cs typeface="Times New Roman"/>
              </a:rPr>
              <a:t> </a:t>
            </a:r>
            <a:r>
              <a:rPr sz="800" b="1" i="1" u="sng" dirty="0">
                <a:solidFill>
                  <a:srgbClr val="BC572C"/>
                </a:solidFill>
                <a:uFill>
                  <a:solidFill>
                    <a:srgbClr val="BC572C"/>
                  </a:solidFill>
                </a:uFill>
                <a:latin typeface="Verdana"/>
                <a:cs typeface="Verdana"/>
              </a:rPr>
              <a:t>Board</a:t>
            </a:r>
            <a:r>
              <a:rPr sz="800" u="sng" spc="70" dirty="0">
                <a:solidFill>
                  <a:srgbClr val="BC572C"/>
                </a:solidFill>
                <a:uFill>
                  <a:solidFill>
                    <a:srgbClr val="BC572C"/>
                  </a:solidFill>
                </a:uFill>
                <a:latin typeface="Times New Roman"/>
                <a:cs typeface="Times New Roman"/>
              </a:rPr>
              <a:t> </a:t>
            </a:r>
            <a:r>
              <a:rPr sz="800" b="1" i="1" u="sng" dirty="0">
                <a:solidFill>
                  <a:srgbClr val="BC572C"/>
                </a:solidFill>
                <a:uFill>
                  <a:solidFill>
                    <a:srgbClr val="BC572C"/>
                  </a:solidFill>
                </a:uFill>
                <a:latin typeface="Verdana"/>
                <a:cs typeface="Verdana"/>
              </a:rPr>
              <a:t>of</a:t>
            </a:r>
            <a:r>
              <a:rPr sz="800" u="sng" spc="65" dirty="0">
                <a:solidFill>
                  <a:srgbClr val="BC572C"/>
                </a:solidFill>
                <a:uFill>
                  <a:solidFill>
                    <a:srgbClr val="BC572C"/>
                  </a:solidFill>
                </a:uFill>
                <a:latin typeface="Times New Roman"/>
                <a:cs typeface="Times New Roman"/>
              </a:rPr>
              <a:t> </a:t>
            </a:r>
            <a:r>
              <a:rPr sz="800" b="1" i="1" u="sng" dirty="0">
                <a:solidFill>
                  <a:srgbClr val="BC572C"/>
                </a:solidFill>
                <a:uFill>
                  <a:solidFill>
                    <a:srgbClr val="BC572C"/>
                  </a:solidFill>
                </a:uFill>
                <a:latin typeface="Verdana"/>
                <a:cs typeface="Verdana"/>
              </a:rPr>
              <a:t>ICAI</a:t>
            </a:r>
            <a:r>
              <a:rPr sz="800" u="sng" spc="50" dirty="0">
                <a:solidFill>
                  <a:srgbClr val="BC572C"/>
                </a:solidFill>
                <a:uFill>
                  <a:solidFill>
                    <a:srgbClr val="BC572C"/>
                  </a:solidFill>
                </a:uFill>
                <a:latin typeface="Times New Roman"/>
                <a:cs typeface="Times New Roman"/>
              </a:rPr>
              <a:t> </a:t>
            </a:r>
            <a:r>
              <a:rPr sz="800" b="1" i="1" u="sng" dirty="0">
                <a:solidFill>
                  <a:srgbClr val="BC572C"/>
                </a:solidFill>
                <a:uFill>
                  <a:solidFill>
                    <a:srgbClr val="BC572C"/>
                  </a:solidFill>
                </a:uFill>
                <a:latin typeface="Verdana"/>
                <a:cs typeface="Verdana"/>
              </a:rPr>
              <a:t>for</a:t>
            </a:r>
            <a:r>
              <a:rPr sz="800" u="sng" spc="75" dirty="0">
                <a:solidFill>
                  <a:srgbClr val="BC572C"/>
                </a:solidFill>
                <a:uFill>
                  <a:solidFill>
                    <a:srgbClr val="BC572C"/>
                  </a:solidFill>
                </a:uFill>
                <a:latin typeface="Times New Roman"/>
                <a:cs typeface="Times New Roman"/>
              </a:rPr>
              <a:t> </a:t>
            </a:r>
            <a:r>
              <a:rPr sz="800" b="1" i="1" u="sng" dirty="0">
                <a:solidFill>
                  <a:srgbClr val="BC572C"/>
                </a:solidFill>
                <a:uFill>
                  <a:solidFill>
                    <a:srgbClr val="BC572C"/>
                  </a:solidFill>
                </a:uFill>
                <a:latin typeface="Verdana"/>
                <a:cs typeface="Verdana"/>
              </a:rPr>
              <a:t>the</a:t>
            </a:r>
            <a:r>
              <a:rPr sz="800" u="sng" spc="50" dirty="0">
                <a:solidFill>
                  <a:srgbClr val="BC572C"/>
                </a:solidFill>
                <a:uFill>
                  <a:solidFill>
                    <a:srgbClr val="BC572C"/>
                  </a:solidFill>
                </a:uFill>
                <a:latin typeface="Times New Roman"/>
                <a:cs typeface="Times New Roman"/>
              </a:rPr>
              <a:t> </a:t>
            </a:r>
            <a:r>
              <a:rPr sz="800" b="1" i="1" u="sng" dirty="0">
                <a:solidFill>
                  <a:srgbClr val="BC572C"/>
                </a:solidFill>
                <a:uFill>
                  <a:solidFill>
                    <a:srgbClr val="BC572C"/>
                  </a:solidFill>
                </a:uFill>
                <a:latin typeface="Verdana"/>
                <a:cs typeface="Verdana"/>
              </a:rPr>
              <a:t>year</a:t>
            </a:r>
            <a:r>
              <a:rPr sz="800" u="sng" spc="65" dirty="0">
                <a:solidFill>
                  <a:srgbClr val="BC572C"/>
                </a:solidFill>
                <a:uFill>
                  <a:solidFill>
                    <a:srgbClr val="BC572C"/>
                  </a:solidFill>
                </a:uFill>
                <a:latin typeface="Times New Roman"/>
                <a:cs typeface="Times New Roman"/>
              </a:rPr>
              <a:t> </a:t>
            </a:r>
            <a:r>
              <a:rPr sz="800" b="1" i="1" u="sng" spc="-20" dirty="0">
                <a:solidFill>
                  <a:srgbClr val="BC572C"/>
                </a:solidFill>
                <a:uFill>
                  <a:solidFill>
                    <a:srgbClr val="BC572C"/>
                  </a:solidFill>
                </a:uFill>
                <a:latin typeface="Verdana"/>
                <a:cs typeface="Verdana"/>
              </a:rPr>
              <a:t>2024-</a:t>
            </a:r>
            <a:r>
              <a:rPr sz="800" b="1" i="1" u="sng" spc="-25" dirty="0">
                <a:solidFill>
                  <a:srgbClr val="BC572C"/>
                </a:solidFill>
                <a:uFill>
                  <a:solidFill>
                    <a:srgbClr val="BC572C"/>
                  </a:solidFill>
                </a:uFill>
                <a:latin typeface="Verdana"/>
                <a:cs typeface="Verdana"/>
              </a:rPr>
              <a:t>25</a:t>
            </a:r>
            <a:r>
              <a:rPr sz="800" spc="500" dirty="0">
                <a:solidFill>
                  <a:srgbClr val="BC572C"/>
                </a:solidFill>
                <a:latin typeface="Times New Roman"/>
                <a:cs typeface="Times New Roman"/>
              </a:rPr>
              <a:t> </a:t>
            </a:r>
            <a:r>
              <a:rPr sz="800" b="1" i="1" u="sng" dirty="0">
                <a:solidFill>
                  <a:srgbClr val="BC572C"/>
                </a:solidFill>
                <a:uFill>
                  <a:solidFill>
                    <a:srgbClr val="BC572C"/>
                  </a:solidFill>
                </a:uFill>
                <a:latin typeface="Verdana"/>
                <a:cs typeface="Verdana"/>
              </a:rPr>
              <a:t>Special</a:t>
            </a:r>
            <a:r>
              <a:rPr sz="800" u="sng" spc="50" dirty="0">
                <a:solidFill>
                  <a:srgbClr val="BC572C"/>
                </a:solidFill>
                <a:uFill>
                  <a:solidFill>
                    <a:srgbClr val="BC572C"/>
                  </a:solidFill>
                </a:uFill>
                <a:latin typeface="Times New Roman"/>
                <a:cs typeface="Times New Roman"/>
              </a:rPr>
              <a:t> </a:t>
            </a:r>
            <a:r>
              <a:rPr sz="800" b="1" i="1" u="sng" dirty="0">
                <a:solidFill>
                  <a:srgbClr val="BC572C"/>
                </a:solidFill>
                <a:uFill>
                  <a:solidFill>
                    <a:srgbClr val="BC572C"/>
                  </a:solidFill>
                </a:uFill>
                <a:latin typeface="Verdana"/>
                <a:cs typeface="Verdana"/>
              </a:rPr>
              <a:t>Invitee</a:t>
            </a:r>
            <a:r>
              <a:rPr sz="800" u="sng" spc="45" dirty="0">
                <a:solidFill>
                  <a:srgbClr val="BC572C"/>
                </a:solidFill>
                <a:uFill>
                  <a:solidFill>
                    <a:srgbClr val="BC572C"/>
                  </a:solidFill>
                </a:uFill>
                <a:latin typeface="Times New Roman"/>
                <a:cs typeface="Times New Roman"/>
              </a:rPr>
              <a:t> </a:t>
            </a:r>
            <a:r>
              <a:rPr sz="800" b="1" i="1" u="sng" dirty="0">
                <a:solidFill>
                  <a:srgbClr val="BC572C"/>
                </a:solidFill>
                <a:uFill>
                  <a:solidFill>
                    <a:srgbClr val="BC572C"/>
                  </a:solidFill>
                </a:uFill>
                <a:latin typeface="Verdana"/>
                <a:cs typeface="Verdana"/>
              </a:rPr>
              <a:t>of</a:t>
            </a:r>
            <a:r>
              <a:rPr sz="800" u="sng" spc="55" dirty="0">
                <a:solidFill>
                  <a:srgbClr val="BC572C"/>
                </a:solidFill>
                <a:uFill>
                  <a:solidFill>
                    <a:srgbClr val="BC572C"/>
                  </a:solidFill>
                </a:uFill>
                <a:latin typeface="Times New Roman"/>
                <a:cs typeface="Times New Roman"/>
              </a:rPr>
              <a:t> </a:t>
            </a:r>
            <a:r>
              <a:rPr sz="800" b="1" i="1" u="sng" dirty="0">
                <a:solidFill>
                  <a:srgbClr val="BC572C"/>
                </a:solidFill>
                <a:uFill>
                  <a:solidFill>
                    <a:srgbClr val="BC572C"/>
                  </a:solidFill>
                </a:uFill>
                <a:latin typeface="Verdana"/>
                <a:cs typeface="Verdana"/>
              </a:rPr>
              <a:t>Direct</a:t>
            </a:r>
            <a:r>
              <a:rPr sz="800" u="sng" spc="55" dirty="0">
                <a:solidFill>
                  <a:srgbClr val="BC572C"/>
                </a:solidFill>
                <a:uFill>
                  <a:solidFill>
                    <a:srgbClr val="BC572C"/>
                  </a:solidFill>
                </a:uFill>
                <a:latin typeface="Times New Roman"/>
                <a:cs typeface="Times New Roman"/>
              </a:rPr>
              <a:t> </a:t>
            </a:r>
            <a:r>
              <a:rPr sz="800" b="1" i="1" u="sng" dirty="0">
                <a:solidFill>
                  <a:srgbClr val="BC572C"/>
                </a:solidFill>
                <a:uFill>
                  <a:solidFill>
                    <a:srgbClr val="BC572C"/>
                  </a:solidFill>
                </a:uFill>
                <a:latin typeface="Verdana"/>
                <a:cs typeface="Verdana"/>
              </a:rPr>
              <a:t>Tax</a:t>
            </a:r>
            <a:r>
              <a:rPr sz="800" u="sng" spc="60" dirty="0">
                <a:solidFill>
                  <a:srgbClr val="BC572C"/>
                </a:solidFill>
                <a:uFill>
                  <a:solidFill>
                    <a:srgbClr val="BC572C"/>
                  </a:solidFill>
                </a:uFill>
                <a:latin typeface="Times New Roman"/>
                <a:cs typeface="Times New Roman"/>
              </a:rPr>
              <a:t> </a:t>
            </a:r>
            <a:r>
              <a:rPr sz="800" b="1" i="1" u="sng" dirty="0">
                <a:solidFill>
                  <a:srgbClr val="BC572C"/>
                </a:solidFill>
                <a:uFill>
                  <a:solidFill>
                    <a:srgbClr val="BC572C"/>
                  </a:solidFill>
                </a:uFill>
                <a:latin typeface="Verdana"/>
                <a:cs typeface="Verdana"/>
              </a:rPr>
              <a:t>Committee</a:t>
            </a:r>
            <a:r>
              <a:rPr sz="800" u="sng" spc="35" dirty="0">
                <a:solidFill>
                  <a:srgbClr val="BC572C"/>
                </a:solidFill>
                <a:uFill>
                  <a:solidFill>
                    <a:srgbClr val="BC572C"/>
                  </a:solidFill>
                </a:uFill>
                <a:latin typeface="Times New Roman"/>
                <a:cs typeface="Times New Roman"/>
              </a:rPr>
              <a:t> </a:t>
            </a:r>
            <a:r>
              <a:rPr sz="800" b="1" i="1" u="sng" dirty="0">
                <a:solidFill>
                  <a:srgbClr val="BC572C"/>
                </a:solidFill>
                <a:uFill>
                  <a:solidFill>
                    <a:srgbClr val="BC572C"/>
                  </a:solidFill>
                </a:uFill>
                <a:latin typeface="Verdana"/>
                <a:cs typeface="Verdana"/>
              </a:rPr>
              <a:t>of</a:t>
            </a:r>
            <a:r>
              <a:rPr sz="800" u="sng" spc="55" dirty="0">
                <a:solidFill>
                  <a:srgbClr val="BC572C"/>
                </a:solidFill>
                <a:uFill>
                  <a:solidFill>
                    <a:srgbClr val="BC572C"/>
                  </a:solidFill>
                </a:uFill>
                <a:latin typeface="Times New Roman"/>
                <a:cs typeface="Times New Roman"/>
              </a:rPr>
              <a:t> </a:t>
            </a:r>
            <a:r>
              <a:rPr sz="800" b="1" i="1" u="sng" dirty="0">
                <a:solidFill>
                  <a:srgbClr val="BC572C"/>
                </a:solidFill>
                <a:uFill>
                  <a:solidFill>
                    <a:srgbClr val="BC572C"/>
                  </a:solidFill>
                </a:uFill>
                <a:latin typeface="Verdana"/>
                <a:cs typeface="Verdana"/>
              </a:rPr>
              <a:t>ICAI</a:t>
            </a:r>
            <a:r>
              <a:rPr sz="800" u="sng" spc="55" dirty="0">
                <a:solidFill>
                  <a:srgbClr val="BC572C"/>
                </a:solidFill>
                <a:uFill>
                  <a:solidFill>
                    <a:srgbClr val="BC572C"/>
                  </a:solidFill>
                </a:uFill>
                <a:latin typeface="Times New Roman"/>
                <a:cs typeface="Times New Roman"/>
              </a:rPr>
              <a:t> </a:t>
            </a:r>
            <a:r>
              <a:rPr sz="800" b="1" i="1" u="sng" dirty="0">
                <a:solidFill>
                  <a:srgbClr val="BC572C"/>
                </a:solidFill>
                <a:uFill>
                  <a:solidFill>
                    <a:srgbClr val="BC572C"/>
                  </a:solidFill>
                </a:uFill>
                <a:latin typeface="Verdana"/>
                <a:cs typeface="Verdana"/>
              </a:rPr>
              <a:t>for</a:t>
            </a:r>
            <a:r>
              <a:rPr sz="800" u="sng" spc="55" dirty="0">
                <a:solidFill>
                  <a:srgbClr val="BC572C"/>
                </a:solidFill>
                <a:uFill>
                  <a:solidFill>
                    <a:srgbClr val="BC572C"/>
                  </a:solidFill>
                </a:uFill>
                <a:latin typeface="Times New Roman"/>
                <a:cs typeface="Times New Roman"/>
              </a:rPr>
              <a:t> </a:t>
            </a:r>
            <a:r>
              <a:rPr sz="800" b="1" i="1" u="sng" dirty="0">
                <a:solidFill>
                  <a:srgbClr val="BC572C"/>
                </a:solidFill>
                <a:uFill>
                  <a:solidFill>
                    <a:srgbClr val="BC572C"/>
                  </a:solidFill>
                </a:uFill>
                <a:latin typeface="Verdana"/>
                <a:cs typeface="Verdana"/>
              </a:rPr>
              <a:t>the</a:t>
            </a:r>
            <a:r>
              <a:rPr sz="800" u="sng" spc="55" dirty="0">
                <a:solidFill>
                  <a:srgbClr val="BC572C"/>
                </a:solidFill>
                <a:uFill>
                  <a:solidFill>
                    <a:srgbClr val="BC572C"/>
                  </a:solidFill>
                </a:uFill>
                <a:latin typeface="Times New Roman"/>
                <a:cs typeface="Times New Roman"/>
              </a:rPr>
              <a:t> </a:t>
            </a:r>
            <a:r>
              <a:rPr sz="800" b="1" i="1" u="sng" dirty="0">
                <a:solidFill>
                  <a:srgbClr val="BC572C"/>
                </a:solidFill>
                <a:uFill>
                  <a:solidFill>
                    <a:srgbClr val="BC572C"/>
                  </a:solidFill>
                </a:uFill>
                <a:latin typeface="Verdana"/>
                <a:cs typeface="Verdana"/>
              </a:rPr>
              <a:t>year</a:t>
            </a:r>
            <a:r>
              <a:rPr sz="800" u="sng" spc="45" dirty="0">
                <a:solidFill>
                  <a:srgbClr val="BC572C"/>
                </a:solidFill>
                <a:uFill>
                  <a:solidFill>
                    <a:srgbClr val="BC572C"/>
                  </a:solidFill>
                </a:uFill>
                <a:latin typeface="Times New Roman"/>
                <a:cs typeface="Times New Roman"/>
              </a:rPr>
              <a:t> </a:t>
            </a:r>
            <a:r>
              <a:rPr sz="800" b="1" i="1" u="sng" dirty="0">
                <a:solidFill>
                  <a:srgbClr val="BC572C"/>
                </a:solidFill>
                <a:uFill>
                  <a:solidFill>
                    <a:srgbClr val="BC572C"/>
                  </a:solidFill>
                </a:uFill>
                <a:latin typeface="Verdana"/>
                <a:cs typeface="Verdana"/>
              </a:rPr>
              <a:t>2023-</a:t>
            </a:r>
            <a:r>
              <a:rPr sz="800" b="1" i="1" u="sng" spc="-25" dirty="0">
                <a:solidFill>
                  <a:srgbClr val="BC572C"/>
                </a:solidFill>
                <a:uFill>
                  <a:solidFill>
                    <a:srgbClr val="BC572C"/>
                  </a:solidFill>
                </a:uFill>
                <a:latin typeface="Verdana"/>
                <a:cs typeface="Verdana"/>
              </a:rPr>
              <a:t>24</a:t>
            </a:r>
            <a:r>
              <a:rPr sz="800" spc="500" dirty="0">
                <a:solidFill>
                  <a:srgbClr val="BC572C"/>
                </a:solidFill>
                <a:latin typeface="Times New Roman"/>
                <a:cs typeface="Times New Roman"/>
              </a:rPr>
              <a:t> </a:t>
            </a:r>
            <a:r>
              <a:rPr sz="800" dirty="0">
                <a:solidFill>
                  <a:srgbClr val="BC572C"/>
                </a:solidFill>
                <a:latin typeface="Verdana"/>
                <a:cs typeface="Verdana"/>
              </a:rPr>
              <a:t>Visiting</a:t>
            </a:r>
            <a:r>
              <a:rPr sz="800" spc="105" dirty="0">
                <a:solidFill>
                  <a:srgbClr val="BC572C"/>
                </a:solidFill>
                <a:latin typeface="Times New Roman"/>
                <a:cs typeface="Times New Roman"/>
              </a:rPr>
              <a:t> </a:t>
            </a:r>
            <a:r>
              <a:rPr sz="800" spc="-10" dirty="0">
                <a:solidFill>
                  <a:srgbClr val="BC572C"/>
                </a:solidFill>
                <a:latin typeface="Verdana"/>
                <a:cs typeface="Verdana"/>
              </a:rPr>
              <a:t>FacuIty</a:t>
            </a:r>
            <a:r>
              <a:rPr sz="800" spc="70" dirty="0">
                <a:solidFill>
                  <a:srgbClr val="BC572C"/>
                </a:solidFill>
                <a:latin typeface="Times New Roman"/>
                <a:cs typeface="Times New Roman"/>
              </a:rPr>
              <a:t> </a:t>
            </a:r>
            <a:r>
              <a:rPr sz="800" dirty="0">
                <a:solidFill>
                  <a:srgbClr val="BC572C"/>
                </a:solidFill>
                <a:latin typeface="Verdana"/>
                <a:cs typeface="Verdana"/>
              </a:rPr>
              <a:t>of</a:t>
            </a:r>
            <a:r>
              <a:rPr sz="800" spc="85" dirty="0">
                <a:solidFill>
                  <a:srgbClr val="BC572C"/>
                </a:solidFill>
                <a:latin typeface="Times New Roman"/>
                <a:cs typeface="Times New Roman"/>
              </a:rPr>
              <a:t> </a:t>
            </a:r>
            <a:r>
              <a:rPr sz="800" spc="-10" dirty="0">
                <a:solidFill>
                  <a:srgbClr val="BC572C"/>
                </a:solidFill>
                <a:latin typeface="Verdana"/>
                <a:cs typeface="Verdana"/>
              </a:rPr>
              <a:t>ICAI(MCS)/ICAI(CMA)-</a:t>
            </a:r>
            <a:r>
              <a:rPr sz="800" dirty="0">
                <a:solidFill>
                  <a:srgbClr val="BC572C"/>
                </a:solidFill>
                <a:latin typeface="Verdana"/>
                <a:cs typeface="Verdana"/>
              </a:rPr>
              <a:t>Direct</a:t>
            </a:r>
            <a:r>
              <a:rPr sz="800" spc="40" dirty="0">
                <a:solidFill>
                  <a:srgbClr val="BC572C"/>
                </a:solidFill>
                <a:latin typeface="Times New Roman"/>
                <a:cs typeface="Times New Roman"/>
              </a:rPr>
              <a:t> </a:t>
            </a:r>
            <a:r>
              <a:rPr sz="800" dirty="0">
                <a:solidFill>
                  <a:srgbClr val="BC572C"/>
                </a:solidFill>
                <a:latin typeface="Verdana"/>
                <a:cs typeface="Verdana"/>
              </a:rPr>
              <a:t>and</a:t>
            </a:r>
            <a:r>
              <a:rPr sz="800" spc="80" dirty="0">
                <a:solidFill>
                  <a:srgbClr val="BC572C"/>
                </a:solidFill>
                <a:latin typeface="Times New Roman"/>
                <a:cs typeface="Times New Roman"/>
              </a:rPr>
              <a:t> </a:t>
            </a:r>
            <a:r>
              <a:rPr sz="800" dirty="0">
                <a:solidFill>
                  <a:srgbClr val="BC572C"/>
                </a:solidFill>
                <a:latin typeface="Verdana"/>
                <a:cs typeface="Verdana"/>
              </a:rPr>
              <a:t>Indirect</a:t>
            </a:r>
            <a:r>
              <a:rPr sz="800" spc="60" dirty="0">
                <a:solidFill>
                  <a:srgbClr val="BC572C"/>
                </a:solidFill>
                <a:latin typeface="Times New Roman"/>
                <a:cs typeface="Times New Roman"/>
              </a:rPr>
              <a:t> </a:t>
            </a:r>
            <a:r>
              <a:rPr sz="800" spc="-10" dirty="0">
                <a:solidFill>
                  <a:srgbClr val="BC572C"/>
                </a:solidFill>
                <a:latin typeface="Verdana"/>
                <a:cs typeface="Verdana"/>
              </a:rPr>
              <a:t>Taxes)</a:t>
            </a:r>
            <a:endParaRPr sz="800">
              <a:latin typeface="Verdana"/>
              <a:cs typeface="Verdana"/>
            </a:endParaRPr>
          </a:p>
        </p:txBody>
      </p:sp>
      <p:pic>
        <p:nvPicPr>
          <p:cNvPr id="6" name="object 6"/>
          <p:cNvPicPr/>
          <p:nvPr/>
        </p:nvPicPr>
        <p:blipFill>
          <a:blip r:embed="rId2" cstate="print"/>
          <a:stretch>
            <a:fillRect/>
          </a:stretch>
        </p:blipFill>
        <p:spPr>
          <a:xfrm>
            <a:off x="1278000" y="2401824"/>
            <a:ext cx="1781173" cy="2162174"/>
          </a:xfrm>
          <a:prstGeom prst="rect">
            <a:avLst/>
          </a:prstGeom>
        </p:spPr>
      </p:pic>
      <p:sp>
        <p:nvSpPr>
          <p:cNvPr id="8" name="object 8"/>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38100">
              <a:lnSpc>
                <a:spcPts val="1105"/>
              </a:lnSpc>
            </a:pPr>
            <a:fld id="{81D60167-4931-47E6-BA6A-407CBD079E47}" type="slidenum">
              <a:rPr spc="-25" dirty="0"/>
              <a:t>120</a:t>
            </a:fld>
            <a:endParaRPr spc="-25"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547214" y="588977"/>
            <a:ext cx="4107179" cy="406400"/>
          </a:xfrm>
          <a:prstGeom prst="rect">
            <a:avLst/>
          </a:prstGeom>
        </p:spPr>
        <p:txBody>
          <a:bodyPr vert="horz" wrap="square" lIns="0" tIns="12065" rIns="0" bIns="0" rtlCol="0">
            <a:spAutoFit/>
          </a:bodyPr>
          <a:lstStyle/>
          <a:p>
            <a:pPr marL="12700">
              <a:lnSpc>
                <a:spcPct val="100000"/>
              </a:lnSpc>
              <a:spcBef>
                <a:spcPts val="95"/>
              </a:spcBef>
            </a:pPr>
            <a:r>
              <a:rPr sz="2500" i="1" u="heavy" spc="-70" dirty="0">
                <a:solidFill>
                  <a:srgbClr val="FF0000"/>
                </a:solidFill>
                <a:uFill>
                  <a:solidFill>
                    <a:srgbClr val="FF0000"/>
                  </a:solidFill>
                </a:uFill>
                <a:latin typeface="Calibri Light"/>
                <a:cs typeface="Calibri Light"/>
              </a:rPr>
              <a:t>Section</a:t>
            </a:r>
            <a:r>
              <a:rPr sz="2500" u="heavy" spc="-215" dirty="0">
                <a:solidFill>
                  <a:srgbClr val="FF0000"/>
                </a:solidFill>
                <a:uFill>
                  <a:solidFill>
                    <a:srgbClr val="FF0000"/>
                  </a:solidFill>
                </a:uFill>
                <a:latin typeface="Times New Roman"/>
                <a:cs typeface="Times New Roman"/>
              </a:rPr>
              <a:t> </a:t>
            </a:r>
            <a:r>
              <a:rPr sz="2500" i="1" u="heavy" spc="-55" dirty="0">
                <a:solidFill>
                  <a:srgbClr val="FF0000"/>
                </a:solidFill>
                <a:uFill>
                  <a:solidFill>
                    <a:srgbClr val="FF0000"/>
                  </a:solidFill>
                </a:uFill>
                <a:latin typeface="Calibri Light"/>
                <a:cs typeface="Calibri Light"/>
              </a:rPr>
              <a:t>295</a:t>
            </a:r>
            <a:r>
              <a:rPr sz="2500" u="heavy" spc="-180" dirty="0">
                <a:solidFill>
                  <a:srgbClr val="FF0000"/>
                </a:solidFill>
                <a:uFill>
                  <a:solidFill>
                    <a:srgbClr val="FF0000"/>
                  </a:solidFill>
                </a:uFill>
                <a:latin typeface="Times New Roman"/>
                <a:cs typeface="Times New Roman"/>
              </a:rPr>
              <a:t> </a:t>
            </a:r>
            <a:r>
              <a:rPr sz="2500" b="1" i="1" u="heavy" spc="-50" dirty="0">
                <a:solidFill>
                  <a:srgbClr val="FF0000"/>
                </a:solidFill>
                <a:uFill>
                  <a:solidFill>
                    <a:srgbClr val="FF0000"/>
                  </a:solidFill>
                </a:uFill>
                <a:latin typeface="Times New Roman"/>
                <a:cs typeface="Times New Roman"/>
              </a:rPr>
              <a:t>Power</a:t>
            </a:r>
            <a:r>
              <a:rPr sz="2500" u="heavy" spc="-85" dirty="0">
                <a:solidFill>
                  <a:srgbClr val="FF0000"/>
                </a:solidFill>
                <a:uFill>
                  <a:solidFill>
                    <a:srgbClr val="FF0000"/>
                  </a:solidFill>
                </a:uFill>
                <a:latin typeface="Times New Roman"/>
                <a:cs typeface="Times New Roman"/>
              </a:rPr>
              <a:t> </a:t>
            </a:r>
            <a:r>
              <a:rPr sz="2500" b="1" i="1" u="heavy" spc="-10" dirty="0">
                <a:solidFill>
                  <a:srgbClr val="FF0000"/>
                </a:solidFill>
                <a:uFill>
                  <a:solidFill>
                    <a:srgbClr val="FF0000"/>
                  </a:solidFill>
                </a:uFill>
                <a:latin typeface="Times New Roman"/>
                <a:cs typeface="Times New Roman"/>
              </a:rPr>
              <a:t>to</a:t>
            </a:r>
            <a:r>
              <a:rPr sz="2500" u="heavy" spc="-80" dirty="0">
                <a:solidFill>
                  <a:srgbClr val="FF0000"/>
                </a:solidFill>
                <a:uFill>
                  <a:solidFill>
                    <a:srgbClr val="FF0000"/>
                  </a:solidFill>
                </a:uFill>
                <a:latin typeface="Times New Roman"/>
                <a:cs typeface="Times New Roman"/>
              </a:rPr>
              <a:t> </a:t>
            </a:r>
            <a:r>
              <a:rPr sz="2500" b="1" i="1" u="heavy" spc="-50" dirty="0">
                <a:solidFill>
                  <a:srgbClr val="FF0000"/>
                </a:solidFill>
                <a:uFill>
                  <a:solidFill>
                    <a:srgbClr val="FF0000"/>
                  </a:solidFill>
                </a:uFill>
                <a:latin typeface="Times New Roman"/>
                <a:cs typeface="Times New Roman"/>
              </a:rPr>
              <a:t>make</a:t>
            </a:r>
            <a:r>
              <a:rPr sz="2500" u="heavy" spc="-70" dirty="0">
                <a:solidFill>
                  <a:srgbClr val="FF0000"/>
                </a:solidFill>
                <a:uFill>
                  <a:solidFill>
                    <a:srgbClr val="FF0000"/>
                  </a:solidFill>
                </a:uFill>
                <a:latin typeface="Times New Roman"/>
                <a:cs typeface="Times New Roman"/>
              </a:rPr>
              <a:t> </a:t>
            </a:r>
            <a:r>
              <a:rPr sz="2500" b="1" i="1" u="heavy" spc="-10" dirty="0">
                <a:solidFill>
                  <a:srgbClr val="FF0000"/>
                </a:solidFill>
                <a:uFill>
                  <a:solidFill>
                    <a:srgbClr val="FF0000"/>
                  </a:solidFill>
                </a:uFill>
                <a:latin typeface="Times New Roman"/>
                <a:cs typeface="Times New Roman"/>
              </a:rPr>
              <a:t>rules.</a:t>
            </a:r>
            <a:endParaRPr sz="2500">
              <a:latin typeface="Times New Roman"/>
              <a:cs typeface="Times New Roman"/>
            </a:endParaRPr>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13</a:t>
            </a:fld>
            <a:endParaRPr spc="-25" dirty="0"/>
          </a:p>
        </p:txBody>
      </p:sp>
      <p:sp>
        <p:nvSpPr>
          <p:cNvPr id="3" name="object 3"/>
          <p:cNvSpPr txBox="1"/>
          <p:nvPr/>
        </p:nvSpPr>
        <p:spPr>
          <a:xfrm>
            <a:off x="-12700" y="899009"/>
            <a:ext cx="8450580" cy="4784090"/>
          </a:xfrm>
          <a:prstGeom prst="rect">
            <a:avLst/>
          </a:prstGeom>
        </p:spPr>
        <p:txBody>
          <a:bodyPr vert="horz" wrap="square" lIns="0" tIns="129539" rIns="0" bIns="0" rtlCol="0">
            <a:spAutoFit/>
          </a:bodyPr>
          <a:lstStyle/>
          <a:p>
            <a:pPr marL="167640">
              <a:lnSpc>
                <a:spcPct val="100000"/>
              </a:lnSpc>
              <a:spcBef>
                <a:spcPts val="1019"/>
              </a:spcBef>
            </a:pPr>
            <a:r>
              <a:rPr sz="2000" dirty="0">
                <a:solidFill>
                  <a:srgbClr val="444444"/>
                </a:solidFill>
                <a:latin typeface="Times New Roman"/>
                <a:cs typeface="Times New Roman"/>
              </a:rPr>
              <a:t>(1)</a:t>
            </a:r>
            <a:r>
              <a:rPr sz="2000" spc="-80" dirty="0">
                <a:solidFill>
                  <a:srgbClr val="444444"/>
                </a:solidFill>
                <a:latin typeface="Times New Roman"/>
                <a:cs typeface="Times New Roman"/>
              </a:rPr>
              <a:t> </a:t>
            </a:r>
            <a:r>
              <a:rPr sz="2000" dirty="0">
                <a:solidFill>
                  <a:srgbClr val="444444"/>
                </a:solidFill>
                <a:latin typeface="Times New Roman"/>
                <a:cs typeface="Times New Roman"/>
              </a:rPr>
              <a:t>The</a:t>
            </a:r>
            <a:r>
              <a:rPr sz="2000" spc="-15" dirty="0">
                <a:solidFill>
                  <a:srgbClr val="444444"/>
                </a:solidFill>
                <a:latin typeface="Times New Roman"/>
                <a:cs typeface="Times New Roman"/>
              </a:rPr>
              <a:t> </a:t>
            </a:r>
            <a:r>
              <a:rPr sz="2000" dirty="0">
                <a:solidFill>
                  <a:srgbClr val="444444"/>
                </a:solidFill>
                <a:latin typeface="Times New Roman"/>
                <a:cs typeface="Times New Roman"/>
              </a:rPr>
              <a:t>Board</a:t>
            </a:r>
            <a:r>
              <a:rPr sz="2000" spc="-25" dirty="0">
                <a:solidFill>
                  <a:srgbClr val="444444"/>
                </a:solidFill>
                <a:latin typeface="Times New Roman"/>
                <a:cs typeface="Times New Roman"/>
              </a:rPr>
              <a:t> </a:t>
            </a:r>
            <a:r>
              <a:rPr sz="2000" spc="-10" dirty="0">
                <a:solidFill>
                  <a:srgbClr val="444444"/>
                </a:solidFill>
                <a:latin typeface="Times New Roman"/>
                <a:cs typeface="Times New Roman"/>
              </a:rPr>
              <a:t>may,</a:t>
            </a:r>
            <a:r>
              <a:rPr sz="2000" spc="10" dirty="0">
                <a:solidFill>
                  <a:srgbClr val="444444"/>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subject</a:t>
            </a:r>
            <a:r>
              <a:rPr sz="2000" u="sng" spc="-4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to</a:t>
            </a:r>
            <a:r>
              <a:rPr sz="2000" u="sng" spc="-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the</a:t>
            </a:r>
            <a:r>
              <a:rPr sz="2000" u="sng" spc="-3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control</a:t>
            </a:r>
            <a:r>
              <a:rPr sz="2000" u="sng" spc="-5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of</a:t>
            </a:r>
            <a:r>
              <a:rPr sz="2000" u="sng" spc="-3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the</a:t>
            </a:r>
            <a:r>
              <a:rPr sz="2000" u="sng" spc="-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Central</a:t>
            </a:r>
            <a:r>
              <a:rPr sz="2000" u="sng" spc="-35"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Times New Roman"/>
                <a:cs typeface="Times New Roman"/>
              </a:rPr>
              <a:t>Government,</a:t>
            </a:r>
            <a:endParaRPr sz="2000">
              <a:latin typeface="Times New Roman"/>
              <a:cs typeface="Times New Roman"/>
            </a:endParaRPr>
          </a:p>
          <a:p>
            <a:pPr marL="213360" indent="-205104">
              <a:lnSpc>
                <a:spcPct val="100000"/>
              </a:lnSpc>
              <a:spcBef>
                <a:spcPts val="925"/>
              </a:spcBef>
              <a:buClr>
                <a:srgbClr val="E48211"/>
              </a:buClr>
              <a:buSzPct val="95000"/>
              <a:buFont typeface="Wingdings"/>
              <a:buChar char=""/>
              <a:tabLst>
                <a:tab pos="213360" algn="l"/>
              </a:tabLst>
            </a:pPr>
            <a:r>
              <a:rPr sz="2000" dirty="0">
                <a:solidFill>
                  <a:srgbClr val="444444"/>
                </a:solidFill>
                <a:latin typeface="Times New Roman"/>
                <a:cs typeface="Times New Roman"/>
              </a:rPr>
              <a:t>by</a:t>
            </a:r>
            <a:r>
              <a:rPr sz="2000" spc="-15" dirty="0">
                <a:solidFill>
                  <a:srgbClr val="444444"/>
                </a:solidFill>
                <a:latin typeface="Times New Roman"/>
                <a:cs typeface="Times New Roman"/>
              </a:rPr>
              <a:t> </a:t>
            </a:r>
            <a:r>
              <a:rPr sz="2000" dirty="0">
                <a:solidFill>
                  <a:srgbClr val="444444"/>
                </a:solidFill>
                <a:latin typeface="Times New Roman"/>
                <a:cs typeface="Times New Roman"/>
              </a:rPr>
              <a:t>notification</a:t>
            </a:r>
            <a:r>
              <a:rPr sz="2000" spc="-40" dirty="0">
                <a:solidFill>
                  <a:srgbClr val="444444"/>
                </a:solidFill>
                <a:latin typeface="Times New Roman"/>
                <a:cs typeface="Times New Roman"/>
              </a:rPr>
              <a:t> </a:t>
            </a:r>
            <a:r>
              <a:rPr sz="2000" dirty="0">
                <a:solidFill>
                  <a:srgbClr val="444444"/>
                </a:solidFill>
                <a:latin typeface="Times New Roman"/>
                <a:cs typeface="Times New Roman"/>
              </a:rPr>
              <a:t>in</a:t>
            </a:r>
            <a:r>
              <a:rPr sz="2000" spc="-20" dirty="0">
                <a:solidFill>
                  <a:srgbClr val="444444"/>
                </a:solidFill>
                <a:latin typeface="Times New Roman"/>
                <a:cs typeface="Times New Roman"/>
              </a:rPr>
              <a:t> </a:t>
            </a:r>
            <a:r>
              <a:rPr sz="2000" dirty="0">
                <a:solidFill>
                  <a:srgbClr val="444444"/>
                </a:solidFill>
                <a:latin typeface="Times New Roman"/>
                <a:cs typeface="Times New Roman"/>
              </a:rPr>
              <a:t>the</a:t>
            </a:r>
            <a:r>
              <a:rPr sz="2000" spc="-15" dirty="0">
                <a:solidFill>
                  <a:srgbClr val="444444"/>
                </a:solidFill>
                <a:latin typeface="Times New Roman"/>
                <a:cs typeface="Times New Roman"/>
              </a:rPr>
              <a:t> </a:t>
            </a:r>
            <a:r>
              <a:rPr sz="2000" dirty="0">
                <a:solidFill>
                  <a:srgbClr val="444444"/>
                </a:solidFill>
                <a:latin typeface="Times New Roman"/>
                <a:cs typeface="Times New Roman"/>
              </a:rPr>
              <a:t>Gazette</a:t>
            </a:r>
            <a:r>
              <a:rPr sz="2000" spc="-10" dirty="0">
                <a:solidFill>
                  <a:srgbClr val="444444"/>
                </a:solidFill>
                <a:latin typeface="Times New Roman"/>
                <a:cs typeface="Times New Roman"/>
              </a:rPr>
              <a:t> </a:t>
            </a:r>
            <a:r>
              <a:rPr sz="2000" dirty="0">
                <a:solidFill>
                  <a:srgbClr val="444444"/>
                </a:solidFill>
                <a:latin typeface="Times New Roman"/>
                <a:cs typeface="Times New Roman"/>
              </a:rPr>
              <a:t>of</a:t>
            </a:r>
            <a:r>
              <a:rPr sz="2000" spc="-15" dirty="0">
                <a:solidFill>
                  <a:srgbClr val="444444"/>
                </a:solidFill>
                <a:latin typeface="Times New Roman"/>
                <a:cs typeface="Times New Roman"/>
              </a:rPr>
              <a:t> </a:t>
            </a:r>
            <a:r>
              <a:rPr sz="2000" spc="-10" dirty="0">
                <a:solidFill>
                  <a:srgbClr val="444444"/>
                </a:solidFill>
                <a:latin typeface="Times New Roman"/>
                <a:cs typeface="Times New Roman"/>
              </a:rPr>
              <a:t>India,</a:t>
            </a:r>
            <a:endParaRPr sz="2000">
              <a:latin typeface="Times New Roman"/>
              <a:cs typeface="Times New Roman"/>
            </a:endParaRPr>
          </a:p>
          <a:p>
            <a:pPr marL="103505" marR="135890" indent="-95885">
              <a:lnSpc>
                <a:spcPct val="80000"/>
              </a:lnSpc>
              <a:spcBef>
                <a:spcPts val="1395"/>
              </a:spcBef>
              <a:buClr>
                <a:srgbClr val="E48211"/>
              </a:buClr>
              <a:buSzPct val="95000"/>
              <a:buFont typeface="Wingdings"/>
              <a:buChar char=""/>
              <a:tabLst>
                <a:tab pos="103505" algn="l"/>
                <a:tab pos="212725" algn="l"/>
              </a:tabLst>
            </a:pPr>
            <a:r>
              <a:rPr sz="2000" b="1" i="1" u="sng" dirty="0">
                <a:solidFill>
                  <a:srgbClr val="FF0000"/>
                </a:solidFill>
                <a:uFill>
                  <a:solidFill>
                    <a:srgbClr val="FF0000"/>
                  </a:solidFill>
                </a:uFill>
                <a:latin typeface="Times New Roman"/>
                <a:cs typeface="Times New Roman"/>
              </a:rPr>
              <a:t>	make</a:t>
            </a:r>
            <a:r>
              <a:rPr sz="2000" u="sng" spc="-3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rules</a:t>
            </a:r>
            <a:r>
              <a:rPr sz="2000" u="sng" spc="-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for</a:t>
            </a:r>
            <a:r>
              <a:rPr sz="2000" u="sng" spc="-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the</a:t>
            </a:r>
            <a:r>
              <a:rPr sz="2000" u="sng" spc="-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whole</a:t>
            </a:r>
            <a:r>
              <a:rPr sz="2000" u="sng" spc="-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or</a:t>
            </a:r>
            <a:r>
              <a:rPr sz="2000" u="sng" spc="-2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any</a:t>
            </a:r>
            <a:r>
              <a:rPr sz="2000" u="sng" spc="-1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part</a:t>
            </a:r>
            <a:r>
              <a:rPr sz="2000" u="sng" spc="-2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of</a:t>
            </a:r>
            <a:r>
              <a:rPr sz="2000" u="sng" spc="-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India</a:t>
            </a:r>
            <a:r>
              <a:rPr sz="2000" u="sng" spc="-3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for</a:t>
            </a:r>
            <a:r>
              <a:rPr sz="2000" u="sng" spc="-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carrying</a:t>
            </a:r>
            <a:r>
              <a:rPr sz="2000" u="sng" spc="-3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out</a:t>
            </a:r>
            <a:r>
              <a:rPr sz="2000" u="sng" spc="-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the</a:t>
            </a:r>
            <a:r>
              <a:rPr sz="2000" u="sng" spc="-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purposes</a:t>
            </a:r>
            <a:r>
              <a:rPr sz="2000" u="sng" spc="-45" dirty="0">
                <a:solidFill>
                  <a:srgbClr val="FF0000"/>
                </a:solidFill>
                <a:uFill>
                  <a:solidFill>
                    <a:srgbClr val="FF0000"/>
                  </a:solidFill>
                </a:uFill>
                <a:latin typeface="Times New Roman"/>
                <a:cs typeface="Times New Roman"/>
              </a:rPr>
              <a:t> </a:t>
            </a:r>
            <a:r>
              <a:rPr sz="2000" b="1" i="1" u="sng" spc="-25" dirty="0">
                <a:solidFill>
                  <a:srgbClr val="FF0000"/>
                </a:solidFill>
                <a:uFill>
                  <a:solidFill>
                    <a:srgbClr val="FF0000"/>
                  </a:solidFill>
                </a:uFill>
                <a:latin typeface="Times New Roman"/>
                <a:cs typeface="Times New Roman"/>
              </a:rPr>
              <a:t>of</a:t>
            </a:r>
            <a:r>
              <a:rPr sz="2000" spc="-25" dirty="0">
                <a:solidFill>
                  <a:srgbClr val="FF0000"/>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this</a:t>
            </a:r>
            <a:r>
              <a:rPr sz="2000" u="sng" spc="-114" dirty="0">
                <a:solidFill>
                  <a:srgbClr val="FF0000"/>
                </a:solidFill>
                <a:uFill>
                  <a:solidFill>
                    <a:srgbClr val="FF0000"/>
                  </a:solidFill>
                </a:uFill>
                <a:latin typeface="Times New Roman"/>
                <a:cs typeface="Times New Roman"/>
              </a:rPr>
              <a:t> </a:t>
            </a:r>
            <a:r>
              <a:rPr sz="2000" b="1" i="1" u="sng" spc="-20" dirty="0">
                <a:solidFill>
                  <a:srgbClr val="FF0000"/>
                </a:solidFill>
                <a:uFill>
                  <a:solidFill>
                    <a:srgbClr val="FF0000"/>
                  </a:solidFill>
                </a:uFill>
                <a:latin typeface="Times New Roman"/>
                <a:cs typeface="Times New Roman"/>
              </a:rPr>
              <a:t>Act.</a:t>
            </a:r>
            <a:endParaRPr sz="2000">
              <a:latin typeface="Times New Roman"/>
              <a:cs typeface="Times New Roman"/>
            </a:endParaRPr>
          </a:p>
          <a:p>
            <a:pPr marL="103505" marR="5080" lvl="1" indent="275590">
              <a:lnSpc>
                <a:spcPct val="80000"/>
              </a:lnSpc>
              <a:spcBef>
                <a:spcPts val="1425"/>
              </a:spcBef>
              <a:buAutoNum type="arabicParenBoth" startAt="2"/>
              <a:tabLst>
                <a:tab pos="379095" algn="l"/>
              </a:tabLst>
            </a:pPr>
            <a:r>
              <a:rPr sz="1500" dirty="0">
                <a:solidFill>
                  <a:srgbClr val="444444"/>
                </a:solidFill>
                <a:latin typeface="Times New Roman"/>
                <a:cs typeface="Times New Roman"/>
              </a:rPr>
              <a:t>In</a:t>
            </a:r>
            <a:r>
              <a:rPr sz="1500" spc="25" dirty="0">
                <a:solidFill>
                  <a:srgbClr val="444444"/>
                </a:solidFill>
                <a:latin typeface="Times New Roman"/>
                <a:cs typeface="Times New Roman"/>
              </a:rPr>
              <a:t> </a:t>
            </a:r>
            <a:r>
              <a:rPr sz="1500" dirty="0">
                <a:solidFill>
                  <a:srgbClr val="444444"/>
                </a:solidFill>
                <a:latin typeface="Times New Roman"/>
                <a:cs typeface="Times New Roman"/>
              </a:rPr>
              <a:t>particular,</a:t>
            </a:r>
            <a:r>
              <a:rPr sz="1500" spc="30" dirty="0">
                <a:solidFill>
                  <a:srgbClr val="444444"/>
                </a:solidFill>
                <a:latin typeface="Times New Roman"/>
                <a:cs typeface="Times New Roman"/>
              </a:rPr>
              <a:t> </a:t>
            </a:r>
            <a:r>
              <a:rPr sz="1500" dirty="0">
                <a:solidFill>
                  <a:srgbClr val="444444"/>
                </a:solidFill>
                <a:latin typeface="Times New Roman"/>
                <a:cs typeface="Times New Roman"/>
              </a:rPr>
              <a:t>and</a:t>
            </a:r>
            <a:r>
              <a:rPr sz="1500" spc="35" dirty="0">
                <a:solidFill>
                  <a:srgbClr val="444444"/>
                </a:solidFill>
                <a:latin typeface="Times New Roman"/>
                <a:cs typeface="Times New Roman"/>
              </a:rPr>
              <a:t> </a:t>
            </a:r>
            <a:r>
              <a:rPr sz="1500" dirty="0">
                <a:solidFill>
                  <a:srgbClr val="444444"/>
                </a:solidFill>
                <a:latin typeface="Times New Roman"/>
                <a:cs typeface="Times New Roman"/>
              </a:rPr>
              <a:t>without</a:t>
            </a:r>
            <a:r>
              <a:rPr sz="1500" spc="25" dirty="0">
                <a:solidFill>
                  <a:srgbClr val="444444"/>
                </a:solidFill>
                <a:latin typeface="Times New Roman"/>
                <a:cs typeface="Times New Roman"/>
              </a:rPr>
              <a:t> </a:t>
            </a:r>
            <a:r>
              <a:rPr sz="1500" dirty="0">
                <a:solidFill>
                  <a:srgbClr val="444444"/>
                </a:solidFill>
                <a:latin typeface="Times New Roman"/>
                <a:cs typeface="Times New Roman"/>
              </a:rPr>
              <a:t>prejudice</a:t>
            </a:r>
            <a:r>
              <a:rPr sz="1500" spc="20" dirty="0">
                <a:solidFill>
                  <a:srgbClr val="444444"/>
                </a:solidFill>
                <a:latin typeface="Times New Roman"/>
                <a:cs typeface="Times New Roman"/>
              </a:rPr>
              <a:t> </a:t>
            </a:r>
            <a:r>
              <a:rPr sz="1500" dirty="0">
                <a:solidFill>
                  <a:srgbClr val="444444"/>
                </a:solidFill>
                <a:latin typeface="Times New Roman"/>
                <a:cs typeface="Times New Roman"/>
              </a:rPr>
              <a:t>to</a:t>
            </a:r>
            <a:r>
              <a:rPr sz="1500" spc="25" dirty="0">
                <a:solidFill>
                  <a:srgbClr val="444444"/>
                </a:solidFill>
                <a:latin typeface="Times New Roman"/>
                <a:cs typeface="Times New Roman"/>
              </a:rPr>
              <a:t> </a:t>
            </a:r>
            <a:r>
              <a:rPr sz="1500" dirty="0">
                <a:solidFill>
                  <a:srgbClr val="444444"/>
                </a:solidFill>
                <a:latin typeface="Times New Roman"/>
                <a:cs typeface="Times New Roman"/>
              </a:rPr>
              <a:t>the</a:t>
            </a:r>
            <a:r>
              <a:rPr sz="1500" spc="25" dirty="0">
                <a:solidFill>
                  <a:srgbClr val="444444"/>
                </a:solidFill>
                <a:latin typeface="Times New Roman"/>
                <a:cs typeface="Times New Roman"/>
              </a:rPr>
              <a:t> </a:t>
            </a:r>
            <a:r>
              <a:rPr sz="1500" dirty="0">
                <a:solidFill>
                  <a:srgbClr val="444444"/>
                </a:solidFill>
                <a:latin typeface="Times New Roman"/>
                <a:cs typeface="Times New Roman"/>
              </a:rPr>
              <a:t>generality</a:t>
            </a:r>
            <a:r>
              <a:rPr sz="1500" spc="30" dirty="0">
                <a:solidFill>
                  <a:srgbClr val="444444"/>
                </a:solidFill>
                <a:latin typeface="Times New Roman"/>
                <a:cs typeface="Times New Roman"/>
              </a:rPr>
              <a:t> </a:t>
            </a:r>
            <a:r>
              <a:rPr sz="1500" dirty="0">
                <a:solidFill>
                  <a:srgbClr val="444444"/>
                </a:solidFill>
                <a:latin typeface="Times New Roman"/>
                <a:cs typeface="Times New Roman"/>
              </a:rPr>
              <a:t>of</a:t>
            </a:r>
            <a:r>
              <a:rPr sz="1500" spc="25" dirty="0">
                <a:solidFill>
                  <a:srgbClr val="444444"/>
                </a:solidFill>
                <a:latin typeface="Times New Roman"/>
                <a:cs typeface="Times New Roman"/>
              </a:rPr>
              <a:t> </a:t>
            </a:r>
            <a:r>
              <a:rPr sz="1500" dirty="0">
                <a:solidFill>
                  <a:srgbClr val="444444"/>
                </a:solidFill>
                <a:latin typeface="Times New Roman"/>
                <a:cs typeface="Times New Roman"/>
              </a:rPr>
              <a:t>the</a:t>
            </a:r>
            <a:r>
              <a:rPr sz="1500" spc="25" dirty="0">
                <a:solidFill>
                  <a:srgbClr val="444444"/>
                </a:solidFill>
                <a:latin typeface="Times New Roman"/>
                <a:cs typeface="Times New Roman"/>
              </a:rPr>
              <a:t> </a:t>
            </a:r>
            <a:r>
              <a:rPr sz="1500" dirty="0">
                <a:solidFill>
                  <a:srgbClr val="444444"/>
                </a:solidFill>
                <a:latin typeface="Times New Roman"/>
                <a:cs typeface="Times New Roman"/>
              </a:rPr>
              <a:t>foregoing</a:t>
            </a:r>
            <a:r>
              <a:rPr sz="1500" spc="30" dirty="0">
                <a:solidFill>
                  <a:srgbClr val="444444"/>
                </a:solidFill>
                <a:latin typeface="Times New Roman"/>
                <a:cs typeface="Times New Roman"/>
              </a:rPr>
              <a:t> </a:t>
            </a:r>
            <a:r>
              <a:rPr sz="1500" dirty="0">
                <a:solidFill>
                  <a:srgbClr val="444444"/>
                </a:solidFill>
                <a:latin typeface="Times New Roman"/>
                <a:cs typeface="Times New Roman"/>
              </a:rPr>
              <a:t>power,</a:t>
            </a:r>
            <a:r>
              <a:rPr sz="1500" spc="30" dirty="0">
                <a:solidFill>
                  <a:srgbClr val="444444"/>
                </a:solidFill>
                <a:latin typeface="Times New Roman"/>
                <a:cs typeface="Times New Roman"/>
              </a:rPr>
              <a:t> </a:t>
            </a:r>
            <a:r>
              <a:rPr sz="1500" b="1" i="1" u="sng" dirty="0">
                <a:solidFill>
                  <a:srgbClr val="444444"/>
                </a:solidFill>
                <a:uFill>
                  <a:solidFill>
                    <a:srgbClr val="444444"/>
                  </a:solidFill>
                </a:uFill>
                <a:latin typeface="Times New Roman"/>
                <a:cs typeface="Times New Roman"/>
              </a:rPr>
              <a:t>such</a:t>
            </a:r>
            <a:r>
              <a:rPr sz="1500" u="sng" spc="35" dirty="0">
                <a:solidFill>
                  <a:srgbClr val="444444"/>
                </a:solidFill>
                <a:uFill>
                  <a:solidFill>
                    <a:srgbClr val="444444"/>
                  </a:solidFill>
                </a:uFill>
                <a:latin typeface="Times New Roman"/>
                <a:cs typeface="Times New Roman"/>
              </a:rPr>
              <a:t> </a:t>
            </a:r>
            <a:r>
              <a:rPr sz="1500" b="1" i="1" u="sng" dirty="0">
                <a:solidFill>
                  <a:srgbClr val="444444"/>
                </a:solidFill>
                <a:uFill>
                  <a:solidFill>
                    <a:srgbClr val="444444"/>
                  </a:solidFill>
                </a:uFill>
                <a:latin typeface="Times New Roman"/>
                <a:cs typeface="Times New Roman"/>
              </a:rPr>
              <a:t>rules</a:t>
            </a:r>
            <a:r>
              <a:rPr sz="1500" u="sng" spc="35" dirty="0">
                <a:solidFill>
                  <a:srgbClr val="444444"/>
                </a:solidFill>
                <a:uFill>
                  <a:solidFill>
                    <a:srgbClr val="444444"/>
                  </a:solidFill>
                </a:uFill>
                <a:latin typeface="Times New Roman"/>
                <a:cs typeface="Times New Roman"/>
              </a:rPr>
              <a:t> </a:t>
            </a:r>
            <a:r>
              <a:rPr sz="1500" b="1" i="1" u="sng" dirty="0">
                <a:solidFill>
                  <a:srgbClr val="444444"/>
                </a:solidFill>
                <a:uFill>
                  <a:solidFill>
                    <a:srgbClr val="444444"/>
                  </a:solidFill>
                </a:uFill>
                <a:latin typeface="Times New Roman"/>
                <a:cs typeface="Times New Roman"/>
              </a:rPr>
              <a:t>may</a:t>
            </a:r>
            <a:r>
              <a:rPr sz="1500" u="sng" spc="25" dirty="0">
                <a:solidFill>
                  <a:srgbClr val="444444"/>
                </a:solidFill>
                <a:uFill>
                  <a:solidFill>
                    <a:srgbClr val="444444"/>
                  </a:solidFill>
                </a:uFill>
                <a:latin typeface="Times New Roman"/>
                <a:cs typeface="Times New Roman"/>
              </a:rPr>
              <a:t> </a:t>
            </a:r>
            <a:r>
              <a:rPr sz="1500" b="1" i="1" u="sng" dirty="0">
                <a:solidFill>
                  <a:srgbClr val="444444"/>
                </a:solidFill>
                <a:uFill>
                  <a:solidFill>
                    <a:srgbClr val="444444"/>
                  </a:solidFill>
                </a:uFill>
                <a:latin typeface="Times New Roman"/>
                <a:cs typeface="Times New Roman"/>
              </a:rPr>
              <a:t>provide</a:t>
            </a:r>
            <a:r>
              <a:rPr sz="1500" u="sng" spc="15" dirty="0">
                <a:solidFill>
                  <a:srgbClr val="444444"/>
                </a:solidFill>
                <a:uFill>
                  <a:solidFill>
                    <a:srgbClr val="444444"/>
                  </a:solidFill>
                </a:uFill>
                <a:latin typeface="Times New Roman"/>
                <a:cs typeface="Times New Roman"/>
              </a:rPr>
              <a:t> </a:t>
            </a:r>
            <a:r>
              <a:rPr sz="1500" b="1" i="1" u="sng" spc="-25" dirty="0">
                <a:solidFill>
                  <a:srgbClr val="444444"/>
                </a:solidFill>
                <a:uFill>
                  <a:solidFill>
                    <a:srgbClr val="444444"/>
                  </a:solidFill>
                </a:uFill>
                <a:latin typeface="Times New Roman"/>
                <a:cs typeface="Times New Roman"/>
              </a:rPr>
              <a:t>for</a:t>
            </a:r>
            <a:r>
              <a:rPr sz="1500" spc="-25" dirty="0">
                <a:solidFill>
                  <a:srgbClr val="444444"/>
                </a:solidFill>
                <a:latin typeface="Times New Roman"/>
                <a:cs typeface="Times New Roman"/>
              </a:rPr>
              <a:t> </a:t>
            </a:r>
            <a:r>
              <a:rPr sz="1500" b="1" i="1" u="sng" dirty="0">
                <a:solidFill>
                  <a:srgbClr val="444444"/>
                </a:solidFill>
                <a:uFill>
                  <a:solidFill>
                    <a:srgbClr val="444444"/>
                  </a:solidFill>
                </a:uFill>
                <a:latin typeface="Times New Roman"/>
                <a:cs typeface="Times New Roman"/>
              </a:rPr>
              <a:t>all</a:t>
            </a:r>
            <a:r>
              <a:rPr sz="1500" u="sng" spc="-25" dirty="0">
                <a:solidFill>
                  <a:srgbClr val="444444"/>
                </a:solidFill>
                <a:uFill>
                  <a:solidFill>
                    <a:srgbClr val="444444"/>
                  </a:solidFill>
                </a:uFill>
                <a:latin typeface="Times New Roman"/>
                <a:cs typeface="Times New Roman"/>
              </a:rPr>
              <a:t> </a:t>
            </a:r>
            <a:r>
              <a:rPr sz="1500" b="1" i="1" u="sng" dirty="0">
                <a:solidFill>
                  <a:srgbClr val="444444"/>
                </a:solidFill>
                <a:uFill>
                  <a:solidFill>
                    <a:srgbClr val="444444"/>
                  </a:solidFill>
                </a:uFill>
                <a:latin typeface="Times New Roman"/>
                <a:cs typeface="Times New Roman"/>
              </a:rPr>
              <a:t>or</a:t>
            </a:r>
            <a:r>
              <a:rPr sz="1500" u="sng" spc="-5" dirty="0">
                <a:solidFill>
                  <a:srgbClr val="444444"/>
                </a:solidFill>
                <a:uFill>
                  <a:solidFill>
                    <a:srgbClr val="444444"/>
                  </a:solidFill>
                </a:uFill>
                <a:latin typeface="Times New Roman"/>
                <a:cs typeface="Times New Roman"/>
              </a:rPr>
              <a:t> </a:t>
            </a:r>
            <a:r>
              <a:rPr sz="1500" b="1" i="1" u="sng" dirty="0">
                <a:solidFill>
                  <a:srgbClr val="444444"/>
                </a:solidFill>
                <a:uFill>
                  <a:solidFill>
                    <a:srgbClr val="444444"/>
                  </a:solidFill>
                </a:uFill>
                <a:latin typeface="Times New Roman"/>
                <a:cs typeface="Times New Roman"/>
              </a:rPr>
              <a:t>any</a:t>
            </a:r>
            <a:r>
              <a:rPr sz="1500" u="sng" spc="-10" dirty="0">
                <a:solidFill>
                  <a:srgbClr val="444444"/>
                </a:solidFill>
                <a:uFill>
                  <a:solidFill>
                    <a:srgbClr val="444444"/>
                  </a:solidFill>
                </a:uFill>
                <a:latin typeface="Times New Roman"/>
                <a:cs typeface="Times New Roman"/>
              </a:rPr>
              <a:t> </a:t>
            </a:r>
            <a:r>
              <a:rPr sz="1500" b="1" i="1" u="sng" dirty="0">
                <a:solidFill>
                  <a:srgbClr val="444444"/>
                </a:solidFill>
                <a:uFill>
                  <a:solidFill>
                    <a:srgbClr val="444444"/>
                  </a:solidFill>
                </a:uFill>
                <a:latin typeface="Times New Roman"/>
                <a:cs typeface="Times New Roman"/>
              </a:rPr>
              <a:t>of</a:t>
            </a:r>
            <a:r>
              <a:rPr sz="1500" u="sng" spc="-15" dirty="0">
                <a:solidFill>
                  <a:srgbClr val="444444"/>
                </a:solidFill>
                <a:uFill>
                  <a:solidFill>
                    <a:srgbClr val="444444"/>
                  </a:solidFill>
                </a:uFill>
                <a:latin typeface="Times New Roman"/>
                <a:cs typeface="Times New Roman"/>
              </a:rPr>
              <a:t> </a:t>
            </a:r>
            <a:r>
              <a:rPr sz="1500" b="1" i="1" u="sng" dirty="0">
                <a:solidFill>
                  <a:srgbClr val="444444"/>
                </a:solidFill>
                <a:uFill>
                  <a:solidFill>
                    <a:srgbClr val="444444"/>
                  </a:solidFill>
                </a:uFill>
                <a:latin typeface="Times New Roman"/>
                <a:cs typeface="Times New Roman"/>
              </a:rPr>
              <a:t>the</a:t>
            </a:r>
            <a:r>
              <a:rPr sz="1500" u="sng" spc="-10" dirty="0">
                <a:solidFill>
                  <a:srgbClr val="444444"/>
                </a:solidFill>
                <a:uFill>
                  <a:solidFill>
                    <a:srgbClr val="444444"/>
                  </a:solidFill>
                </a:uFill>
                <a:latin typeface="Times New Roman"/>
                <a:cs typeface="Times New Roman"/>
              </a:rPr>
              <a:t> </a:t>
            </a:r>
            <a:r>
              <a:rPr sz="1500" b="1" i="1" u="sng" dirty="0">
                <a:solidFill>
                  <a:srgbClr val="444444"/>
                </a:solidFill>
                <a:uFill>
                  <a:solidFill>
                    <a:srgbClr val="444444"/>
                  </a:solidFill>
                </a:uFill>
                <a:latin typeface="Times New Roman"/>
                <a:cs typeface="Times New Roman"/>
              </a:rPr>
              <a:t>following</a:t>
            </a:r>
            <a:r>
              <a:rPr sz="1500" u="sng" spc="-10" dirty="0">
                <a:solidFill>
                  <a:srgbClr val="444444"/>
                </a:solidFill>
                <a:uFill>
                  <a:solidFill>
                    <a:srgbClr val="444444"/>
                  </a:solidFill>
                </a:uFill>
                <a:latin typeface="Times New Roman"/>
                <a:cs typeface="Times New Roman"/>
              </a:rPr>
              <a:t> </a:t>
            </a:r>
            <a:r>
              <a:rPr sz="1500" b="1" i="1" u="sng" dirty="0">
                <a:solidFill>
                  <a:srgbClr val="444444"/>
                </a:solidFill>
                <a:uFill>
                  <a:solidFill>
                    <a:srgbClr val="444444"/>
                  </a:solidFill>
                </a:uFill>
                <a:latin typeface="Times New Roman"/>
                <a:cs typeface="Times New Roman"/>
              </a:rPr>
              <a:t>matters</a:t>
            </a:r>
            <a:r>
              <a:rPr sz="1500" u="sng" spc="-35" dirty="0">
                <a:solidFill>
                  <a:srgbClr val="444444"/>
                </a:solidFill>
                <a:uFill>
                  <a:solidFill>
                    <a:srgbClr val="444444"/>
                  </a:solidFill>
                </a:uFill>
                <a:latin typeface="Times New Roman"/>
                <a:cs typeface="Times New Roman"/>
              </a:rPr>
              <a:t> </a:t>
            </a:r>
            <a:r>
              <a:rPr sz="1500" b="1" i="1" u="sng" spc="-25" dirty="0">
                <a:solidFill>
                  <a:srgbClr val="444444"/>
                </a:solidFill>
                <a:uFill>
                  <a:solidFill>
                    <a:srgbClr val="444444"/>
                  </a:solidFill>
                </a:uFill>
                <a:latin typeface="Times New Roman"/>
                <a:cs typeface="Times New Roman"/>
              </a:rPr>
              <a:t>:—</a:t>
            </a:r>
            <a:endParaRPr sz="1500">
              <a:latin typeface="Times New Roman"/>
              <a:cs typeface="Times New Roman"/>
            </a:endParaRPr>
          </a:p>
          <a:p>
            <a:pPr marL="419100" lvl="2" indent="-315595">
              <a:lnSpc>
                <a:spcPct val="100000"/>
              </a:lnSpc>
              <a:spcBef>
                <a:spcPts val="1235"/>
              </a:spcBef>
              <a:buAutoNum type="alphaLcParenBoth"/>
              <a:tabLst>
                <a:tab pos="419100" algn="l"/>
              </a:tabLst>
            </a:pPr>
            <a:r>
              <a:rPr sz="1500" dirty="0">
                <a:solidFill>
                  <a:srgbClr val="444444"/>
                </a:solidFill>
                <a:latin typeface="Times New Roman"/>
                <a:cs typeface="Times New Roman"/>
              </a:rPr>
              <a:t>the</a:t>
            </a:r>
            <a:r>
              <a:rPr sz="1500" spc="-25" dirty="0">
                <a:solidFill>
                  <a:srgbClr val="444444"/>
                </a:solidFill>
                <a:latin typeface="Times New Roman"/>
                <a:cs typeface="Times New Roman"/>
              </a:rPr>
              <a:t> </a:t>
            </a:r>
            <a:r>
              <a:rPr sz="1500" dirty="0">
                <a:solidFill>
                  <a:srgbClr val="444444"/>
                </a:solidFill>
                <a:latin typeface="Times New Roman"/>
                <a:cs typeface="Times New Roman"/>
              </a:rPr>
              <a:t>ascertainment</a:t>
            </a:r>
            <a:r>
              <a:rPr sz="1500" spc="-25" dirty="0">
                <a:solidFill>
                  <a:srgbClr val="444444"/>
                </a:solidFill>
                <a:latin typeface="Times New Roman"/>
                <a:cs typeface="Times New Roman"/>
              </a:rPr>
              <a:t> </a:t>
            </a:r>
            <a:r>
              <a:rPr sz="1500" dirty="0">
                <a:solidFill>
                  <a:srgbClr val="444444"/>
                </a:solidFill>
                <a:latin typeface="Times New Roman"/>
                <a:cs typeface="Times New Roman"/>
              </a:rPr>
              <a:t>and</a:t>
            </a:r>
            <a:r>
              <a:rPr sz="1500" spc="-20" dirty="0">
                <a:solidFill>
                  <a:srgbClr val="444444"/>
                </a:solidFill>
                <a:latin typeface="Times New Roman"/>
                <a:cs typeface="Times New Roman"/>
              </a:rPr>
              <a:t> </a:t>
            </a:r>
            <a:r>
              <a:rPr sz="1500" dirty="0">
                <a:solidFill>
                  <a:srgbClr val="444444"/>
                </a:solidFill>
                <a:latin typeface="Times New Roman"/>
                <a:cs typeface="Times New Roman"/>
              </a:rPr>
              <a:t>determination</a:t>
            </a:r>
            <a:r>
              <a:rPr sz="1500" spc="-40" dirty="0">
                <a:solidFill>
                  <a:srgbClr val="444444"/>
                </a:solidFill>
                <a:latin typeface="Times New Roman"/>
                <a:cs typeface="Times New Roman"/>
              </a:rPr>
              <a:t> </a:t>
            </a:r>
            <a:r>
              <a:rPr sz="1500" dirty="0">
                <a:solidFill>
                  <a:srgbClr val="444444"/>
                </a:solidFill>
                <a:latin typeface="Times New Roman"/>
                <a:cs typeface="Times New Roman"/>
              </a:rPr>
              <a:t>of</a:t>
            </a:r>
            <a:r>
              <a:rPr sz="1500" spc="-25" dirty="0">
                <a:solidFill>
                  <a:srgbClr val="444444"/>
                </a:solidFill>
                <a:latin typeface="Times New Roman"/>
                <a:cs typeface="Times New Roman"/>
              </a:rPr>
              <a:t> </a:t>
            </a:r>
            <a:r>
              <a:rPr sz="1500" dirty="0">
                <a:solidFill>
                  <a:srgbClr val="444444"/>
                </a:solidFill>
                <a:latin typeface="Times New Roman"/>
                <a:cs typeface="Times New Roman"/>
              </a:rPr>
              <a:t>any</a:t>
            </a:r>
            <a:r>
              <a:rPr sz="1500" spc="-15" dirty="0">
                <a:solidFill>
                  <a:srgbClr val="444444"/>
                </a:solidFill>
                <a:latin typeface="Times New Roman"/>
                <a:cs typeface="Times New Roman"/>
              </a:rPr>
              <a:t> </a:t>
            </a:r>
            <a:r>
              <a:rPr sz="1500" dirty="0">
                <a:solidFill>
                  <a:srgbClr val="444444"/>
                </a:solidFill>
                <a:latin typeface="Times New Roman"/>
                <a:cs typeface="Times New Roman"/>
              </a:rPr>
              <a:t>class</a:t>
            </a:r>
            <a:r>
              <a:rPr sz="1500" spc="-10" dirty="0">
                <a:solidFill>
                  <a:srgbClr val="444444"/>
                </a:solidFill>
                <a:latin typeface="Times New Roman"/>
                <a:cs typeface="Times New Roman"/>
              </a:rPr>
              <a:t> </a:t>
            </a:r>
            <a:r>
              <a:rPr sz="1500" dirty="0">
                <a:solidFill>
                  <a:srgbClr val="444444"/>
                </a:solidFill>
                <a:latin typeface="Times New Roman"/>
                <a:cs typeface="Times New Roman"/>
              </a:rPr>
              <a:t>of</a:t>
            </a:r>
            <a:r>
              <a:rPr sz="1500" spc="-30" dirty="0">
                <a:solidFill>
                  <a:srgbClr val="444444"/>
                </a:solidFill>
                <a:latin typeface="Times New Roman"/>
                <a:cs typeface="Times New Roman"/>
              </a:rPr>
              <a:t> </a:t>
            </a:r>
            <a:r>
              <a:rPr sz="1500" spc="-10" dirty="0">
                <a:solidFill>
                  <a:srgbClr val="444444"/>
                </a:solidFill>
                <a:latin typeface="Times New Roman"/>
                <a:cs typeface="Times New Roman"/>
              </a:rPr>
              <a:t>income;</a:t>
            </a:r>
            <a:endParaRPr sz="1500">
              <a:latin typeface="Times New Roman"/>
              <a:cs typeface="Times New Roman"/>
            </a:endParaRPr>
          </a:p>
          <a:p>
            <a:pPr marL="419100" lvl="2" indent="-315595">
              <a:lnSpc>
                <a:spcPct val="100000"/>
              </a:lnSpc>
              <a:spcBef>
                <a:spcPts val="1240"/>
              </a:spcBef>
              <a:buAutoNum type="alphaLcParenBoth"/>
              <a:tabLst>
                <a:tab pos="419100" algn="l"/>
              </a:tabLst>
            </a:pPr>
            <a:r>
              <a:rPr sz="1500" dirty="0">
                <a:solidFill>
                  <a:srgbClr val="444444"/>
                </a:solidFill>
                <a:latin typeface="Times New Roman"/>
                <a:cs typeface="Times New Roman"/>
              </a:rPr>
              <a:t>the</a:t>
            </a:r>
            <a:r>
              <a:rPr sz="1500" spc="-20" dirty="0">
                <a:solidFill>
                  <a:srgbClr val="444444"/>
                </a:solidFill>
                <a:latin typeface="Times New Roman"/>
                <a:cs typeface="Times New Roman"/>
              </a:rPr>
              <a:t> </a:t>
            </a:r>
            <a:r>
              <a:rPr sz="1500" dirty="0">
                <a:solidFill>
                  <a:srgbClr val="444444"/>
                </a:solidFill>
                <a:latin typeface="Times New Roman"/>
                <a:cs typeface="Times New Roman"/>
              </a:rPr>
              <a:t>manner in</a:t>
            </a:r>
            <a:r>
              <a:rPr sz="1500" spc="-20" dirty="0">
                <a:solidFill>
                  <a:srgbClr val="444444"/>
                </a:solidFill>
                <a:latin typeface="Times New Roman"/>
                <a:cs typeface="Times New Roman"/>
              </a:rPr>
              <a:t> </a:t>
            </a:r>
            <a:r>
              <a:rPr sz="1500" dirty="0">
                <a:solidFill>
                  <a:srgbClr val="444444"/>
                </a:solidFill>
                <a:latin typeface="Times New Roman"/>
                <a:cs typeface="Times New Roman"/>
              </a:rPr>
              <a:t>which</a:t>
            </a:r>
            <a:r>
              <a:rPr sz="1500" spc="-15" dirty="0">
                <a:solidFill>
                  <a:srgbClr val="444444"/>
                </a:solidFill>
                <a:latin typeface="Times New Roman"/>
                <a:cs typeface="Times New Roman"/>
              </a:rPr>
              <a:t> </a:t>
            </a:r>
            <a:r>
              <a:rPr sz="1500" dirty="0">
                <a:solidFill>
                  <a:srgbClr val="444444"/>
                </a:solidFill>
                <a:latin typeface="Times New Roman"/>
                <a:cs typeface="Times New Roman"/>
              </a:rPr>
              <a:t>and</a:t>
            </a:r>
            <a:r>
              <a:rPr sz="1500" spc="-10" dirty="0">
                <a:solidFill>
                  <a:srgbClr val="444444"/>
                </a:solidFill>
                <a:latin typeface="Times New Roman"/>
                <a:cs typeface="Times New Roman"/>
              </a:rPr>
              <a:t> </a:t>
            </a:r>
            <a:r>
              <a:rPr sz="1500" dirty="0">
                <a:solidFill>
                  <a:srgbClr val="444444"/>
                </a:solidFill>
                <a:latin typeface="Times New Roman"/>
                <a:cs typeface="Times New Roman"/>
              </a:rPr>
              <a:t>the</a:t>
            </a:r>
            <a:r>
              <a:rPr sz="1500" spc="-25" dirty="0">
                <a:solidFill>
                  <a:srgbClr val="444444"/>
                </a:solidFill>
                <a:latin typeface="Times New Roman"/>
                <a:cs typeface="Times New Roman"/>
              </a:rPr>
              <a:t> </a:t>
            </a:r>
            <a:r>
              <a:rPr sz="1500" dirty="0">
                <a:solidFill>
                  <a:srgbClr val="444444"/>
                </a:solidFill>
                <a:latin typeface="Times New Roman"/>
                <a:cs typeface="Times New Roman"/>
              </a:rPr>
              <a:t>procedure</a:t>
            </a:r>
            <a:r>
              <a:rPr sz="1500" spc="-25" dirty="0">
                <a:solidFill>
                  <a:srgbClr val="444444"/>
                </a:solidFill>
                <a:latin typeface="Times New Roman"/>
                <a:cs typeface="Times New Roman"/>
              </a:rPr>
              <a:t> </a:t>
            </a:r>
            <a:r>
              <a:rPr sz="1500" dirty="0">
                <a:solidFill>
                  <a:srgbClr val="444444"/>
                </a:solidFill>
                <a:latin typeface="Times New Roman"/>
                <a:cs typeface="Times New Roman"/>
              </a:rPr>
              <a:t>by</a:t>
            </a:r>
            <a:r>
              <a:rPr sz="1500" spc="-10" dirty="0">
                <a:solidFill>
                  <a:srgbClr val="444444"/>
                </a:solidFill>
                <a:latin typeface="Times New Roman"/>
                <a:cs typeface="Times New Roman"/>
              </a:rPr>
              <a:t> </a:t>
            </a:r>
            <a:r>
              <a:rPr sz="1500" dirty="0">
                <a:solidFill>
                  <a:srgbClr val="444444"/>
                </a:solidFill>
                <a:latin typeface="Times New Roman"/>
                <a:cs typeface="Times New Roman"/>
              </a:rPr>
              <a:t>which</a:t>
            </a:r>
            <a:r>
              <a:rPr sz="1500" spc="-15" dirty="0">
                <a:solidFill>
                  <a:srgbClr val="444444"/>
                </a:solidFill>
                <a:latin typeface="Times New Roman"/>
                <a:cs typeface="Times New Roman"/>
              </a:rPr>
              <a:t> </a:t>
            </a:r>
            <a:r>
              <a:rPr sz="1500" dirty="0">
                <a:solidFill>
                  <a:srgbClr val="444444"/>
                </a:solidFill>
                <a:latin typeface="Times New Roman"/>
                <a:cs typeface="Times New Roman"/>
              </a:rPr>
              <a:t>the</a:t>
            </a:r>
            <a:r>
              <a:rPr sz="1500" spc="-20" dirty="0">
                <a:solidFill>
                  <a:srgbClr val="444444"/>
                </a:solidFill>
                <a:latin typeface="Times New Roman"/>
                <a:cs typeface="Times New Roman"/>
              </a:rPr>
              <a:t> </a:t>
            </a:r>
            <a:r>
              <a:rPr sz="1500" dirty="0">
                <a:solidFill>
                  <a:srgbClr val="444444"/>
                </a:solidFill>
                <a:latin typeface="Times New Roman"/>
                <a:cs typeface="Times New Roman"/>
              </a:rPr>
              <a:t>income</a:t>
            </a:r>
            <a:r>
              <a:rPr sz="1500" spc="-25" dirty="0">
                <a:solidFill>
                  <a:srgbClr val="444444"/>
                </a:solidFill>
                <a:latin typeface="Times New Roman"/>
                <a:cs typeface="Times New Roman"/>
              </a:rPr>
              <a:t> </a:t>
            </a:r>
            <a:r>
              <a:rPr sz="1500" dirty="0">
                <a:solidFill>
                  <a:srgbClr val="444444"/>
                </a:solidFill>
                <a:latin typeface="Times New Roman"/>
                <a:cs typeface="Times New Roman"/>
              </a:rPr>
              <a:t>shall</a:t>
            </a:r>
            <a:r>
              <a:rPr sz="1500" spc="-30" dirty="0">
                <a:solidFill>
                  <a:srgbClr val="444444"/>
                </a:solidFill>
                <a:latin typeface="Times New Roman"/>
                <a:cs typeface="Times New Roman"/>
              </a:rPr>
              <a:t> </a:t>
            </a:r>
            <a:r>
              <a:rPr sz="1500" dirty="0">
                <a:solidFill>
                  <a:srgbClr val="444444"/>
                </a:solidFill>
                <a:latin typeface="Times New Roman"/>
                <a:cs typeface="Times New Roman"/>
              </a:rPr>
              <a:t>be</a:t>
            </a:r>
            <a:r>
              <a:rPr sz="1500" spc="-15" dirty="0">
                <a:solidFill>
                  <a:srgbClr val="444444"/>
                </a:solidFill>
                <a:latin typeface="Times New Roman"/>
                <a:cs typeface="Times New Roman"/>
              </a:rPr>
              <a:t> </a:t>
            </a:r>
            <a:r>
              <a:rPr sz="1500" dirty="0">
                <a:solidFill>
                  <a:srgbClr val="444444"/>
                </a:solidFill>
                <a:latin typeface="Times New Roman"/>
                <a:cs typeface="Times New Roman"/>
              </a:rPr>
              <a:t>arrived</a:t>
            </a:r>
            <a:r>
              <a:rPr sz="1500" spc="-25" dirty="0">
                <a:solidFill>
                  <a:srgbClr val="444444"/>
                </a:solidFill>
                <a:latin typeface="Times New Roman"/>
                <a:cs typeface="Times New Roman"/>
              </a:rPr>
              <a:t> </a:t>
            </a:r>
            <a:r>
              <a:rPr sz="1500" dirty="0">
                <a:solidFill>
                  <a:srgbClr val="444444"/>
                </a:solidFill>
                <a:latin typeface="Times New Roman"/>
                <a:cs typeface="Times New Roman"/>
              </a:rPr>
              <a:t>at</a:t>
            </a:r>
            <a:r>
              <a:rPr sz="1500" spc="-10" dirty="0">
                <a:solidFill>
                  <a:srgbClr val="444444"/>
                </a:solidFill>
                <a:latin typeface="Times New Roman"/>
                <a:cs typeface="Times New Roman"/>
              </a:rPr>
              <a:t> </a:t>
            </a:r>
            <a:r>
              <a:rPr sz="1500" dirty="0">
                <a:solidFill>
                  <a:srgbClr val="444444"/>
                </a:solidFill>
                <a:latin typeface="Times New Roman"/>
                <a:cs typeface="Times New Roman"/>
              </a:rPr>
              <a:t>in</a:t>
            </a:r>
            <a:r>
              <a:rPr sz="1500" spc="-15" dirty="0">
                <a:solidFill>
                  <a:srgbClr val="444444"/>
                </a:solidFill>
                <a:latin typeface="Times New Roman"/>
                <a:cs typeface="Times New Roman"/>
              </a:rPr>
              <a:t> </a:t>
            </a:r>
            <a:r>
              <a:rPr sz="1500" dirty="0">
                <a:solidFill>
                  <a:srgbClr val="444444"/>
                </a:solidFill>
                <a:latin typeface="Times New Roman"/>
                <a:cs typeface="Times New Roman"/>
              </a:rPr>
              <a:t>the</a:t>
            </a:r>
            <a:r>
              <a:rPr sz="1500" spc="-20" dirty="0">
                <a:solidFill>
                  <a:srgbClr val="444444"/>
                </a:solidFill>
                <a:latin typeface="Times New Roman"/>
                <a:cs typeface="Times New Roman"/>
              </a:rPr>
              <a:t> </a:t>
            </a:r>
            <a:r>
              <a:rPr sz="1500" dirty="0">
                <a:solidFill>
                  <a:srgbClr val="444444"/>
                </a:solidFill>
                <a:latin typeface="Times New Roman"/>
                <a:cs typeface="Times New Roman"/>
              </a:rPr>
              <a:t>case</a:t>
            </a:r>
            <a:r>
              <a:rPr sz="1500" spc="5" dirty="0">
                <a:solidFill>
                  <a:srgbClr val="444444"/>
                </a:solidFill>
                <a:latin typeface="Times New Roman"/>
                <a:cs typeface="Times New Roman"/>
              </a:rPr>
              <a:t> </a:t>
            </a:r>
            <a:r>
              <a:rPr sz="1500" spc="-25" dirty="0">
                <a:solidFill>
                  <a:srgbClr val="444444"/>
                </a:solidFill>
                <a:latin typeface="Times New Roman"/>
                <a:cs typeface="Times New Roman"/>
              </a:rPr>
              <a:t>of—</a:t>
            </a:r>
            <a:endParaRPr sz="1500">
              <a:latin typeface="Times New Roman"/>
              <a:cs typeface="Times New Roman"/>
            </a:endParaRPr>
          </a:p>
          <a:p>
            <a:pPr marL="472440" lvl="3" indent="-274320">
              <a:lnSpc>
                <a:spcPct val="100000"/>
              </a:lnSpc>
              <a:spcBef>
                <a:spcPts val="1245"/>
              </a:spcBef>
              <a:buAutoNum type="romanLcParenBoth"/>
              <a:tabLst>
                <a:tab pos="472440" algn="l"/>
              </a:tabLst>
            </a:pPr>
            <a:r>
              <a:rPr sz="1500" dirty="0">
                <a:solidFill>
                  <a:srgbClr val="444444"/>
                </a:solidFill>
                <a:latin typeface="Times New Roman"/>
                <a:cs typeface="Times New Roman"/>
              </a:rPr>
              <a:t>income</a:t>
            </a:r>
            <a:r>
              <a:rPr sz="1500" spc="-15" dirty="0">
                <a:solidFill>
                  <a:srgbClr val="444444"/>
                </a:solidFill>
                <a:latin typeface="Times New Roman"/>
                <a:cs typeface="Times New Roman"/>
              </a:rPr>
              <a:t> </a:t>
            </a:r>
            <a:r>
              <a:rPr sz="1500" dirty="0">
                <a:solidFill>
                  <a:srgbClr val="444444"/>
                </a:solidFill>
                <a:latin typeface="Times New Roman"/>
                <a:cs typeface="Times New Roman"/>
              </a:rPr>
              <a:t>derived</a:t>
            </a:r>
            <a:r>
              <a:rPr sz="1500" spc="-30" dirty="0">
                <a:solidFill>
                  <a:srgbClr val="444444"/>
                </a:solidFill>
                <a:latin typeface="Times New Roman"/>
                <a:cs typeface="Times New Roman"/>
              </a:rPr>
              <a:t> </a:t>
            </a:r>
            <a:r>
              <a:rPr sz="1500" dirty="0">
                <a:solidFill>
                  <a:srgbClr val="444444"/>
                </a:solidFill>
                <a:latin typeface="Times New Roman"/>
                <a:cs typeface="Times New Roman"/>
              </a:rPr>
              <a:t>in</a:t>
            </a:r>
            <a:r>
              <a:rPr sz="1500" spc="-15" dirty="0">
                <a:solidFill>
                  <a:srgbClr val="444444"/>
                </a:solidFill>
                <a:latin typeface="Times New Roman"/>
                <a:cs typeface="Times New Roman"/>
              </a:rPr>
              <a:t> </a:t>
            </a:r>
            <a:r>
              <a:rPr sz="1500" dirty="0">
                <a:solidFill>
                  <a:srgbClr val="444444"/>
                </a:solidFill>
                <a:latin typeface="Times New Roman"/>
                <a:cs typeface="Times New Roman"/>
              </a:rPr>
              <a:t>part</a:t>
            </a:r>
            <a:r>
              <a:rPr sz="1500" spc="-20" dirty="0">
                <a:solidFill>
                  <a:srgbClr val="444444"/>
                </a:solidFill>
                <a:latin typeface="Times New Roman"/>
                <a:cs typeface="Times New Roman"/>
              </a:rPr>
              <a:t> </a:t>
            </a:r>
            <a:r>
              <a:rPr sz="1500" dirty="0">
                <a:solidFill>
                  <a:srgbClr val="444444"/>
                </a:solidFill>
                <a:latin typeface="Times New Roman"/>
                <a:cs typeface="Times New Roman"/>
              </a:rPr>
              <a:t>from</a:t>
            </a:r>
            <a:r>
              <a:rPr sz="1500" spc="-20" dirty="0">
                <a:solidFill>
                  <a:srgbClr val="444444"/>
                </a:solidFill>
                <a:latin typeface="Times New Roman"/>
                <a:cs typeface="Times New Roman"/>
              </a:rPr>
              <a:t> </a:t>
            </a:r>
            <a:r>
              <a:rPr sz="1500" dirty="0">
                <a:solidFill>
                  <a:srgbClr val="444444"/>
                </a:solidFill>
                <a:latin typeface="Times New Roman"/>
                <a:cs typeface="Times New Roman"/>
              </a:rPr>
              <a:t>agriculture</a:t>
            </a:r>
            <a:r>
              <a:rPr sz="1500" spc="-35" dirty="0">
                <a:solidFill>
                  <a:srgbClr val="444444"/>
                </a:solidFill>
                <a:latin typeface="Times New Roman"/>
                <a:cs typeface="Times New Roman"/>
              </a:rPr>
              <a:t> </a:t>
            </a:r>
            <a:r>
              <a:rPr sz="1500" dirty="0">
                <a:solidFill>
                  <a:srgbClr val="444444"/>
                </a:solidFill>
                <a:latin typeface="Times New Roman"/>
                <a:cs typeface="Times New Roman"/>
              </a:rPr>
              <a:t>and</a:t>
            </a:r>
            <a:r>
              <a:rPr sz="1500" spc="-15" dirty="0">
                <a:solidFill>
                  <a:srgbClr val="444444"/>
                </a:solidFill>
                <a:latin typeface="Times New Roman"/>
                <a:cs typeface="Times New Roman"/>
              </a:rPr>
              <a:t> </a:t>
            </a:r>
            <a:r>
              <a:rPr sz="1500" dirty="0">
                <a:solidFill>
                  <a:srgbClr val="444444"/>
                </a:solidFill>
                <a:latin typeface="Times New Roman"/>
                <a:cs typeface="Times New Roman"/>
              </a:rPr>
              <a:t>in</a:t>
            </a:r>
            <a:r>
              <a:rPr sz="1500" spc="-20" dirty="0">
                <a:solidFill>
                  <a:srgbClr val="444444"/>
                </a:solidFill>
                <a:latin typeface="Times New Roman"/>
                <a:cs typeface="Times New Roman"/>
              </a:rPr>
              <a:t> </a:t>
            </a:r>
            <a:r>
              <a:rPr sz="1500" dirty="0">
                <a:solidFill>
                  <a:srgbClr val="444444"/>
                </a:solidFill>
                <a:latin typeface="Times New Roman"/>
                <a:cs typeface="Times New Roman"/>
              </a:rPr>
              <a:t>part</a:t>
            </a:r>
            <a:r>
              <a:rPr sz="1500" spc="-20" dirty="0">
                <a:solidFill>
                  <a:srgbClr val="444444"/>
                </a:solidFill>
                <a:latin typeface="Times New Roman"/>
                <a:cs typeface="Times New Roman"/>
              </a:rPr>
              <a:t> </a:t>
            </a:r>
            <a:r>
              <a:rPr sz="1500" dirty="0">
                <a:solidFill>
                  <a:srgbClr val="444444"/>
                </a:solidFill>
                <a:latin typeface="Times New Roman"/>
                <a:cs typeface="Times New Roman"/>
              </a:rPr>
              <a:t>from</a:t>
            </a:r>
            <a:r>
              <a:rPr sz="1500" spc="-25" dirty="0">
                <a:solidFill>
                  <a:srgbClr val="444444"/>
                </a:solidFill>
                <a:latin typeface="Times New Roman"/>
                <a:cs typeface="Times New Roman"/>
              </a:rPr>
              <a:t> </a:t>
            </a:r>
            <a:r>
              <a:rPr sz="1500" spc="-10" dirty="0">
                <a:solidFill>
                  <a:srgbClr val="444444"/>
                </a:solidFill>
                <a:latin typeface="Times New Roman"/>
                <a:cs typeface="Times New Roman"/>
              </a:rPr>
              <a:t>business;</a:t>
            </a:r>
            <a:endParaRPr sz="1500">
              <a:latin typeface="Times New Roman"/>
              <a:cs typeface="Times New Roman"/>
            </a:endParaRPr>
          </a:p>
          <a:p>
            <a:pPr marL="476884" lvl="3" indent="-325755">
              <a:lnSpc>
                <a:spcPct val="100000"/>
              </a:lnSpc>
              <a:spcBef>
                <a:spcPts val="1235"/>
              </a:spcBef>
              <a:buAutoNum type="romanLcParenBoth"/>
              <a:tabLst>
                <a:tab pos="476884" algn="l"/>
              </a:tabLst>
            </a:pPr>
            <a:r>
              <a:rPr sz="1500" dirty="0">
                <a:solidFill>
                  <a:srgbClr val="444444"/>
                </a:solidFill>
                <a:latin typeface="Times New Roman"/>
                <a:cs typeface="Times New Roman"/>
              </a:rPr>
              <a:t>persons</a:t>
            </a:r>
            <a:r>
              <a:rPr sz="1500" spc="-20" dirty="0">
                <a:solidFill>
                  <a:srgbClr val="444444"/>
                </a:solidFill>
                <a:latin typeface="Times New Roman"/>
                <a:cs typeface="Times New Roman"/>
              </a:rPr>
              <a:t> </a:t>
            </a:r>
            <a:r>
              <a:rPr sz="1500" dirty="0">
                <a:solidFill>
                  <a:srgbClr val="444444"/>
                </a:solidFill>
                <a:latin typeface="Times New Roman"/>
                <a:cs typeface="Times New Roman"/>
              </a:rPr>
              <a:t>residing</a:t>
            </a:r>
            <a:r>
              <a:rPr sz="1500" spc="-25" dirty="0">
                <a:solidFill>
                  <a:srgbClr val="444444"/>
                </a:solidFill>
                <a:latin typeface="Times New Roman"/>
                <a:cs typeface="Times New Roman"/>
              </a:rPr>
              <a:t> </a:t>
            </a:r>
            <a:r>
              <a:rPr sz="1500" dirty="0">
                <a:solidFill>
                  <a:srgbClr val="444444"/>
                </a:solidFill>
                <a:latin typeface="Times New Roman"/>
                <a:cs typeface="Times New Roman"/>
              </a:rPr>
              <a:t>outside</a:t>
            </a:r>
            <a:r>
              <a:rPr sz="1500" spc="-45" dirty="0">
                <a:solidFill>
                  <a:srgbClr val="444444"/>
                </a:solidFill>
                <a:latin typeface="Times New Roman"/>
                <a:cs typeface="Times New Roman"/>
              </a:rPr>
              <a:t> </a:t>
            </a:r>
            <a:r>
              <a:rPr sz="1500" spc="-10" dirty="0">
                <a:solidFill>
                  <a:srgbClr val="444444"/>
                </a:solidFill>
                <a:latin typeface="Times New Roman"/>
                <a:cs typeface="Times New Roman"/>
              </a:rPr>
              <a:t>India;</a:t>
            </a:r>
            <a:endParaRPr sz="1500">
              <a:latin typeface="Times New Roman"/>
              <a:cs typeface="Times New Roman"/>
            </a:endParaRPr>
          </a:p>
          <a:p>
            <a:pPr marL="103505" marR="4246245">
              <a:lnSpc>
                <a:spcPts val="3050"/>
              </a:lnSpc>
              <a:spcBef>
                <a:spcPts val="300"/>
              </a:spcBef>
            </a:pPr>
            <a:r>
              <a:rPr sz="1500" dirty="0">
                <a:solidFill>
                  <a:srgbClr val="444444"/>
                </a:solidFill>
                <a:latin typeface="Times New Roman"/>
                <a:cs typeface="Times New Roman"/>
              </a:rPr>
              <a:t>(</a:t>
            </a:r>
            <a:r>
              <a:rPr sz="1500" i="1" dirty="0">
                <a:solidFill>
                  <a:srgbClr val="444444"/>
                </a:solidFill>
                <a:latin typeface="Times New Roman"/>
                <a:cs typeface="Times New Roman"/>
              </a:rPr>
              <a:t>iia</a:t>
            </a:r>
            <a:r>
              <a:rPr sz="1500" dirty="0">
                <a:solidFill>
                  <a:srgbClr val="444444"/>
                </a:solidFill>
                <a:latin typeface="Times New Roman"/>
                <a:cs typeface="Times New Roman"/>
              </a:rPr>
              <a:t>)</a:t>
            </a:r>
            <a:r>
              <a:rPr sz="1500" spc="-30" dirty="0">
                <a:solidFill>
                  <a:srgbClr val="444444"/>
                </a:solidFill>
                <a:latin typeface="Times New Roman"/>
                <a:cs typeface="Times New Roman"/>
              </a:rPr>
              <a:t> </a:t>
            </a:r>
            <a:r>
              <a:rPr sz="1500" dirty="0">
                <a:solidFill>
                  <a:srgbClr val="444444"/>
                </a:solidFill>
                <a:latin typeface="Times New Roman"/>
                <a:cs typeface="Times New Roman"/>
              </a:rPr>
              <a:t>operations</a:t>
            </a:r>
            <a:r>
              <a:rPr sz="1500" spc="-30" dirty="0">
                <a:solidFill>
                  <a:srgbClr val="444444"/>
                </a:solidFill>
                <a:latin typeface="Times New Roman"/>
                <a:cs typeface="Times New Roman"/>
              </a:rPr>
              <a:t> </a:t>
            </a:r>
            <a:r>
              <a:rPr sz="1500" dirty="0">
                <a:solidFill>
                  <a:srgbClr val="444444"/>
                </a:solidFill>
                <a:latin typeface="Times New Roman"/>
                <a:cs typeface="Times New Roman"/>
              </a:rPr>
              <a:t>carried</a:t>
            </a:r>
            <a:r>
              <a:rPr sz="1500" spc="-15" dirty="0">
                <a:solidFill>
                  <a:srgbClr val="444444"/>
                </a:solidFill>
                <a:latin typeface="Times New Roman"/>
                <a:cs typeface="Times New Roman"/>
              </a:rPr>
              <a:t> </a:t>
            </a:r>
            <a:r>
              <a:rPr sz="1500" dirty="0">
                <a:solidFill>
                  <a:srgbClr val="444444"/>
                </a:solidFill>
                <a:latin typeface="Times New Roman"/>
                <a:cs typeface="Times New Roman"/>
              </a:rPr>
              <a:t>out</a:t>
            </a:r>
            <a:r>
              <a:rPr sz="1500" spc="-15" dirty="0">
                <a:solidFill>
                  <a:srgbClr val="444444"/>
                </a:solidFill>
                <a:latin typeface="Times New Roman"/>
                <a:cs typeface="Times New Roman"/>
              </a:rPr>
              <a:t> </a:t>
            </a:r>
            <a:r>
              <a:rPr sz="1500" dirty="0">
                <a:solidFill>
                  <a:srgbClr val="444444"/>
                </a:solidFill>
                <a:latin typeface="Times New Roman"/>
                <a:cs typeface="Times New Roman"/>
              </a:rPr>
              <a:t>in</a:t>
            </a:r>
            <a:r>
              <a:rPr sz="1500" spc="-10" dirty="0">
                <a:solidFill>
                  <a:srgbClr val="444444"/>
                </a:solidFill>
                <a:latin typeface="Times New Roman"/>
                <a:cs typeface="Times New Roman"/>
              </a:rPr>
              <a:t> </a:t>
            </a:r>
            <a:r>
              <a:rPr sz="1500" dirty="0">
                <a:solidFill>
                  <a:srgbClr val="444444"/>
                </a:solidFill>
                <a:latin typeface="Times New Roman"/>
                <a:cs typeface="Times New Roman"/>
              </a:rPr>
              <a:t>India</a:t>
            </a:r>
            <a:r>
              <a:rPr sz="1500" spc="-30" dirty="0">
                <a:solidFill>
                  <a:srgbClr val="444444"/>
                </a:solidFill>
                <a:latin typeface="Times New Roman"/>
                <a:cs typeface="Times New Roman"/>
              </a:rPr>
              <a:t> </a:t>
            </a:r>
            <a:r>
              <a:rPr sz="1500" dirty="0">
                <a:solidFill>
                  <a:srgbClr val="444444"/>
                </a:solidFill>
                <a:latin typeface="Times New Roman"/>
                <a:cs typeface="Times New Roman"/>
              </a:rPr>
              <a:t>by</a:t>
            </a:r>
            <a:r>
              <a:rPr sz="1500" spc="-10" dirty="0">
                <a:solidFill>
                  <a:srgbClr val="444444"/>
                </a:solidFill>
                <a:latin typeface="Times New Roman"/>
                <a:cs typeface="Times New Roman"/>
              </a:rPr>
              <a:t> </a:t>
            </a:r>
            <a:r>
              <a:rPr sz="1500" dirty="0">
                <a:solidFill>
                  <a:srgbClr val="444444"/>
                </a:solidFill>
                <a:latin typeface="Times New Roman"/>
                <a:cs typeface="Times New Roman"/>
              </a:rPr>
              <a:t>a non-</a:t>
            </a:r>
            <a:r>
              <a:rPr sz="1500" spc="-10" dirty="0">
                <a:solidFill>
                  <a:srgbClr val="444444"/>
                </a:solidFill>
                <a:latin typeface="Times New Roman"/>
                <a:cs typeface="Times New Roman"/>
              </a:rPr>
              <a:t>resident; </a:t>
            </a:r>
            <a:r>
              <a:rPr sz="1500" dirty="0">
                <a:solidFill>
                  <a:srgbClr val="444444"/>
                </a:solidFill>
                <a:latin typeface="Times New Roman"/>
                <a:cs typeface="Times New Roman"/>
              </a:rPr>
              <a:t>(</a:t>
            </a:r>
            <a:r>
              <a:rPr sz="1500" i="1" dirty="0">
                <a:solidFill>
                  <a:srgbClr val="444444"/>
                </a:solidFill>
                <a:latin typeface="Times New Roman"/>
                <a:cs typeface="Times New Roman"/>
              </a:rPr>
              <a:t>iib</a:t>
            </a:r>
            <a:r>
              <a:rPr sz="1500" dirty="0">
                <a:solidFill>
                  <a:srgbClr val="444444"/>
                </a:solidFill>
                <a:latin typeface="Times New Roman"/>
                <a:cs typeface="Times New Roman"/>
              </a:rPr>
              <a:t>)</a:t>
            </a:r>
            <a:r>
              <a:rPr sz="1500" spc="-30" dirty="0">
                <a:solidFill>
                  <a:srgbClr val="444444"/>
                </a:solidFill>
                <a:latin typeface="Times New Roman"/>
                <a:cs typeface="Times New Roman"/>
              </a:rPr>
              <a:t> </a:t>
            </a:r>
            <a:r>
              <a:rPr sz="1500" dirty="0">
                <a:solidFill>
                  <a:srgbClr val="444444"/>
                </a:solidFill>
                <a:latin typeface="Times New Roman"/>
                <a:cs typeface="Times New Roman"/>
              </a:rPr>
              <a:t>transactions</a:t>
            </a:r>
            <a:r>
              <a:rPr sz="1500" spc="-30" dirty="0">
                <a:solidFill>
                  <a:srgbClr val="444444"/>
                </a:solidFill>
                <a:latin typeface="Times New Roman"/>
                <a:cs typeface="Times New Roman"/>
              </a:rPr>
              <a:t> </a:t>
            </a:r>
            <a:r>
              <a:rPr sz="1500" dirty="0">
                <a:solidFill>
                  <a:srgbClr val="444444"/>
                </a:solidFill>
                <a:latin typeface="Times New Roman"/>
                <a:cs typeface="Times New Roman"/>
              </a:rPr>
              <a:t>or</a:t>
            </a:r>
            <a:r>
              <a:rPr sz="1500" spc="-15" dirty="0">
                <a:solidFill>
                  <a:srgbClr val="444444"/>
                </a:solidFill>
                <a:latin typeface="Times New Roman"/>
                <a:cs typeface="Times New Roman"/>
              </a:rPr>
              <a:t> </a:t>
            </a:r>
            <a:r>
              <a:rPr sz="1500" dirty="0">
                <a:solidFill>
                  <a:srgbClr val="444444"/>
                </a:solidFill>
                <a:latin typeface="Times New Roman"/>
                <a:cs typeface="Times New Roman"/>
              </a:rPr>
              <a:t>activities</a:t>
            </a:r>
            <a:r>
              <a:rPr sz="1500" spc="-30" dirty="0">
                <a:solidFill>
                  <a:srgbClr val="444444"/>
                </a:solidFill>
                <a:latin typeface="Times New Roman"/>
                <a:cs typeface="Times New Roman"/>
              </a:rPr>
              <a:t> </a:t>
            </a:r>
            <a:r>
              <a:rPr sz="1500" dirty="0">
                <a:solidFill>
                  <a:srgbClr val="444444"/>
                </a:solidFill>
                <a:latin typeface="Times New Roman"/>
                <a:cs typeface="Times New Roman"/>
              </a:rPr>
              <a:t>of</a:t>
            </a:r>
            <a:r>
              <a:rPr sz="1500" spc="-15" dirty="0">
                <a:solidFill>
                  <a:srgbClr val="444444"/>
                </a:solidFill>
                <a:latin typeface="Times New Roman"/>
                <a:cs typeface="Times New Roman"/>
              </a:rPr>
              <a:t> </a:t>
            </a:r>
            <a:r>
              <a:rPr sz="1500" dirty="0">
                <a:solidFill>
                  <a:srgbClr val="444444"/>
                </a:solidFill>
                <a:latin typeface="Times New Roman"/>
                <a:cs typeface="Times New Roman"/>
              </a:rPr>
              <a:t>a</a:t>
            </a:r>
            <a:r>
              <a:rPr sz="1500" spc="-10" dirty="0">
                <a:solidFill>
                  <a:srgbClr val="444444"/>
                </a:solidFill>
                <a:latin typeface="Times New Roman"/>
                <a:cs typeface="Times New Roman"/>
              </a:rPr>
              <a:t> </a:t>
            </a:r>
            <a:r>
              <a:rPr sz="1500" dirty="0">
                <a:solidFill>
                  <a:srgbClr val="444444"/>
                </a:solidFill>
                <a:latin typeface="Times New Roman"/>
                <a:cs typeface="Times New Roman"/>
              </a:rPr>
              <a:t>non-</a:t>
            </a:r>
            <a:r>
              <a:rPr sz="1500" spc="-10" dirty="0">
                <a:solidFill>
                  <a:srgbClr val="444444"/>
                </a:solidFill>
                <a:latin typeface="Times New Roman"/>
                <a:cs typeface="Times New Roman"/>
              </a:rPr>
              <a:t>resident;</a:t>
            </a:r>
            <a:endParaRPr sz="1500">
              <a:latin typeface="Times New Roman"/>
              <a:cs typeface="Times New Roman"/>
            </a:endParaRPr>
          </a:p>
          <a:p>
            <a:pPr marL="480059" lvl="3" indent="-376555">
              <a:lnSpc>
                <a:spcPct val="100000"/>
              </a:lnSpc>
              <a:spcBef>
                <a:spcPts val="925"/>
              </a:spcBef>
              <a:buAutoNum type="romanLcParenBoth" startAt="3"/>
              <a:tabLst>
                <a:tab pos="480059" algn="l"/>
              </a:tabLst>
            </a:pPr>
            <a:r>
              <a:rPr sz="1500" dirty="0">
                <a:solidFill>
                  <a:srgbClr val="444444"/>
                </a:solidFill>
                <a:latin typeface="Times New Roman"/>
                <a:cs typeface="Times New Roman"/>
              </a:rPr>
              <a:t>an</a:t>
            </a:r>
            <a:r>
              <a:rPr sz="1500" spc="-5" dirty="0">
                <a:solidFill>
                  <a:srgbClr val="444444"/>
                </a:solidFill>
                <a:latin typeface="Times New Roman"/>
                <a:cs typeface="Times New Roman"/>
              </a:rPr>
              <a:t> </a:t>
            </a:r>
            <a:r>
              <a:rPr sz="1500" dirty="0">
                <a:solidFill>
                  <a:srgbClr val="444444"/>
                </a:solidFill>
                <a:latin typeface="Times New Roman"/>
                <a:cs typeface="Times New Roman"/>
              </a:rPr>
              <a:t>individual</a:t>
            </a:r>
            <a:r>
              <a:rPr sz="1500" spc="-50" dirty="0">
                <a:solidFill>
                  <a:srgbClr val="444444"/>
                </a:solidFill>
                <a:latin typeface="Times New Roman"/>
                <a:cs typeface="Times New Roman"/>
              </a:rPr>
              <a:t> </a:t>
            </a:r>
            <a:r>
              <a:rPr sz="1500" dirty="0">
                <a:solidFill>
                  <a:srgbClr val="444444"/>
                </a:solidFill>
                <a:latin typeface="Times New Roman"/>
                <a:cs typeface="Times New Roman"/>
              </a:rPr>
              <a:t>who is</a:t>
            </a:r>
            <a:r>
              <a:rPr sz="1500" spc="-5" dirty="0">
                <a:solidFill>
                  <a:srgbClr val="444444"/>
                </a:solidFill>
                <a:latin typeface="Times New Roman"/>
                <a:cs typeface="Times New Roman"/>
              </a:rPr>
              <a:t> </a:t>
            </a:r>
            <a:r>
              <a:rPr sz="1500" dirty="0">
                <a:solidFill>
                  <a:srgbClr val="444444"/>
                </a:solidFill>
                <a:latin typeface="Times New Roman"/>
                <a:cs typeface="Times New Roman"/>
              </a:rPr>
              <a:t>liable</a:t>
            </a:r>
            <a:r>
              <a:rPr sz="1500" spc="-30" dirty="0">
                <a:solidFill>
                  <a:srgbClr val="444444"/>
                </a:solidFill>
                <a:latin typeface="Times New Roman"/>
                <a:cs typeface="Times New Roman"/>
              </a:rPr>
              <a:t> </a:t>
            </a:r>
            <a:r>
              <a:rPr sz="1500" dirty="0">
                <a:solidFill>
                  <a:srgbClr val="444444"/>
                </a:solidFill>
                <a:latin typeface="Times New Roman"/>
                <a:cs typeface="Times New Roman"/>
              </a:rPr>
              <a:t>to</a:t>
            </a:r>
            <a:r>
              <a:rPr sz="1500" spc="-15" dirty="0">
                <a:solidFill>
                  <a:srgbClr val="444444"/>
                </a:solidFill>
                <a:latin typeface="Times New Roman"/>
                <a:cs typeface="Times New Roman"/>
              </a:rPr>
              <a:t> </a:t>
            </a:r>
            <a:r>
              <a:rPr sz="1500" dirty="0">
                <a:solidFill>
                  <a:srgbClr val="444444"/>
                </a:solidFill>
                <a:latin typeface="Times New Roman"/>
                <a:cs typeface="Times New Roman"/>
              </a:rPr>
              <a:t>be</a:t>
            </a:r>
            <a:r>
              <a:rPr sz="1500" spc="-15" dirty="0">
                <a:solidFill>
                  <a:srgbClr val="444444"/>
                </a:solidFill>
                <a:latin typeface="Times New Roman"/>
                <a:cs typeface="Times New Roman"/>
              </a:rPr>
              <a:t> </a:t>
            </a:r>
            <a:r>
              <a:rPr sz="1500" dirty="0">
                <a:solidFill>
                  <a:srgbClr val="444444"/>
                </a:solidFill>
                <a:latin typeface="Times New Roman"/>
                <a:cs typeface="Times New Roman"/>
              </a:rPr>
              <a:t>assessed</a:t>
            </a:r>
            <a:r>
              <a:rPr sz="1500" spc="-20" dirty="0">
                <a:solidFill>
                  <a:srgbClr val="444444"/>
                </a:solidFill>
                <a:latin typeface="Times New Roman"/>
                <a:cs typeface="Times New Roman"/>
              </a:rPr>
              <a:t> </a:t>
            </a:r>
            <a:r>
              <a:rPr sz="1500" dirty="0">
                <a:solidFill>
                  <a:srgbClr val="444444"/>
                </a:solidFill>
                <a:latin typeface="Times New Roman"/>
                <a:cs typeface="Times New Roman"/>
              </a:rPr>
              <a:t>under</a:t>
            </a:r>
            <a:r>
              <a:rPr sz="1500" spc="-15" dirty="0">
                <a:solidFill>
                  <a:srgbClr val="444444"/>
                </a:solidFill>
                <a:latin typeface="Times New Roman"/>
                <a:cs typeface="Times New Roman"/>
              </a:rPr>
              <a:t> </a:t>
            </a:r>
            <a:r>
              <a:rPr sz="1500" dirty="0">
                <a:solidFill>
                  <a:srgbClr val="444444"/>
                </a:solidFill>
                <a:latin typeface="Times New Roman"/>
                <a:cs typeface="Times New Roman"/>
              </a:rPr>
              <a:t>the</a:t>
            </a:r>
            <a:r>
              <a:rPr sz="1500" spc="-20" dirty="0">
                <a:solidFill>
                  <a:srgbClr val="444444"/>
                </a:solidFill>
                <a:latin typeface="Times New Roman"/>
                <a:cs typeface="Times New Roman"/>
              </a:rPr>
              <a:t> </a:t>
            </a:r>
            <a:r>
              <a:rPr sz="1500" dirty="0">
                <a:solidFill>
                  <a:srgbClr val="444444"/>
                </a:solidFill>
                <a:latin typeface="Times New Roman"/>
                <a:cs typeface="Times New Roman"/>
              </a:rPr>
              <a:t>provisions</a:t>
            </a:r>
            <a:r>
              <a:rPr sz="1500" spc="-35" dirty="0">
                <a:solidFill>
                  <a:srgbClr val="444444"/>
                </a:solidFill>
                <a:latin typeface="Times New Roman"/>
                <a:cs typeface="Times New Roman"/>
              </a:rPr>
              <a:t> </a:t>
            </a:r>
            <a:r>
              <a:rPr sz="1500" dirty="0">
                <a:solidFill>
                  <a:srgbClr val="444444"/>
                </a:solidFill>
                <a:latin typeface="Times New Roman"/>
                <a:cs typeface="Times New Roman"/>
              </a:rPr>
              <a:t>of</a:t>
            </a:r>
            <a:r>
              <a:rPr sz="1500" spc="-5" dirty="0">
                <a:solidFill>
                  <a:srgbClr val="444444"/>
                </a:solidFill>
                <a:latin typeface="Times New Roman"/>
                <a:cs typeface="Times New Roman"/>
              </a:rPr>
              <a:t> </a:t>
            </a:r>
            <a:r>
              <a:rPr sz="1500" spc="-10" dirty="0">
                <a:solidFill>
                  <a:srgbClr val="444444"/>
                </a:solidFill>
                <a:latin typeface="Times New Roman"/>
                <a:cs typeface="Times New Roman"/>
              </a:rPr>
              <a:t>sub-</a:t>
            </a:r>
            <a:r>
              <a:rPr sz="1500" dirty="0">
                <a:solidFill>
                  <a:srgbClr val="444444"/>
                </a:solidFill>
                <a:latin typeface="Times New Roman"/>
                <a:cs typeface="Times New Roman"/>
              </a:rPr>
              <a:t>section</a:t>
            </a:r>
            <a:r>
              <a:rPr sz="1500" spc="-35" dirty="0">
                <a:solidFill>
                  <a:srgbClr val="444444"/>
                </a:solidFill>
                <a:latin typeface="Times New Roman"/>
                <a:cs typeface="Times New Roman"/>
              </a:rPr>
              <a:t> </a:t>
            </a:r>
            <a:r>
              <a:rPr sz="1500" dirty="0">
                <a:solidFill>
                  <a:srgbClr val="444444"/>
                </a:solidFill>
                <a:latin typeface="Times New Roman"/>
                <a:cs typeface="Times New Roman"/>
              </a:rPr>
              <a:t>(2)</a:t>
            </a:r>
            <a:r>
              <a:rPr sz="1500" spc="-15" dirty="0">
                <a:solidFill>
                  <a:srgbClr val="444444"/>
                </a:solidFill>
                <a:latin typeface="Times New Roman"/>
                <a:cs typeface="Times New Roman"/>
              </a:rPr>
              <a:t> </a:t>
            </a:r>
            <a:r>
              <a:rPr sz="1500" dirty="0">
                <a:solidFill>
                  <a:srgbClr val="444444"/>
                </a:solidFill>
                <a:latin typeface="Times New Roman"/>
                <a:cs typeface="Times New Roman"/>
              </a:rPr>
              <a:t>of</a:t>
            </a:r>
            <a:r>
              <a:rPr sz="1500" spc="-20" dirty="0">
                <a:solidFill>
                  <a:srgbClr val="444444"/>
                </a:solidFill>
                <a:latin typeface="Times New Roman"/>
                <a:cs typeface="Times New Roman"/>
              </a:rPr>
              <a:t> </a:t>
            </a:r>
            <a:r>
              <a:rPr sz="1500" dirty="0">
                <a:solidFill>
                  <a:srgbClr val="0071C5"/>
                </a:solidFill>
                <a:latin typeface="Times New Roman"/>
                <a:cs typeface="Times New Roman"/>
              </a:rPr>
              <a:t>section</a:t>
            </a:r>
            <a:r>
              <a:rPr sz="1500" spc="-10" dirty="0">
                <a:solidFill>
                  <a:srgbClr val="0071C5"/>
                </a:solidFill>
                <a:latin typeface="Times New Roman"/>
                <a:cs typeface="Times New Roman"/>
              </a:rPr>
              <a:t> </a:t>
            </a:r>
            <a:r>
              <a:rPr sz="1500" spc="-25" dirty="0">
                <a:solidFill>
                  <a:srgbClr val="0071C5"/>
                </a:solidFill>
                <a:latin typeface="Times New Roman"/>
                <a:cs typeface="Times New Roman"/>
              </a:rPr>
              <a:t>64</a:t>
            </a:r>
            <a:r>
              <a:rPr sz="1500" spc="-25" dirty="0">
                <a:solidFill>
                  <a:srgbClr val="444444"/>
                </a:solidFill>
                <a:latin typeface="Times New Roman"/>
                <a:cs typeface="Times New Roman"/>
              </a:rPr>
              <a:t>;</a:t>
            </a:r>
            <a:endParaRPr sz="1500">
              <a:latin typeface="Times New Roman"/>
              <a:cs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547059" y="531370"/>
            <a:ext cx="6871970" cy="406400"/>
          </a:xfrm>
          <a:prstGeom prst="rect">
            <a:avLst/>
          </a:prstGeom>
        </p:spPr>
        <p:txBody>
          <a:bodyPr vert="horz" wrap="square" lIns="0" tIns="12065" rIns="0" bIns="0" rtlCol="0">
            <a:spAutoFit/>
          </a:bodyPr>
          <a:lstStyle/>
          <a:p>
            <a:pPr marL="12700">
              <a:lnSpc>
                <a:spcPct val="100000"/>
              </a:lnSpc>
              <a:spcBef>
                <a:spcPts val="95"/>
              </a:spcBef>
            </a:pPr>
            <a:r>
              <a:rPr sz="2500" b="1" i="1" u="sng" spc="-55" dirty="0">
                <a:solidFill>
                  <a:srgbClr val="FF0000"/>
                </a:solidFill>
                <a:uFill>
                  <a:solidFill>
                    <a:srgbClr val="FF0000"/>
                  </a:solidFill>
                </a:uFill>
                <a:latin typeface="Times New Roman"/>
                <a:cs typeface="Times New Roman"/>
              </a:rPr>
              <a:t>Return</a:t>
            </a:r>
            <a:r>
              <a:rPr sz="2500" u="sng" spc="-105" dirty="0">
                <a:solidFill>
                  <a:srgbClr val="FF0000"/>
                </a:solidFill>
                <a:uFill>
                  <a:solidFill>
                    <a:srgbClr val="FF0000"/>
                  </a:solidFill>
                </a:uFill>
                <a:latin typeface="Times New Roman"/>
                <a:cs typeface="Times New Roman"/>
              </a:rPr>
              <a:t> </a:t>
            </a:r>
            <a:r>
              <a:rPr sz="2500" b="1" i="1" u="sng" dirty="0">
                <a:solidFill>
                  <a:srgbClr val="FF0000"/>
                </a:solidFill>
                <a:uFill>
                  <a:solidFill>
                    <a:srgbClr val="FF0000"/>
                  </a:solidFill>
                </a:uFill>
                <a:latin typeface="Times New Roman"/>
                <a:cs typeface="Times New Roman"/>
              </a:rPr>
              <a:t>of</a:t>
            </a:r>
            <a:r>
              <a:rPr sz="2500" u="sng" spc="-70" dirty="0">
                <a:solidFill>
                  <a:srgbClr val="FF0000"/>
                </a:solidFill>
                <a:uFill>
                  <a:solidFill>
                    <a:srgbClr val="FF0000"/>
                  </a:solidFill>
                </a:uFill>
                <a:latin typeface="Times New Roman"/>
                <a:cs typeface="Times New Roman"/>
              </a:rPr>
              <a:t> </a:t>
            </a:r>
            <a:r>
              <a:rPr sz="2500" b="1" i="1" u="sng" spc="-50" dirty="0">
                <a:solidFill>
                  <a:srgbClr val="FF0000"/>
                </a:solidFill>
                <a:uFill>
                  <a:solidFill>
                    <a:srgbClr val="FF0000"/>
                  </a:solidFill>
                </a:uFill>
                <a:latin typeface="Times New Roman"/>
                <a:cs typeface="Times New Roman"/>
              </a:rPr>
              <a:t>income</a:t>
            </a:r>
            <a:r>
              <a:rPr sz="2500" u="sng" spc="-80" dirty="0">
                <a:solidFill>
                  <a:srgbClr val="FF0000"/>
                </a:solidFill>
                <a:uFill>
                  <a:solidFill>
                    <a:srgbClr val="FF0000"/>
                  </a:solidFill>
                </a:uFill>
                <a:latin typeface="Times New Roman"/>
                <a:cs typeface="Times New Roman"/>
              </a:rPr>
              <a:t> </a:t>
            </a:r>
            <a:r>
              <a:rPr sz="2500" b="1" i="1" u="sng" spc="-45" dirty="0">
                <a:solidFill>
                  <a:srgbClr val="FF0000"/>
                </a:solidFill>
                <a:uFill>
                  <a:solidFill>
                    <a:srgbClr val="FF0000"/>
                  </a:solidFill>
                </a:uFill>
                <a:latin typeface="Times New Roman"/>
                <a:cs typeface="Times New Roman"/>
              </a:rPr>
              <a:t>and</a:t>
            </a:r>
            <a:r>
              <a:rPr sz="2500" u="sng" spc="-100" dirty="0">
                <a:solidFill>
                  <a:srgbClr val="FF0000"/>
                </a:solidFill>
                <a:uFill>
                  <a:solidFill>
                    <a:srgbClr val="FF0000"/>
                  </a:solidFill>
                </a:uFill>
                <a:latin typeface="Times New Roman"/>
                <a:cs typeface="Times New Roman"/>
              </a:rPr>
              <a:t> </a:t>
            </a:r>
            <a:r>
              <a:rPr sz="2500" b="1" i="1" u="sng" spc="-55" dirty="0">
                <a:solidFill>
                  <a:srgbClr val="FF0000"/>
                </a:solidFill>
                <a:uFill>
                  <a:solidFill>
                    <a:srgbClr val="FF0000"/>
                  </a:solidFill>
                </a:uFill>
                <a:latin typeface="Times New Roman"/>
                <a:cs typeface="Times New Roman"/>
              </a:rPr>
              <a:t>return</a:t>
            </a:r>
            <a:r>
              <a:rPr sz="2500" u="sng" spc="-85" dirty="0">
                <a:solidFill>
                  <a:srgbClr val="FF0000"/>
                </a:solidFill>
                <a:uFill>
                  <a:solidFill>
                    <a:srgbClr val="FF0000"/>
                  </a:solidFill>
                </a:uFill>
                <a:latin typeface="Times New Roman"/>
                <a:cs typeface="Times New Roman"/>
              </a:rPr>
              <a:t> </a:t>
            </a:r>
            <a:r>
              <a:rPr sz="2500" b="1" i="1" u="sng" spc="-20" dirty="0">
                <a:solidFill>
                  <a:srgbClr val="FF0000"/>
                </a:solidFill>
                <a:uFill>
                  <a:solidFill>
                    <a:srgbClr val="FF0000"/>
                  </a:solidFill>
                </a:uFill>
                <a:latin typeface="Times New Roman"/>
                <a:cs typeface="Times New Roman"/>
              </a:rPr>
              <a:t>of</a:t>
            </a:r>
            <a:r>
              <a:rPr sz="2500" u="sng" spc="-90" dirty="0">
                <a:solidFill>
                  <a:srgbClr val="FF0000"/>
                </a:solidFill>
                <a:uFill>
                  <a:solidFill>
                    <a:srgbClr val="FF0000"/>
                  </a:solidFill>
                </a:uFill>
                <a:latin typeface="Times New Roman"/>
                <a:cs typeface="Times New Roman"/>
              </a:rPr>
              <a:t> </a:t>
            </a:r>
            <a:r>
              <a:rPr sz="2500" b="1" i="1" u="sng" spc="-55" dirty="0">
                <a:solidFill>
                  <a:srgbClr val="FF0000"/>
                </a:solidFill>
                <a:uFill>
                  <a:solidFill>
                    <a:srgbClr val="FF0000"/>
                  </a:solidFill>
                </a:uFill>
                <a:latin typeface="Times New Roman"/>
                <a:cs typeface="Times New Roman"/>
              </a:rPr>
              <a:t>fringe</a:t>
            </a:r>
            <a:r>
              <a:rPr sz="2500" u="sng" spc="-80" dirty="0">
                <a:solidFill>
                  <a:srgbClr val="FF0000"/>
                </a:solidFill>
                <a:uFill>
                  <a:solidFill>
                    <a:srgbClr val="FF0000"/>
                  </a:solidFill>
                </a:uFill>
                <a:latin typeface="Times New Roman"/>
                <a:cs typeface="Times New Roman"/>
              </a:rPr>
              <a:t> </a:t>
            </a:r>
            <a:r>
              <a:rPr sz="2500" b="1" i="1" u="sng" spc="-55" dirty="0">
                <a:solidFill>
                  <a:srgbClr val="FF0000"/>
                </a:solidFill>
                <a:uFill>
                  <a:solidFill>
                    <a:srgbClr val="FF0000"/>
                  </a:solidFill>
                </a:uFill>
                <a:latin typeface="Times New Roman"/>
                <a:cs typeface="Times New Roman"/>
              </a:rPr>
              <a:t>benefits.</a:t>
            </a:r>
            <a:r>
              <a:rPr sz="2500" u="sng" spc="-75" dirty="0">
                <a:solidFill>
                  <a:srgbClr val="FF0000"/>
                </a:solidFill>
                <a:uFill>
                  <a:solidFill>
                    <a:srgbClr val="FF0000"/>
                  </a:solidFill>
                </a:uFill>
                <a:latin typeface="Times New Roman"/>
                <a:cs typeface="Times New Roman"/>
              </a:rPr>
              <a:t> </a:t>
            </a:r>
            <a:r>
              <a:rPr sz="2500" i="1" u="sng" spc="-55" dirty="0">
                <a:solidFill>
                  <a:srgbClr val="FF0000"/>
                </a:solidFill>
                <a:uFill>
                  <a:solidFill>
                    <a:srgbClr val="FF0000"/>
                  </a:solidFill>
                </a:uFill>
                <a:latin typeface="Calibri Light"/>
                <a:cs typeface="Calibri Light"/>
              </a:rPr>
              <a:t>Rule</a:t>
            </a:r>
            <a:r>
              <a:rPr sz="2500" u="sng" spc="-235" dirty="0">
                <a:solidFill>
                  <a:srgbClr val="FF0000"/>
                </a:solidFill>
                <a:uFill>
                  <a:solidFill>
                    <a:srgbClr val="FF0000"/>
                  </a:solidFill>
                </a:uFill>
                <a:latin typeface="Times New Roman"/>
                <a:cs typeface="Times New Roman"/>
              </a:rPr>
              <a:t> </a:t>
            </a:r>
            <a:r>
              <a:rPr sz="2500" i="1" u="sng" spc="-25" dirty="0">
                <a:solidFill>
                  <a:srgbClr val="FF0000"/>
                </a:solidFill>
                <a:uFill>
                  <a:solidFill>
                    <a:srgbClr val="FF0000"/>
                  </a:solidFill>
                </a:uFill>
                <a:latin typeface="Calibri Light"/>
                <a:cs typeface="Calibri Light"/>
              </a:rPr>
              <a:t>12</a:t>
            </a:r>
            <a:endParaRPr sz="2500">
              <a:latin typeface="Calibri Light"/>
              <a:cs typeface="Calibri Light"/>
            </a:endParaRPr>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14</a:t>
            </a:fld>
            <a:endParaRPr spc="-25" dirty="0"/>
          </a:p>
        </p:txBody>
      </p:sp>
      <p:sp>
        <p:nvSpPr>
          <p:cNvPr id="3" name="object 3"/>
          <p:cNvSpPr txBox="1"/>
          <p:nvPr/>
        </p:nvSpPr>
        <p:spPr>
          <a:xfrm>
            <a:off x="66039" y="1027025"/>
            <a:ext cx="8494395" cy="2620010"/>
          </a:xfrm>
          <a:prstGeom prst="rect">
            <a:avLst/>
          </a:prstGeom>
        </p:spPr>
        <p:txBody>
          <a:bodyPr vert="horz" wrap="square" lIns="0" tIns="32384" rIns="0" bIns="0" rtlCol="0">
            <a:spAutoFit/>
          </a:bodyPr>
          <a:lstStyle/>
          <a:p>
            <a:pPr marL="377825" indent="-352425">
              <a:lnSpc>
                <a:spcPct val="100000"/>
              </a:lnSpc>
              <a:spcBef>
                <a:spcPts val="254"/>
              </a:spcBef>
              <a:buAutoNum type="arabicParenBoth"/>
              <a:tabLst>
                <a:tab pos="377825" algn="l"/>
              </a:tabLst>
            </a:pPr>
            <a:r>
              <a:rPr sz="2000" dirty="0">
                <a:solidFill>
                  <a:srgbClr val="444444"/>
                </a:solidFill>
                <a:latin typeface="Times New Roman"/>
                <a:cs typeface="Times New Roman"/>
              </a:rPr>
              <a:t>The</a:t>
            </a:r>
            <a:r>
              <a:rPr sz="2000" spc="-5" dirty="0">
                <a:solidFill>
                  <a:srgbClr val="444444"/>
                </a:solidFill>
                <a:latin typeface="Times New Roman"/>
                <a:cs typeface="Times New Roman"/>
              </a:rPr>
              <a:t> </a:t>
            </a:r>
            <a:r>
              <a:rPr sz="2000" dirty="0">
                <a:solidFill>
                  <a:srgbClr val="444444"/>
                </a:solidFill>
                <a:latin typeface="Times New Roman"/>
                <a:cs typeface="Times New Roman"/>
              </a:rPr>
              <a:t>return</a:t>
            </a:r>
            <a:r>
              <a:rPr sz="2000" spc="-35" dirty="0">
                <a:solidFill>
                  <a:srgbClr val="444444"/>
                </a:solidFill>
                <a:latin typeface="Times New Roman"/>
                <a:cs typeface="Times New Roman"/>
              </a:rPr>
              <a:t> </a:t>
            </a:r>
            <a:r>
              <a:rPr sz="2000" dirty="0">
                <a:solidFill>
                  <a:srgbClr val="444444"/>
                </a:solidFill>
                <a:latin typeface="Times New Roman"/>
                <a:cs typeface="Times New Roman"/>
              </a:rPr>
              <a:t>of</a:t>
            </a:r>
            <a:r>
              <a:rPr sz="2000" spc="-10" dirty="0">
                <a:solidFill>
                  <a:srgbClr val="444444"/>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income</a:t>
            </a:r>
            <a:r>
              <a:rPr sz="2000" u="sng" spc="-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required</a:t>
            </a:r>
            <a:r>
              <a:rPr sz="2000" u="sng" spc="-3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to</a:t>
            </a:r>
            <a:r>
              <a:rPr sz="2000" u="sng" spc="-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be</a:t>
            </a:r>
            <a:r>
              <a:rPr sz="2000" u="sng" spc="-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furnished</a:t>
            </a:r>
            <a:r>
              <a:rPr sz="2000" u="sng" spc="-40"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Times New Roman"/>
                <a:cs typeface="Times New Roman"/>
              </a:rPr>
              <a:t>under</a:t>
            </a:r>
            <a:endParaRPr sz="2000">
              <a:latin typeface="Times New Roman"/>
              <a:cs typeface="Times New Roman"/>
            </a:endParaRPr>
          </a:p>
          <a:p>
            <a:pPr marL="701040" lvl="1" indent="-205104">
              <a:lnSpc>
                <a:spcPct val="100000"/>
              </a:lnSpc>
              <a:spcBef>
                <a:spcPts val="155"/>
              </a:spcBef>
              <a:buClr>
                <a:srgbClr val="E48211"/>
              </a:buClr>
              <a:buSzPct val="95000"/>
              <a:buFont typeface="Wingdings"/>
              <a:buChar char=""/>
              <a:tabLst>
                <a:tab pos="701040" algn="l"/>
              </a:tabLst>
            </a:pPr>
            <a:r>
              <a:rPr sz="2000" dirty="0">
                <a:solidFill>
                  <a:srgbClr val="444444"/>
                </a:solidFill>
                <a:latin typeface="Times New Roman"/>
                <a:cs typeface="Times New Roman"/>
              </a:rPr>
              <a:t>sub-section</a:t>
            </a:r>
            <a:r>
              <a:rPr sz="2000" spc="-45" dirty="0">
                <a:solidFill>
                  <a:srgbClr val="444444"/>
                </a:solidFill>
                <a:latin typeface="Times New Roman"/>
                <a:cs typeface="Times New Roman"/>
              </a:rPr>
              <a:t> </a:t>
            </a:r>
            <a:r>
              <a:rPr sz="2000" dirty="0">
                <a:solidFill>
                  <a:srgbClr val="444444"/>
                </a:solidFill>
                <a:latin typeface="Times New Roman"/>
                <a:cs typeface="Times New Roman"/>
              </a:rPr>
              <a:t>(1)</a:t>
            </a:r>
            <a:r>
              <a:rPr sz="2000" spc="-30" dirty="0">
                <a:solidFill>
                  <a:srgbClr val="444444"/>
                </a:solidFill>
                <a:latin typeface="Times New Roman"/>
                <a:cs typeface="Times New Roman"/>
              </a:rPr>
              <a:t> </a:t>
            </a:r>
            <a:r>
              <a:rPr sz="2000" dirty="0">
                <a:solidFill>
                  <a:srgbClr val="444444"/>
                </a:solidFill>
                <a:latin typeface="Times New Roman"/>
                <a:cs typeface="Times New Roman"/>
              </a:rPr>
              <a:t>or</a:t>
            </a:r>
            <a:r>
              <a:rPr sz="2000" spc="-5" dirty="0">
                <a:solidFill>
                  <a:srgbClr val="444444"/>
                </a:solidFill>
                <a:latin typeface="Times New Roman"/>
                <a:cs typeface="Times New Roman"/>
              </a:rPr>
              <a:t> </a:t>
            </a:r>
            <a:r>
              <a:rPr sz="2000" dirty="0">
                <a:solidFill>
                  <a:srgbClr val="444444"/>
                </a:solidFill>
                <a:latin typeface="Times New Roman"/>
                <a:cs typeface="Times New Roman"/>
              </a:rPr>
              <a:t>sub-section</a:t>
            </a:r>
            <a:r>
              <a:rPr sz="2000" spc="-40" dirty="0">
                <a:solidFill>
                  <a:srgbClr val="444444"/>
                </a:solidFill>
                <a:latin typeface="Times New Roman"/>
                <a:cs typeface="Times New Roman"/>
              </a:rPr>
              <a:t> </a:t>
            </a:r>
            <a:r>
              <a:rPr sz="2000" dirty="0">
                <a:solidFill>
                  <a:srgbClr val="444444"/>
                </a:solidFill>
                <a:latin typeface="Times New Roman"/>
                <a:cs typeface="Times New Roman"/>
              </a:rPr>
              <a:t>(3)</a:t>
            </a:r>
            <a:r>
              <a:rPr sz="2000" spc="-30" dirty="0">
                <a:solidFill>
                  <a:srgbClr val="444444"/>
                </a:solidFill>
                <a:latin typeface="Times New Roman"/>
                <a:cs typeface="Times New Roman"/>
              </a:rPr>
              <a:t> </a:t>
            </a:r>
            <a:r>
              <a:rPr sz="2000" dirty="0">
                <a:solidFill>
                  <a:srgbClr val="444444"/>
                </a:solidFill>
                <a:latin typeface="Times New Roman"/>
                <a:cs typeface="Times New Roman"/>
              </a:rPr>
              <a:t>or</a:t>
            </a:r>
            <a:r>
              <a:rPr sz="2000" spc="-20" dirty="0">
                <a:solidFill>
                  <a:srgbClr val="444444"/>
                </a:solidFill>
                <a:latin typeface="Times New Roman"/>
                <a:cs typeface="Times New Roman"/>
              </a:rPr>
              <a:t> </a:t>
            </a:r>
            <a:r>
              <a:rPr sz="2000" dirty="0">
                <a:solidFill>
                  <a:srgbClr val="444444"/>
                </a:solidFill>
                <a:latin typeface="Times New Roman"/>
                <a:cs typeface="Times New Roman"/>
              </a:rPr>
              <a:t>sub-section</a:t>
            </a:r>
            <a:r>
              <a:rPr sz="2000" spc="-40" dirty="0">
                <a:solidFill>
                  <a:srgbClr val="444444"/>
                </a:solidFill>
                <a:latin typeface="Times New Roman"/>
                <a:cs typeface="Times New Roman"/>
              </a:rPr>
              <a:t> </a:t>
            </a:r>
            <a:r>
              <a:rPr sz="2000" dirty="0">
                <a:solidFill>
                  <a:srgbClr val="444444"/>
                </a:solidFill>
                <a:latin typeface="Times New Roman"/>
                <a:cs typeface="Times New Roman"/>
              </a:rPr>
              <a:t>(4A)</a:t>
            </a:r>
            <a:r>
              <a:rPr sz="2000" spc="-25" dirty="0">
                <a:solidFill>
                  <a:srgbClr val="444444"/>
                </a:solidFill>
                <a:latin typeface="Times New Roman"/>
                <a:cs typeface="Times New Roman"/>
              </a:rPr>
              <a:t> </a:t>
            </a:r>
            <a:r>
              <a:rPr sz="2000" dirty="0">
                <a:solidFill>
                  <a:srgbClr val="444444"/>
                </a:solidFill>
                <a:latin typeface="Times New Roman"/>
                <a:cs typeface="Times New Roman"/>
              </a:rPr>
              <a:t>or</a:t>
            </a:r>
            <a:r>
              <a:rPr sz="2000" spc="-5" dirty="0">
                <a:solidFill>
                  <a:srgbClr val="444444"/>
                </a:solidFill>
                <a:latin typeface="Times New Roman"/>
                <a:cs typeface="Times New Roman"/>
              </a:rPr>
              <a:t> </a:t>
            </a:r>
            <a:r>
              <a:rPr sz="2000" dirty="0">
                <a:solidFill>
                  <a:srgbClr val="444444"/>
                </a:solidFill>
                <a:latin typeface="Times New Roman"/>
                <a:cs typeface="Times New Roman"/>
              </a:rPr>
              <a:t>sub-section</a:t>
            </a:r>
            <a:r>
              <a:rPr sz="2000" spc="-40" dirty="0">
                <a:solidFill>
                  <a:srgbClr val="444444"/>
                </a:solidFill>
                <a:latin typeface="Times New Roman"/>
                <a:cs typeface="Times New Roman"/>
              </a:rPr>
              <a:t> </a:t>
            </a:r>
            <a:r>
              <a:rPr sz="2000" dirty="0">
                <a:solidFill>
                  <a:srgbClr val="444444"/>
                </a:solidFill>
                <a:latin typeface="Times New Roman"/>
                <a:cs typeface="Times New Roman"/>
              </a:rPr>
              <a:t>(4B)</a:t>
            </a:r>
            <a:r>
              <a:rPr sz="2000" spc="-35" dirty="0">
                <a:solidFill>
                  <a:srgbClr val="444444"/>
                </a:solidFill>
                <a:latin typeface="Times New Roman"/>
                <a:cs typeface="Times New Roman"/>
              </a:rPr>
              <a:t> </a:t>
            </a:r>
            <a:r>
              <a:rPr sz="2000" spc="-25" dirty="0">
                <a:solidFill>
                  <a:srgbClr val="444444"/>
                </a:solidFill>
                <a:latin typeface="Times New Roman"/>
                <a:cs typeface="Times New Roman"/>
              </a:rPr>
              <a:t>or</a:t>
            </a:r>
            <a:endParaRPr sz="2000">
              <a:latin typeface="Times New Roman"/>
              <a:cs typeface="Times New Roman"/>
            </a:endParaRPr>
          </a:p>
          <a:p>
            <a:pPr marL="701040" lvl="1" indent="-204470">
              <a:lnSpc>
                <a:spcPts val="2280"/>
              </a:lnSpc>
              <a:spcBef>
                <a:spcPts val="360"/>
              </a:spcBef>
              <a:buClr>
                <a:srgbClr val="E48211"/>
              </a:buClr>
              <a:buSzPct val="95000"/>
              <a:buFont typeface="Wingdings"/>
              <a:buChar char=""/>
              <a:tabLst>
                <a:tab pos="701040" algn="l"/>
              </a:tabLst>
            </a:pPr>
            <a:r>
              <a:rPr sz="2000" dirty="0">
                <a:solidFill>
                  <a:srgbClr val="444444"/>
                </a:solidFill>
                <a:latin typeface="Times New Roman"/>
                <a:cs typeface="Times New Roman"/>
              </a:rPr>
              <a:t>sub-section</a:t>
            </a:r>
            <a:r>
              <a:rPr sz="2000" spc="-50" dirty="0">
                <a:solidFill>
                  <a:srgbClr val="444444"/>
                </a:solidFill>
                <a:latin typeface="Times New Roman"/>
                <a:cs typeface="Times New Roman"/>
              </a:rPr>
              <a:t> </a:t>
            </a:r>
            <a:r>
              <a:rPr sz="2000" dirty="0">
                <a:solidFill>
                  <a:srgbClr val="444444"/>
                </a:solidFill>
                <a:latin typeface="Times New Roman"/>
                <a:cs typeface="Times New Roman"/>
              </a:rPr>
              <a:t>(4C)</a:t>
            </a:r>
            <a:r>
              <a:rPr sz="2000" spc="-20" dirty="0">
                <a:solidFill>
                  <a:srgbClr val="444444"/>
                </a:solidFill>
                <a:latin typeface="Times New Roman"/>
                <a:cs typeface="Times New Roman"/>
              </a:rPr>
              <a:t> </a:t>
            </a:r>
            <a:r>
              <a:rPr sz="2000" dirty="0">
                <a:solidFill>
                  <a:srgbClr val="444444"/>
                </a:solidFill>
                <a:latin typeface="Times New Roman"/>
                <a:cs typeface="Times New Roman"/>
              </a:rPr>
              <a:t>or</a:t>
            </a:r>
            <a:r>
              <a:rPr sz="2000" spc="-15" dirty="0">
                <a:solidFill>
                  <a:srgbClr val="444444"/>
                </a:solidFill>
                <a:latin typeface="Times New Roman"/>
                <a:cs typeface="Times New Roman"/>
              </a:rPr>
              <a:t> </a:t>
            </a:r>
            <a:r>
              <a:rPr sz="2000" dirty="0">
                <a:solidFill>
                  <a:srgbClr val="444444"/>
                </a:solidFill>
                <a:latin typeface="Times New Roman"/>
                <a:cs typeface="Times New Roman"/>
              </a:rPr>
              <a:t>sub-section</a:t>
            </a:r>
            <a:r>
              <a:rPr sz="2000" spc="-50" dirty="0">
                <a:solidFill>
                  <a:srgbClr val="444444"/>
                </a:solidFill>
                <a:latin typeface="Times New Roman"/>
                <a:cs typeface="Times New Roman"/>
              </a:rPr>
              <a:t> </a:t>
            </a:r>
            <a:r>
              <a:rPr sz="2000" dirty="0">
                <a:solidFill>
                  <a:srgbClr val="444444"/>
                </a:solidFill>
                <a:latin typeface="Times New Roman"/>
                <a:cs typeface="Times New Roman"/>
              </a:rPr>
              <a:t>(4D)</a:t>
            </a:r>
            <a:r>
              <a:rPr sz="2000" spc="-30" dirty="0">
                <a:solidFill>
                  <a:srgbClr val="444444"/>
                </a:solidFill>
                <a:latin typeface="Times New Roman"/>
                <a:cs typeface="Times New Roman"/>
              </a:rPr>
              <a:t> </a:t>
            </a:r>
            <a:r>
              <a:rPr sz="2000" dirty="0">
                <a:solidFill>
                  <a:srgbClr val="444444"/>
                </a:solidFill>
                <a:latin typeface="Times New Roman"/>
                <a:cs typeface="Times New Roman"/>
              </a:rPr>
              <a:t>[or</a:t>
            </a:r>
            <a:r>
              <a:rPr sz="2000" spc="-20" dirty="0">
                <a:solidFill>
                  <a:srgbClr val="444444"/>
                </a:solidFill>
                <a:latin typeface="Times New Roman"/>
                <a:cs typeface="Times New Roman"/>
              </a:rPr>
              <a:t> </a:t>
            </a:r>
            <a:r>
              <a:rPr sz="2000" dirty="0">
                <a:solidFill>
                  <a:srgbClr val="444444"/>
                </a:solidFill>
                <a:latin typeface="Times New Roman"/>
                <a:cs typeface="Times New Roman"/>
              </a:rPr>
              <a:t>sub-section</a:t>
            </a:r>
            <a:r>
              <a:rPr sz="2000" spc="-45" dirty="0">
                <a:solidFill>
                  <a:srgbClr val="444444"/>
                </a:solidFill>
                <a:latin typeface="Times New Roman"/>
                <a:cs typeface="Times New Roman"/>
              </a:rPr>
              <a:t> </a:t>
            </a:r>
            <a:r>
              <a:rPr sz="2000" dirty="0">
                <a:solidFill>
                  <a:srgbClr val="444444"/>
                </a:solidFill>
                <a:latin typeface="Times New Roman"/>
                <a:cs typeface="Times New Roman"/>
              </a:rPr>
              <a:t>(4E)]</a:t>
            </a:r>
            <a:r>
              <a:rPr sz="2000" spc="-45" dirty="0">
                <a:solidFill>
                  <a:srgbClr val="444444"/>
                </a:solidFill>
                <a:latin typeface="Times New Roman"/>
                <a:cs typeface="Times New Roman"/>
              </a:rPr>
              <a:t> </a:t>
            </a:r>
            <a:r>
              <a:rPr sz="2000" dirty="0">
                <a:solidFill>
                  <a:srgbClr val="444444"/>
                </a:solidFill>
                <a:latin typeface="Times New Roman"/>
                <a:cs typeface="Times New Roman"/>
              </a:rPr>
              <a:t>[or</a:t>
            </a:r>
            <a:r>
              <a:rPr sz="2000" spc="-20" dirty="0">
                <a:solidFill>
                  <a:srgbClr val="444444"/>
                </a:solidFill>
                <a:latin typeface="Times New Roman"/>
                <a:cs typeface="Times New Roman"/>
              </a:rPr>
              <a:t> </a:t>
            </a:r>
            <a:r>
              <a:rPr sz="2000" dirty="0">
                <a:solidFill>
                  <a:srgbClr val="444444"/>
                </a:solidFill>
                <a:latin typeface="Times New Roman"/>
                <a:cs typeface="Times New Roman"/>
              </a:rPr>
              <a:t>sub-</a:t>
            </a:r>
            <a:r>
              <a:rPr sz="2000" spc="-10" dirty="0">
                <a:solidFill>
                  <a:srgbClr val="444444"/>
                </a:solidFill>
                <a:latin typeface="Times New Roman"/>
                <a:cs typeface="Times New Roman"/>
              </a:rPr>
              <a:t>section</a:t>
            </a:r>
            <a:endParaRPr sz="2000">
              <a:latin typeface="Times New Roman"/>
              <a:cs typeface="Times New Roman"/>
            </a:endParaRPr>
          </a:p>
          <a:p>
            <a:pPr marL="683260">
              <a:lnSpc>
                <a:spcPts val="2280"/>
              </a:lnSpc>
            </a:pPr>
            <a:r>
              <a:rPr sz="2000" dirty="0">
                <a:solidFill>
                  <a:srgbClr val="444444"/>
                </a:solidFill>
                <a:latin typeface="Times New Roman"/>
                <a:cs typeface="Times New Roman"/>
              </a:rPr>
              <a:t>(4F)]</a:t>
            </a:r>
            <a:r>
              <a:rPr sz="2000" spc="-40" dirty="0">
                <a:solidFill>
                  <a:srgbClr val="444444"/>
                </a:solidFill>
                <a:latin typeface="Times New Roman"/>
                <a:cs typeface="Times New Roman"/>
              </a:rPr>
              <a:t> </a:t>
            </a:r>
            <a:r>
              <a:rPr sz="2000" dirty="0">
                <a:solidFill>
                  <a:srgbClr val="444444"/>
                </a:solidFill>
                <a:latin typeface="Times New Roman"/>
                <a:cs typeface="Times New Roman"/>
              </a:rPr>
              <a:t>of section</a:t>
            </a:r>
            <a:r>
              <a:rPr sz="2000" spc="-30" dirty="0">
                <a:solidFill>
                  <a:srgbClr val="444444"/>
                </a:solidFill>
                <a:latin typeface="Times New Roman"/>
                <a:cs typeface="Times New Roman"/>
              </a:rPr>
              <a:t> </a:t>
            </a:r>
            <a:r>
              <a:rPr sz="2000" dirty="0">
                <a:solidFill>
                  <a:srgbClr val="444444"/>
                </a:solidFill>
                <a:latin typeface="Times New Roman"/>
                <a:cs typeface="Times New Roman"/>
              </a:rPr>
              <a:t>139</a:t>
            </a:r>
            <a:r>
              <a:rPr sz="2000" spc="-10" dirty="0">
                <a:solidFill>
                  <a:srgbClr val="444444"/>
                </a:solidFill>
                <a:latin typeface="Times New Roman"/>
                <a:cs typeface="Times New Roman"/>
              </a:rPr>
              <a:t> </a:t>
            </a:r>
            <a:r>
              <a:rPr sz="2000" spc="-25" dirty="0">
                <a:solidFill>
                  <a:srgbClr val="444444"/>
                </a:solidFill>
                <a:latin typeface="Times New Roman"/>
                <a:cs typeface="Times New Roman"/>
              </a:rPr>
              <a:t>or</a:t>
            </a:r>
            <a:endParaRPr sz="2000">
              <a:latin typeface="Times New Roman"/>
              <a:cs typeface="Times New Roman"/>
            </a:endParaRPr>
          </a:p>
          <a:p>
            <a:pPr marL="701040" lvl="1" indent="-205104">
              <a:lnSpc>
                <a:spcPct val="100000"/>
              </a:lnSpc>
              <a:spcBef>
                <a:spcPts val="360"/>
              </a:spcBef>
              <a:buClr>
                <a:srgbClr val="E48211"/>
              </a:buClr>
              <a:buSzPct val="95000"/>
              <a:buFont typeface="Wingdings"/>
              <a:buChar char=""/>
              <a:tabLst>
                <a:tab pos="701040" algn="l"/>
              </a:tabLst>
            </a:pPr>
            <a:r>
              <a:rPr sz="2000" dirty="0">
                <a:solidFill>
                  <a:srgbClr val="444444"/>
                </a:solidFill>
                <a:latin typeface="Times New Roman"/>
                <a:cs typeface="Times New Roman"/>
              </a:rPr>
              <a:t>clause</a:t>
            </a:r>
            <a:r>
              <a:rPr sz="2000" spc="-25" dirty="0">
                <a:solidFill>
                  <a:srgbClr val="444444"/>
                </a:solidFill>
                <a:latin typeface="Times New Roman"/>
                <a:cs typeface="Times New Roman"/>
              </a:rPr>
              <a:t> </a:t>
            </a:r>
            <a:r>
              <a:rPr sz="2000" dirty="0">
                <a:solidFill>
                  <a:srgbClr val="444444"/>
                </a:solidFill>
                <a:latin typeface="Times New Roman"/>
                <a:cs typeface="Times New Roman"/>
              </a:rPr>
              <a:t>(</a:t>
            </a:r>
            <a:r>
              <a:rPr sz="2000" i="1" dirty="0">
                <a:solidFill>
                  <a:srgbClr val="444444"/>
                </a:solidFill>
                <a:latin typeface="Times New Roman"/>
                <a:cs typeface="Times New Roman"/>
              </a:rPr>
              <a:t>i</a:t>
            </a:r>
            <a:r>
              <a:rPr sz="2000" dirty="0">
                <a:solidFill>
                  <a:srgbClr val="444444"/>
                </a:solidFill>
                <a:latin typeface="Times New Roman"/>
                <a:cs typeface="Times New Roman"/>
              </a:rPr>
              <a:t>)</a:t>
            </a:r>
            <a:r>
              <a:rPr sz="2000" spc="-25" dirty="0">
                <a:solidFill>
                  <a:srgbClr val="444444"/>
                </a:solidFill>
                <a:latin typeface="Times New Roman"/>
                <a:cs typeface="Times New Roman"/>
              </a:rPr>
              <a:t> </a:t>
            </a:r>
            <a:r>
              <a:rPr sz="2000" dirty="0">
                <a:solidFill>
                  <a:srgbClr val="444444"/>
                </a:solidFill>
                <a:latin typeface="Times New Roman"/>
                <a:cs typeface="Times New Roman"/>
              </a:rPr>
              <a:t>of</a:t>
            </a:r>
            <a:r>
              <a:rPr sz="2000" spc="-20" dirty="0">
                <a:solidFill>
                  <a:srgbClr val="444444"/>
                </a:solidFill>
                <a:latin typeface="Times New Roman"/>
                <a:cs typeface="Times New Roman"/>
              </a:rPr>
              <a:t> </a:t>
            </a:r>
            <a:r>
              <a:rPr sz="2000" dirty="0">
                <a:solidFill>
                  <a:srgbClr val="444444"/>
                </a:solidFill>
                <a:latin typeface="Times New Roman"/>
                <a:cs typeface="Times New Roman"/>
              </a:rPr>
              <a:t>sub-section</a:t>
            </a:r>
            <a:r>
              <a:rPr sz="2000" spc="-45" dirty="0">
                <a:solidFill>
                  <a:srgbClr val="444444"/>
                </a:solidFill>
                <a:latin typeface="Times New Roman"/>
                <a:cs typeface="Times New Roman"/>
              </a:rPr>
              <a:t> </a:t>
            </a:r>
            <a:r>
              <a:rPr sz="2000" dirty="0">
                <a:solidFill>
                  <a:srgbClr val="444444"/>
                </a:solidFill>
                <a:latin typeface="Times New Roman"/>
                <a:cs typeface="Times New Roman"/>
              </a:rPr>
              <a:t>(1)</a:t>
            </a:r>
            <a:r>
              <a:rPr sz="2000" spc="-25" dirty="0">
                <a:solidFill>
                  <a:srgbClr val="444444"/>
                </a:solidFill>
                <a:latin typeface="Times New Roman"/>
                <a:cs typeface="Times New Roman"/>
              </a:rPr>
              <a:t> </a:t>
            </a:r>
            <a:r>
              <a:rPr sz="2000" dirty="0">
                <a:solidFill>
                  <a:srgbClr val="444444"/>
                </a:solidFill>
                <a:latin typeface="Times New Roman"/>
                <a:cs typeface="Times New Roman"/>
              </a:rPr>
              <a:t>of</a:t>
            </a:r>
            <a:r>
              <a:rPr sz="2000" spc="-20" dirty="0">
                <a:solidFill>
                  <a:srgbClr val="444444"/>
                </a:solidFill>
                <a:latin typeface="Times New Roman"/>
                <a:cs typeface="Times New Roman"/>
              </a:rPr>
              <a:t> </a:t>
            </a:r>
            <a:r>
              <a:rPr sz="2000" dirty="0">
                <a:solidFill>
                  <a:srgbClr val="444444"/>
                </a:solidFill>
                <a:latin typeface="Times New Roman"/>
                <a:cs typeface="Times New Roman"/>
              </a:rPr>
              <a:t>section</a:t>
            </a:r>
            <a:r>
              <a:rPr sz="2000" spc="-15" dirty="0">
                <a:solidFill>
                  <a:srgbClr val="444444"/>
                </a:solidFill>
                <a:latin typeface="Times New Roman"/>
                <a:cs typeface="Times New Roman"/>
              </a:rPr>
              <a:t> </a:t>
            </a:r>
            <a:r>
              <a:rPr sz="2000" spc="-25" dirty="0">
                <a:solidFill>
                  <a:srgbClr val="444444"/>
                </a:solidFill>
                <a:latin typeface="Times New Roman"/>
                <a:cs typeface="Times New Roman"/>
              </a:rPr>
              <a:t>142</a:t>
            </a:r>
            <a:endParaRPr sz="2000">
              <a:latin typeface="Times New Roman"/>
              <a:cs typeface="Times New Roman"/>
            </a:endParaRPr>
          </a:p>
          <a:p>
            <a:pPr marL="701040" lvl="1" indent="-205104">
              <a:lnSpc>
                <a:spcPct val="100000"/>
              </a:lnSpc>
              <a:spcBef>
                <a:spcPts val="360"/>
              </a:spcBef>
              <a:buClr>
                <a:srgbClr val="E48211"/>
              </a:buClr>
              <a:buSzPct val="95000"/>
              <a:buFont typeface="Wingdings"/>
              <a:buChar char=""/>
              <a:tabLst>
                <a:tab pos="701040" algn="l"/>
              </a:tabLst>
            </a:pPr>
            <a:r>
              <a:rPr sz="2000" dirty="0">
                <a:solidFill>
                  <a:srgbClr val="444444"/>
                </a:solidFill>
                <a:latin typeface="Times New Roman"/>
                <a:cs typeface="Times New Roman"/>
              </a:rPr>
              <a:t>[</a:t>
            </a:r>
            <a:r>
              <a:rPr sz="2000" i="1" dirty="0">
                <a:solidFill>
                  <a:srgbClr val="444444"/>
                </a:solidFill>
                <a:latin typeface="Times New Roman"/>
                <a:cs typeface="Times New Roman"/>
              </a:rPr>
              <a:t>or</a:t>
            </a:r>
            <a:r>
              <a:rPr sz="2000" spc="-30" dirty="0">
                <a:solidFill>
                  <a:srgbClr val="444444"/>
                </a:solidFill>
                <a:latin typeface="Times New Roman"/>
                <a:cs typeface="Times New Roman"/>
              </a:rPr>
              <a:t> </a:t>
            </a:r>
            <a:r>
              <a:rPr sz="2000" i="1" dirty="0">
                <a:solidFill>
                  <a:srgbClr val="444444"/>
                </a:solidFill>
                <a:latin typeface="Times New Roman"/>
                <a:cs typeface="Times New Roman"/>
              </a:rPr>
              <a:t>section</a:t>
            </a:r>
            <a:r>
              <a:rPr sz="2000" spc="-25" dirty="0">
                <a:solidFill>
                  <a:srgbClr val="444444"/>
                </a:solidFill>
                <a:latin typeface="Times New Roman"/>
                <a:cs typeface="Times New Roman"/>
              </a:rPr>
              <a:t> </a:t>
            </a:r>
            <a:r>
              <a:rPr sz="2000" i="1" dirty="0">
                <a:solidFill>
                  <a:srgbClr val="444444"/>
                </a:solidFill>
                <a:latin typeface="Times New Roman"/>
                <a:cs typeface="Times New Roman"/>
              </a:rPr>
              <a:t>148</a:t>
            </a:r>
            <a:r>
              <a:rPr sz="2000" dirty="0">
                <a:solidFill>
                  <a:srgbClr val="444444"/>
                </a:solidFill>
                <a:latin typeface="Times New Roman"/>
                <a:cs typeface="Times New Roman"/>
              </a:rPr>
              <a:t>]</a:t>
            </a:r>
            <a:r>
              <a:rPr sz="2000" spc="-25" dirty="0">
                <a:solidFill>
                  <a:srgbClr val="444444"/>
                </a:solidFill>
                <a:latin typeface="Times New Roman"/>
                <a:cs typeface="Times New Roman"/>
              </a:rPr>
              <a:t> or</a:t>
            </a:r>
            <a:endParaRPr sz="2000">
              <a:latin typeface="Times New Roman"/>
              <a:cs typeface="Times New Roman"/>
            </a:endParaRPr>
          </a:p>
          <a:p>
            <a:pPr marL="701040" lvl="1" indent="-205104">
              <a:lnSpc>
                <a:spcPts val="2255"/>
              </a:lnSpc>
              <a:spcBef>
                <a:spcPts val="360"/>
              </a:spcBef>
              <a:buClr>
                <a:srgbClr val="E48211"/>
              </a:buClr>
              <a:buSzPct val="95000"/>
              <a:buFont typeface="Wingdings"/>
              <a:buChar char=""/>
              <a:tabLst>
                <a:tab pos="701040" algn="l"/>
              </a:tabLst>
            </a:pPr>
            <a:r>
              <a:rPr sz="2000" dirty="0">
                <a:solidFill>
                  <a:srgbClr val="444444"/>
                </a:solidFill>
                <a:latin typeface="Times New Roman"/>
                <a:cs typeface="Times New Roman"/>
              </a:rPr>
              <a:t>section</a:t>
            </a:r>
            <a:r>
              <a:rPr sz="2000" spc="-40" dirty="0">
                <a:solidFill>
                  <a:srgbClr val="444444"/>
                </a:solidFill>
                <a:latin typeface="Times New Roman"/>
                <a:cs typeface="Times New Roman"/>
              </a:rPr>
              <a:t> </a:t>
            </a:r>
            <a:r>
              <a:rPr sz="2000" dirty="0">
                <a:solidFill>
                  <a:srgbClr val="444444"/>
                </a:solidFill>
                <a:latin typeface="Times New Roman"/>
                <a:cs typeface="Times New Roman"/>
              </a:rPr>
              <a:t>153A</a:t>
            </a:r>
            <a:r>
              <a:rPr sz="2000" spc="370" dirty="0">
                <a:solidFill>
                  <a:srgbClr val="444444"/>
                </a:solidFill>
                <a:latin typeface="Times New Roman"/>
                <a:cs typeface="Times New Roman"/>
              </a:rPr>
              <a:t> </a:t>
            </a:r>
            <a:r>
              <a:rPr sz="2000" dirty="0">
                <a:solidFill>
                  <a:srgbClr val="444444"/>
                </a:solidFill>
                <a:latin typeface="Times New Roman"/>
                <a:cs typeface="Times New Roman"/>
              </a:rPr>
              <a:t>relating</a:t>
            </a:r>
            <a:r>
              <a:rPr sz="2000" spc="-50" dirty="0">
                <a:solidFill>
                  <a:srgbClr val="444444"/>
                </a:solidFill>
                <a:latin typeface="Times New Roman"/>
                <a:cs typeface="Times New Roman"/>
              </a:rPr>
              <a:t> </a:t>
            </a:r>
            <a:r>
              <a:rPr sz="2000" dirty="0">
                <a:solidFill>
                  <a:srgbClr val="444444"/>
                </a:solidFill>
                <a:latin typeface="Times New Roman"/>
                <a:cs typeface="Times New Roman"/>
              </a:rPr>
              <a:t>to</a:t>
            </a:r>
            <a:r>
              <a:rPr sz="2000" spc="-20" dirty="0">
                <a:solidFill>
                  <a:srgbClr val="444444"/>
                </a:solidFill>
                <a:latin typeface="Times New Roman"/>
                <a:cs typeface="Times New Roman"/>
              </a:rPr>
              <a:t> </a:t>
            </a:r>
            <a:r>
              <a:rPr sz="2000" dirty="0">
                <a:solidFill>
                  <a:srgbClr val="444444"/>
                </a:solidFill>
                <a:latin typeface="Times New Roman"/>
                <a:cs typeface="Times New Roman"/>
              </a:rPr>
              <a:t>the</a:t>
            </a:r>
            <a:r>
              <a:rPr sz="2000" spc="-20" dirty="0">
                <a:solidFill>
                  <a:srgbClr val="444444"/>
                </a:solidFill>
                <a:latin typeface="Times New Roman"/>
                <a:cs typeface="Times New Roman"/>
              </a:rPr>
              <a:t> </a:t>
            </a:r>
            <a:r>
              <a:rPr sz="2000" dirty="0">
                <a:solidFill>
                  <a:srgbClr val="444444"/>
                </a:solidFill>
                <a:latin typeface="Times New Roman"/>
                <a:cs typeface="Times New Roman"/>
              </a:rPr>
              <a:t>assessment</a:t>
            </a:r>
            <a:r>
              <a:rPr sz="2000" spc="-35" dirty="0">
                <a:solidFill>
                  <a:srgbClr val="444444"/>
                </a:solidFill>
                <a:latin typeface="Times New Roman"/>
                <a:cs typeface="Times New Roman"/>
              </a:rPr>
              <a:t> </a:t>
            </a:r>
            <a:r>
              <a:rPr sz="2000" dirty="0">
                <a:solidFill>
                  <a:srgbClr val="444444"/>
                </a:solidFill>
                <a:latin typeface="Times New Roman"/>
                <a:cs typeface="Times New Roman"/>
              </a:rPr>
              <a:t>year</a:t>
            </a:r>
            <a:r>
              <a:rPr sz="2000" spc="-10" dirty="0">
                <a:solidFill>
                  <a:srgbClr val="444444"/>
                </a:solidFill>
                <a:latin typeface="Times New Roman"/>
                <a:cs typeface="Times New Roman"/>
              </a:rPr>
              <a:t> </a:t>
            </a:r>
            <a:r>
              <a:rPr sz="2000" dirty="0">
                <a:solidFill>
                  <a:srgbClr val="444444"/>
                </a:solidFill>
                <a:latin typeface="Times New Roman"/>
                <a:cs typeface="Times New Roman"/>
              </a:rPr>
              <a:t>commencing</a:t>
            </a:r>
            <a:r>
              <a:rPr sz="2000" spc="-10" dirty="0">
                <a:solidFill>
                  <a:srgbClr val="444444"/>
                </a:solidFill>
                <a:latin typeface="Times New Roman"/>
                <a:cs typeface="Times New Roman"/>
              </a:rPr>
              <a:t> </a:t>
            </a:r>
            <a:r>
              <a:rPr sz="2000" dirty="0">
                <a:solidFill>
                  <a:srgbClr val="444444"/>
                </a:solidFill>
                <a:latin typeface="Times New Roman"/>
                <a:cs typeface="Times New Roman"/>
              </a:rPr>
              <a:t>[on</a:t>
            </a:r>
            <a:r>
              <a:rPr sz="2000" spc="-25" dirty="0">
                <a:solidFill>
                  <a:srgbClr val="444444"/>
                </a:solidFill>
                <a:latin typeface="Times New Roman"/>
                <a:cs typeface="Times New Roman"/>
              </a:rPr>
              <a:t> </a:t>
            </a:r>
            <a:r>
              <a:rPr sz="2000" dirty="0">
                <a:solidFill>
                  <a:srgbClr val="444444"/>
                </a:solidFill>
                <a:latin typeface="Times New Roman"/>
                <a:cs typeface="Times New Roman"/>
              </a:rPr>
              <a:t>the</a:t>
            </a:r>
            <a:r>
              <a:rPr sz="2000" spc="-20" dirty="0">
                <a:solidFill>
                  <a:srgbClr val="444444"/>
                </a:solidFill>
                <a:latin typeface="Times New Roman"/>
                <a:cs typeface="Times New Roman"/>
              </a:rPr>
              <a:t> </a:t>
            </a:r>
            <a:r>
              <a:rPr sz="2000" dirty="0">
                <a:solidFill>
                  <a:srgbClr val="444444"/>
                </a:solidFill>
                <a:latin typeface="Times New Roman"/>
                <a:cs typeface="Times New Roman"/>
              </a:rPr>
              <a:t>1st</a:t>
            </a:r>
            <a:r>
              <a:rPr sz="2000" spc="-30" dirty="0">
                <a:solidFill>
                  <a:srgbClr val="444444"/>
                </a:solidFill>
                <a:latin typeface="Times New Roman"/>
                <a:cs typeface="Times New Roman"/>
              </a:rPr>
              <a:t> </a:t>
            </a:r>
            <a:r>
              <a:rPr sz="2000" dirty="0">
                <a:solidFill>
                  <a:srgbClr val="444444"/>
                </a:solidFill>
                <a:latin typeface="Times New Roman"/>
                <a:cs typeface="Times New Roman"/>
              </a:rPr>
              <a:t>day</a:t>
            </a:r>
            <a:r>
              <a:rPr sz="2000" spc="-20" dirty="0">
                <a:solidFill>
                  <a:srgbClr val="444444"/>
                </a:solidFill>
                <a:latin typeface="Times New Roman"/>
                <a:cs typeface="Times New Roman"/>
              </a:rPr>
              <a:t> </a:t>
            </a:r>
            <a:r>
              <a:rPr sz="2000" spc="-25" dirty="0">
                <a:solidFill>
                  <a:srgbClr val="444444"/>
                </a:solidFill>
                <a:latin typeface="Times New Roman"/>
                <a:cs typeface="Times New Roman"/>
              </a:rPr>
              <a:t>of</a:t>
            </a:r>
            <a:endParaRPr sz="2000">
              <a:latin typeface="Times New Roman"/>
              <a:cs typeface="Times New Roman"/>
            </a:endParaRPr>
          </a:p>
          <a:p>
            <a:pPr marL="683260">
              <a:lnSpc>
                <a:spcPts val="2255"/>
              </a:lnSpc>
            </a:pPr>
            <a:r>
              <a:rPr sz="2000" dirty="0">
                <a:solidFill>
                  <a:srgbClr val="444444"/>
                </a:solidFill>
                <a:latin typeface="Times New Roman"/>
                <a:cs typeface="Times New Roman"/>
              </a:rPr>
              <a:t>April,</a:t>
            </a:r>
            <a:r>
              <a:rPr sz="2000" spc="-35" dirty="0">
                <a:solidFill>
                  <a:srgbClr val="444444"/>
                </a:solidFill>
                <a:latin typeface="Times New Roman"/>
                <a:cs typeface="Times New Roman"/>
              </a:rPr>
              <a:t> </a:t>
            </a:r>
            <a:r>
              <a:rPr sz="1950" baseline="25641" dirty="0">
                <a:solidFill>
                  <a:srgbClr val="0071C5"/>
                </a:solidFill>
                <a:latin typeface="Times New Roman"/>
                <a:cs typeface="Times New Roman"/>
              </a:rPr>
              <a:t>1a</a:t>
            </a:r>
            <a:r>
              <a:rPr sz="2000" b="1" dirty="0">
                <a:solidFill>
                  <a:srgbClr val="444444"/>
                </a:solidFill>
                <a:latin typeface="Times New Roman"/>
                <a:cs typeface="Times New Roman"/>
              </a:rPr>
              <a:t>[</a:t>
            </a:r>
            <a:r>
              <a:rPr sz="2000" i="1" dirty="0">
                <a:solidFill>
                  <a:srgbClr val="444444"/>
                </a:solidFill>
                <a:latin typeface="Times New Roman"/>
                <a:cs typeface="Times New Roman"/>
              </a:rPr>
              <a:t>2026</a:t>
            </a:r>
            <a:r>
              <a:rPr sz="2000" b="1" dirty="0">
                <a:solidFill>
                  <a:srgbClr val="444444"/>
                </a:solidFill>
                <a:latin typeface="Times New Roman"/>
                <a:cs typeface="Times New Roman"/>
              </a:rPr>
              <a:t>]</a:t>
            </a:r>
            <a:r>
              <a:rPr sz="2000" dirty="0">
                <a:solidFill>
                  <a:srgbClr val="444444"/>
                </a:solidFill>
                <a:latin typeface="Times New Roman"/>
                <a:cs typeface="Times New Roman"/>
              </a:rPr>
              <a:t>]</a:t>
            </a:r>
            <a:r>
              <a:rPr sz="2000" spc="-45" dirty="0">
                <a:solidFill>
                  <a:srgbClr val="444444"/>
                </a:solidFill>
                <a:latin typeface="Times New Roman"/>
                <a:cs typeface="Times New Roman"/>
              </a:rPr>
              <a:t> </a:t>
            </a:r>
            <a:r>
              <a:rPr sz="2000" spc="-10" dirty="0">
                <a:solidFill>
                  <a:srgbClr val="444444"/>
                </a:solidFill>
                <a:latin typeface="Times New Roman"/>
                <a:cs typeface="Times New Roman"/>
              </a:rPr>
              <a:t>shall,—</a:t>
            </a:r>
            <a:endParaRPr sz="2000">
              <a:latin typeface="Times New Roman"/>
              <a:cs typeface="Times New Roman"/>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2825240" y="-151127"/>
            <a:ext cx="3282950" cy="635000"/>
          </a:xfrm>
          <a:prstGeom prst="rect">
            <a:avLst/>
          </a:prstGeom>
        </p:spPr>
        <p:txBody>
          <a:bodyPr vert="horz" wrap="square" lIns="0" tIns="12065" rIns="0" bIns="0" rtlCol="0">
            <a:spAutoFit/>
          </a:bodyPr>
          <a:lstStyle/>
          <a:p>
            <a:pPr marL="12700">
              <a:lnSpc>
                <a:spcPct val="100000"/>
              </a:lnSpc>
              <a:spcBef>
                <a:spcPts val="95"/>
              </a:spcBef>
            </a:pPr>
            <a:r>
              <a:rPr sz="4000" spc="-70" dirty="0">
                <a:solidFill>
                  <a:srgbClr val="FF0000"/>
                </a:solidFill>
                <a:latin typeface="Times New Roman"/>
                <a:cs typeface="Times New Roman"/>
              </a:rPr>
              <a:t>[SAHAJ(ITR-</a:t>
            </a:r>
            <a:r>
              <a:rPr sz="4000" spc="-25" dirty="0">
                <a:solidFill>
                  <a:srgbClr val="FF0000"/>
                </a:solidFill>
                <a:latin typeface="Times New Roman"/>
                <a:cs typeface="Times New Roman"/>
              </a:rPr>
              <a:t>1)</a:t>
            </a:r>
            <a:endParaRPr sz="4000">
              <a:latin typeface="Times New Roman"/>
              <a:cs typeface="Times New Roman"/>
            </a:endParaRPr>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15</a:t>
            </a:fld>
            <a:endParaRPr spc="-25" dirty="0"/>
          </a:p>
        </p:txBody>
      </p:sp>
      <p:sp>
        <p:nvSpPr>
          <p:cNvPr id="3" name="object 3"/>
          <p:cNvSpPr txBox="1"/>
          <p:nvPr/>
        </p:nvSpPr>
        <p:spPr>
          <a:xfrm>
            <a:off x="27939" y="435612"/>
            <a:ext cx="8965565" cy="4324350"/>
          </a:xfrm>
          <a:prstGeom prst="rect">
            <a:avLst/>
          </a:prstGeom>
        </p:spPr>
        <p:txBody>
          <a:bodyPr vert="horz" wrap="square" lIns="0" tIns="46990" rIns="0" bIns="0" rtlCol="0">
            <a:spAutoFit/>
          </a:bodyPr>
          <a:lstStyle/>
          <a:p>
            <a:pPr marL="62865" marR="140970" algn="just">
              <a:lnSpc>
                <a:spcPct val="85000"/>
              </a:lnSpc>
              <a:spcBef>
                <a:spcPts val="370"/>
              </a:spcBef>
            </a:pPr>
            <a:r>
              <a:rPr sz="1500" b="1" i="1" spc="-30" dirty="0">
                <a:solidFill>
                  <a:srgbClr val="00AF50"/>
                </a:solidFill>
                <a:latin typeface="Times New Roman"/>
                <a:cs typeface="Times New Roman"/>
              </a:rPr>
              <a:t>[[For</a:t>
            </a:r>
            <a:r>
              <a:rPr sz="1500" spc="-65" dirty="0">
                <a:solidFill>
                  <a:srgbClr val="00AF50"/>
                </a:solidFill>
                <a:latin typeface="Times New Roman"/>
                <a:cs typeface="Times New Roman"/>
              </a:rPr>
              <a:t> </a:t>
            </a:r>
            <a:r>
              <a:rPr sz="1500" b="1" i="1" spc="-45" dirty="0">
                <a:solidFill>
                  <a:srgbClr val="00AF50"/>
                </a:solidFill>
                <a:latin typeface="Times New Roman"/>
                <a:cs typeface="Times New Roman"/>
              </a:rPr>
              <a:t>individuals</a:t>
            </a:r>
            <a:r>
              <a:rPr sz="1500" spc="-50" dirty="0">
                <a:solidFill>
                  <a:srgbClr val="00AF50"/>
                </a:solidFill>
                <a:latin typeface="Times New Roman"/>
                <a:cs typeface="Times New Roman"/>
              </a:rPr>
              <a:t> </a:t>
            </a:r>
            <a:r>
              <a:rPr sz="1500" b="1" i="1" spc="-30" dirty="0">
                <a:solidFill>
                  <a:srgbClr val="00AF50"/>
                </a:solidFill>
                <a:latin typeface="Times New Roman"/>
                <a:cs typeface="Times New Roman"/>
              </a:rPr>
              <a:t>being</a:t>
            </a:r>
            <a:r>
              <a:rPr sz="1500" spc="-45" dirty="0">
                <a:solidFill>
                  <a:srgbClr val="00AF50"/>
                </a:solidFill>
                <a:latin typeface="Times New Roman"/>
                <a:cs typeface="Times New Roman"/>
              </a:rPr>
              <a:t> </a:t>
            </a:r>
            <a:r>
              <a:rPr sz="1500" b="1" i="1" dirty="0">
                <a:solidFill>
                  <a:srgbClr val="00AF50"/>
                </a:solidFill>
                <a:latin typeface="Times New Roman"/>
                <a:cs typeface="Times New Roman"/>
              </a:rPr>
              <a:t>a</a:t>
            </a:r>
            <a:r>
              <a:rPr sz="1500" spc="-50" dirty="0">
                <a:solidFill>
                  <a:srgbClr val="00AF50"/>
                </a:solidFill>
                <a:latin typeface="Times New Roman"/>
                <a:cs typeface="Times New Roman"/>
              </a:rPr>
              <a:t> </a:t>
            </a:r>
            <a:r>
              <a:rPr sz="1500" b="1" i="1" spc="-40" dirty="0">
                <a:solidFill>
                  <a:srgbClr val="00AF50"/>
                </a:solidFill>
                <a:latin typeface="Times New Roman"/>
                <a:cs typeface="Times New Roman"/>
              </a:rPr>
              <a:t>resident</a:t>
            </a:r>
            <a:r>
              <a:rPr sz="1500" spc="-50" dirty="0">
                <a:solidFill>
                  <a:srgbClr val="00AF50"/>
                </a:solidFill>
                <a:latin typeface="Times New Roman"/>
                <a:cs typeface="Times New Roman"/>
              </a:rPr>
              <a:t> </a:t>
            </a:r>
            <a:r>
              <a:rPr sz="1500" b="1" i="1" spc="-35" dirty="0">
                <a:solidFill>
                  <a:srgbClr val="00AF50"/>
                </a:solidFill>
                <a:latin typeface="Times New Roman"/>
                <a:cs typeface="Times New Roman"/>
              </a:rPr>
              <a:t>(other</a:t>
            </a:r>
            <a:r>
              <a:rPr sz="1500" spc="-45" dirty="0">
                <a:solidFill>
                  <a:srgbClr val="00AF50"/>
                </a:solidFill>
                <a:latin typeface="Times New Roman"/>
                <a:cs typeface="Times New Roman"/>
              </a:rPr>
              <a:t> </a:t>
            </a:r>
            <a:r>
              <a:rPr sz="1500" b="1" i="1" spc="-20" dirty="0">
                <a:solidFill>
                  <a:srgbClr val="00AF50"/>
                </a:solidFill>
                <a:latin typeface="Times New Roman"/>
                <a:cs typeface="Times New Roman"/>
              </a:rPr>
              <a:t>than</a:t>
            </a:r>
            <a:r>
              <a:rPr sz="1500" spc="-55" dirty="0">
                <a:solidFill>
                  <a:srgbClr val="00AF50"/>
                </a:solidFill>
                <a:latin typeface="Times New Roman"/>
                <a:cs typeface="Times New Roman"/>
              </a:rPr>
              <a:t> </a:t>
            </a:r>
            <a:r>
              <a:rPr sz="1500" b="1" i="1" spc="-10" dirty="0">
                <a:solidFill>
                  <a:srgbClr val="00AF50"/>
                </a:solidFill>
                <a:latin typeface="Times New Roman"/>
                <a:cs typeface="Times New Roman"/>
              </a:rPr>
              <a:t>not</a:t>
            </a:r>
            <a:r>
              <a:rPr sz="1500" spc="-50" dirty="0">
                <a:solidFill>
                  <a:srgbClr val="00AF50"/>
                </a:solidFill>
                <a:latin typeface="Times New Roman"/>
                <a:cs typeface="Times New Roman"/>
              </a:rPr>
              <a:t> </a:t>
            </a:r>
            <a:r>
              <a:rPr sz="1500" b="1" i="1" spc="-45" dirty="0">
                <a:solidFill>
                  <a:srgbClr val="00AF50"/>
                </a:solidFill>
                <a:latin typeface="Times New Roman"/>
                <a:cs typeface="Times New Roman"/>
              </a:rPr>
              <a:t>ordinarily</a:t>
            </a:r>
            <a:r>
              <a:rPr sz="1500" spc="-50" dirty="0">
                <a:solidFill>
                  <a:srgbClr val="00AF50"/>
                </a:solidFill>
                <a:latin typeface="Times New Roman"/>
                <a:cs typeface="Times New Roman"/>
              </a:rPr>
              <a:t> </a:t>
            </a:r>
            <a:r>
              <a:rPr sz="1500" b="1" i="1" spc="-45" dirty="0">
                <a:solidFill>
                  <a:srgbClr val="00AF50"/>
                </a:solidFill>
                <a:latin typeface="Times New Roman"/>
                <a:cs typeface="Times New Roman"/>
              </a:rPr>
              <a:t>resident)</a:t>
            </a:r>
            <a:r>
              <a:rPr sz="1500" spc="-45" dirty="0">
                <a:solidFill>
                  <a:srgbClr val="00AF50"/>
                </a:solidFill>
                <a:latin typeface="Times New Roman"/>
                <a:cs typeface="Times New Roman"/>
              </a:rPr>
              <a:t> </a:t>
            </a:r>
            <a:r>
              <a:rPr sz="1500" b="1" i="1" spc="-35" dirty="0">
                <a:solidFill>
                  <a:srgbClr val="00AF50"/>
                </a:solidFill>
                <a:latin typeface="Times New Roman"/>
                <a:cs typeface="Times New Roman"/>
              </a:rPr>
              <a:t>having</a:t>
            </a:r>
            <a:r>
              <a:rPr sz="1500" spc="-50" dirty="0">
                <a:solidFill>
                  <a:srgbClr val="00AF50"/>
                </a:solidFill>
                <a:latin typeface="Times New Roman"/>
                <a:cs typeface="Times New Roman"/>
              </a:rPr>
              <a:t> </a:t>
            </a:r>
            <a:r>
              <a:rPr sz="1500" b="1" i="1" spc="-25" dirty="0">
                <a:solidFill>
                  <a:srgbClr val="00AF50"/>
                </a:solidFill>
                <a:latin typeface="Times New Roman"/>
                <a:cs typeface="Times New Roman"/>
              </a:rPr>
              <a:t>total</a:t>
            </a:r>
            <a:r>
              <a:rPr sz="1500" spc="-50" dirty="0">
                <a:solidFill>
                  <a:srgbClr val="00AF50"/>
                </a:solidFill>
                <a:latin typeface="Times New Roman"/>
                <a:cs typeface="Times New Roman"/>
              </a:rPr>
              <a:t> </a:t>
            </a:r>
            <a:r>
              <a:rPr sz="1500" b="1" i="1" spc="-35" dirty="0">
                <a:solidFill>
                  <a:srgbClr val="00AF50"/>
                </a:solidFill>
                <a:latin typeface="Times New Roman"/>
                <a:cs typeface="Times New Roman"/>
              </a:rPr>
              <a:t>income</a:t>
            </a:r>
            <a:r>
              <a:rPr sz="1500" spc="-60" dirty="0">
                <a:solidFill>
                  <a:srgbClr val="00AF50"/>
                </a:solidFill>
                <a:latin typeface="Times New Roman"/>
                <a:cs typeface="Times New Roman"/>
              </a:rPr>
              <a:t> </a:t>
            </a:r>
            <a:r>
              <a:rPr sz="1500" b="1" i="1" spc="-20" dirty="0">
                <a:solidFill>
                  <a:srgbClr val="00AF50"/>
                </a:solidFill>
                <a:latin typeface="Times New Roman"/>
                <a:cs typeface="Times New Roman"/>
              </a:rPr>
              <a:t>upto</a:t>
            </a:r>
            <a:r>
              <a:rPr sz="1500" spc="-40" dirty="0">
                <a:solidFill>
                  <a:srgbClr val="00AF50"/>
                </a:solidFill>
                <a:latin typeface="Times New Roman"/>
                <a:cs typeface="Times New Roman"/>
              </a:rPr>
              <a:t> </a:t>
            </a:r>
            <a:r>
              <a:rPr sz="1500" b="1" i="1" spc="-30" dirty="0">
                <a:solidFill>
                  <a:srgbClr val="00AF50"/>
                </a:solidFill>
                <a:latin typeface="Times New Roman"/>
                <a:cs typeface="Times New Roman"/>
              </a:rPr>
              <a:t>Rs.50</a:t>
            </a:r>
            <a:r>
              <a:rPr sz="1500" spc="-45" dirty="0">
                <a:solidFill>
                  <a:srgbClr val="00AF50"/>
                </a:solidFill>
                <a:latin typeface="Times New Roman"/>
                <a:cs typeface="Times New Roman"/>
              </a:rPr>
              <a:t> </a:t>
            </a:r>
            <a:r>
              <a:rPr sz="1500" b="1" i="1" spc="-25" dirty="0">
                <a:solidFill>
                  <a:srgbClr val="00AF50"/>
                </a:solidFill>
                <a:latin typeface="Times New Roman"/>
                <a:cs typeface="Times New Roman"/>
              </a:rPr>
              <a:t>lakh</a:t>
            </a:r>
            <a:r>
              <a:rPr sz="1500" spc="-50" dirty="0">
                <a:solidFill>
                  <a:srgbClr val="00AF50"/>
                </a:solidFill>
                <a:latin typeface="Times New Roman"/>
                <a:cs typeface="Times New Roman"/>
              </a:rPr>
              <a:t> </a:t>
            </a:r>
            <a:r>
              <a:rPr sz="1500" b="1" i="1" dirty="0">
                <a:solidFill>
                  <a:srgbClr val="00AF50"/>
                </a:solidFill>
                <a:latin typeface="Times New Roman"/>
                <a:cs typeface="Times New Roman"/>
              </a:rPr>
              <a:t>and</a:t>
            </a:r>
            <a:r>
              <a:rPr sz="1500" spc="-50" dirty="0">
                <a:solidFill>
                  <a:srgbClr val="00AF50"/>
                </a:solidFill>
                <a:latin typeface="Times New Roman"/>
                <a:cs typeface="Times New Roman"/>
              </a:rPr>
              <a:t> </a:t>
            </a:r>
            <a:r>
              <a:rPr sz="1500" b="1" i="1" spc="-10" dirty="0">
                <a:solidFill>
                  <a:srgbClr val="00AF50"/>
                </a:solidFill>
                <a:latin typeface="Times New Roman"/>
                <a:cs typeface="Times New Roman"/>
              </a:rPr>
              <a:t>having</a:t>
            </a:r>
            <a:r>
              <a:rPr sz="1500" spc="-10" dirty="0">
                <a:solidFill>
                  <a:srgbClr val="00AF50"/>
                </a:solidFill>
                <a:latin typeface="Times New Roman"/>
                <a:cs typeface="Times New Roman"/>
              </a:rPr>
              <a:t> </a:t>
            </a:r>
            <a:r>
              <a:rPr sz="1500" b="1" i="1" spc="-55" dirty="0">
                <a:solidFill>
                  <a:srgbClr val="00AF50"/>
                </a:solidFill>
                <a:latin typeface="Times New Roman"/>
                <a:cs typeface="Times New Roman"/>
              </a:rPr>
              <a:t>Income</a:t>
            </a:r>
            <a:r>
              <a:rPr sz="1500" spc="-40" dirty="0">
                <a:solidFill>
                  <a:srgbClr val="00AF50"/>
                </a:solidFill>
                <a:latin typeface="Times New Roman"/>
                <a:cs typeface="Times New Roman"/>
              </a:rPr>
              <a:t> </a:t>
            </a:r>
            <a:r>
              <a:rPr sz="1500" b="1" i="1" spc="-45" dirty="0">
                <a:solidFill>
                  <a:srgbClr val="00AF50"/>
                </a:solidFill>
                <a:latin typeface="Times New Roman"/>
                <a:cs typeface="Times New Roman"/>
              </a:rPr>
              <a:t>from</a:t>
            </a:r>
            <a:r>
              <a:rPr sz="1500" spc="-50" dirty="0">
                <a:solidFill>
                  <a:srgbClr val="00AF50"/>
                </a:solidFill>
                <a:latin typeface="Times New Roman"/>
                <a:cs typeface="Times New Roman"/>
              </a:rPr>
              <a:t> </a:t>
            </a:r>
            <a:r>
              <a:rPr sz="1500" b="1" i="1" spc="-50" dirty="0">
                <a:solidFill>
                  <a:srgbClr val="00AF50"/>
                </a:solidFill>
                <a:latin typeface="Times New Roman"/>
                <a:cs typeface="Times New Roman"/>
              </a:rPr>
              <a:t>Salaries,</a:t>
            </a:r>
            <a:r>
              <a:rPr sz="1500" spc="-45" dirty="0">
                <a:solidFill>
                  <a:srgbClr val="00AF50"/>
                </a:solidFill>
                <a:latin typeface="Times New Roman"/>
                <a:cs typeface="Times New Roman"/>
              </a:rPr>
              <a:t> </a:t>
            </a:r>
            <a:r>
              <a:rPr sz="1500" b="1" i="1" spc="-20" dirty="0">
                <a:solidFill>
                  <a:srgbClr val="00AF50"/>
                </a:solidFill>
                <a:latin typeface="Times New Roman"/>
                <a:cs typeface="Times New Roman"/>
              </a:rPr>
              <a:t>two</a:t>
            </a:r>
            <a:r>
              <a:rPr sz="1500" spc="-60" dirty="0">
                <a:solidFill>
                  <a:srgbClr val="00AF50"/>
                </a:solidFill>
                <a:latin typeface="Times New Roman"/>
                <a:cs typeface="Times New Roman"/>
              </a:rPr>
              <a:t> </a:t>
            </a:r>
            <a:r>
              <a:rPr sz="1500" b="1" i="1" spc="-50" dirty="0">
                <a:solidFill>
                  <a:srgbClr val="00AF50"/>
                </a:solidFill>
                <a:latin typeface="Times New Roman"/>
                <a:cs typeface="Times New Roman"/>
              </a:rPr>
              <a:t>house</a:t>
            </a:r>
            <a:r>
              <a:rPr sz="1500" spc="-25" dirty="0">
                <a:solidFill>
                  <a:srgbClr val="00AF50"/>
                </a:solidFill>
                <a:latin typeface="Times New Roman"/>
                <a:cs typeface="Times New Roman"/>
              </a:rPr>
              <a:t> </a:t>
            </a:r>
            <a:r>
              <a:rPr sz="1500" b="1" i="1" spc="-50" dirty="0">
                <a:solidFill>
                  <a:srgbClr val="00AF50"/>
                </a:solidFill>
                <a:latin typeface="Times New Roman"/>
                <a:cs typeface="Times New Roman"/>
              </a:rPr>
              <a:t>properties,</a:t>
            </a:r>
            <a:r>
              <a:rPr sz="1500" spc="-20" dirty="0">
                <a:solidFill>
                  <a:srgbClr val="00AF50"/>
                </a:solidFill>
                <a:latin typeface="Times New Roman"/>
                <a:cs typeface="Times New Roman"/>
              </a:rPr>
              <a:t> </a:t>
            </a:r>
            <a:r>
              <a:rPr sz="1500" b="1" i="1" spc="-50" dirty="0">
                <a:solidFill>
                  <a:srgbClr val="00AF50"/>
                </a:solidFill>
                <a:latin typeface="Times New Roman"/>
                <a:cs typeface="Times New Roman"/>
              </a:rPr>
              <a:t>other</a:t>
            </a:r>
            <a:r>
              <a:rPr sz="1500" spc="-15" dirty="0">
                <a:solidFill>
                  <a:srgbClr val="00AF50"/>
                </a:solidFill>
                <a:latin typeface="Times New Roman"/>
                <a:cs typeface="Times New Roman"/>
              </a:rPr>
              <a:t> </a:t>
            </a:r>
            <a:r>
              <a:rPr sz="1500" b="1" i="1" spc="-45" dirty="0">
                <a:solidFill>
                  <a:srgbClr val="00AF50"/>
                </a:solidFill>
                <a:latin typeface="Times New Roman"/>
                <a:cs typeface="Times New Roman"/>
              </a:rPr>
              <a:t>sources</a:t>
            </a:r>
            <a:r>
              <a:rPr sz="1500" spc="-10" dirty="0">
                <a:solidFill>
                  <a:srgbClr val="00AF50"/>
                </a:solidFill>
                <a:latin typeface="Times New Roman"/>
                <a:cs typeface="Times New Roman"/>
              </a:rPr>
              <a:t> </a:t>
            </a:r>
            <a:r>
              <a:rPr sz="1500" b="1" i="1" spc="-50" dirty="0">
                <a:solidFill>
                  <a:srgbClr val="00AF50"/>
                </a:solidFill>
                <a:latin typeface="Times New Roman"/>
                <a:cs typeface="Times New Roman"/>
              </a:rPr>
              <a:t>(Interest</a:t>
            </a:r>
            <a:r>
              <a:rPr sz="1500" spc="-20" dirty="0">
                <a:solidFill>
                  <a:srgbClr val="00AF50"/>
                </a:solidFill>
                <a:latin typeface="Times New Roman"/>
                <a:cs typeface="Times New Roman"/>
              </a:rPr>
              <a:t> </a:t>
            </a:r>
            <a:r>
              <a:rPr sz="1500" b="1" i="1" spc="-45" dirty="0">
                <a:solidFill>
                  <a:srgbClr val="00AF50"/>
                </a:solidFill>
                <a:latin typeface="Times New Roman"/>
                <a:cs typeface="Times New Roman"/>
              </a:rPr>
              <a:t>etc.),</a:t>
            </a:r>
            <a:r>
              <a:rPr sz="1500" spc="-20" dirty="0">
                <a:solidFill>
                  <a:srgbClr val="00AF50"/>
                </a:solidFill>
                <a:latin typeface="Times New Roman"/>
                <a:cs typeface="Times New Roman"/>
              </a:rPr>
              <a:t> </a:t>
            </a:r>
            <a:r>
              <a:rPr sz="1500" b="1" i="1" spc="-60" dirty="0">
                <a:solidFill>
                  <a:srgbClr val="00AF50"/>
                </a:solidFill>
                <a:latin typeface="Times New Roman"/>
                <a:cs typeface="Times New Roman"/>
              </a:rPr>
              <a:t>long-</a:t>
            </a:r>
            <a:r>
              <a:rPr sz="1500" b="1" i="1" spc="-45" dirty="0">
                <a:solidFill>
                  <a:srgbClr val="00AF50"/>
                </a:solidFill>
                <a:latin typeface="Times New Roman"/>
                <a:cs typeface="Times New Roman"/>
              </a:rPr>
              <a:t>term</a:t>
            </a:r>
            <a:r>
              <a:rPr sz="1500" spc="-35" dirty="0">
                <a:solidFill>
                  <a:srgbClr val="00AF50"/>
                </a:solidFill>
                <a:latin typeface="Times New Roman"/>
                <a:cs typeface="Times New Roman"/>
              </a:rPr>
              <a:t> </a:t>
            </a:r>
            <a:r>
              <a:rPr sz="1500" b="1" i="1" spc="-45" dirty="0">
                <a:solidFill>
                  <a:srgbClr val="00AF50"/>
                </a:solidFill>
                <a:latin typeface="Times New Roman"/>
                <a:cs typeface="Times New Roman"/>
              </a:rPr>
              <a:t>capital</a:t>
            </a:r>
            <a:r>
              <a:rPr sz="1500" spc="-25" dirty="0">
                <a:solidFill>
                  <a:srgbClr val="00AF50"/>
                </a:solidFill>
                <a:latin typeface="Times New Roman"/>
                <a:cs typeface="Times New Roman"/>
              </a:rPr>
              <a:t> </a:t>
            </a:r>
            <a:r>
              <a:rPr sz="1500" b="1" i="1" spc="-40" dirty="0">
                <a:solidFill>
                  <a:srgbClr val="00AF50"/>
                </a:solidFill>
                <a:latin typeface="Times New Roman"/>
                <a:cs typeface="Times New Roman"/>
              </a:rPr>
              <a:t>gains</a:t>
            </a:r>
            <a:r>
              <a:rPr sz="1500" spc="-15" dirty="0">
                <a:solidFill>
                  <a:srgbClr val="00AF50"/>
                </a:solidFill>
                <a:latin typeface="Times New Roman"/>
                <a:cs typeface="Times New Roman"/>
              </a:rPr>
              <a:t> </a:t>
            </a:r>
            <a:r>
              <a:rPr sz="1500" b="1" i="1" spc="-50" dirty="0">
                <a:solidFill>
                  <a:srgbClr val="00AF50"/>
                </a:solidFill>
                <a:latin typeface="Times New Roman"/>
                <a:cs typeface="Times New Roman"/>
              </a:rPr>
              <a:t>under</a:t>
            </a:r>
            <a:r>
              <a:rPr sz="1500" spc="-15" dirty="0">
                <a:solidFill>
                  <a:srgbClr val="00AF50"/>
                </a:solidFill>
                <a:latin typeface="Times New Roman"/>
                <a:cs typeface="Times New Roman"/>
              </a:rPr>
              <a:t> </a:t>
            </a:r>
            <a:r>
              <a:rPr sz="1500" b="1" i="1" spc="-45" dirty="0">
                <a:solidFill>
                  <a:srgbClr val="00AF50"/>
                </a:solidFill>
                <a:latin typeface="Times New Roman"/>
                <a:cs typeface="Times New Roman"/>
              </a:rPr>
              <a:t>section</a:t>
            </a:r>
            <a:r>
              <a:rPr sz="1500" spc="-10" dirty="0">
                <a:solidFill>
                  <a:srgbClr val="00AF50"/>
                </a:solidFill>
                <a:latin typeface="Times New Roman"/>
                <a:cs typeface="Times New Roman"/>
              </a:rPr>
              <a:t> </a:t>
            </a:r>
            <a:r>
              <a:rPr sz="1500" b="1" i="1" spc="-90" dirty="0">
                <a:solidFill>
                  <a:srgbClr val="00AF50"/>
                </a:solidFill>
                <a:latin typeface="Times New Roman"/>
                <a:cs typeface="Times New Roman"/>
              </a:rPr>
              <a:t>112A</a:t>
            </a:r>
            <a:r>
              <a:rPr sz="1500" spc="-5" dirty="0">
                <a:solidFill>
                  <a:srgbClr val="00AF50"/>
                </a:solidFill>
                <a:latin typeface="Times New Roman"/>
                <a:cs typeface="Times New Roman"/>
              </a:rPr>
              <a:t> </a:t>
            </a:r>
            <a:r>
              <a:rPr sz="1500" b="1" i="1" spc="-25" dirty="0">
                <a:solidFill>
                  <a:srgbClr val="00AF50"/>
                </a:solidFill>
                <a:latin typeface="Times New Roman"/>
                <a:cs typeface="Times New Roman"/>
              </a:rPr>
              <a:t>up</a:t>
            </a:r>
            <a:r>
              <a:rPr sz="1500" spc="-25" dirty="0">
                <a:solidFill>
                  <a:srgbClr val="00AF50"/>
                </a:solidFill>
                <a:latin typeface="Times New Roman"/>
                <a:cs typeface="Times New Roman"/>
              </a:rPr>
              <a:t> </a:t>
            </a:r>
            <a:r>
              <a:rPr sz="1500" b="1" i="1" dirty="0">
                <a:solidFill>
                  <a:srgbClr val="00AF50"/>
                </a:solidFill>
                <a:latin typeface="Times New Roman"/>
                <a:cs typeface="Times New Roman"/>
              </a:rPr>
              <a:t>to</a:t>
            </a:r>
            <a:r>
              <a:rPr sz="1500" spc="35" dirty="0">
                <a:solidFill>
                  <a:srgbClr val="00AF50"/>
                </a:solidFill>
                <a:latin typeface="Times New Roman"/>
                <a:cs typeface="Times New Roman"/>
              </a:rPr>
              <a:t> </a:t>
            </a:r>
            <a:r>
              <a:rPr sz="1500" b="1" i="1" dirty="0">
                <a:solidFill>
                  <a:srgbClr val="00AF50"/>
                </a:solidFill>
                <a:latin typeface="Times New Roman"/>
                <a:cs typeface="Times New Roman"/>
              </a:rPr>
              <a:t>Rs.</a:t>
            </a:r>
            <a:r>
              <a:rPr sz="1500" spc="35" dirty="0">
                <a:solidFill>
                  <a:srgbClr val="00AF50"/>
                </a:solidFill>
                <a:latin typeface="Times New Roman"/>
                <a:cs typeface="Times New Roman"/>
              </a:rPr>
              <a:t> </a:t>
            </a:r>
            <a:r>
              <a:rPr sz="1500" b="1" i="1" dirty="0">
                <a:solidFill>
                  <a:srgbClr val="00AF50"/>
                </a:solidFill>
                <a:latin typeface="Times New Roman"/>
                <a:cs typeface="Times New Roman"/>
              </a:rPr>
              <a:t>1.25</a:t>
            </a:r>
            <a:r>
              <a:rPr sz="1500" spc="35" dirty="0">
                <a:solidFill>
                  <a:srgbClr val="00AF50"/>
                </a:solidFill>
                <a:latin typeface="Times New Roman"/>
                <a:cs typeface="Times New Roman"/>
              </a:rPr>
              <a:t> </a:t>
            </a:r>
            <a:r>
              <a:rPr sz="1500" b="1" i="1" dirty="0">
                <a:solidFill>
                  <a:srgbClr val="00AF50"/>
                </a:solidFill>
                <a:latin typeface="Times New Roman"/>
                <a:cs typeface="Times New Roman"/>
              </a:rPr>
              <a:t>lakh,</a:t>
            </a:r>
            <a:r>
              <a:rPr sz="1500" spc="30" dirty="0">
                <a:solidFill>
                  <a:srgbClr val="00AF50"/>
                </a:solidFill>
                <a:latin typeface="Times New Roman"/>
                <a:cs typeface="Times New Roman"/>
              </a:rPr>
              <a:t> </a:t>
            </a:r>
            <a:r>
              <a:rPr sz="1500" b="1" i="1" dirty="0">
                <a:solidFill>
                  <a:srgbClr val="00AF50"/>
                </a:solidFill>
                <a:latin typeface="Times New Roman"/>
                <a:cs typeface="Times New Roman"/>
              </a:rPr>
              <a:t>and</a:t>
            </a:r>
            <a:r>
              <a:rPr sz="1500" spc="40" dirty="0">
                <a:solidFill>
                  <a:srgbClr val="00AF50"/>
                </a:solidFill>
                <a:latin typeface="Times New Roman"/>
                <a:cs typeface="Times New Roman"/>
              </a:rPr>
              <a:t> </a:t>
            </a:r>
            <a:r>
              <a:rPr sz="1500" b="1" i="1" spc="-35" dirty="0">
                <a:solidFill>
                  <a:srgbClr val="00AF50"/>
                </a:solidFill>
                <a:latin typeface="Times New Roman"/>
                <a:cs typeface="Times New Roman"/>
              </a:rPr>
              <a:t>agricultural</a:t>
            </a:r>
            <a:r>
              <a:rPr sz="1500" spc="35" dirty="0">
                <a:solidFill>
                  <a:srgbClr val="00AF50"/>
                </a:solidFill>
                <a:latin typeface="Times New Roman"/>
                <a:cs typeface="Times New Roman"/>
              </a:rPr>
              <a:t> </a:t>
            </a:r>
            <a:r>
              <a:rPr sz="1500" b="1" i="1" spc="-10" dirty="0">
                <a:solidFill>
                  <a:srgbClr val="00AF50"/>
                </a:solidFill>
                <a:latin typeface="Times New Roman"/>
                <a:cs typeface="Times New Roman"/>
              </a:rPr>
              <a:t>income</a:t>
            </a:r>
            <a:r>
              <a:rPr sz="1500" spc="40" dirty="0">
                <a:solidFill>
                  <a:srgbClr val="00AF50"/>
                </a:solidFill>
                <a:latin typeface="Times New Roman"/>
                <a:cs typeface="Times New Roman"/>
              </a:rPr>
              <a:t> </a:t>
            </a:r>
            <a:r>
              <a:rPr sz="1500" b="1" i="1" dirty="0">
                <a:solidFill>
                  <a:srgbClr val="00AF50"/>
                </a:solidFill>
                <a:latin typeface="Times New Roman"/>
                <a:cs typeface="Times New Roman"/>
              </a:rPr>
              <a:t>up</a:t>
            </a:r>
            <a:r>
              <a:rPr sz="1500" spc="40" dirty="0">
                <a:solidFill>
                  <a:srgbClr val="00AF50"/>
                </a:solidFill>
                <a:latin typeface="Times New Roman"/>
                <a:cs typeface="Times New Roman"/>
              </a:rPr>
              <a:t> </a:t>
            </a:r>
            <a:r>
              <a:rPr sz="1500" b="1" i="1" dirty="0">
                <a:solidFill>
                  <a:srgbClr val="00AF50"/>
                </a:solidFill>
                <a:latin typeface="Times New Roman"/>
                <a:cs typeface="Times New Roman"/>
              </a:rPr>
              <a:t>to</a:t>
            </a:r>
            <a:r>
              <a:rPr sz="1500" spc="45" dirty="0">
                <a:solidFill>
                  <a:srgbClr val="00AF50"/>
                </a:solidFill>
                <a:latin typeface="Times New Roman"/>
                <a:cs typeface="Times New Roman"/>
              </a:rPr>
              <a:t> </a:t>
            </a:r>
            <a:r>
              <a:rPr sz="1500" b="1" i="1" dirty="0">
                <a:solidFill>
                  <a:srgbClr val="00AF50"/>
                </a:solidFill>
                <a:latin typeface="Times New Roman"/>
                <a:cs typeface="Times New Roman"/>
              </a:rPr>
              <a:t>Rs.5</a:t>
            </a:r>
            <a:r>
              <a:rPr sz="1500" spc="40" dirty="0">
                <a:solidFill>
                  <a:srgbClr val="00AF50"/>
                </a:solidFill>
                <a:latin typeface="Times New Roman"/>
                <a:cs typeface="Times New Roman"/>
              </a:rPr>
              <a:t> </a:t>
            </a:r>
            <a:r>
              <a:rPr sz="1500" b="1" i="1" spc="-25" dirty="0">
                <a:solidFill>
                  <a:srgbClr val="00AF50"/>
                </a:solidFill>
                <a:latin typeface="Times New Roman"/>
                <a:cs typeface="Times New Roman"/>
              </a:rPr>
              <a:t>thousand]</a:t>
            </a:r>
            <a:r>
              <a:rPr sz="1500" spc="45" dirty="0">
                <a:solidFill>
                  <a:srgbClr val="00AF50"/>
                </a:solidFill>
                <a:latin typeface="Times New Roman"/>
                <a:cs typeface="Times New Roman"/>
              </a:rPr>
              <a:t> </a:t>
            </a:r>
            <a:r>
              <a:rPr sz="1500" b="1" i="1" dirty="0">
                <a:solidFill>
                  <a:srgbClr val="00AF50"/>
                </a:solidFill>
                <a:latin typeface="Times New Roman"/>
                <a:cs typeface="Times New Roman"/>
              </a:rPr>
              <a:t>[Not</a:t>
            </a:r>
            <a:r>
              <a:rPr sz="1500" spc="30" dirty="0">
                <a:solidFill>
                  <a:srgbClr val="00AF50"/>
                </a:solidFill>
                <a:latin typeface="Times New Roman"/>
                <a:cs typeface="Times New Roman"/>
              </a:rPr>
              <a:t> </a:t>
            </a:r>
            <a:r>
              <a:rPr sz="1500" b="1" i="1" dirty="0">
                <a:solidFill>
                  <a:srgbClr val="00AF50"/>
                </a:solidFill>
                <a:latin typeface="Times New Roman"/>
                <a:cs typeface="Times New Roman"/>
              </a:rPr>
              <a:t>for</a:t>
            </a:r>
            <a:r>
              <a:rPr sz="1500" spc="35" dirty="0">
                <a:solidFill>
                  <a:srgbClr val="00AF50"/>
                </a:solidFill>
                <a:latin typeface="Times New Roman"/>
                <a:cs typeface="Times New Roman"/>
              </a:rPr>
              <a:t> </a:t>
            </a:r>
            <a:r>
              <a:rPr sz="1500" b="1" i="1" dirty="0">
                <a:solidFill>
                  <a:srgbClr val="00AF50"/>
                </a:solidFill>
                <a:latin typeface="Times New Roman"/>
                <a:cs typeface="Times New Roman"/>
              </a:rPr>
              <a:t>an</a:t>
            </a:r>
            <a:r>
              <a:rPr sz="1500" spc="40" dirty="0">
                <a:solidFill>
                  <a:srgbClr val="00AF50"/>
                </a:solidFill>
                <a:latin typeface="Times New Roman"/>
                <a:cs typeface="Times New Roman"/>
              </a:rPr>
              <a:t> </a:t>
            </a:r>
            <a:r>
              <a:rPr sz="1500" b="1" i="1" spc="-30" dirty="0">
                <a:solidFill>
                  <a:srgbClr val="00AF50"/>
                </a:solidFill>
                <a:latin typeface="Times New Roman"/>
                <a:cs typeface="Times New Roman"/>
              </a:rPr>
              <a:t>individual</a:t>
            </a:r>
            <a:r>
              <a:rPr sz="1500" spc="35" dirty="0">
                <a:solidFill>
                  <a:srgbClr val="00AF50"/>
                </a:solidFill>
                <a:latin typeface="Times New Roman"/>
                <a:cs typeface="Times New Roman"/>
              </a:rPr>
              <a:t> </a:t>
            </a:r>
            <a:r>
              <a:rPr sz="1500" b="1" i="1" dirty="0">
                <a:solidFill>
                  <a:srgbClr val="00AF50"/>
                </a:solidFill>
                <a:latin typeface="Times New Roman"/>
                <a:cs typeface="Times New Roman"/>
              </a:rPr>
              <a:t>who</a:t>
            </a:r>
            <a:r>
              <a:rPr sz="1500" spc="30" dirty="0">
                <a:solidFill>
                  <a:srgbClr val="00AF50"/>
                </a:solidFill>
                <a:latin typeface="Times New Roman"/>
                <a:cs typeface="Times New Roman"/>
              </a:rPr>
              <a:t> </a:t>
            </a:r>
            <a:r>
              <a:rPr sz="1500" b="1" i="1" dirty="0">
                <a:solidFill>
                  <a:srgbClr val="00AF50"/>
                </a:solidFill>
                <a:latin typeface="Times New Roman"/>
                <a:cs typeface="Times New Roman"/>
              </a:rPr>
              <a:t>is</a:t>
            </a:r>
            <a:r>
              <a:rPr sz="1500" spc="50" dirty="0">
                <a:solidFill>
                  <a:srgbClr val="00AF50"/>
                </a:solidFill>
                <a:latin typeface="Times New Roman"/>
                <a:cs typeface="Times New Roman"/>
              </a:rPr>
              <a:t> </a:t>
            </a:r>
            <a:r>
              <a:rPr sz="1500" b="1" i="1" spc="-10" dirty="0">
                <a:solidFill>
                  <a:srgbClr val="00AF50"/>
                </a:solidFill>
                <a:latin typeface="Times New Roman"/>
                <a:cs typeface="Times New Roman"/>
              </a:rPr>
              <a:t>either</a:t>
            </a:r>
            <a:r>
              <a:rPr sz="1500" spc="35" dirty="0">
                <a:solidFill>
                  <a:srgbClr val="00AF50"/>
                </a:solidFill>
                <a:latin typeface="Times New Roman"/>
                <a:cs typeface="Times New Roman"/>
              </a:rPr>
              <a:t> </a:t>
            </a:r>
            <a:r>
              <a:rPr sz="1500" b="1" i="1" spc="-25" dirty="0">
                <a:solidFill>
                  <a:srgbClr val="00AF50"/>
                </a:solidFill>
                <a:latin typeface="Times New Roman"/>
                <a:cs typeface="Times New Roman"/>
              </a:rPr>
              <a:t>Director</a:t>
            </a:r>
            <a:r>
              <a:rPr sz="1500" spc="25" dirty="0">
                <a:solidFill>
                  <a:srgbClr val="00AF50"/>
                </a:solidFill>
                <a:latin typeface="Times New Roman"/>
                <a:cs typeface="Times New Roman"/>
              </a:rPr>
              <a:t> </a:t>
            </a:r>
            <a:r>
              <a:rPr sz="1500" b="1" i="1" dirty="0">
                <a:solidFill>
                  <a:srgbClr val="00AF50"/>
                </a:solidFill>
                <a:latin typeface="Times New Roman"/>
                <a:cs typeface="Times New Roman"/>
              </a:rPr>
              <a:t>in</a:t>
            </a:r>
            <a:r>
              <a:rPr sz="1500" spc="40" dirty="0">
                <a:solidFill>
                  <a:srgbClr val="00AF50"/>
                </a:solidFill>
                <a:latin typeface="Times New Roman"/>
                <a:cs typeface="Times New Roman"/>
              </a:rPr>
              <a:t> </a:t>
            </a:r>
            <a:r>
              <a:rPr sz="1500" b="1" i="1" spc="-50" dirty="0">
                <a:solidFill>
                  <a:srgbClr val="00AF50"/>
                </a:solidFill>
                <a:latin typeface="Times New Roman"/>
                <a:cs typeface="Times New Roman"/>
              </a:rPr>
              <a:t>a</a:t>
            </a:r>
            <a:r>
              <a:rPr sz="1500" spc="-50" dirty="0">
                <a:solidFill>
                  <a:srgbClr val="00AF50"/>
                </a:solidFill>
                <a:latin typeface="Times New Roman"/>
                <a:cs typeface="Times New Roman"/>
              </a:rPr>
              <a:t> </a:t>
            </a:r>
            <a:r>
              <a:rPr sz="1500" b="1" i="1" spc="-55" dirty="0">
                <a:solidFill>
                  <a:srgbClr val="00AF50"/>
                </a:solidFill>
                <a:latin typeface="Times New Roman"/>
                <a:cs typeface="Times New Roman"/>
              </a:rPr>
              <a:t>company</a:t>
            </a:r>
            <a:r>
              <a:rPr sz="1500" spc="-35" dirty="0">
                <a:solidFill>
                  <a:srgbClr val="00AF50"/>
                </a:solidFill>
                <a:latin typeface="Times New Roman"/>
                <a:cs typeface="Times New Roman"/>
              </a:rPr>
              <a:t> </a:t>
            </a:r>
            <a:r>
              <a:rPr sz="1500" b="1" i="1" spc="-30" dirty="0">
                <a:solidFill>
                  <a:srgbClr val="00AF50"/>
                </a:solidFill>
                <a:latin typeface="Times New Roman"/>
                <a:cs typeface="Times New Roman"/>
              </a:rPr>
              <a:t>or</a:t>
            </a:r>
            <a:r>
              <a:rPr sz="1500" spc="-15" dirty="0">
                <a:solidFill>
                  <a:srgbClr val="00AF50"/>
                </a:solidFill>
                <a:latin typeface="Times New Roman"/>
                <a:cs typeface="Times New Roman"/>
              </a:rPr>
              <a:t> </a:t>
            </a:r>
            <a:r>
              <a:rPr sz="1500" b="1" i="1" spc="-65" dirty="0">
                <a:solidFill>
                  <a:srgbClr val="00AF50"/>
                </a:solidFill>
                <a:latin typeface="Times New Roman"/>
                <a:cs typeface="Times New Roman"/>
              </a:rPr>
              <a:t>has</a:t>
            </a:r>
            <a:r>
              <a:rPr sz="1500" spc="-30" dirty="0">
                <a:solidFill>
                  <a:srgbClr val="00AF50"/>
                </a:solidFill>
                <a:latin typeface="Times New Roman"/>
                <a:cs typeface="Times New Roman"/>
              </a:rPr>
              <a:t> </a:t>
            </a:r>
            <a:r>
              <a:rPr sz="1500" b="1" i="1" spc="-55" dirty="0">
                <a:solidFill>
                  <a:srgbClr val="00AF50"/>
                </a:solidFill>
                <a:latin typeface="Times New Roman"/>
                <a:cs typeface="Times New Roman"/>
              </a:rPr>
              <a:t>invested</a:t>
            </a:r>
            <a:r>
              <a:rPr sz="1500" spc="-15" dirty="0">
                <a:solidFill>
                  <a:srgbClr val="00AF50"/>
                </a:solidFill>
                <a:latin typeface="Times New Roman"/>
                <a:cs typeface="Times New Roman"/>
              </a:rPr>
              <a:t> </a:t>
            </a:r>
            <a:r>
              <a:rPr sz="1500" b="1" i="1" spc="-50" dirty="0">
                <a:solidFill>
                  <a:srgbClr val="00AF50"/>
                </a:solidFill>
                <a:latin typeface="Times New Roman"/>
                <a:cs typeface="Times New Roman"/>
              </a:rPr>
              <a:t>in</a:t>
            </a:r>
            <a:r>
              <a:rPr sz="1500" spc="-20" dirty="0">
                <a:solidFill>
                  <a:srgbClr val="00AF50"/>
                </a:solidFill>
                <a:latin typeface="Times New Roman"/>
                <a:cs typeface="Times New Roman"/>
              </a:rPr>
              <a:t> </a:t>
            </a:r>
            <a:r>
              <a:rPr sz="1500" b="1" i="1" spc="-55" dirty="0">
                <a:solidFill>
                  <a:srgbClr val="00AF50"/>
                </a:solidFill>
                <a:latin typeface="Times New Roman"/>
                <a:cs typeface="Times New Roman"/>
              </a:rPr>
              <a:t>unlisted</a:t>
            </a:r>
            <a:r>
              <a:rPr sz="1500" spc="-25" dirty="0">
                <a:solidFill>
                  <a:srgbClr val="00AF50"/>
                </a:solidFill>
                <a:latin typeface="Times New Roman"/>
                <a:cs typeface="Times New Roman"/>
              </a:rPr>
              <a:t> </a:t>
            </a:r>
            <a:r>
              <a:rPr sz="1500" b="1" i="1" spc="-60" dirty="0">
                <a:solidFill>
                  <a:srgbClr val="00AF50"/>
                </a:solidFill>
                <a:latin typeface="Times New Roman"/>
                <a:cs typeface="Times New Roman"/>
              </a:rPr>
              <a:t>equity</a:t>
            </a:r>
            <a:r>
              <a:rPr sz="1500" spc="-25" dirty="0">
                <a:solidFill>
                  <a:srgbClr val="00AF50"/>
                </a:solidFill>
                <a:latin typeface="Times New Roman"/>
                <a:cs typeface="Times New Roman"/>
              </a:rPr>
              <a:t> </a:t>
            </a:r>
            <a:r>
              <a:rPr sz="1500" b="1" i="1" spc="-60" dirty="0">
                <a:solidFill>
                  <a:srgbClr val="00AF50"/>
                </a:solidFill>
                <a:latin typeface="Times New Roman"/>
                <a:cs typeface="Times New Roman"/>
              </a:rPr>
              <a:t>shares</a:t>
            </a:r>
            <a:r>
              <a:rPr sz="1500" spc="-35" dirty="0">
                <a:solidFill>
                  <a:srgbClr val="00AF50"/>
                </a:solidFill>
                <a:latin typeface="Times New Roman"/>
                <a:cs typeface="Times New Roman"/>
              </a:rPr>
              <a:t> </a:t>
            </a:r>
            <a:r>
              <a:rPr sz="1500" b="1" i="1" spc="-35" dirty="0">
                <a:solidFill>
                  <a:srgbClr val="00AF50"/>
                </a:solidFill>
                <a:latin typeface="Times New Roman"/>
                <a:cs typeface="Times New Roman"/>
              </a:rPr>
              <a:t>or</a:t>
            </a:r>
            <a:r>
              <a:rPr sz="1500" spc="-20" dirty="0">
                <a:solidFill>
                  <a:srgbClr val="00AF50"/>
                </a:solidFill>
                <a:latin typeface="Times New Roman"/>
                <a:cs typeface="Times New Roman"/>
              </a:rPr>
              <a:t> </a:t>
            </a:r>
            <a:r>
              <a:rPr sz="1500" b="1" i="1" spc="-50" dirty="0">
                <a:solidFill>
                  <a:srgbClr val="00AF50"/>
                </a:solidFill>
                <a:latin typeface="Times New Roman"/>
                <a:cs typeface="Times New Roman"/>
              </a:rPr>
              <a:t>in</a:t>
            </a:r>
            <a:r>
              <a:rPr sz="1500" spc="-25" dirty="0">
                <a:solidFill>
                  <a:srgbClr val="00AF50"/>
                </a:solidFill>
                <a:latin typeface="Times New Roman"/>
                <a:cs typeface="Times New Roman"/>
              </a:rPr>
              <a:t> </a:t>
            </a:r>
            <a:r>
              <a:rPr sz="1500" b="1" i="1" spc="-60" dirty="0">
                <a:solidFill>
                  <a:srgbClr val="00AF50"/>
                </a:solidFill>
                <a:latin typeface="Times New Roman"/>
                <a:cs typeface="Times New Roman"/>
              </a:rPr>
              <a:t>cases</a:t>
            </a:r>
            <a:r>
              <a:rPr sz="1500" spc="-30" dirty="0">
                <a:solidFill>
                  <a:srgbClr val="00AF50"/>
                </a:solidFill>
                <a:latin typeface="Times New Roman"/>
                <a:cs typeface="Times New Roman"/>
              </a:rPr>
              <a:t> </a:t>
            </a:r>
            <a:r>
              <a:rPr sz="1500" b="1" i="1" spc="-60" dirty="0">
                <a:solidFill>
                  <a:srgbClr val="00AF50"/>
                </a:solidFill>
                <a:latin typeface="Times New Roman"/>
                <a:cs typeface="Times New Roman"/>
              </a:rPr>
              <a:t>where</a:t>
            </a:r>
            <a:r>
              <a:rPr sz="1500" spc="-35" dirty="0">
                <a:solidFill>
                  <a:srgbClr val="00AF50"/>
                </a:solidFill>
                <a:latin typeface="Times New Roman"/>
                <a:cs typeface="Times New Roman"/>
              </a:rPr>
              <a:t> </a:t>
            </a:r>
            <a:r>
              <a:rPr sz="1500" b="1" i="1" spc="-65" dirty="0">
                <a:solidFill>
                  <a:srgbClr val="00AF50"/>
                </a:solidFill>
                <a:latin typeface="Times New Roman"/>
                <a:cs typeface="Times New Roman"/>
              </a:rPr>
              <a:t>TDS</a:t>
            </a:r>
            <a:r>
              <a:rPr sz="1500" spc="-20" dirty="0">
                <a:solidFill>
                  <a:srgbClr val="00AF50"/>
                </a:solidFill>
                <a:latin typeface="Times New Roman"/>
                <a:cs typeface="Times New Roman"/>
              </a:rPr>
              <a:t> </a:t>
            </a:r>
            <a:r>
              <a:rPr sz="1500" b="1" i="1" spc="-45" dirty="0">
                <a:solidFill>
                  <a:srgbClr val="00AF50"/>
                </a:solidFill>
                <a:latin typeface="Times New Roman"/>
                <a:cs typeface="Times New Roman"/>
              </a:rPr>
              <a:t>has</a:t>
            </a:r>
            <a:r>
              <a:rPr sz="1500" spc="-25" dirty="0">
                <a:solidFill>
                  <a:srgbClr val="00AF50"/>
                </a:solidFill>
                <a:latin typeface="Times New Roman"/>
                <a:cs typeface="Times New Roman"/>
              </a:rPr>
              <a:t> </a:t>
            </a:r>
            <a:r>
              <a:rPr sz="1500" b="1" i="1" spc="-60" dirty="0">
                <a:solidFill>
                  <a:srgbClr val="00AF50"/>
                </a:solidFill>
                <a:latin typeface="Times New Roman"/>
                <a:cs typeface="Times New Roman"/>
              </a:rPr>
              <a:t>been</a:t>
            </a:r>
            <a:r>
              <a:rPr sz="1500" spc="-30" dirty="0">
                <a:solidFill>
                  <a:srgbClr val="00AF50"/>
                </a:solidFill>
                <a:latin typeface="Times New Roman"/>
                <a:cs typeface="Times New Roman"/>
              </a:rPr>
              <a:t> </a:t>
            </a:r>
            <a:r>
              <a:rPr sz="1500" b="1" i="1" spc="-55" dirty="0">
                <a:solidFill>
                  <a:srgbClr val="00AF50"/>
                </a:solidFill>
                <a:latin typeface="Times New Roman"/>
                <a:cs typeface="Times New Roman"/>
              </a:rPr>
              <a:t>deducted</a:t>
            </a:r>
            <a:r>
              <a:rPr sz="1500" spc="-15" dirty="0">
                <a:solidFill>
                  <a:srgbClr val="00AF50"/>
                </a:solidFill>
                <a:latin typeface="Times New Roman"/>
                <a:cs typeface="Times New Roman"/>
              </a:rPr>
              <a:t> </a:t>
            </a:r>
            <a:r>
              <a:rPr sz="1500" b="1" i="1" spc="-50" dirty="0">
                <a:solidFill>
                  <a:srgbClr val="00AF50"/>
                </a:solidFill>
                <a:latin typeface="Times New Roman"/>
                <a:cs typeface="Times New Roman"/>
              </a:rPr>
              <a:t>u/s</a:t>
            </a:r>
            <a:r>
              <a:rPr sz="1500" spc="-25" dirty="0">
                <a:solidFill>
                  <a:srgbClr val="00AF50"/>
                </a:solidFill>
                <a:latin typeface="Times New Roman"/>
                <a:cs typeface="Times New Roman"/>
              </a:rPr>
              <a:t> </a:t>
            </a:r>
            <a:r>
              <a:rPr sz="1500" b="1" i="1" spc="-55" dirty="0">
                <a:solidFill>
                  <a:srgbClr val="00AF50"/>
                </a:solidFill>
                <a:latin typeface="Times New Roman"/>
                <a:cs typeface="Times New Roman"/>
              </a:rPr>
              <a:t>194N</a:t>
            </a:r>
            <a:r>
              <a:rPr sz="1500" spc="-25" dirty="0">
                <a:solidFill>
                  <a:srgbClr val="00AF50"/>
                </a:solidFill>
                <a:latin typeface="Times New Roman"/>
                <a:cs typeface="Times New Roman"/>
              </a:rPr>
              <a:t> </a:t>
            </a:r>
            <a:r>
              <a:rPr sz="1500" b="1" i="1" spc="-50" dirty="0">
                <a:solidFill>
                  <a:srgbClr val="00AF50"/>
                </a:solidFill>
                <a:latin typeface="Times New Roman"/>
                <a:cs typeface="Times New Roman"/>
              </a:rPr>
              <a:t>or</a:t>
            </a:r>
            <a:r>
              <a:rPr sz="1500" spc="-25" dirty="0">
                <a:solidFill>
                  <a:srgbClr val="00AF50"/>
                </a:solidFill>
                <a:latin typeface="Times New Roman"/>
                <a:cs typeface="Times New Roman"/>
              </a:rPr>
              <a:t> </a:t>
            </a:r>
            <a:r>
              <a:rPr sz="1500" b="1" i="1" spc="-45" dirty="0">
                <a:solidFill>
                  <a:srgbClr val="00AF50"/>
                </a:solidFill>
                <a:latin typeface="Times New Roman"/>
                <a:cs typeface="Times New Roman"/>
              </a:rPr>
              <a:t>if</a:t>
            </a:r>
            <a:r>
              <a:rPr sz="1500" spc="-30" dirty="0">
                <a:solidFill>
                  <a:srgbClr val="00AF50"/>
                </a:solidFill>
                <a:latin typeface="Times New Roman"/>
                <a:cs typeface="Times New Roman"/>
              </a:rPr>
              <a:t> </a:t>
            </a:r>
            <a:r>
              <a:rPr sz="1500" b="1" i="1" spc="-60" dirty="0">
                <a:solidFill>
                  <a:srgbClr val="00AF50"/>
                </a:solidFill>
                <a:latin typeface="Times New Roman"/>
                <a:cs typeface="Times New Roman"/>
              </a:rPr>
              <a:t>income-</a:t>
            </a:r>
            <a:r>
              <a:rPr sz="1500" b="1" i="1" spc="-50" dirty="0">
                <a:solidFill>
                  <a:srgbClr val="00AF50"/>
                </a:solidFill>
                <a:latin typeface="Times New Roman"/>
                <a:cs typeface="Times New Roman"/>
              </a:rPr>
              <a:t>tax</a:t>
            </a:r>
            <a:r>
              <a:rPr sz="1500" spc="-20" dirty="0">
                <a:solidFill>
                  <a:srgbClr val="00AF50"/>
                </a:solidFill>
                <a:latin typeface="Times New Roman"/>
                <a:cs typeface="Times New Roman"/>
              </a:rPr>
              <a:t> </a:t>
            </a:r>
            <a:r>
              <a:rPr sz="1500" b="1" i="1" spc="-25" dirty="0">
                <a:solidFill>
                  <a:srgbClr val="00AF50"/>
                </a:solidFill>
                <a:latin typeface="Times New Roman"/>
                <a:cs typeface="Times New Roman"/>
              </a:rPr>
              <a:t>is</a:t>
            </a:r>
            <a:r>
              <a:rPr sz="1500" spc="-25" dirty="0">
                <a:solidFill>
                  <a:srgbClr val="00AF50"/>
                </a:solidFill>
                <a:latin typeface="Times New Roman"/>
                <a:cs typeface="Times New Roman"/>
              </a:rPr>
              <a:t> </a:t>
            </a:r>
            <a:r>
              <a:rPr sz="1500" b="1" i="1" dirty="0">
                <a:solidFill>
                  <a:srgbClr val="00AF50"/>
                </a:solidFill>
                <a:latin typeface="Times New Roman"/>
                <a:cs typeface="Times New Roman"/>
              </a:rPr>
              <a:t>deferred</a:t>
            </a:r>
            <a:r>
              <a:rPr sz="1500" spc="145" dirty="0">
                <a:solidFill>
                  <a:srgbClr val="00AF50"/>
                </a:solidFill>
                <a:latin typeface="Times New Roman"/>
                <a:cs typeface="Times New Roman"/>
              </a:rPr>
              <a:t>  </a:t>
            </a:r>
            <a:r>
              <a:rPr sz="1500" b="1" i="1" dirty="0">
                <a:solidFill>
                  <a:srgbClr val="00AF50"/>
                </a:solidFill>
                <a:latin typeface="Times New Roman"/>
                <a:cs typeface="Times New Roman"/>
              </a:rPr>
              <a:t>on</a:t>
            </a:r>
            <a:r>
              <a:rPr sz="1500" spc="150" dirty="0">
                <a:solidFill>
                  <a:srgbClr val="00AF50"/>
                </a:solidFill>
                <a:latin typeface="Times New Roman"/>
                <a:cs typeface="Times New Roman"/>
              </a:rPr>
              <a:t>  </a:t>
            </a:r>
            <a:r>
              <a:rPr sz="1500" b="1" i="1" dirty="0">
                <a:solidFill>
                  <a:srgbClr val="00AF50"/>
                </a:solidFill>
                <a:latin typeface="Times New Roman"/>
                <a:cs typeface="Times New Roman"/>
              </a:rPr>
              <a:t>ESOP</a:t>
            </a:r>
            <a:r>
              <a:rPr sz="1500" spc="120" dirty="0">
                <a:solidFill>
                  <a:srgbClr val="00AF50"/>
                </a:solidFill>
                <a:latin typeface="Times New Roman"/>
                <a:cs typeface="Times New Roman"/>
              </a:rPr>
              <a:t>  </a:t>
            </a:r>
            <a:r>
              <a:rPr sz="1500" b="1" i="1" dirty="0">
                <a:solidFill>
                  <a:srgbClr val="00AF50"/>
                </a:solidFill>
                <a:latin typeface="Times New Roman"/>
                <a:cs typeface="Times New Roman"/>
              </a:rPr>
              <a:t>or</a:t>
            </a:r>
            <a:r>
              <a:rPr sz="1500" spc="150" dirty="0">
                <a:solidFill>
                  <a:srgbClr val="00AF50"/>
                </a:solidFill>
                <a:latin typeface="Times New Roman"/>
                <a:cs typeface="Times New Roman"/>
              </a:rPr>
              <a:t>  </a:t>
            </a:r>
            <a:r>
              <a:rPr sz="1500" b="1" i="1" dirty="0">
                <a:solidFill>
                  <a:srgbClr val="00AF50"/>
                </a:solidFill>
                <a:latin typeface="Times New Roman"/>
                <a:cs typeface="Times New Roman"/>
              </a:rPr>
              <a:t>has</a:t>
            </a:r>
            <a:r>
              <a:rPr sz="1500" spc="145" dirty="0">
                <a:solidFill>
                  <a:srgbClr val="00AF50"/>
                </a:solidFill>
                <a:latin typeface="Times New Roman"/>
                <a:cs typeface="Times New Roman"/>
              </a:rPr>
              <a:t>  </a:t>
            </a:r>
            <a:r>
              <a:rPr sz="1500" b="1" i="1" dirty="0">
                <a:solidFill>
                  <a:srgbClr val="00AF50"/>
                </a:solidFill>
                <a:latin typeface="Times New Roman"/>
                <a:cs typeface="Times New Roman"/>
              </a:rPr>
              <a:t>assets</a:t>
            </a:r>
            <a:r>
              <a:rPr sz="1500" spc="145" dirty="0">
                <a:solidFill>
                  <a:srgbClr val="00AF50"/>
                </a:solidFill>
                <a:latin typeface="Times New Roman"/>
                <a:cs typeface="Times New Roman"/>
              </a:rPr>
              <a:t>  </a:t>
            </a:r>
            <a:r>
              <a:rPr sz="1500" b="1" i="1" dirty="0">
                <a:solidFill>
                  <a:srgbClr val="00AF50"/>
                </a:solidFill>
                <a:latin typeface="Times New Roman"/>
                <a:cs typeface="Times New Roman"/>
              </a:rPr>
              <a:t>(including</a:t>
            </a:r>
            <a:r>
              <a:rPr sz="1500" spc="150" dirty="0">
                <a:solidFill>
                  <a:srgbClr val="00AF50"/>
                </a:solidFill>
                <a:latin typeface="Times New Roman"/>
                <a:cs typeface="Times New Roman"/>
              </a:rPr>
              <a:t>  </a:t>
            </a:r>
            <a:r>
              <a:rPr sz="1500" b="1" i="1" dirty="0">
                <a:solidFill>
                  <a:srgbClr val="00AF50"/>
                </a:solidFill>
                <a:latin typeface="Times New Roman"/>
                <a:cs typeface="Times New Roman"/>
              </a:rPr>
              <a:t>financial</a:t>
            </a:r>
            <a:r>
              <a:rPr sz="1500" spc="145" dirty="0">
                <a:solidFill>
                  <a:srgbClr val="00AF50"/>
                </a:solidFill>
                <a:latin typeface="Times New Roman"/>
                <a:cs typeface="Times New Roman"/>
              </a:rPr>
              <a:t>  </a:t>
            </a:r>
            <a:r>
              <a:rPr sz="1500" b="1" i="1" dirty="0">
                <a:solidFill>
                  <a:srgbClr val="00AF50"/>
                </a:solidFill>
                <a:latin typeface="Times New Roman"/>
                <a:cs typeface="Times New Roman"/>
              </a:rPr>
              <a:t>interest</a:t>
            </a:r>
            <a:r>
              <a:rPr sz="1500" spc="140" dirty="0">
                <a:solidFill>
                  <a:srgbClr val="00AF50"/>
                </a:solidFill>
                <a:latin typeface="Times New Roman"/>
                <a:cs typeface="Times New Roman"/>
              </a:rPr>
              <a:t>  </a:t>
            </a:r>
            <a:r>
              <a:rPr sz="1500" b="1" i="1" dirty="0">
                <a:solidFill>
                  <a:srgbClr val="00AF50"/>
                </a:solidFill>
                <a:latin typeface="Times New Roman"/>
                <a:cs typeface="Times New Roman"/>
              </a:rPr>
              <a:t>in</a:t>
            </a:r>
            <a:r>
              <a:rPr sz="1500" spc="150" dirty="0">
                <a:solidFill>
                  <a:srgbClr val="00AF50"/>
                </a:solidFill>
                <a:latin typeface="Times New Roman"/>
                <a:cs typeface="Times New Roman"/>
              </a:rPr>
              <a:t>  </a:t>
            </a:r>
            <a:r>
              <a:rPr sz="1500" b="1" i="1" dirty="0">
                <a:solidFill>
                  <a:srgbClr val="00AF50"/>
                </a:solidFill>
                <a:latin typeface="Times New Roman"/>
                <a:cs typeface="Times New Roman"/>
              </a:rPr>
              <a:t>any</a:t>
            </a:r>
            <a:r>
              <a:rPr sz="1500" spc="150" dirty="0">
                <a:solidFill>
                  <a:srgbClr val="00AF50"/>
                </a:solidFill>
                <a:latin typeface="Times New Roman"/>
                <a:cs typeface="Times New Roman"/>
              </a:rPr>
              <a:t>  </a:t>
            </a:r>
            <a:r>
              <a:rPr sz="1500" b="1" i="1" dirty="0">
                <a:solidFill>
                  <a:srgbClr val="00AF50"/>
                </a:solidFill>
                <a:latin typeface="Times New Roman"/>
                <a:cs typeface="Times New Roman"/>
              </a:rPr>
              <a:t>entity)</a:t>
            </a:r>
            <a:r>
              <a:rPr sz="1500" spc="150" dirty="0">
                <a:solidFill>
                  <a:srgbClr val="00AF50"/>
                </a:solidFill>
                <a:latin typeface="Times New Roman"/>
                <a:cs typeface="Times New Roman"/>
              </a:rPr>
              <a:t>  </a:t>
            </a:r>
            <a:r>
              <a:rPr sz="1500" b="1" i="1" dirty="0">
                <a:solidFill>
                  <a:srgbClr val="00AF50"/>
                </a:solidFill>
                <a:latin typeface="Times New Roman"/>
                <a:cs typeface="Times New Roman"/>
              </a:rPr>
              <a:t>located</a:t>
            </a:r>
            <a:r>
              <a:rPr sz="1500" spc="140" dirty="0">
                <a:solidFill>
                  <a:srgbClr val="00AF50"/>
                </a:solidFill>
                <a:latin typeface="Times New Roman"/>
                <a:cs typeface="Times New Roman"/>
              </a:rPr>
              <a:t>  </a:t>
            </a:r>
            <a:r>
              <a:rPr sz="1500" b="1" i="1" dirty="0">
                <a:solidFill>
                  <a:srgbClr val="00AF50"/>
                </a:solidFill>
                <a:latin typeface="Times New Roman"/>
                <a:cs typeface="Times New Roman"/>
              </a:rPr>
              <a:t>outside</a:t>
            </a:r>
            <a:r>
              <a:rPr sz="1500" spc="145" dirty="0">
                <a:solidFill>
                  <a:srgbClr val="00AF50"/>
                </a:solidFill>
                <a:latin typeface="Times New Roman"/>
                <a:cs typeface="Times New Roman"/>
              </a:rPr>
              <a:t>  </a:t>
            </a:r>
            <a:r>
              <a:rPr sz="1500" b="1" i="1" spc="-10" dirty="0">
                <a:solidFill>
                  <a:srgbClr val="00AF50"/>
                </a:solidFill>
                <a:latin typeface="Times New Roman"/>
                <a:cs typeface="Times New Roman"/>
              </a:rPr>
              <a:t>India]</a:t>
            </a:r>
            <a:r>
              <a:rPr sz="1500" spc="-10" dirty="0">
                <a:solidFill>
                  <a:srgbClr val="00AF50"/>
                </a:solidFill>
                <a:latin typeface="Times New Roman"/>
                <a:cs typeface="Times New Roman"/>
              </a:rPr>
              <a:t> </a:t>
            </a:r>
            <a:r>
              <a:rPr sz="1500" b="1" i="1" spc="-55" dirty="0">
                <a:solidFill>
                  <a:srgbClr val="00AF50"/>
                </a:solidFill>
                <a:latin typeface="Times New Roman"/>
                <a:cs typeface="Times New Roman"/>
              </a:rPr>
              <a:t>(Refer</a:t>
            </a:r>
            <a:r>
              <a:rPr sz="1500" spc="-70" dirty="0">
                <a:solidFill>
                  <a:srgbClr val="00AF50"/>
                </a:solidFill>
                <a:latin typeface="Times New Roman"/>
                <a:cs typeface="Times New Roman"/>
              </a:rPr>
              <a:t> </a:t>
            </a:r>
            <a:r>
              <a:rPr sz="1500" b="1" i="1" spc="-50" dirty="0">
                <a:solidFill>
                  <a:srgbClr val="00AF50"/>
                </a:solidFill>
                <a:latin typeface="Times New Roman"/>
                <a:cs typeface="Times New Roman"/>
              </a:rPr>
              <a:t>rules</a:t>
            </a:r>
            <a:r>
              <a:rPr sz="1500" spc="-65" dirty="0">
                <a:solidFill>
                  <a:srgbClr val="00AF50"/>
                </a:solidFill>
                <a:latin typeface="Times New Roman"/>
                <a:cs typeface="Times New Roman"/>
              </a:rPr>
              <a:t> </a:t>
            </a:r>
            <a:r>
              <a:rPr sz="1500" b="1" i="1" spc="-40" dirty="0">
                <a:solidFill>
                  <a:srgbClr val="00AF50"/>
                </a:solidFill>
                <a:latin typeface="Times New Roman"/>
                <a:cs typeface="Times New Roman"/>
              </a:rPr>
              <a:t>for</a:t>
            </a:r>
            <a:r>
              <a:rPr sz="1500" spc="-80" dirty="0">
                <a:solidFill>
                  <a:srgbClr val="00AF50"/>
                </a:solidFill>
                <a:latin typeface="Times New Roman"/>
                <a:cs typeface="Times New Roman"/>
              </a:rPr>
              <a:t> </a:t>
            </a:r>
            <a:r>
              <a:rPr sz="1500" b="1" i="1" spc="-10" dirty="0">
                <a:solidFill>
                  <a:srgbClr val="00AF50"/>
                </a:solidFill>
                <a:latin typeface="Times New Roman"/>
                <a:cs typeface="Times New Roman"/>
              </a:rPr>
              <a:t>eligibility)]</a:t>
            </a:r>
            <a:endParaRPr sz="1500">
              <a:latin typeface="Times New Roman"/>
              <a:cs typeface="Times New Roman"/>
            </a:endParaRPr>
          </a:p>
          <a:p>
            <a:pPr marL="63500" algn="just">
              <a:lnSpc>
                <a:spcPct val="100000"/>
              </a:lnSpc>
              <a:spcBef>
                <a:spcPts val="525"/>
              </a:spcBef>
            </a:pPr>
            <a:r>
              <a:rPr sz="1600" b="1" u="sng" dirty="0">
                <a:solidFill>
                  <a:srgbClr val="FF0000"/>
                </a:solidFill>
                <a:uFill>
                  <a:solidFill>
                    <a:srgbClr val="FF0000"/>
                  </a:solidFill>
                </a:uFill>
                <a:latin typeface="Times New Roman"/>
                <a:cs typeface="Times New Roman"/>
              </a:rPr>
              <a:t>Rule</a:t>
            </a:r>
            <a:r>
              <a:rPr sz="1600" u="sng" spc="-25" dirty="0">
                <a:solidFill>
                  <a:srgbClr val="FF0000"/>
                </a:solidFill>
                <a:uFill>
                  <a:solidFill>
                    <a:srgbClr val="FF0000"/>
                  </a:solidFill>
                </a:uFill>
                <a:latin typeface="Times New Roman"/>
                <a:cs typeface="Times New Roman"/>
              </a:rPr>
              <a:t> </a:t>
            </a:r>
            <a:r>
              <a:rPr sz="1600" b="1" u="sng" dirty="0">
                <a:solidFill>
                  <a:srgbClr val="FF0000"/>
                </a:solidFill>
                <a:uFill>
                  <a:solidFill>
                    <a:srgbClr val="FF0000"/>
                  </a:solidFill>
                </a:uFill>
                <a:latin typeface="Times New Roman"/>
                <a:cs typeface="Times New Roman"/>
              </a:rPr>
              <a:t>12</a:t>
            </a:r>
            <a:r>
              <a:rPr sz="1600" u="sng" spc="-25" dirty="0">
                <a:solidFill>
                  <a:srgbClr val="FF0000"/>
                </a:solidFill>
                <a:uFill>
                  <a:solidFill>
                    <a:srgbClr val="FF0000"/>
                  </a:solidFill>
                </a:uFill>
                <a:latin typeface="Times New Roman"/>
                <a:cs typeface="Times New Roman"/>
              </a:rPr>
              <a:t> </a:t>
            </a:r>
            <a:r>
              <a:rPr sz="1600" b="1" u="sng" spc="-25" dirty="0">
                <a:solidFill>
                  <a:srgbClr val="FF0000"/>
                </a:solidFill>
                <a:uFill>
                  <a:solidFill>
                    <a:srgbClr val="FF0000"/>
                  </a:solidFill>
                </a:uFill>
                <a:latin typeface="Times New Roman"/>
                <a:cs typeface="Times New Roman"/>
              </a:rPr>
              <a:t>(1)</a:t>
            </a:r>
            <a:endParaRPr sz="1600">
              <a:latin typeface="Times New Roman"/>
              <a:cs typeface="Times New Roman"/>
            </a:endParaRPr>
          </a:p>
          <a:p>
            <a:pPr marL="63500" marR="57150" indent="327025" algn="just">
              <a:lnSpc>
                <a:spcPts val="1730"/>
              </a:lnSpc>
              <a:spcBef>
                <a:spcPts val="1625"/>
              </a:spcBef>
              <a:buAutoNum type="alphaLcParenBoth"/>
              <a:tabLst>
                <a:tab pos="390525" algn="l"/>
              </a:tabLst>
            </a:pPr>
            <a:r>
              <a:rPr sz="1600" dirty="0">
                <a:solidFill>
                  <a:srgbClr val="444444"/>
                </a:solidFill>
                <a:latin typeface="Times New Roman"/>
                <a:cs typeface="Times New Roman"/>
              </a:rPr>
              <a:t>in</a:t>
            </a:r>
            <a:r>
              <a:rPr sz="1600" spc="295" dirty="0">
                <a:solidFill>
                  <a:srgbClr val="444444"/>
                </a:solidFill>
                <a:latin typeface="Times New Roman"/>
                <a:cs typeface="Times New Roman"/>
              </a:rPr>
              <a:t> </a:t>
            </a:r>
            <a:r>
              <a:rPr sz="1600" dirty="0">
                <a:solidFill>
                  <a:srgbClr val="444444"/>
                </a:solidFill>
                <a:latin typeface="Times New Roman"/>
                <a:cs typeface="Times New Roman"/>
              </a:rPr>
              <a:t>the</a:t>
            </a:r>
            <a:r>
              <a:rPr sz="1600" spc="280" dirty="0">
                <a:solidFill>
                  <a:srgbClr val="444444"/>
                </a:solidFill>
                <a:latin typeface="Times New Roman"/>
                <a:cs typeface="Times New Roman"/>
              </a:rPr>
              <a:t> </a:t>
            </a:r>
            <a:r>
              <a:rPr sz="1600" dirty="0">
                <a:solidFill>
                  <a:srgbClr val="444444"/>
                </a:solidFill>
                <a:latin typeface="Times New Roman"/>
                <a:cs typeface="Times New Roman"/>
              </a:rPr>
              <a:t>case</a:t>
            </a:r>
            <a:r>
              <a:rPr sz="1600" spc="285" dirty="0">
                <a:solidFill>
                  <a:srgbClr val="444444"/>
                </a:solidFill>
                <a:latin typeface="Times New Roman"/>
                <a:cs typeface="Times New Roman"/>
              </a:rPr>
              <a:t> </a:t>
            </a:r>
            <a:r>
              <a:rPr sz="1600" dirty="0">
                <a:solidFill>
                  <a:srgbClr val="444444"/>
                </a:solidFill>
                <a:latin typeface="Times New Roman"/>
                <a:cs typeface="Times New Roman"/>
              </a:rPr>
              <a:t>of</a:t>
            </a:r>
            <a:r>
              <a:rPr sz="1600" spc="295" dirty="0">
                <a:solidFill>
                  <a:srgbClr val="444444"/>
                </a:solidFill>
                <a:latin typeface="Times New Roman"/>
                <a:cs typeface="Times New Roman"/>
              </a:rPr>
              <a:t> </a:t>
            </a:r>
            <a:r>
              <a:rPr sz="1600" dirty="0">
                <a:solidFill>
                  <a:srgbClr val="444444"/>
                </a:solidFill>
                <a:latin typeface="Times New Roman"/>
                <a:cs typeface="Times New Roman"/>
              </a:rPr>
              <a:t>a</a:t>
            </a:r>
            <a:r>
              <a:rPr sz="1600" spc="280" dirty="0">
                <a:solidFill>
                  <a:srgbClr val="444444"/>
                </a:solidFill>
                <a:latin typeface="Times New Roman"/>
                <a:cs typeface="Times New Roman"/>
              </a:rPr>
              <a:t> </a:t>
            </a:r>
            <a:r>
              <a:rPr sz="1600" b="1" i="1" u="sng" dirty="0">
                <a:solidFill>
                  <a:srgbClr val="FF0000"/>
                </a:solidFill>
                <a:uFill>
                  <a:solidFill>
                    <a:srgbClr val="FF0000"/>
                  </a:solidFill>
                </a:uFill>
                <a:latin typeface="Times New Roman"/>
                <a:cs typeface="Times New Roman"/>
              </a:rPr>
              <a:t>person</a:t>
            </a:r>
            <a:r>
              <a:rPr sz="1600" u="sng" spc="28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Times New Roman"/>
                <a:cs typeface="Times New Roman"/>
              </a:rPr>
              <a:t>being</a:t>
            </a:r>
            <a:r>
              <a:rPr sz="1600" u="sng" spc="30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Times New Roman"/>
                <a:cs typeface="Times New Roman"/>
              </a:rPr>
              <a:t>an</a:t>
            </a:r>
            <a:r>
              <a:rPr sz="1600" u="sng" spc="28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Times New Roman"/>
                <a:cs typeface="Times New Roman"/>
              </a:rPr>
              <a:t>individual</a:t>
            </a:r>
            <a:r>
              <a:rPr sz="1600" u="sng" spc="29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Times New Roman"/>
                <a:cs typeface="Times New Roman"/>
              </a:rPr>
              <a:t>who</a:t>
            </a:r>
            <a:r>
              <a:rPr sz="1600" u="sng" spc="29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Times New Roman"/>
                <a:cs typeface="Times New Roman"/>
              </a:rPr>
              <a:t>is</a:t>
            </a:r>
            <a:r>
              <a:rPr sz="1600" u="sng" spc="28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Times New Roman"/>
                <a:cs typeface="Times New Roman"/>
              </a:rPr>
              <a:t>a</a:t>
            </a:r>
            <a:r>
              <a:rPr sz="1600" u="sng" spc="29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Times New Roman"/>
                <a:cs typeface="Times New Roman"/>
              </a:rPr>
              <a:t>resident</a:t>
            </a:r>
            <a:r>
              <a:rPr sz="1600" u="sng" spc="28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Times New Roman"/>
                <a:cs typeface="Times New Roman"/>
              </a:rPr>
              <a:t>other</a:t>
            </a:r>
            <a:r>
              <a:rPr sz="1600" u="sng" spc="28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Times New Roman"/>
                <a:cs typeface="Times New Roman"/>
              </a:rPr>
              <a:t>than</a:t>
            </a:r>
            <a:r>
              <a:rPr sz="1600" u="sng" spc="28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Times New Roman"/>
                <a:cs typeface="Times New Roman"/>
              </a:rPr>
              <a:t>not</a:t>
            </a:r>
            <a:r>
              <a:rPr sz="1600" u="sng" spc="30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Times New Roman"/>
                <a:cs typeface="Times New Roman"/>
              </a:rPr>
              <a:t>ordinarily</a:t>
            </a:r>
            <a:r>
              <a:rPr sz="1600" u="sng" spc="295" dirty="0">
                <a:solidFill>
                  <a:srgbClr val="FF0000"/>
                </a:solidFill>
                <a:uFill>
                  <a:solidFill>
                    <a:srgbClr val="FF0000"/>
                  </a:solidFill>
                </a:uFill>
                <a:latin typeface="Times New Roman"/>
                <a:cs typeface="Times New Roman"/>
              </a:rPr>
              <a:t> </a:t>
            </a:r>
            <a:r>
              <a:rPr sz="1600" b="1" i="1" u="sng" spc="-10" dirty="0">
                <a:solidFill>
                  <a:srgbClr val="FF0000"/>
                </a:solidFill>
                <a:uFill>
                  <a:solidFill>
                    <a:srgbClr val="FF0000"/>
                  </a:solidFill>
                </a:uFill>
                <a:latin typeface="Times New Roman"/>
                <a:cs typeface="Times New Roman"/>
              </a:rPr>
              <a:t>resident</a:t>
            </a:r>
            <a:r>
              <a:rPr sz="1600" spc="-10" dirty="0">
                <a:solidFill>
                  <a:srgbClr val="FF0000"/>
                </a:solidFill>
                <a:latin typeface="Times New Roman"/>
                <a:cs typeface="Times New Roman"/>
              </a:rPr>
              <a:t> </a:t>
            </a:r>
            <a:r>
              <a:rPr sz="1600" i="1" dirty="0">
                <a:solidFill>
                  <a:srgbClr val="444444"/>
                </a:solidFill>
                <a:latin typeface="Times New Roman"/>
                <a:cs typeface="Times New Roman"/>
              </a:rPr>
              <a:t>and</a:t>
            </a:r>
            <a:r>
              <a:rPr sz="1600" spc="-50" dirty="0">
                <a:solidFill>
                  <a:srgbClr val="444444"/>
                </a:solidFill>
                <a:latin typeface="Times New Roman"/>
                <a:cs typeface="Times New Roman"/>
              </a:rPr>
              <a:t> </a:t>
            </a:r>
            <a:r>
              <a:rPr sz="1600" b="1" i="1" u="sng" dirty="0">
                <a:solidFill>
                  <a:srgbClr val="FF0000"/>
                </a:solidFill>
                <a:uFill>
                  <a:solidFill>
                    <a:srgbClr val="FF0000"/>
                  </a:solidFill>
                </a:uFill>
                <a:latin typeface="Times New Roman"/>
                <a:cs typeface="Times New Roman"/>
              </a:rPr>
              <a:t>where</a:t>
            </a:r>
            <a:r>
              <a:rPr sz="1600" u="sng" spc="-3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Times New Roman"/>
                <a:cs typeface="Times New Roman"/>
              </a:rPr>
              <a:t>the</a:t>
            </a:r>
            <a:r>
              <a:rPr sz="1600" u="sng" spc="-3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Times New Roman"/>
                <a:cs typeface="Times New Roman"/>
              </a:rPr>
              <a:t>total</a:t>
            </a:r>
            <a:r>
              <a:rPr sz="1600" u="sng" spc="-3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Times New Roman"/>
                <a:cs typeface="Times New Roman"/>
              </a:rPr>
              <a:t>income</a:t>
            </a:r>
            <a:r>
              <a:rPr sz="1600" u="sng" spc="-1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Times New Roman"/>
                <a:cs typeface="Times New Roman"/>
              </a:rPr>
              <a:t>includes</a:t>
            </a:r>
            <a:r>
              <a:rPr sz="1600" u="sng" spc="-3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Times New Roman"/>
                <a:cs typeface="Times New Roman"/>
              </a:rPr>
              <a:t>income</a:t>
            </a:r>
            <a:r>
              <a:rPr sz="1600" u="sng" spc="-1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Times New Roman"/>
                <a:cs typeface="Times New Roman"/>
              </a:rPr>
              <a:t>chargeable</a:t>
            </a:r>
            <a:r>
              <a:rPr sz="1600" u="sng" spc="-3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Times New Roman"/>
                <a:cs typeface="Times New Roman"/>
              </a:rPr>
              <a:t>to</a:t>
            </a:r>
            <a:r>
              <a:rPr sz="1600" u="sng" spc="-35" dirty="0">
                <a:solidFill>
                  <a:srgbClr val="FF0000"/>
                </a:solidFill>
                <a:uFill>
                  <a:solidFill>
                    <a:srgbClr val="FF0000"/>
                  </a:solidFill>
                </a:uFill>
                <a:latin typeface="Times New Roman"/>
                <a:cs typeface="Times New Roman"/>
              </a:rPr>
              <a:t> </a:t>
            </a:r>
            <a:r>
              <a:rPr sz="1600" b="1" i="1" u="sng" spc="-10" dirty="0">
                <a:solidFill>
                  <a:srgbClr val="FF0000"/>
                </a:solidFill>
                <a:uFill>
                  <a:solidFill>
                    <a:srgbClr val="FF0000"/>
                  </a:solidFill>
                </a:uFill>
                <a:latin typeface="Times New Roman"/>
                <a:cs typeface="Times New Roman"/>
              </a:rPr>
              <a:t>income-</a:t>
            </a:r>
            <a:r>
              <a:rPr sz="1600" b="1" i="1" u="sng" dirty="0">
                <a:solidFill>
                  <a:srgbClr val="FF0000"/>
                </a:solidFill>
                <a:uFill>
                  <a:solidFill>
                    <a:srgbClr val="FF0000"/>
                  </a:solidFill>
                </a:uFill>
                <a:latin typeface="Times New Roman"/>
                <a:cs typeface="Times New Roman"/>
              </a:rPr>
              <a:t>tax,</a:t>
            </a:r>
            <a:r>
              <a:rPr sz="1600" spc="-10" dirty="0">
                <a:solidFill>
                  <a:srgbClr val="FF0000"/>
                </a:solidFill>
                <a:latin typeface="Times New Roman"/>
                <a:cs typeface="Times New Roman"/>
              </a:rPr>
              <a:t> </a:t>
            </a:r>
            <a:r>
              <a:rPr sz="1600" dirty="0">
                <a:solidFill>
                  <a:srgbClr val="444444"/>
                </a:solidFill>
                <a:latin typeface="Times New Roman"/>
                <a:cs typeface="Times New Roman"/>
              </a:rPr>
              <a:t>under</a:t>
            </a:r>
            <a:r>
              <a:rPr sz="1600" spc="-35" dirty="0">
                <a:solidFill>
                  <a:srgbClr val="444444"/>
                </a:solidFill>
                <a:latin typeface="Times New Roman"/>
                <a:cs typeface="Times New Roman"/>
              </a:rPr>
              <a:t> </a:t>
            </a:r>
            <a:r>
              <a:rPr sz="1600" dirty="0">
                <a:solidFill>
                  <a:srgbClr val="444444"/>
                </a:solidFill>
                <a:latin typeface="Times New Roman"/>
                <a:cs typeface="Times New Roman"/>
              </a:rPr>
              <a:t>the</a:t>
            </a:r>
            <a:r>
              <a:rPr sz="1600" spc="-30" dirty="0">
                <a:solidFill>
                  <a:srgbClr val="444444"/>
                </a:solidFill>
                <a:latin typeface="Times New Roman"/>
                <a:cs typeface="Times New Roman"/>
              </a:rPr>
              <a:t> </a:t>
            </a:r>
            <a:r>
              <a:rPr sz="1600" spc="-10" dirty="0">
                <a:solidFill>
                  <a:srgbClr val="444444"/>
                </a:solidFill>
                <a:latin typeface="Times New Roman"/>
                <a:cs typeface="Times New Roman"/>
              </a:rPr>
              <a:t>head,—</a:t>
            </a:r>
            <a:endParaRPr sz="1600">
              <a:latin typeface="Times New Roman"/>
              <a:cs typeface="Times New Roman"/>
            </a:endParaRPr>
          </a:p>
          <a:p>
            <a:pPr marL="62865" marR="57785" lvl="1" indent="405130" algn="just">
              <a:lnSpc>
                <a:spcPts val="1730"/>
              </a:lnSpc>
              <a:spcBef>
                <a:spcPts val="1590"/>
              </a:spcBef>
              <a:buAutoNum type="romanLcParenBoth"/>
              <a:tabLst>
                <a:tab pos="467995" algn="l"/>
              </a:tabLst>
            </a:pPr>
            <a:r>
              <a:rPr sz="1600" dirty="0">
                <a:solidFill>
                  <a:srgbClr val="444444"/>
                </a:solidFill>
                <a:latin typeface="Times New Roman"/>
                <a:cs typeface="Times New Roman"/>
              </a:rPr>
              <a:t>"Salaries</a:t>
            </a:r>
            <a:r>
              <a:rPr sz="1600" i="1" dirty="0">
                <a:solidFill>
                  <a:srgbClr val="444444"/>
                </a:solidFill>
                <a:latin typeface="Times New Roman"/>
                <a:cs typeface="Times New Roman"/>
              </a:rPr>
              <a:t>"</a:t>
            </a:r>
            <a:r>
              <a:rPr sz="1600" spc="140" dirty="0">
                <a:solidFill>
                  <a:srgbClr val="444444"/>
                </a:solidFill>
                <a:latin typeface="Times New Roman"/>
                <a:cs typeface="Times New Roman"/>
              </a:rPr>
              <a:t> </a:t>
            </a:r>
            <a:r>
              <a:rPr sz="1600" dirty="0">
                <a:solidFill>
                  <a:srgbClr val="444444"/>
                </a:solidFill>
                <a:latin typeface="Times New Roman"/>
                <a:cs typeface="Times New Roman"/>
              </a:rPr>
              <a:t>or</a:t>
            </a:r>
            <a:r>
              <a:rPr sz="1600" spc="130" dirty="0">
                <a:solidFill>
                  <a:srgbClr val="444444"/>
                </a:solidFill>
                <a:latin typeface="Times New Roman"/>
                <a:cs typeface="Times New Roman"/>
              </a:rPr>
              <a:t> </a:t>
            </a:r>
            <a:r>
              <a:rPr sz="1600" dirty="0">
                <a:solidFill>
                  <a:srgbClr val="444444"/>
                </a:solidFill>
                <a:latin typeface="Times New Roman"/>
                <a:cs typeface="Times New Roman"/>
              </a:rPr>
              <a:t>income</a:t>
            </a:r>
            <a:r>
              <a:rPr sz="1600" spc="145" dirty="0">
                <a:solidFill>
                  <a:srgbClr val="444444"/>
                </a:solidFill>
                <a:latin typeface="Times New Roman"/>
                <a:cs typeface="Times New Roman"/>
              </a:rPr>
              <a:t> </a:t>
            </a:r>
            <a:r>
              <a:rPr sz="1600" dirty="0">
                <a:solidFill>
                  <a:srgbClr val="444444"/>
                </a:solidFill>
                <a:latin typeface="Times New Roman"/>
                <a:cs typeface="Times New Roman"/>
              </a:rPr>
              <a:t>in</a:t>
            </a:r>
            <a:r>
              <a:rPr sz="1600" spc="135" dirty="0">
                <a:solidFill>
                  <a:srgbClr val="444444"/>
                </a:solidFill>
                <a:latin typeface="Times New Roman"/>
                <a:cs typeface="Times New Roman"/>
              </a:rPr>
              <a:t> </a:t>
            </a:r>
            <a:r>
              <a:rPr sz="1600" dirty="0">
                <a:solidFill>
                  <a:srgbClr val="444444"/>
                </a:solidFill>
                <a:latin typeface="Times New Roman"/>
                <a:cs typeface="Times New Roman"/>
              </a:rPr>
              <a:t>the</a:t>
            </a:r>
            <a:r>
              <a:rPr sz="1600" spc="135" dirty="0">
                <a:solidFill>
                  <a:srgbClr val="444444"/>
                </a:solidFill>
                <a:latin typeface="Times New Roman"/>
                <a:cs typeface="Times New Roman"/>
              </a:rPr>
              <a:t> </a:t>
            </a:r>
            <a:r>
              <a:rPr sz="1600" dirty="0">
                <a:solidFill>
                  <a:srgbClr val="444444"/>
                </a:solidFill>
                <a:latin typeface="Times New Roman"/>
                <a:cs typeface="Times New Roman"/>
              </a:rPr>
              <a:t>nature</a:t>
            </a:r>
            <a:r>
              <a:rPr sz="1600" spc="135" dirty="0">
                <a:solidFill>
                  <a:srgbClr val="444444"/>
                </a:solidFill>
                <a:latin typeface="Times New Roman"/>
                <a:cs typeface="Times New Roman"/>
              </a:rPr>
              <a:t> </a:t>
            </a:r>
            <a:r>
              <a:rPr sz="1600" dirty="0">
                <a:solidFill>
                  <a:srgbClr val="444444"/>
                </a:solidFill>
                <a:latin typeface="Times New Roman"/>
                <a:cs typeface="Times New Roman"/>
              </a:rPr>
              <a:t>of</a:t>
            </a:r>
            <a:r>
              <a:rPr sz="1600" spc="135" dirty="0">
                <a:solidFill>
                  <a:srgbClr val="444444"/>
                </a:solidFill>
                <a:latin typeface="Times New Roman"/>
                <a:cs typeface="Times New Roman"/>
              </a:rPr>
              <a:t> </a:t>
            </a:r>
            <a:r>
              <a:rPr sz="1600" dirty="0">
                <a:solidFill>
                  <a:srgbClr val="444444"/>
                </a:solidFill>
                <a:latin typeface="Times New Roman"/>
                <a:cs typeface="Times New Roman"/>
              </a:rPr>
              <a:t>family</a:t>
            </a:r>
            <a:r>
              <a:rPr sz="1600" spc="130" dirty="0">
                <a:solidFill>
                  <a:srgbClr val="444444"/>
                </a:solidFill>
                <a:latin typeface="Times New Roman"/>
                <a:cs typeface="Times New Roman"/>
              </a:rPr>
              <a:t> </a:t>
            </a:r>
            <a:r>
              <a:rPr sz="1600" dirty="0">
                <a:solidFill>
                  <a:srgbClr val="444444"/>
                </a:solidFill>
                <a:latin typeface="Times New Roman"/>
                <a:cs typeface="Times New Roman"/>
              </a:rPr>
              <a:t>pension</a:t>
            </a:r>
            <a:r>
              <a:rPr sz="1600" spc="145" dirty="0">
                <a:solidFill>
                  <a:srgbClr val="444444"/>
                </a:solidFill>
                <a:latin typeface="Times New Roman"/>
                <a:cs typeface="Times New Roman"/>
              </a:rPr>
              <a:t> </a:t>
            </a:r>
            <a:r>
              <a:rPr sz="1600" dirty="0">
                <a:solidFill>
                  <a:srgbClr val="444444"/>
                </a:solidFill>
                <a:latin typeface="Times New Roman"/>
                <a:cs typeface="Times New Roman"/>
              </a:rPr>
              <a:t>as</a:t>
            </a:r>
            <a:r>
              <a:rPr sz="1600" spc="130" dirty="0">
                <a:solidFill>
                  <a:srgbClr val="444444"/>
                </a:solidFill>
                <a:latin typeface="Times New Roman"/>
                <a:cs typeface="Times New Roman"/>
              </a:rPr>
              <a:t> </a:t>
            </a:r>
            <a:r>
              <a:rPr sz="1600" dirty="0">
                <a:solidFill>
                  <a:srgbClr val="444444"/>
                </a:solidFill>
                <a:latin typeface="Times New Roman"/>
                <a:cs typeface="Times New Roman"/>
              </a:rPr>
              <a:t>defined</a:t>
            </a:r>
            <a:r>
              <a:rPr sz="1600" spc="140" dirty="0">
                <a:solidFill>
                  <a:srgbClr val="444444"/>
                </a:solidFill>
                <a:latin typeface="Times New Roman"/>
                <a:cs typeface="Times New Roman"/>
              </a:rPr>
              <a:t> </a:t>
            </a:r>
            <a:r>
              <a:rPr sz="1600" dirty="0">
                <a:solidFill>
                  <a:srgbClr val="444444"/>
                </a:solidFill>
                <a:latin typeface="Times New Roman"/>
                <a:cs typeface="Times New Roman"/>
              </a:rPr>
              <a:t>in</a:t>
            </a:r>
            <a:r>
              <a:rPr sz="1600" spc="140" dirty="0">
                <a:solidFill>
                  <a:srgbClr val="444444"/>
                </a:solidFill>
                <a:latin typeface="Times New Roman"/>
                <a:cs typeface="Times New Roman"/>
              </a:rPr>
              <a:t> </a:t>
            </a:r>
            <a:r>
              <a:rPr sz="1600" dirty="0">
                <a:solidFill>
                  <a:srgbClr val="444444"/>
                </a:solidFill>
                <a:latin typeface="Times New Roman"/>
                <a:cs typeface="Times New Roman"/>
              </a:rPr>
              <a:t>the</a:t>
            </a:r>
            <a:r>
              <a:rPr sz="1600" spc="130" dirty="0">
                <a:solidFill>
                  <a:srgbClr val="444444"/>
                </a:solidFill>
                <a:latin typeface="Times New Roman"/>
                <a:cs typeface="Times New Roman"/>
              </a:rPr>
              <a:t> </a:t>
            </a:r>
            <a:r>
              <a:rPr sz="1600" i="1" dirty="0">
                <a:solidFill>
                  <a:srgbClr val="444444"/>
                </a:solidFill>
                <a:latin typeface="Times New Roman"/>
                <a:cs typeface="Times New Roman"/>
              </a:rPr>
              <a:t>Explanation</a:t>
            </a:r>
            <a:r>
              <a:rPr sz="1600" spc="150" dirty="0">
                <a:solidFill>
                  <a:srgbClr val="444444"/>
                </a:solidFill>
                <a:latin typeface="Times New Roman"/>
                <a:cs typeface="Times New Roman"/>
              </a:rPr>
              <a:t> </a:t>
            </a:r>
            <a:r>
              <a:rPr sz="1600" dirty="0">
                <a:solidFill>
                  <a:srgbClr val="444444"/>
                </a:solidFill>
                <a:latin typeface="Times New Roman"/>
                <a:cs typeface="Times New Roman"/>
              </a:rPr>
              <a:t>to</a:t>
            </a:r>
            <a:r>
              <a:rPr sz="1600" spc="140" dirty="0">
                <a:solidFill>
                  <a:srgbClr val="444444"/>
                </a:solidFill>
                <a:latin typeface="Times New Roman"/>
                <a:cs typeface="Times New Roman"/>
              </a:rPr>
              <a:t> </a:t>
            </a:r>
            <a:r>
              <a:rPr sz="1600" dirty="0">
                <a:solidFill>
                  <a:srgbClr val="444444"/>
                </a:solidFill>
                <a:latin typeface="Times New Roman"/>
                <a:cs typeface="Times New Roman"/>
              </a:rPr>
              <a:t>clause</a:t>
            </a:r>
            <a:r>
              <a:rPr sz="1600" spc="145" dirty="0">
                <a:solidFill>
                  <a:srgbClr val="444444"/>
                </a:solidFill>
                <a:latin typeface="Times New Roman"/>
                <a:cs typeface="Times New Roman"/>
              </a:rPr>
              <a:t> </a:t>
            </a:r>
            <a:r>
              <a:rPr sz="1600" dirty="0">
                <a:solidFill>
                  <a:srgbClr val="444444"/>
                </a:solidFill>
                <a:latin typeface="Times New Roman"/>
                <a:cs typeface="Times New Roman"/>
              </a:rPr>
              <a:t>(</a:t>
            </a:r>
            <a:r>
              <a:rPr sz="1600" i="1" dirty="0">
                <a:solidFill>
                  <a:srgbClr val="444444"/>
                </a:solidFill>
                <a:latin typeface="Times New Roman"/>
                <a:cs typeface="Times New Roman"/>
              </a:rPr>
              <a:t>iia</a:t>
            </a:r>
            <a:r>
              <a:rPr sz="1600" dirty="0">
                <a:solidFill>
                  <a:srgbClr val="444444"/>
                </a:solidFill>
                <a:latin typeface="Times New Roman"/>
                <a:cs typeface="Times New Roman"/>
              </a:rPr>
              <a:t>)</a:t>
            </a:r>
            <a:r>
              <a:rPr sz="1600" spc="130" dirty="0">
                <a:solidFill>
                  <a:srgbClr val="444444"/>
                </a:solidFill>
                <a:latin typeface="Times New Roman"/>
                <a:cs typeface="Times New Roman"/>
              </a:rPr>
              <a:t> </a:t>
            </a:r>
            <a:r>
              <a:rPr sz="1600" spc="-25" dirty="0">
                <a:solidFill>
                  <a:srgbClr val="444444"/>
                </a:solidFill>
                <a:latin typeface="Times New Roman"/>
                <a:cs typeface="Times New Roman"/>
              </a:rPr>
              <a:t>of </a:t>
            </a:r>
            <a:r>
              <a:rPr sz="1600" dirty="0">
                <a:solidFill>
                  <a:srgbClr val="444444"/>
                </a:solidFill>
                <a:latin typeface="Times New Roman"/>
                <a:cs typeface="Times New Roman"/>
              </a:rPr>
              <a:t>section</a:t>
            </a:r>
            <a:r>
              <a:rPr sz="1600" spc="-15" dirty="0">
                <a:solidFill>
                  <a:srgbClr val="444444"/>
                </a:solidFill>
                <a:latin typeface="Times New Roman"/>
                <a:cs typeface="Times New Roman"/>
              </a:rPr>
              <a:t> </a:t>
            </a:r>
            <a:r>
              <a:rPr sz="1600" dirty="0">
                <a:solidFill>
                  <a:srgbClr val="444444"/>
                </a:solidFill>
                <a:latin typeface="Times New Roman"/>
                <a:cs typeface="Times New Roman"/>
              </a:rPr>
              <a:t>57;</a:t>
            </a:r>
            <a:r>
              <a:rPr sz="1600" spc="-20" dirty="0">
                <a:solidFill>
                  <a:srgbClr val="444444"/>
                </a:solidFill>
                <a:latin typeface="Times New Roman"/>
                <a:cs typeface="Times New Roman"/>
              </a:rPr>
              <a:t> </a:t>
            </a:r>
            <a:r>
              <a:rPr sz="1600" spc="-25" dirty="0">
                <a:solidFill>
                  <a:srgbClr val="444444"/>
                </a:solidFill>
                <a:latin typeface="Times New Roman"/>
                <a:cs typeface="Times New Roman"/>
              </a:rPr>
              <a:t>or</a:t>
            </a:r>
            <a:endParaRPr sz="1600">
              <a:latin typeface="Times New Roman"/>
              <a:cs typeface="Times New Roman"/>
            </a:endParaRPr>
          </a:p>
          <a:p>
            <a:pPr marL="449580" lvl="1" indent="-386080" algn="just">
              <a:lnSpc>
                <a:spcPts val="1825"/>
              </a:lnSpc>
              <a:spcBef>
                <a:spcPts val="1390"/>
              </a:spcBef>
              <a:buFont typeface="Times New Roman"/>
              <a:buAutoNum type="romanLcParenBoth"/>
              <a:tabLst>
                <a:tab pos="449580" algn="l"/>
              </a:tabLst>
            </a:pPr>
            <a:r>
              <a:rPr sz="1600" b="1" i="1" dirty="0">
                <a:solidFill>
                  <a:srgbClr val="444444"/>
                </a:solidFill>
                <a:latin typeface="Times New Roman"/>
                <a:cs typeface="Times New Roman"/>
              </a:rPr>
              <a:t>"Income</a:t>
            </a:r>
            <a:r>
              <a:rPr sz="1600" spc="110" dirty="0">
                <a:solidFill>
                  <a:srgbClr val="444444"/>
                </a:solidFill>
                <a:latin typeface="Times New Roman"/>
                <a:cs typeface="Times New Roman"/>
              </a:rPr>
              <a:t> </a:t>
            </a:r>
            <a:r>
              <a:rPr sz="1600" b="1" i="1" dirty="0">
                <a:solidFill>
                  <a:srgbClr val="444444"/>
                </a:solidFill>
                <a:latin typeface="Times New Roman"/>
                <a:cs typeface="Times New Roman"/>
              </a:rPr>
              <a:t>from</a:t>
            </a:r>
            <a:r>
              <a:rPr sz="1600" spc="95" dirty="0">
                <a:solidFill>
                  <a:srgbClr val="444444"/>
                </a:solidFill>
                <a:latin typeface="Times New Roman"/>
                <a:cs typeface="Times New Roman"/>
              </a:rPr>
              <a:t> </a:t>
            </a:r>
            <a:r>
              <a:rPr sz="1600" b="1" i="1" dirty="0">
                <a:solidFill>
                  <a:srgbClr val="444444"/>
                </a:solidFill>
                <a:latin typeface="Times New Roman"/>
                <a:cs typeface="Times New Roman"/>
              </a:rPr>
              <a:t>house</a:t>
            </a:r>
            <a:r>
              <a:rPr sz="1600" spc="100" dirty="0">
                <a:solidFill>
                  <a:srgbClr val="444444"/>
                </a:solidFill>
                <a:latin typeface="Times New Roman"/>
                <a:cs typeface="Times New Roman"/>
              </a:rPr>
              <a:t> </a:t>
            </a:r>
            <a:r>
              <a:rPr sz="1600" b="1" i="1" dirty="0">
                <a:solidFill>
                  <a:srgbClr val="444444"/>
                </a:solidFill>
                <a:latin typeface="Times New Roman"/>
                <a:cs typeface="Times New Roman"/>
              </a:rPr>
              <a:t>property",</a:t>
            </a:r>
            <a:r>
              <a:rPr sz="1600" spc="110" dirty="0">
                <a:solidFill>
                  <a:srgbClr val="444444"/>
                </a:solidFill>
                <a:latin typeface="Times New Roman"/>
                <a:cs typeface="Times New Roman"/>
              </a:rPr>
              <a:t> </a:t>
            </a:r>
            <a:r>
              <a:rPr sz="1600" b="1" i="1" dirty="0">
                <a:solidFill>
                  <a:srgbClr val="444444"/>
                </a:solidFill>
                <a:latin typeface="Times New Roman"/>
                <a:cs typeface="Times New Roman"/>
              </a:rPr>
              <a:t>where</a:t>
            </a:r>
            <a:r>
              <a:rPr sz="1600" spc="105" dirty="0">
                <a:solidFill>
                  <a:srgbClr val="444444"/>
                </a:solidFill>
                <a:latin typeface="Times New Roman"/>
                <a:cs typeface="Times New Roman"/>
              </a:rPr>
              <a:t> </a:t>
            </a:r>
            <a:r>
              <a:rPr sz="1600" b="1" i="1" dirty="0">
                <a:solidFill>
                  <a:srgbClr val="444444"/>
                </a:solidFill>
                <a:latin typeface="Times New Roman"/>
                <a:cs typeface="Times New Roman"/>
              </a:rPr>
              <a:t>assessee</a:t>
            </a:r>
            <a:r>
              <a:rPr sz="1600" spc="120" dirty="0">
                <a:solidFill>
                  <a:srgbClr val="444444"/>
                </a:solidFill>
                <a:latin typeface="Times New Roman"/>
                <a:cs typeface="Times New Roman"/>
              </a:rPr>
              <a:t> </a:t>
            </a:r>
            <a:r>
              <a:rPr sz="1600" b="1" i="1" dirty="0">
                <a:solidFill>
                  <a:srgbClr val="444444"/>
                </a:solidFill>
                <a:latin typeface="Times New Roman"/>
                <a:cs typeface="Times New Roman"/>
              </a:rPr>
              <a:t>does</a:t>
            </a:r>
            <a:r>
              <a:rPr sz="1600" spc="105" dirty="0">
                <a:solidFill>
                  <a:srgbClr val="444444"/>
                </a:solidFill>
                <a:latin typeface="Times New Roman"/>
                <a:cs typeface="Times New Roman"/>
              </a:rPr>
              <a:t> </a:t>
            </a:r>
            <a:r>
              <a:rPr sz="1600" b="1" i="1" dirty="0">
                <a:solidFill>
                  <a:srgbClr val="444444"/>
                </a:solidFill>
                <a:latin typeface="Times New Roman"/>
                <a:cs typeface="Times New Roman"/>
              </a:rPr>
              <a:t>not</a:t>
            </a:r>
            <a:r>
              <a:rPr sz="1600" spc="100" dirty="0">
                <a:solidFill>
                  <a:srgbClr val="444444"/>
                </a:solidFill>
                <a:latin typeface="Times New Roman"/>
                <a:cs typeface="Times New Roman"/>
              </a:rPr>
              <a:t> </a:t>
            </a:r>
            <a:r>
              <a:rPr sz="1600" b="1" i="1" dirty="0">
                <a:solidFill>
                  <a:srgbClr val="444444"/>
                </a:solidFill>
                <a:latin typeface="Times New Roman"/>
                <a:cs typeface="Times New Roman"/>
              </a:rPr>
              <a:t>own</a:t>
            </a:r>
            <a:r>
              <a:rPr sz="1600" spc="105" dirty="0">
                <a:solidFill>
                  <a:srgbClr val="444444"/>
                </a:solidFill>
                <a:latin typeface="Times New Roman"/>
                <a:cs typeface="Times New Roman"/>
              </a:rPr>
              <a:t> </a:t>
            </a:r>
            <a:r>
              <a:rPr sz="1600" b="1" i="1" dirty="0">
                <a:solidFill>
                  <a:srgbClr val="444444"/>
                </a:solidFill>
                <a:latin typeface="Times New Roman"/>
                <a:cs typeface="Times New Roman"/>
              </a:rPr>
              <a:t>more</a:t>
            </a:r>
            <a:r>
              <a:rPr sz="1600" spc="105" dirty="0">
                <a:solidFill>
                  <a:srgbClr val="444444"/>
                </a:solidFill>
                <a:latin typeface="Times New Roman"/>
                <a:cs typeface="Times New Roman"/>
              </a:rPr>
              <a:t> </a:t>
            </a:r>
            <a:r>
              <a:rPr sz="1600" b="1" i="1" dirty="0">
                <a:solidFill>
                  <a:srgbClr val="444444"/>
                </a:solidFill>
                <a:latin typeface="Times New Roman"/>
                <a:cs typeface="Times New Roman"/>
              </a:rPr>
              <a:t>than</a:t>
            </a:r>
            <a:r>
              <a:rPr sz="1600" spc="105" dirty="0">
                <a:solidFill>
                  <a:srgbClr val="444444"/>
                </a:solidFill>
                <a:latin typeface="Times New Roman"/>
                <a:cs typeface="Times New Roman"/>
              </a:rPr>
              <a:t> </a:t>
            </a:r>
            <a:r>
              <a:rPr sz="1600" b="1" i="1" dirty="0">
                <a:solidFill>
                  <a:srgbClr val="FF0000"/>
                </a:solidFill>
                <a:latin typeface="Times New Roman"/>
                <a:cs typeface="Times New Roman"/>
              </a:rPr>
              <a:t>TWO</a:t>
            </a:r>
            <a:r>
              <a:rPr sz="1600" spc="105" dirty="0">
                <a:solidFill>
                  <a:srgbClr val="FF0000"/>
                </a:solidFill>
                <a:latin typeface="Times New Roman"/>
                <a:cs typeface="Times New Roman"/>
              </a:rPr>
              <a:t> </a:t>
            </a:r>
            <a:r>
              <a:rPr sz="1600" b="1" i="1" dirty="0">
                <a:solidFill>
                  <a:srgbClr val="444444"/>
                </a:solidFill>
                <a:latin typeface="Times New Roman"/>
                <a:cs typeface="Times New Roman"/>
              </a:rPr>
              <a:t>house</a:t>
            </a:r>
            <a:r>
              <a:rPr sz="1600" spc="100" dirty="0">
                <a:solidFill>
                  <a:srgbClr val="444444"/>
                </a:solidFill>
                <a:latin typeface="Times New Roman"/>
                <a:cs typeface="Times New Roman"/>
              </a:rPr>
              <a:t> </a:t>
            </a:r>
            <a:r>
              <a:rPr sz="1600" b="1" i="1" dirty="0">
                <a:solidFill>
                  <a:srgbClr val="444444"/>
                </a:solidFill>
                <a:latin typeface="Times New Roman"/>
                <a:cs typeface="Times New Roman"/>
              </a:rPr>
              <a:t>property</a:t>
            </a:r>
            <a:r>
              <a:rPr sz="1600" spc="105" dirty="0">
                <a:solidFill>
                  <a:srgbClr val="444444"/>
                </a:solidFill>
                <a:latin typeface="Times New Roman"/>
                <a:cs typeface="Times New Roman"/>
              </a:rPr>
              <a:t> </a:t>
            </a:r>
            <a:r>
              <a:rPr sz="1600" b="1" i="1" spc="-25" dirty="0">
                <a:solidFill>
                  <a:srgbClr val="444444"/>
                </a:solidFill>
                <a:latin typeface="Times New Roman"/>
                <a:cs typeface="Times New Roman"/>
              </a:rPr>
              <a:t>and</a:t>
            </a:r>
            <a:endParaRPr sz="1600">
              <a:latin typeface="Times New Roman"/>
              <a:cs typeface="Times New Roman"/>
            </a:endParaRPr>
          </a:p>
          <a:p>
            <a:pPr marL="63500" algn="just">
              <a:lnSpc>
                <a:spcPts val="1825"/>
              </a:lnSpc>
            </a:pPr>
            <a:r>
              <a:rPr sz="1600" b="1" i="1" dirty="0">
                <a:solidFill>
                  <a:srgbClr val="444444"/>
                </a:solidFill>
                <a:latin typeface="Times New Roman"/>
                <a:cs typeface="Times New Roman"/>
              </a:rPr>
              <a:t>does</a:t>
            </a:r>
            <a:r>
              <a:rPr sz="1600" spc="-40" dirty="0">
                <a:solidFill>
                  <a:srgbClr val="444444"/>
                </a:solidFill>
                <a:latin typeface="Times New Roman"/>
                <a:cs typeface="Times New Roman"/>
              </a:rPr>
              <a:t> </a:t>
            </a:r>
            <a:r>
              <a:rPr sz="1600" b="1" i="1" dirty="0">
                <a:solidFill>
                  <a:srgbClr val="444444"/>
                </a:solidFill>
                <a:latin typeface="Times New Roman"/>
                <a:cs typeface="Times New Roman"/>
              </a:rPr>
              <a:t>not</a:t>
            </a:r>
            <a:r>
              <a:rPr sz="1600" spc="-20" dirty="0">
                <a:solidFill>
                  <a:srgbClr val="444444"/>
                </a:solidFill>
                <a:latin typeface="Times New Roman"/>
                <a:cs typeface="Times New Roman"/>
              </a:rPr>
              <a:t> </a:t>
            </a:r>
            <a:r>
              <a:rPr sz="1600" b="1" i="1" dirty="0">
                <a:solidFill>
                  <a:srgbClr val="444444"/>
                </a:solidFill>
                <a:latin typeface="Times New Roman"/>
                <a:cs typeface="Times New Roman"/>
              </a:rPr>
              <a:t>have</a:t>
            </a:r>
            <a:r>
              <a:rPr sz="1600" spc="-35" dirty="0">
                <a:solidFill>
                  <a:srgbClr val="444444"/>
                </a:solidFill>
                <a:latin typeface="Times New Roman"/>
                <a:cs typeface="Times New Roman"/>
              </a:rPr>
              <a:t> </a:t>
            </a:r>
            <a:r>
              <a:rPr sz="1600" b="1" i="1" dirty="0">
                <a:solidFill>
                  <a:srgbClr val="444444"/>
                </a:solidFill>
                <a:latin typeface="Times New Roman"/>
                <a:cs typeface="Times New Roman"/>
              </a:rPr>
              <a:t>any</a:t>
            </a:r>
            <a:r>
              <a:rPr sz="1600" spc="-20" dirty="0">
                <a:solidFill>
                  <a:srgbClr val="444444"/>
                </a:solidFill>
                <a:latin typeface="Times New Roman"/>
                <a:cs typeface="Times New Roman"/>
              </a:rPr>
              <a:t> </a:t>
            </a:r>
            <a:r>
              <a:rPr sz="1600" b="1" i="1" dirty="0">
                <a:solidFill>
                  <a:srgbClr val="444444"/>
                </a:solidFill>
                <a:latin typeface="Times New Roman"/>
                <a:cs typeface="Times New Roman"/>
              </a:rPr>
              <a:t>brought</a:t>
            </a:r>
            <a:r>
              <a:rPr sz="1600" spc="-40" dirty="0">
                <a:solidFill>
                  <a:srgbClr val="444444"/>
                </a:solidFill>
                <a:latin typeface="Times New Roman"/>
                <a:cs typeface="Times New Roman"/>
              </a:rPr>
              <a:t> </a:t>
            </a:r>
            <a:r>
              <a:rPr sz="1600" b="1" i="1" dirty="0">
                <a:solidFill>
                  <a:srgbClr val="444444"/>
                </a:solidFill>
                <a:latin typeface="Times New Roman"/>
                <a:cs typeface="Times New Roman"/>
              </a:rPr>
              <a:t>forward</a:t>
            </a:r>
            <a:r>
              <a:rPr sz="1600" spc="-20" dirty="0">
                <a:solidFill>
                  <a:srgbClr val="444444"/>
                </a:solidFill>
                <a:latin typeface="Times New Roman"/>
                <a:cs typeface="Times New Roman"/>
              </a:rPr>
              <a:t> </a:t>
            </a:r>
            <a:r>
              <a:rPr sz="1600" b="1" i="1" dirty="0">
                <a:solidFill>
                  <a:srgbClr val="444444"/>
                </a:solidFill>
                <a:latin typeface="Times New Roman"/>
                <a:cs typeface="Times New Roman"/>
              </a:rPr>
              <a:t>loss</a:t>
            </a:r>
            <a:r>
              <a:rPr sz="1600" spc="-15" dirty="0">
                <a:solidFill>
                  <a:srgbClr val="444444"/>
                </a:solidFill>
                <a:latin typeface="Times New Roman"/>
                <a:cs typeface="Times New Roman"/>
              </a:rPr>
              <a:t> </a:t>
            </a:r>
            <a:r>
              <a:rPr sz="1575" b="1" i="1" baseline="26455" dirty="0">
                <a:solidFill>
                  <a:srgbClr val="0071C5"/>
                </a:solidFill>
                <a:latin typeface="Times New Roman"/>
                <a:cs typeface="Times New Roman"/>
              </a:rPr>
              <a:t>3</a:t>
            </a:r>
            <a:r>
              <a:rPr sz="1600" b="1" i="1" dirty="0">
                <a:solidFill>
                  <a:srgbClr val="444444"/>
                </a:solidFill>
                <a:latin typeface="Times New Roman"/>
                <a:cs typeface="Times New Roman"/>
              </a:rPr>
              <a:t>or</a:t>
            </a:r>
            <a:r>
              <a:rPr sz="1600" spc="-30" dirty="0">
                <a:solidFill>
                  <a:srgbClr val="444444"/>
                </a:solidFill>
                <a:latin typeface="Times New Roman"/>
                <a:cs typeface="Times New Roman"/>
              </a:rPr>
              <a:t> </a:t>
            </a:r>
            <a:r>
              <a:rPr sz="1600" b="1" i="1" dirty="0">
                <a:solidFill>
                  <a:srgbClr val="444444"/>
                </a:solidFill>
                <a:latin typeface="Times New Roman"/>
                <a:cs typeface="Times New Roman"/>
              </a:rPr>
              <a:t>loss</a:t>
            </a:r>
            <a:r>
              <a:rPr sz="1600" spc="-15" dirty="0">
                <a:solidFill>
                  <a:srgbClr val="444444"/>
                </a:solidFill>
                <a:latin typeface="Times New Roman"/>
                <a:cs typeface="Times New Roman"/>
              </a:rPr>
              <a:t> </a:t>
            </a:r>
            <a:r>
              <a:rPr sz="1600" b="1" i="1" dirty="0">
                <a:solidFill>
                  <a:srgbClr val="444444"/>
                </a:solidFill>
                <a:latin typeface="Times New Roman"/>
                <a:cs typeface="Times New Roman"/>
              </a:rPr>
              <a:t>to</a:t>
            </a:r>
            <a:r>
              <a:rPr sz="1600" spc="-30" dirty="0">
                <a:solidFill>
                  <a:srgbClr val="444444"/>
                </a:solidFill>
                <a:latin typeface="Times New Roman"/>
                <a:cs typeface="Times New Roman"/>
              </a:rPr>
              <a:t> </a:t>
            </a:r>
            <a:r>
              <a:rPr sz="1600" b="1" i="1" dirty="0">
                <a:solidFill>
                  <a:srgbClr val="444444"/>
                </a:solidFill>
                <a:latin typeface="Times New Roman"/>
                <a:cs typeface="Times New Roman"/>
              </a:rPr>
              <a:t>be</a:t>
            </a:r>
            <a:r>
              <a:rPr sz="1600" spc="-30" dirty="0">
                <a:solidFill>
                  <a:srgbClr val="444444"/>
                </a:solidFill>
                <a:latin typeface="Times New Roman"/>
                <a:cs typeface="Times New Roman"/>
              </a:rPr>
              <a:t> </a:t>
            </a:r>
            <a:r>
              <a:rPr sz="1600" b="1" i="1" dirty="0">
                <a:solidFill>
                  <a:srgbClr val="444444"/>
                </a:solidFill>
                <a:latin typeface="Times New Roman"/>
                <a:cs typeface="Times New Roman"/>
              </a:rPr>
              <a:t>carried</a:t>
            </a:r>
            <a:r>
              <a:rPr sz="1600" spc="-15" dirty="0">
                <a:solidFill>
                  <a:srgbClr val="444444"/>
                </a:solidFill>
                <a:latin typeface="Times New Roman"/>
                <a:cs typeface="Times New Roman"/>
              </a:rPr>
              <a:t> </a:t>
            </a:r>
            <a:r>
              <a:rPr sz="1600" b="1" i="1" dirty="0">
                <a:solidFill>
                  <a:srgbClr val="444444"/>
                </a:solidFill>
                <a:latin typeface="Times New Roman"/>
                <a:cs typeface="Times New Roman"/>
              </a:rPr>
              <a:t>forward</a:t>
            </a:r>
            <a:r>
              <a:rPr sz="1600" spc="-25" dirty="0">
                <a:solidFill>
                  <a:srgbClr val="444444"/>
                </a:solidFill>
                <a:latin typeface="Times New Roman"/>
                <a:cs typeface="Times New Roman"/>
              </a:rPr>
              <a:t> </a:t>
            </a:r>
            <a:r>
              <a:rPr sz="1600" b="1" i="1" dirty="0">
                <a:solidFill>
                  <a:srgbClr val="444444"/>
                </a:solidFill>
                <a:latin typeface="Times New Roman"/>
                <a:cs typeface="Times New Roman"/>
              </a:rPr>
              <a:t>under</a:t>
            </a:r>
            <a:r>
              <a:rPr sz="1600" spc="-15" dirty="0">
                <a:solidFill>
                  <a:srgbClr val="444444"/>
                </a:solidFill>
                <a:latin typeface="Times New Roman"/>
                <a:cs typeface="Times New Roman"/>
              </a:rPr>
              <a:t> </a:t>
            </a:r>
            <a:r>
              <a:rPr sz="1600" b="1" i="1" dirty="0">
                <a:solidFill>
                  <a:srgbClr val="444444"/>
                </a:solidFill>
                <a:latin typeface="Times New Roman"/>
                <a:cs typeface="Times New Roman"/>
              </a:rPr>
              <a:t>the</a:t>
            </a:r>
            <a:r>
              <a:rPr sz="1600" spc="-25" dirty="0">
                <a:solidFill>
                  <a:srgbClr val="444444"/>
                </a:solidFill>
                <a:latin typeface="Times New Roman"/>
                <a:cs typeface="Times New Roman"/>
              </a:rPr>
              <a:t> </a:t>
            </a:r>
            <a:r>
              <a:rPr sz="1600" b="1" i="1" dirty="0">
                <a:solidFill>
                  <a:srgbClr val="444444"/>
                </a:solidFill>
                <a:latin typeface="Times New Roman"/>
                <a:cs typeface="Times New Roman"/>
              </a:rPr>
              <a:t>head;</a:t>
            </a:r>
            <a:r>
              <a:rPr sz="1600" spc="-25" dirty="0">
                <a:solidFill>
                  <a:srgbClr val="444444"/>
                </a:solidFill>
                <a:latin typeface="Times New Roman"/>
                <a:cs typeface="Times New Roman"/>
              </a:rPr>
              <a:t> </a:t>
            </a:r>
            <a:r>
              <a:rPr sz="1600" b="1" i="1" spc="-25" dirty="0">
                <a:solidFill>
                  <a:srgbClr val="444444"/>
                </a:solidFill>
                <a:latin typeface="Times New Roman"/>
                <a:cs typeface="Times New Roman"/>
              </a:rPr>
              <a:t>or</a:t>
            </a:r>
            <a:endParaRPr sz="1600">
              <a:latin typeface="Times New Roman"/>
              <a:cs typeface="Times New Roman"/>
            </a:endParaRPr>
          </a:p>
          <a:p>
            <a:pPr marL="62865" marR="56515" lvl="1" indent="435609" algn="just">
              <a:lnSpc>
                <a:spcPts val="1730"/>
              </a:lnSpc>
              <a:spcBef>
                <a:spcPts val="1620"/>
              </a:spcBef>
              <a:buAutoNum type="romanLcParenBoth" startAt="3"/>
              <a:tabLst>
                <a:tab pos="498475" algn="l"/>
              </a:tabLst>
            </a:pPr>
            <a:r>
              <a:rPr sz="1600" dirty="0">
                <a:solidFill>
                  <a:srgbClr val="444444"/>
                </a:solidFill>
                <a:latin typeface="Times New Roman"/>
                <a:cs typeface="Times New Roman"/>
              </a:rPr>
              <a:t>"Income</a:t>
            </a:r>
            <a:r>
              <a:rPr sz="1600" spc="90" dirty="0">
                <a:solidFill>
                  <a:srgbClr val="444444"/>
                </a:solidFill>
                <a:latin typeface="Times New Roman"/>
                <a:cs typeface="Times New Roman"/>
              </a:rPr>
              <a:t> </a:t>
            </a:r>
            <a:r>
              <a:rPr sz="1600" dirty="0">
                <a:solidFill>
                  <a:srgbClr val="444444"/>
                </a:solidFill>
                <a:latin typeface="Times New Roman"/>
                <a:cs typeface="Times New Roman"/>
              </a:rPr>
              <a:t>from</a:t>
            </a:r>
            <a:r>
              <a:rPr sz="1600" spc="80" dirty="0">
                <a:solidFill>
                  <a:srgbClr val="444444"/>
                </a:solidFill>
                <a:latin typeface="Times New Roman"/>
                <a:cs typeface="Times New Roman"/>
              </a:rPr>
              <a:t> </a:t>
            </a:r>
            <a:r>
              <a:rPr sz="1600" dirty="0">
                <a:solidFill>
                  <a:srgbClr val="444444"/>
                </a:solidFill>
                <a:latin typeface="Times New Roman"/>
                <a:cs typeface="Times New Roman"/>
              </a:rPr>
              <a:t>other</a:t>
            </a:r>
            <a:r>
              <a:rPr sz="1600" spc="85" dirty="0">
                <a:solidFill>
                  <a:srgbClr val="444444"/>
                </a:solidFill>
                <a:latin typeface="Times New Roman"/>
                <a:cs typeface="Times New Roman"/>
              </a:rPr>
              <a:t> </a:t>
            </a:r>
            <a:r>
              <a:rPr sz="1600" dirty="0">
                <a:solidFill>
                  <a:srgbClr val="444444"/>
                </a:solidFill>
                <a:latin typeface="Times New Roman"/>
                <a:cs typeface="Times New Roman"/>
              </a:rPr>
              <a:t>sources</a:t>
            </a:r>
            <a:r>
              <a:rPr sz="1600" i="1" dirty="0">
                <a:solidFill>
                  <a:srgbClr val="444444"/>
                </a:solidFill>
                <a:latin typeface="Times New Roman"/>
                <a:cs typeface="Times New Roman"/>
              </a:rPr>
              <a:t>"</a:t>
            </a:r>
            <a:r>
              <a:rPr sz="1600" dirty="0">
                <a:solidFill>
                  <a:srgbClr val="444444"/>
                </a:solidFill>
                <a:latin typeface="Times New Roman"/>
                <a:cs typeface="Times New Roman"/>
              </a:rPr>
              <a:t>,</a:t>
            </a:r>
            <a:r>
              <a:rPr sz="1600" spc="85" dirty="0">
                <a:solidFill>
                  <a:srgbClr val="444444"/>
                </a:solidFill>
                <a:latin typeface="Times New Roman"/>
                <a:cs typeface="Times New Roman"/>
              </a:rPr>
              <a:t> </a:t>
            </a:r>
            <a:r>
              <a:rPr sz="1600" dirty="0">
                <a:solidFill>
                  <a:srgbClr val="444444"/>
                </a:solidFill>
                <a:latin typeface="Times New Roman"/>
                <a:cs typeface="Times New Roman"/>
              </a:rPr>
              <a:t>except</a:t>
            </a:r>
            <a:r>
              <a:rPr sz="1600" spc="90" dirty="0">
                <a:solidFill>
                  <a:srgbClr val="444444"/>
                </a:solidFill>
                <a:latin typeface="Times New Roman"/>
                <a:cs typeface="Times New Roman"/>
              </a:rPr>
              <a:t> </a:t>
            </a:r>
            <a:r>
              <a:rPr sz="1600" dirty="0">
                <a:solidFill>
                  <a:srgbClr val="444444"/>
                </a:solidFill>
                <a:latin typeface="Times New Roman"/>
                <a:cs typeface="Times New Roman"/>
              </a:rPr>
              <a:t>winnings</a:t>
            </a:r>
            <a:r>
              <a:rPr sz="1600" spc="80" dirty="0">
                <a:solidFill>
                  <a:srgbClr val="444444"/>
                </a:solidFill>
                <a:latin typeface="Times New Roman"/>
                <a:cs typeface="Times New Roman"/>
              </a:rPr>
              <a:t> </a:t>
            </a:r>
            <a:r>
              <a:rPr sz="1600" dirty="0">
                <a:solidFill>
                  <a:srgbClr val="444444"/>
                </a:solidFill>
                <a:latin typeface="Times New Roman"/>
                <a:cs typeface="Times New Roman"/>
              </a:rPr>
              <a:t>from</a:t>
            </a:r>
            <a:r>
              <a:rPr sz="1600" spc="75" dirty="0">
                <a:solidFill>
                  <a:srgbClr val="444444"/>
                </a:solidFill>
                <a:latin typeface="Times New Roman"/>
                <a:cs typeface="Times New Roman"/>
              </a:rPr>
              <a:t> </a:t>
            </a:r>
            <a:r>
              <a:rPr sz="1600" dirty="0">
                <a:solidFill>
                  <a:srgbClr val="444444"/>
                </a:solidFill>
                <a:latin typeface="Times New Roman"/>
                <a:cs typeface="Times New Roman"/>
              </a:rPr>
              <a:t>lottery</a:t>
            </a:r>
            <a:r>
              <a:rPr sz="1600" spc="75" dirty="0">
                <a:solidFill>
                  <a:srgbClr val="444444"/>
                </a:solidFill>
                <a:latin typeface="Times New Roman"/>
                <a:cs typeface="Times New Roman"/>
              </a:rPr>
              <a:t> </a:t>
            </a:r>
            <a:r>
              <a:rPr sz="1600" dirty="0">
                <a:solidFill>
                  <a:srgbClr val="444444"/>
                </a:solidFill>
                <a:latin typeface="Times New Roman"/>
                <a:cs typeface="Times New Roman"/>
              </a:rPr>
              <a:t>or</a:t>
            </a:r>
            <a:r>
              <a:rPr sz="1600" spc="80" dirty="0">
                <a:solidFill>
                  <a:srgbClr val="444444"/>
                </a:solidFill>
                <a:latin typeface="Times New Roman"/>
                <a:cs typeface="Times New Roman"/>
              </a:rPr>
              <a:t> </a:t>
            </a:r>
            <a:r>
              <a:rPr sz="1600" dirty="0">
                <a:solidFill>
                  <a:srgbClr val="444444"/>
                </a:solidFill>
                <a:latin typeface="Times New Roman"/>
                <a:cs typeface="Times New Roman"/>
              </a:rPr>
              <a:t>income</a:t>
            </a:r>
            <a:r>
              <a:rPr sz="1600" spc="85" dirty="0">
                <a:solidFill>
                  <a:srgbClr val="444444"/>
                </a:solidFill>
                <a:latin typeface="Times New Roman"/>
                <a:cs typeface="Times New Roman"/>
              </a:rPr>
              <a:t> </a:t>
            </a:r>
            <a:r>
              <a:rPr sz="1600" dirty="0">
                <a:solidFill>
                  <a:srgbClr val="444444"/>
                </a:solidFill>
                <a:latin typeface="Times New Roman"/>
                <a:cs typeface="Times New Roman"/>
              </a:rPr>
              <a:t>from</a:t>
            </a:r>
            <a:r>
              <a:rPr sz="1600" spc="75" dirty="0">
                <a:solidFill>
                  <a:srgbClr val="444444"/>
                </a:solidFill>
                <a:latin typeface="Times New Roman"/>
                <a:cs typeface="Times New Roman"/>
              </a:rPr>
              <a:t> </a:t>
            </a:r>
            <a:r>
              <a:rPr sz="1600" dirty="0">
                <a:solidFill>
                  <a:srgbClr val="444444"/>
                </a:solidFill>
                <a:latin typeface="Times New Roman"/>
                <a:cs typeface="Times New Roman"/>
              </a:rPr>
              <a:t>race</a:t>
            </a:r>
            <a:r>
              <a:rPr sz="1600" spc="80" dirty="0">
                <a:solidFill>
                  <a:srgbClr val="444444"/>
                </a:solidFill>
                <a:latin typeface="Times New Roman"/>
                <a:cs typeface="Times New Roman"/>
              </a:rPr>
              <a:t> </a:t>
            </a:r>
            <a:r>
              <a:rPr sz="1600" dirty="0">
                <a:solidFill>
                  <a:srgbClr val="444444"/>
                </a:solidFill>
                <a:latin typeface="Times New Roman"/>
                <a:cs typeface="Times New Roman"/>
              </a:rPr>
              <a:t>horses</a:t>
            </a:r>
            <a:r>
              <a:rPr sz="1600" spc="95" dirty="0">
                <a:solidFill>
                  <a:srgbClr val="444444"/>
                </a:solidFill>
                <a:latin typeface="Times New Roman"/>
                <a:cs typeface="Times New Roman"/>
              </a:rPr>
              <a:t> </a:t>
            </a:r>
            <a:r>
              <a:rPr sz="1600" dirty="0">
                <a:solidFill>
                  <a:srgbClr val="444444"/>
                </a:solidFill>
                <a:latin typeface="Times New Roman"/>
                <a:cs typeface="Times New Roman"/>
              </a:rPr>
              <a:t>and</a:t>
            </a:r>
            <a:r>
              <a:rPr sz="1600" spc="80" dirty="0">
                <a:solidFill>
                  <a:srgbClr val="444444"/>
                </a:solidFill>
                <a:latin typeface="Times New Roman"/>
                <a:cs typeface="Times New Roman"/>
              </a:rPr>
              <a:t> </a:t>
            </a:r>
            <a:r>
              <a:rPr sz="1600" dirty="0">
                <a:solidFill>
                  <a:srgbClr val="444444"/>
                </a:solidFill>
                <a:latin typeface="Times New Roman"/>
                <a:cs typeface="Times New Roman"/>
              </a:rPr>
              <a:t>does</a:t>
            </a:r>
            <a:r>
              <a:rPr sz="1600" spc="80" dirty="0">
                <a:solidFill>
                  <a:srgbClr val="444444"/>
                </a:solidFill>
                <a:latin typeface="Times New Roman"/>
                <a:cs typeface="Times New Roman"/>
              </a:rPr>
              <a:t> </a:t>
            </a:r>
            <a:r>
              <a:rPr sz="1600" spc="-25" dirty="0">
                <a:solidFill>
                  <a:srgbClr val="444444"/>
                </a:solidFill>
                <a:latin typeface="Times New Roman"/>
                <a:cs typeface="Times New Roman"/>
              </a:rPr>
              <a:t>not </a:t>
            </a:r>
            <a:r>
              <a:rPr sz="1600" dirty="0">
                <a:solidFill>
                  <a:srgbClr val="444444"/>
                </a:solidFill>
                <a:latin typeface="Times New Roman"/>
                <a:cs typeface="Times New Roman"/>
              </a:rPr>
              <a:t>have</a:t>
            </a:r>
            <a:r>
              <a:rPr sz="1600" spc="200" dirty="0">
                <a:solidFill>
                  <a:srgbClr val="444444"/>
                </a:solidFill>
                <a:latin typeface="Times New Roman"/>
                <a:cs typeface="Times New Roman"/>
              </a:rPr>
              <a:t> </a:t>
            </a:r>
            <a:r>
              <a:rPr sz="1600" dirty="0">
                <a:solidFill>
                  <a:srgbClr val="444444"/>
                </a:solidFill>
                <a:latin typeface="Times New Roman"/>
                <a:cs typeface="Times New Roman"/>
              </a:rPr>
              <a:t>any</a:t>
            </a:r>
            <a:r>
              <a:rPr sz="1600" spc="200" dirty="0">
                <a:solidFill>
                  <a:srgbClr val="444444"/>
                </a:solidFill>
                <a:latin typeface="Times New Roman"/>
                <a:cs typeface="Times New Roman"/>
              </a:rPr>
              <a:t> </a:t>
            </a:r>
            <a:r>
              <a:rPr sz="1600" dirty="0">
                <a:solidFill>
                  <a:srgbClr val="444444"/>
                </a:solidFill>
                <a:latin typeface="Times New Roman"/>
                <a:cs typeface="Times New Roman"/>
              </a:rPr>
              <a:t>loss</a:t>
            </a:r>
            <a:r>
              <a:rPr sz="1600" spc="204" dirty="0">
                <a:solidFill>
                  <a:srgbClr val="444444"/>
                </a:solidFill>
                <a:latin typeface="Times New Roman"/>
                <a:cs typeface="Times New Roman"/>
              </a:rPr>
              <a:t> </a:t>
            </a:r>
            <a:r>
              <a:rPr sz="1600" dirty="0">
                <a:solidFill>
                  <a:srgbClr val="444444"/>
                </a:solidFill>
                <a:latin typeface="Times New Roman"/>
                <a:cs typeface="Times New Roman"/>
              </a:rPr>
              <a:t>under</a:t>
            </a:r>
            <a:r>
              <a:rPr sz="1600" spc="215" dirty="0">
                <a:solidFill>
                  <a:srgbClr val="444444"/>
                </a:solidFill>
                <a:latin typeface="Times New Roman"/>
                <a:cs typeface="Times New Roman"/>
              </a:rPr>
              <a:t> </a:t>
            </a:r>
            <a:r>
              <a:rPr sz="1600" dirty="0">
                <a:solidFill>
                  <a:srgbClr val="444444"/>
                </a:solidFill>
                <a:latin typeface="Times New Roman"/>
                <a:cs typeface="Times New Roman"/>
              </a:rPr>
              <a:t>the</a:t>
            </a:r>
            <a:r>
              <a:rPr sz="1600" spc="204" dirty="0">
                <a:solidFill>
                  <a:srgbClr val="444444"/>
                </a:solidFill>
                <a:latin typeface="Times New Roman"/>
                <a:cs typeface="Times New Roman"/>
              </a:rPr>
              <a:t> </a:t>
            </a:r>
            <a:r>
              <a:rPr sz="1600" dirty="0">
                <a:solidFill>
                  <a:srgbClr val="444444"/>
                </a:solidFill>
                <a:latin typeface="Times New Roman"/>
                <a:cs typeface="Times New Roman"/>
              </a:rPr>
              <a:t>head</a:t>
            </a:r>
            <a:r>
              <a:rPr sz="1600" b="1" i="1" dirty="0">
                <a:solidFill>
                  <a:srgbClr val="FF0000"/>
                </a:solidFill>
                <a:latin typeface="Times New Roman"/>
                <a:cs typeface="Times New Roman"/>
              </a:rPr>
              <a:t>;</a:t>
            </a:r>
            <a:r>
              <a:rPr sz="1600" spc="200" dirty="0">
                <a:solidFill>
                  <a:srgbClr val="FF0000"/>
                </a:solidFill>
                <a:latin typeface="Times New Roman"/>
                <a:cs typeface="Times New Roman"/>
              </a:rPr>
              <a:t> </a:t>
            </a:r>
            <a:r>
              <a:rPr sz="1600" i="1" dirty="0">
                <a:solidFill>
                  <a:srgbClr val="FF0000"/>
                </a:solidFill>
                <a:latin typeface="Arial"/>
                <a:cs typeface="Arial"/>
              </a:rPr>
              <a:t>"</a:t>
            </a:r>
            <a:r>
              <a:rPr sz="1600" b="1" i="1" u="sng" dirty="0">
                <a:solidFill>
                  <a:srgbClr val="FF0000"/>
                </a:solidFill>
                <a:uFill>
                  <a:solidFill>
                    <a:srgbClr val="FF0000"/>
                  </a:solidFill>
                </a:uFill>
                <a:latin typeface="Times New Roman"/>
                <a:cs typeface="Times New Roman"/>
              </a:rPr>
              <a:t>be</a:t>
            </a:r>
            <a:r>
              <a:rPr sz="1600" u="sng" spc="21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Times New Roman"/>
                <a:cs typeface="Times New Roman"/>
              </a:rPr>
              <a:t>in</a:t>
            </a:r>
            <a:r>
              <a:rPr sz="1600" u="sng" spc="20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Times New Roman"/>
                <a:cs typeface="Times New Roman"/>
              </a:rPr>
              <a:t>Form</a:t>
            </a:r>
            <a:r>
              <a:rPr sz="1600" u="sng" spc="20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Times New Roman"/>
                <a:cs typeface="Times New Roman"/>
              </a:rPr>
              <a:t>[SAHAJ]</a:t>
            </a:r>
            <a:r>
              <a:rPr sz="1600" u="sng" spc="215" dirty="0">
                <a:solidFill>
                  <a:srgbClr val="FF0000"/>
                </a:solidFill>
                <a:uFill>
                  <a:solidFill>
                    <a:srgbClr val="FF0000"/>
                  </a:solidFill>
                </a:uFill>
                <a:latin typeface="Times New Roman"/>
                <a:cs typeface="Times New Roman"/>
              </a:rPr>
              <a:t> </a:t>
            </a:r>
            <a:r>
              <a:rPr sz="1600" b="1" i="1" u="sng" spc="-20" dirty="0">
                <a:solidFill>
                  <a:srgbClr val="FF0000"/>
                </a:solidFill>
                <a:uFill>
                  <a:solidFill>
                    <a:srgbClr val="FF0000"/>
                  </a:solidFill>
                </a:uFill>
                <a:latin typeface="Times New Roman"/>
                <a:cs typeface="Times New Roman"/>
              </a:rPr>
              <a:t>(ITR-</a:t>
            </a:r>
            <a:r>
              <a:rPr sz="1600" b="1" i="1" u="sng" dirty="0">
                <a:solidFill>
                  <a:srgbClr val="FF0000"/>
                </a:solidFill>
                <a:uFill>
                  <a:solidFill>
                    <a:srgbClr val="FF0000"/>
                  </a:solidFill>
                </a:uFill>
                <a:latin typeface="Times New Roman"/>
                <a:cs typeface="Times New Roman"/>
              </a:rPr>
              <a:t>1)</a:t>
            </a:r>
            <a:r>
              <a:rPr sz="1600" u="sng" spc="20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Times New Roman"/>
                <a:cs typeface="Times New Roman"/>
              </a:rPr>
              <a:t>and</a:t>
            </a:r>
            <a:r>
              <a:rPr sz="1600" u="sng" spc="204"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Times New Roman"/>
                <a:cs typeface="Times New Roman"/>
              </a:rPr>
              <a:t>be</a:t>
            </a:r>
            <a:r>
              <a:rPr sz="1600" u="sng" spc="20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Times New Roman"/>
                <a:cs typeface="Times New Roman"/>
              </a:rPr>
              <a:t>verified</a:t>
            </a:r>
            <a:r>
              <a:rPr sz="1600" u="sng" spc="21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Times New Roman"/>
                <a:cs typeface="Times New Roman"/>
              </a:rPr>
              <a:t>in</a:t>
            </a:r>
            <a:r>
              <a:rPr sz="1600" u="sng" spc="20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Times New Roman"/>
                <a:cs typeface="Times New Roman"/>
              </a:rPr>
              <a:t>the</a:t>
            </a:r>
            <a:r>
              <a:rPr sz="1600" u="sng" spc="21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Times New Roman"/>
                <a:cs typeface="Times New Roman"/>
              </a:rPr>
              <a:t>manner</a:t>
            </a:r>
            <a:r>
              <a:rPr sz="1600" u="sng" spc="210" dirty="0">
                <a:solidFill>
                  <a:srgbClr val="FF0000"/>
                </a:solidFill>
                <a:uFill>
                  <a:solidFill>
                    <a:srgbClr val="FF0000"/>
                  </a:solidFill>
                </a:uFill>
                <a:latin typeface="Times New Roman"/>
                <a:cs typeface="Times New Roman"/>
              </a:rPr>
              <a:t> </a:t>
            </a:r>
            <a:r>
              <a:rPr sz="1600" b="1" i="1" u="sng" spc="-10" dirty="0">
                <a:solidFill>
                  <a:srgbClr val="FF0000"/>
                </a:solidFill>
                <a:uFill>
                  <a:solidFill>
                    <a:srgbClr val="FF0000"/>
                  </a:solidFill>
                </a:uFill>
                <a:latin typeface="Times New Roman"/>
                <a:cs typeface="Times New Roman"/>
              </a:rPr>
              <a:t>indicated</a:t>
            </a:r>
            <a:r>
              <a:rPr sz="1600" spc="-10" dirty="0">
                <a:solidFill>
                  <a:srgbClr val="FF0000"/>
                </a:solidFill>
                <a:latin typeface="Times New Roman"/>
                <a:cs typeface="Times New Roman"/>
              </a:rPr>
              <a:t> </a:t>
            </a:r>
            <a:r>
              <a:rPr sz="1600" b="1" i="1" u="sng" spc="-10" dirty="0">
                <a:solidFill>
                  <a:srgbClr val="FF0000"/>
                </a:solidFill>
                <a:uFill>
                  <a:solidFill>
                    <a:srgbClr val="FF0000"/>
                  </a:solidFill>
                </a:uFill>
                <a:latin typeface="Times New Roman"/>
                <a:cs typeface="Times New Roman"/>
              </a:rPr>
              <a:t>therein:</a:t>
            </a:r>
            <a:endParaRPr sz="1600">
              <a:latin typeface="Times New Roman"/>
              <a:cs typeface="Times New Roman"/>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942389" y="494540"/>
            <a:ext cx="7675245" cy="723265"/>
          </a:xfrm>
          <a:prstGeom prst="rect">
            <a:avLst/>
          </a:prstGeom>
        </p:spPr>
        <p:txBody>
          <a:bodyPr vert="horz" wrap="square" lIns="0" tIns="75565" rIns="0" bIns="0" rtlCol="0">
            <a:spAutoFit/>
          </a:bodyPr>
          <a:lstStyle/>
          <a:p>
            <a:pPr marL="12700" marR="5080">
              <a:lnSpc>
                <a:spcPts val="2500"/>
              </a:lnSpc>
              <a:spcBef>
                <a:spcPts val="595"/>
              </a:spcBef>
            </a:pPr>
            <a:r>
              <a:rPr sz="2500" b="1" i="1" u="sng" spc="-55" dirty="0">
                <a:solidFill>
                  <a:srgbClr val="FF0000"/>
                </a:solidFill>
                <a:uFill>
                  <a:solidFill>
                    <a:srgbClr val="FF0000"/>
                  </a:solidFill>
                </a:uFill>
                <a:latin typeface="Times New Roman"/>
                <a:cs typeface="Times New Roman"/>
              </a:rPr>
              <a:t>Provided</a:t>
            </a:r>
            <a:r>
              <a:rPr sz="2500" u="sng" spc="-95" dirty="0">
                <a:solidFill>
                  <a:srgbClr val="FF0000"/>
                </a:solidFill>
                <a:uFill>
                  <a:solidFill>
                    <a:srgbClr val="FF0000"/>
                  </a:solidFill>
                </a:uFill>
                <a:latin typeface="Times New Roman"/>
                <a:cs typeface="Times New Roman"/>
              </a:rPr>
              <a:t> </a:t>
            </a:r>
            <a:r>
              <a:rPr sz="2500" b="1" i="1" u="sng" spc="-45" dirty="0">
                <a:solidFill>
                  <a:srgbClr val="FF0000"/>
                </a:solidFill>
                <a:uFill>
                  <a:solidFill>
                    <a:srgbClr val="FF0000"/>
                  </a:solidFill>
                </a:uFill>
                <a:latin typeface="Times New Roman"/>
                <a:cs typeface="Times New Roman"/>
              </a:rPr>
              <a:t>that</a:t>
            </a:r>
            <a:r>
              <a:rPr sz="2500" u="sng" spc="-95" dirty="0">
                <a:solidFill>
                  <a:srgbClr val="FF0000"/>
                </a:solidFill>
                <a:uFill>
                  <a:solidFill>
                    <a:srgbClr val="FF0000"/>
                  </a:solidFill>
                </a:uFill>
                <a:latin typeface="Times New Roman"/>
                <a:cs typeface="Times New Roman"/>
              </a:rPr>
              <a:t> </a:t>
            </a:r>
            <a:r>
              <a:rPr sz="2500" b="1" i="1" u="sng" spc="-40" dirty="0">
                <a:solidFill>
                  <a:srgbClr val="FF0000"/>
                </a:solidFill>
                <a:uFill>
                  <a:solidFill>
                    <a:srgbClr val="FF0000"/>
                  </a:solidFill>
                </a:uFill>
                <a:latin typeface="Times New Roman"/>
                <a:cs typeface="Times New Roman"/>
              </a:rPr>
              <a:t>the</a:t>
            </a:r>
            <a:r>
              <a:rPr sz="2500" u="sng" spc="-110" dirty="0">
                <a:solidFill>
                  <a:srgbClr val="FF0000"/>
                </a:solidFill>
                <a:uFill>
                  <a:solidFill>
                    <a:srgbClr val="FF0000"/>
                  </a:solidFill>
                </a:uFill>
                <a:latin typeface="Times New Roman"/>
                <a:cs typeface="Times New Roman"/>
              </a:rPr>
              <a:t> </a:t>
            </a:r>
            <a:r>
              <a:rPr sz="2500" b="1" i="1" u="sng" spc="-55" dirty="0">
                <a:solidFill>
                  <a:srgbClr val="FF0000"/>
                </a:solidFill>
                <a:uFill>
                  <a:solidFill>
                    <a:srgbClr val="FF0000"/>
                  </a:solidFill>
                </a:uFill>
                <a:latin typeface="Times New Roman"/>
                <a:cs typeface="Times New Roman"/>
              </a:rPr>
              <a:t>provisions</a:t>
            </a:r>
            <a:r>
              <a:rPr sz="2500" u="sng" spc="-100" dirty="0">
                <a:solidFill>
                  <a:srgbClr val="FF0000"/>
                </a:solidFill>
                <a:uFill>
                  <a:solidFill>
                    <a:srgbClr val="FF0000"/>
                  </a:solidFill>
                </a:uFill>
                <a:latin typeface="Times New Roman"/>
                <a:cs typeface="Times New Roman"/>
              </a:rPr>
              <a:t> </a:t>
            </a:r>
            <a:r>
              <a:rPr sz="2500" b="1" i="1" u="sng" dirty="0">
                <a:solidFill>
                  <a:srgbClr val="FF0000"/>
                </a:solidFill>
                <a:uFill>
                  <a:solidFill>
                    <a:srgbClr val="FF0000"/>
                  </a:solidFill>
                </a:uFill>
                <a:latin typeface="Times New Roman"/>
                <a:cs typeface="Times New Roman"/>
              </a:rPr>
              <a:t>of</a:t>
            </a:r>
            <a:r>
              <a:rPr sz="2500" u="sng" spc="-85" dirty="0">
                <a:solidFill>
                  <a:srgbClr val="FF0000"/>
                </a:solidFill>
                <a:uFill>
                  <a:solidFill>
                    <a:srgbClr val="FF0000"/>
                  </a:solidFill>
                </a:uFill>
                <a:latin typeface="Times New Roman"/>
                <a:cs typeface="Times New Roman"/>
              </a:rPr>
              <a:t> </a:t>
            </a:r>
            <a:r>
              <a:rPr sz="2500" b="1" i="1" u="sng" spc="-45" dirty="0">
                <a:solidFill>
                  <a:srgbClr val="FF0000"/>
                </a:solidFill>
                <a:uFill>
                  <a:solidFill>
                    <a:srgbClr val="FF0000"/>
                  </a:solidFill>
                </a:uFill>
                <a:latin typeface="Times New Roman"/>
                <a:cs typeface="Times New Roman"/>
              </a:rPr>
              <a:t>this</a:t>
            </a:r>
            <a:r>
              <a:rPr sz="2500" u="sng" spc="-100" dirty="0">
                <a:solidFill>
                  <a:srgbClr val="FF0000"/>
                </a:solidFill>
                <a:uFill>
                  <a:solidFill>
                    <a:srgbClr val="FF0000"/>
                  </a:solidFill>
                </a:uFill>
                <a:latin typeface="Times New Roman"/>
                <a:cs typeface="Times New Roman"/>
              </a:rPr>
              <a:t> </a:t>
            </a:r>
            <a:r>
              <a:rPr sz="2500" b="1" i="1" u="sng" spc="-55" dirty="0">
                <a:solidFill>
                  <a:srgbClr val="FF0000"/>
                </a:solidFill>
                <a:uFill>
                  <a:solidFill>
                    <a:srgbClr val="FF0000"/>
                  </a:solidFill>
                </a:uFill>
                <a:latin typeface="Times New Roman"/>
                <a:cs typeface="Times New Roman"/>
              </a:rPr>
              <a:t>clause</a:t>
            </a:r>
            <a:r>
              <a:rPr sz="2500" u="sng" spc="-90" dirty="0">
                <a:solidFill>
                  <a:srgbClr val="FF0000"/>
                </a:solidFill>
                <a:uFill>
                  <a:solidFill>
                    <a:srgbClr val="FF0000"/>
                  </a:solidFill>
                </a:uFill>
                <a:latin typeface="Times New Roman"/>
                <a:cs typeface="Times New Roman"/>
              </a:rPr>
              <a:t> </a:t>
            </a:r>
            <a:r>
              <a:rPr sz="2500" b="1" i="1" u="sng" spc="-55" dirty="0">
                <a:solidFill>
                  <a:srgbClr val="FF0000"/>
                </a:solidFill>
                <a:uFill>
                  <a:solidFill>
                    <a:srgbClr val="FF0000"/>
                  </a:solidFill>
                </a:uFill>
                <a:latin typeface="Times New Roman"/>
                <a:cs typeface="Times New Roman"/>
              </a:rPr>
              <a:t>shall</a:t>
            </a:r>
            <a:r>
              <a:rPr sz="2500" u="sng" spc="-110" dirty="0">
                <a:solidFill>
                  <a:srgbClr val="FF0000"/>
                </a:solidFill>
                <a:uFill>
                  <a:solidFill>
                    <a:srgbClr val="FF0000"/>
                  </a:solidFill>
                </a:uFill>
                <a:latin typeface="Times New Roman"/>
                <a:cs typeface="Times New Roman"/>
              </a:rPr>
              <a:t> </a:t>
            </a:r>
            <a:r>
              <a:rPr sz="2500" b="1" i="1" u="sng" spc="-35" dirty="0">
                <a:solidFill>
                  <a:srgbClr val="FF0000"/>
                </a:solidFill>
                <a:uFill>
                  <a:solidFill>
                    <a:srgbClr val="FF0000"/>
                  </a:solidFill>
                </a:uFill>
                <a:latin typeface="Times New Roman"/>
                <a:cs typeface="Times New Roman"/>
              </a:rPr>
              <a:t>not</a:t>
            </a:r>
            <a:r>
              <a:rPr sz="2500" u="sng" spc="-100" dirty="0">
                <a:solidFill>
                  <a:srgbClr val="FF0000"/>
                </a:solidFill>
                <a:uFill>
                  <a:solidFill>
                    <a:srgbClr val="FF0000"/>
                  </a:solidFill>
                </a:uFill>
                <a:latin typeface="Times New Roman"/>
                <a:cs typeface="Times New Roman"/>
              </a:rPr>
              <a:t> </a:t>
            </a:r>
            <a:r>
              <a:rPr sz="2500" b="1" i="1" u="sng" spc="-55" dirty="0">
                <a:solidFill>
                  <a:srgbClr val="FF0000"/>
                </a:solidFill>
                <a:uFill>
                  <a:solidFill>
                    <a:srgbClr val="FF0000"/>
                  </a:solidFill>
                </a:uFill>
                <a:latin typeface="Times New Roman"/>
                <a:cs typeface="Times New Roman"/>
              </a:rPr>
              <a:t>apply</a:t>
            </a:r>
            <a:r>
              <a:rPr sz="2500" u="sng" spc="-100" dirty="0">
                <a:solidFill>
                  <a:srgbClr val="FF0000"/>
                </a:solidFill>
                <a:uFill>
                  <a:solidFill>
                    <a:srgbClr val="FF0000"/>
                  </a:solidFill>
                </a:uFill>
                <a:latin typeface="Times New Roman"/>
                <a:cs typeface="Times New Roman"/>
              </a:rPr>
              <a:t> </a:t>
            </a:r>
            <a:r>
              <a:rPr sz="2500" b="1" i="1" u="sng" dirty="0">
                <a:solidFill>
                  <a:srgbClr val="FF0000"/>
                </a:solidFill>
                <a:uFill>
                  <a:solidFill>
                    <a:srgbClr val="FF0000"/>
                  </a:solidFill>
                </a:uFill>
                <a:latin typeface="Times New Roman"/>
                <a:cs typeface="Times New Roman"/>
              </a:rPr>
              <a:t>to</a:t>
            </a:r>
            <a:r>
              <a:rPr sz="2500" u="sng" spc="-90" dirty="0">
                <a:solidFill>
                  <a:srgbClr val="FF0000"/>
                </a:solidFill>
                <a:uFill>
                  <a:solidFill>
                    <a:srgbClr val="FF0000"/>
                  </a:solidFill>
                </a:uFill>
                <a:latin typeface="Times New Roman"/>
                <a:cs typeface="Times New Roman"/>
              </a:rPr>
              <a:t> </a:t>
            </a:r>
            <a:r>
              <a:rPr sz="2500" b="1" i="1" u="sng" spc="-50" dirty="0">
                <a:solidFill>
                  <a:srgbClr val="FF0000"/>
                </a:solidFill>
                <a:uFill>
                  <a:solidFill>
                    <a:srgbClr val="FF0000"/>
                  </a:solidFill>
                </a:uFill>
                <a:latin typeface="Times New Roman"/>
                <a:cs typeface="Times New Roman"/>
              </a:rPr>
              <a:t>a</a:t>
            </a:r>
            <a:r>
              <a:rPr sz="2500" spc="-50" dirty="0">
                <a:solidFill>
                  <a:srgbClr val="FF0000"/>
                </a:solidFill>
                <a:latin typeface="Times New Roman"/>
                <a:cs typeface="Times New Roman"/>
              </a:rPr>
              <a:t> </a:t>
            </a:r>
            <a:r>
              <a:rPr sz="2500" b="1" i="1" u="sng" spc="-50" dirty="0">
                <a:solidFill>
                  <a:srgbClr val="FF0000"/>
                </a:solidFill>
                <a:uFill>
                  <a:solidFill>
                    <a:srgbClr val="FF0000"/>
                  </a:solidFill>
                </a:uFill>
                <a:latin typeface="Times New Roman"/>
                <a:cs typeface="Times New Roman"/>
              </a:rPr>
              <a:t>person</a:t>
            </a:r>
            <a:r>
              <a:rPr sz="2500" u="sng" spc="-110" dirty="0">
                <a:solidFill>
                  <a:srgbClr val="FF0000"/>
                </a:solidFill>
                <a:uFill>
                  <a:solidFill>
                    <a:srgbClr val="FF0000"/>
                  </a:solidFill>
                </a:uFill>
                <a:latin typeface="Times New Roman"/>
                <a:cs typeface="Times New Roman"/>
              </a:rPr>
              <a:t> </a:t>
            </a:r>
            <a:r>
              <a:rPr sz="2500" b="1" i="1" u="sng" spc="-20" dirty="0">
                <a:solidFill>
                  <a:srgbClr val="FF0000"/>
                </a:solidFill>
                <a:uFill>
                  <a:solidFill>
                    <a:srgbClr val="FF0000"/>
                  </a:solidFill>
                </a:uFill>
                <a:latin typeface="Times New Roman"/>
                <a:cs typeface="Times New Roman"/>
              </a:rPr>
              <a:t>who,—</a:t>
            </a:r>
            <a:endParaRPr sz="2500">
              <a:latin typeface="Times New Roman"/>
              <a:cs typeface="Times New Roman"/>
            </a:endParaRPr>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16</a:t>
            </a:fld>
            <a:endParaRPr spc="-25" dirty="0"/>
          </a:p>
        </p:txBody>
      </p:sp>
      <p:sp>
        <p:nvSpPr>
          <p:cNvPr id="3" name="object 3"/>
          <p:cNvSpPr txBox="1"/>
          <p:nvPr/>
        </p:nvSpPr>
        <p:spPr>
          <a:xfrm>
            <a:off x="870914" y="1339725"/>
            <a:ext cx="8286750" cy="3944620"/>
          </a:xfrm>
          <a:prstGeom prst="rect">
            <a:avLst/>
          </a:prstGeom>
        </p:spPr>
        <p:txBody>
          <a:bodyPr vert="horz" wrap="square" lIns="0" tIns="12700" rIns="0" bIns="0" rtlCol="0">
            <a:spAutoFit/>
          </a:bodyPr>
          <a:lstStyle/>
          <a:p>
            <a:pPr marL="12700">
              <a:lnSpc>
                <a:spcPct val="100000"/>
              </a:lnSpc>
              <a:spcBef>
                <a:spcPts val="100"/>
              </a:spcBef>
            </a:pPr>
            <a:r>
              <a:rPr sz="1800" i="1" dirty="0">
                <a:solidFill>
                  <a:srgbClr val="444444"/>
                </a:solidFill>
                <a:latin typeface="Times New Roman"/>
                <a:cs typeface="Times New Roman"/>
              </a:rPr>
              <a:t>(</a:t>
            </a:r>
            <a:r>
              <a:rPr sz="1800" dirty="0">
                <a:solidFill>
                  <a:srgbClr val="444444"/>
                </a:solidFill>
                <a:latin typeface="Times New Roman"/>
                <a:cs typeface="Times New Roman"/>
              </a:rPr>
              <a:t>I</a:t>
            </a:r>
            <a:r>
              <a:rPr sz="1800" i="1" dirty="0">
                <a:solidFill>
                  <a:srgbClr val="444444"/>
                </a:solidFill>
                <a:latin typeface="Times New Roman"/>
                <a:cs typeface="Times New Roman"/>
              </a:rPr>
              <a:t>)</a:t>
            </a:r>
            <a:r>
              <a:rPr sz="1800" spc="-20" dirty="0">
                <a:solidFill>
                  <a:srgbClr val="444444"/>
                </a:solidFill>
                <a:latin typeface="Times New Roman"/>
                <a:cs typeface="Times New Roman"/>
              </a:rPr>
              <a:t> </a:t>
            </a:r>
            <a:r>
              <a:rPr sz="1800" i="1" dirty="0">
                <a:solidFill>
                  <a:srgbClr val="444444"/>
                </a:solidFill>
                <a:latin typeface="Times New Roman"/>
                <a:cs typeface="Times New Roman"/>
              </a:rPr>
              <a:t>has</a:t>
            </a:r>
            <a:r>
              <a:rPr sz="1800" spc="-25" dirty="0">
                <a:solidFill>
                  <a:srgbClr val="444444"/>
                </a:solidFill>
                <a:latin typeface="Times New Roman"/>
                <a:cs typeface="Times New Roman"/>
              </a:rPr>
              <a:t> </a:t>
            </a:r>
            <a:r>
              <a:rPr sz="1800" b="1" i="1" u="sng" dirty="0">
                <a:solidFill>
                  <a:srgbClr val="FF0000"/>
                </a:solidFill>
                <a:uFill>
                  <a:solidFill>
                    <a:srgbClr val="FF0000"/>
                  </a:solidFill>
                </a:uFill>
                <a:latin typeface="Times New Roman"/>
                <a:cs typeface="Times New Roman"/>
              </a:rPr>
              <a:t>assets</a:t>
            </a:r>
            <a:r>
              <a:rPr sz="1800" u="sng" spc="-2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(including</a:t>
            </a:r>
            <a:r>
              <a:rPr sz="1800" u="sng" spc="-2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financial</a:t>
            </a:r>
            <a:r>
              <a:rPr sz="1800" u="sng" spc="-3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interest</a:t>
            </a:r>
            <a:r>
              <a:rPr sz="1800" u="sng" spc="-3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in</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any</a:t>
            </a:r>
            <a:r>
              <a:rPr sz="1800" u="sng" spc="-3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entity)</a:t>
            </a:r>
            <a:r>
              <a:rPr sz="1800" u="sng" spc="-4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located</a:t>
            </a:r>
            <a:r>
              <a:rPr sz="1800" u="sng" spc="-4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outside</a:t>
            </a:r>
            <a:r>
              <a:rPr sz="1800" u="sng" spc="-10" dirty="0">
                <a:solidFill>
                  <a:srgbClr val="FF0000"/>
                </a:solidFill>
                <a:uFill>
                  <a:solidFill>
                    <a:srgbClr val="FF0000"/>
                  </a:solidFill>
                </a:uFill>
                <a:latin typeface="Times New Roman"/>
                <a:cs typeface="Times New Roman"/>
              </a:rPr>
              <a:t> </a:t>
            </a:r>
            <a:r>
              <a:rPr sz="1800" b="1" i="1" u="sng" spc="-10" dirty="0">
                <a:solidFill>
                  <a:srgbClr val="FF0000"/>
                </a:solidFill>
                <a:uFill>
                  <a:solidFill>
                    <a:srgbClr val="FF0000"/>
                  </a:solidFill>
                </a:uFill>
                <a:latin typeface="Times New Roman"/>
                <a:cs typeface="Times New Roman"/>
              </a:rPr>
              <a:t>India</a:t>
            </a:r>
            <a:r>
              <a:rPr sz="1800" i="1" spc="-10" dirty="0">
                <a:solidFill>
                  <a:srgbClr val="444444"/>
                </a:solidFill>
                <a:latin typeface="Times New Roman"/>
                <a:cs typeface="Times New Roman"/>
              </a:rPr>
              <a:t>;</a:t>
            </a:r>
            <a:endParaRPr sz="1800">
              <a:latin typeface="Times New Roman"/>
              <a:cs typeface="Times New Roman"/>
            </a:endParaRPr>
          </a:p>
          <a:p>
            <a:pPr marL="12700">
              <a:lnSpc>
                <a:spcPct val="100000"/>
              </a:lnSpc>
              <a:spcBef>
                <a:spcPts val="1380"/>
              </a:spcBef>
            </a:pPr>
            <a:r>
              <a:rPr sz="1800" i="1" dirty="0">
                <a:solidFill>
                  <a:srgbClr val="444444"/>
                </a:solidFill>
                <a:latin typeface="Times New Roman"/>
                <a:cs typeface="Times New Roman"/>
              </a:rPr>
              <a:t>(</a:t>
            </a:r>
            <a:r>
              <a:rPr sz="1800" dirty="0">
                <a:solidFill>
                  <a:srgbClr val="444444"/>
                </a:solidFill>
                <a:latin typeface="Times New Roman"/>
                <a:cs typeface="Times New Roman"/>
              </a:rPr>
              <a:t>IA</a:t>
            </a:r>
            <a:r>
              <a:rPr sz="1800" i="1" dirty="0">
                <a:solidFill>
                  <a:srgbClr val="444444"/>
                </a:solidFill>
                <a:latin typeface="Times New Roman"/>
                <a:cs typeface="Times New Roman"/>
              </a:rPr>
              <a:t>)</a:t>
            </a:r>
            <a:r>
              <a:rPr sz="1800" spc="-10" dirty="0">
                <a:solidFill>
                  <a:srgbClr val="444444"/>
                </a:solidFill>
                <a:latin typeface="Times New Roman"/>
                <a:cs typeface="Times New Roman"/>
              </a:rPr>
              <a:t> </a:t>
            </a:r>
            <a:r>
              <a:rPr sz="1800" i="1" dirty="0">
                <a:solidFill>
                  <a:srgbClr val="444444"/>
                </a:solidFill>
                <a:latin typeface="Times New Roman"/>
                <a:cs typeface="Times New Roman"/>
              </a:rPr>
              <a:t>has</a:t>
            </a:r>
            <a:r>
              <a:rPr sz="1800" spc="-20" dirty="0">
                <a:solidFill>
                  <a:srgbClr val="444444"/>
                </a:solidFill>
                <a:latin typeface="Times New Roman"/>
                <a:cs typeface="Times New Roman"/>
              </a:rPr>
              <a:t> </a:t>
            </a:r>
            <a:r>
              <a:rPr sz="1800" b="1" i="1" u="sng" dirty="0">
                <a:solidFill>
                  <a:srgbClr val="FF0000"/>
                </a:solidFill>
                <a:uFill>
                  <a:solidFill>
                    <a:srgbClr val="FF0000"/>
                  </a:solidFill>
                </a:uFill>
                <a:latin typeface="Times New Roman"/>
                <a:cs typeface="Times New Roman"/>
              </a:rPr>
              <a:t>signing</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authority</a:t>
            </a:r>
            <a:r>
              <a:rPr sz="1800" u="sng" spc="-2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in</a:t>
            </a:r>
            <a:r>
              <a:rPr sz="1800" u="sng" spc="-3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any</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account</a:t>
            </a:r>
            <a:r>
              <a:rPr sz="1800" u="sng" spc="-2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located</a:t>
            </a:r>
            <a:r>
              <a:rPr sz="1800" u="sng" spc="-3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outside</a:t>
            </a:r>
            <a:r>
              <a:rPr sz="1800" u="sng" spc="-30" dirty="0">
                <a:solidFill>
                  <a:srgbClr val="FF0000"/>
                </a:solidFill>
                <a:uFill>
                  <a:solidFill>
                    <a:srgbClr val="FF0000"/>
                  </a:solidFill>
                </a:uFill>
                <a:latin typeface="Times New Roman"/>
                <a:cs typeface="Times New Roman"/>
              </a:rPr>
              <a:t> </a:t>
            </a:r>
            <a:r>
              <a:rPr sz="1800" b="1" i="1" u="sng" spc="-10" dirty="0">
                <a:solidFill>
                  <a:srgbClr val="FF0000"/>
                </a:solidFill>
                <a:uFill>
                  <a:solidFill>
                    <a:srgbClr val="FF0000"/>
                  </a:solidFill>
                </a:uFill>
                <a:latin typeface="Times New Roman"/>
                <a:cs typeface="Times New Roman"/>
              </a:rPr>
              <a:t>India</a:t>
            </a:r>
            <a:r>
              <a:rPr sz="1800" i="1" spc="-10" dirty="0">
                <a:solidFill>
                  <a:srgbClr val="444444"/>
                </a:solidFill>
                <a:latin typeface="Times New Roman"/>
                <a:cs typeface="Times New Roman"/>
              </a:rPr>
              <a:t>;</a:t>
            </a:r>
            <a:endParaRPr sz="1800">
              <a:latin typeface="Times New Roman"/>
              <a:cs typeface="Times New Roman"/>
            </a:endParaRPr>
          </a:p>
          <a:p>
            <a:pPr marL="12700">
              <a:lnSpc>
                <a:spcPct val="100000"/>
              </a:lnSpc>
              <a:spcBef>
                <a:spcPts val="1390"/>
              </a:spcBef>
            </a:pPr>
            <a:r>
              <a:rPr sz="1800" i="1" dirty="0">
                <a:solidFill>
                  <a:srgbClr val="444444"/>
                </a:solidFill>
                <a:latin typeface="Times New Roman"/>
                <a:cs typeface="Times New Roman"/>
              </a:rPr>
              <a:t>(</a:t>
            </a:r>
            <a:r>
              <a:rPr sz="1800" dirty="0">
                <a:solidFill>
                  <a:srgbClr val="444444"/>
                </a:solidFill>
                <a:latin typeface="Times New Roman"/>
                <a:cs typeface="Times New Roman"/>
              </a:rPr>
              <a:t>IB</a:t>
            </a:r>
            <a:r>
              <a:rPr sz="1800" i="1" dirty="0">
                <a:solidFill>
                  <a:srgbClr val="444444"/>
                </a:solidFill>
                <a:latin typeface="Times New Roman"/>
                <a:cs typeface="Times New Roman"/>
              </a:rPr>
              <a:t>)</a:t>
            </a:r>
            <a:r>
              <a:rPr sz="1800" spc="-15" dirty="0">
                <a:solidFill>
                  <a:srgbClr val="444444"/>
                </a:solidFill>
                <a:latin typeface="Times New Roman"/>
                <a:cs typeface="Times New Roman"/>
              </a:rPr>
              <a:t> </a:t>
            </a:r>
            <a:r>
              <a:rPr sz="1800" i="1" dirty="0">
                <a:solidFill>
                  <a:srgbClr val="444444"/>
                </a:solidFill>
                <a:latin typeface="Times New Roman"/>
                <a:cs typeface="Times New Roman"/>
              </a:rPr>
              <a:t>has</a:t>
            </a:r>
            <a:r>
              <a:rPr sz="1800" spc="-20" dirty="0">
                <a:solidFill>
                  <a:srgbClr val="444444"/>
                </a:solidFill>
                <a:latin typeface="Times New Roman"/>
                <a:cs typeface="Times New Roman"/>
              </a:rPr>
              <a:t> </a:t>
            </a:r>
            <a:r>
              <a:rPr sz="1800" b="1" i="1" u="sng" dirty="0">
                <a:solidFill>
                  <a:srgbClr val="FF0000"/>
                </a:solidFill>
                <a:uFill>
                  <a:solidFill>
                    <a:srgbClr val="FF0000"/>
                  </a:solidFill>
                </a:uFill>
                <a:latin typeface="Times New Roman"/>
                <a:cs typeface="Times New Roman"/>
              </a:rPr>
              <a:t>income</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from</a:t>
            </a:r>
            <a:r>
              <a:rPr sz="1800" u="sng" spc="-3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any</a:t>
            </a:r>
            <a:r>
              <a:rPr sz="1800" u="sng" spc="-1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source</a:t>
            </a:r>
            <a:r>
              <a:rPr sz="1800" u="sng" spc="-1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outside</a:t>
            </a:r>
            <a:r>
              <a:rPr sz="1800" u="sng" spc="-20" dirty="0">
                <a:solidFill>
                  <a:srgbClr val="FF0000"/>
                </a:solidFill>
                <a:uFill>
                  <a:solidFill>
                    <a:srgbClr val="FF0000"/>
                  </a:solidFill>
                </a:uFill>
                <a:latin typeface="Times New Roman"/>
                <a:cs typeface="Times New Roman"/>
              </a:rPr>
              <a:t> </a:t>
            </a:r>
            <a:r>
              <a:rPr sz="1800" b="1" i="1" u="sng" spc="-10" dirty="0">
                <a:solidFill>
                  <a:srgbClr val="FF0000"/>
                </a:solidFill>
                <a:uFill>
                  <a:solidFill>
                    <a:srgbClr val="FF0000"/>
                  </a:solidFill>
                </a:uFill>
                <a:latin typeface="Times New Roman"/>
                <a:cs typeface="Times New Roman"/>
              </a:rPr>
              <a:t>India;</a:t>
            </a:r>
            <a:endParaRPr sz="1800">
              <a:latin typeface="Times New Roman"/>
              <a:cs typeface="Times New Roman"/>
            </a:endParaRPr>
          </a:p>
          <a:p>
            <a:pPr marL="12700">
              <a:lnSpc>
                <a:spcPct val="100000"/>
              </a:lnSpc>
              <a:spcBef>
                <a:spcPts val="1380"/>
              </a:spcBef>
            </a:pPr>
            <a:r>
              <a:rPr sz="1800" i="1" dirty="0">
                <a:solidFill>
                  <a:srgbClr val="444444"/>
                </a:solidFill>
                <a:latin typeface="Times New Roman"/>
                <a:cs typeface="Times New Roman"/>
              </a:rPr>
              <a:t>(</a:t>
            </a:r>
            <a:r>
              <a:rPr sz="1800" dirty="0">
                <a:solidFill>
                  <a:srgbClr val="444444"/>
                </a:solidFill>
                <a:latin typeface="Times New Roman"/>
                <a:cs typeface="Times New Roman"/>
              </a:rPr>
              <a:t>IC</a:t>
            </a:r>
            <a:r>
              <a:rPr sz="1800" i="1" dirty="0">
                <a:solidFill>
                  <a:srgbClr val="444444"/>
                </a:solidFill>
                <a:latin typeface="Times New Roman"/>
                <a:cs typeface="Times New Roman"/>
              </a:rPr>
              <a:t>)</a:t>
            </a:r>
            <a:r>
              <a:rPr sz="1800" spc="-15" dirty="0">
                <a:solidFill>
                  <a:srgbClr val="444444"/>
                </a:solidFill>
                <a:latin typeface="Times New Roman"/>
                <a:cs typeface="Times New Roman"/>
              </a:rPr>
              <a:t> </a:t>
            </a:r>
            <a:r>
              <a:rPr sz="1800" i="1" dirty="0">
                <a:solidFill>
                  <a:srgbClr val="444444"/>
                </a:solidFill>
                <a:latin typeface="Times New Roman"/>
                <a:cs typeface="Times New Roman"/>
              </a:rPr>
              <a:t>has</a:t>
            </a:r>
            <a:r>
              <a:rPr sz="1800" spc="-15" dirty="0">
                <a:solidFill>
                  <a:srgbClr val="444444"/>
                </a:solidFill>
                <a:latin typeface="Times New Roman"/>
                <a:cs typeface="Times New Roman"/>
              </a:rPr>
              <a:t> </a:t>
            </a:r>
            <a:r>
              <a:rPr sz="1800" b="1" i="1" u="sng" dirty="0">
                <a:solidFill>
                  <a:srgbClr val="FF0000"/>
                </a:solidFill>
                <a:uFill>
                  <a:solidFill>
                    <a:srgbClr val="FF0000"/>
                  </a:solidFill>
                </a:uFill>
                <a:latin typeface="Times New Roman"/>
                <a:cs typeface="Times New Roman"/>
              </a:rPr>
              <a:t>income</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to</a:t>
            </a:r>
            <a:r>
              <a:rPr sz="1800" u="sng" spc="-3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be</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apportioned</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in</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accordance</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with</a:t>
            </a:r>
            <a:r>
              <a:rPr sz="1800" u="sng" spc="-3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provisions</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of</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section</a:t>
            </a:r>
            <a:r>
              <a:rPr sz="1800" u="sng" spc="-30" dirty="0">
                <a:solidFill>
                  <a:srgbClr val="FF0000"/>
                </a:solidFill>
                <a:uFill>
                  <a:solidFill>
                    <a:srgbClr val="FF0000"/>
                  </a:solidFill>
                </a:uFill>
                <a:latin typeface="Times New Roman"/>
                <a:cs typeface="Times New Roman"/>
              </a:rPr>
              <a:t> </a:t>
            </a:r>
            <a:r>
              <a:rPr sz="1800" b="1" i="1" u="sng" spc="-25" dirty="0">
                <a:solidFill>
                  <a:srgbClr val="FF0000"/>
                </a:solidFill>
                <a:uFill>
                  <a:solidFill>
                    <a:srgbClr val="FF0000"/>
                  </a:solidFill>
                </a:uFill>
                <a:latin typeface="Times New Roman"/>
                <a:cs typeface="Times New Roman"/>
              </a:rPr>
              <a:t>5A;</a:t>
            </a:r>
            <a:r>
              <a:rPr sz="1800" u="sng" spc="500" dirty="0">
                <a:solidFill>
                  <a:srgbClr val="FF0000"/>
                </a:solidFill>
                <a:uFill>
                  <a:solidFill>
                    <a:srgbClr val="FF0000"/>
                  </a:solidFill>
                </a:uFill>
                <a:latin typeface="Times New Roman"/>
                <a:cs typeface="Times New Roman"/>
              </a:rPr>
              <a:t> </a:t>
            </a:r>
            <a:endParaRPr sz="1800">
              <a:latin typeface="Times New Roman"/>
              <a:cs typeface="Times New Roman"/>
            </a:endParaRPr>
          </a:p>
          <a:p>
            <a:pPr marL="12700">
              <a:lnSpc>
                <a:spcPts val="2050"/>
              </a:lnSpc>
              <a:spcBef>
                <a:spcPts val="1380"/>
              </a:spcBef>
            </a:pPr>
            <a:r>
              <a:rPr sz="1800" i="1" dirty="0">
                <a:solidFill>
                  <a:srgbClr val="444444"/>
                </a:solidFill>
                <a:latin typeface="Times New Roman"/>
                <a:cs typeface="Times New Roman"/>
              </a:rPr>
              <a:t>(</a:t>
            </a:r>
            <a:r>
              <a:rPr sz="1800" dirty="0">
                <a:solidFill>
                  <a:srgbClr val="444444"/>
                </a:solidFill>
                <a:latin typeface="Times New Roman"/>
                <a:cs typeface="Times New Roman"/>
              </a:rPr>
              <a:t>ID</a:t>
            </a:r>
            <a:r>
              <a:rPr sz="1800" i="1" dirty="0">
                <a:solidFill>
                  <a:srgbClr val="444444"/>
                </a:solidFill>
                <a:latin typeface="Times New Roman"/>
                <a:cs typeface="Times New Roman"/>
              </a:rPr>
              <a:t>)</a:t>
            </a:r>
            <a:r>
              <a:rPr sz="1800" dirty="0">
                <a:solidFill>
                  <a:srgbClr val="444444"/>
                </a:solidFill>
                <a:latin typeface="Times New Roman"/>
                <a:cs typeface="Times New Roman"/>
              </a:rPr>
              <a:t> </a:t>
            </a:r>
            <a:r>
              <a:rPr sz="1800" i="1" dirty="0">
                <a:solidFill>
                  <a:srgbClr val="444444"/>
                </a:solidFill>
                <a:latin typeface="Times New Roman"/>
                <a:cs typeface="Times New Roman"/>
              </a:rPr>
              <a:t>has</a:t>
            </a:r>
            <a:r>
              <a:rPr sz="1800" spc="5" dirty="0">
                <a:solidFill>
                  <a:srgbClr val="444444"/>
                </a:solidFill>
                <a:latin typeface="Times New Roman"/>
                <a:cs typeface="Times New Roman"/>
              </a:rPr>
              <a:t> </a:t>
            </a:r>
            <a:r>
              <a:rPr sz="1800" b="1" i="1" u="sng" dirty="0">
                <a:solidFill>
                  <a:srgbClr val="FF0000"/>
                </a:solidFill>
                <a:uFill>
                  <a:solidFill>
                    <a:srgbClr val="FF0000"/>
                  </a:solidFill>
                </a:uFill>
                <a:latin typeface="Times New Roman"/>
                <a:cs typeface="Times New Roman"/>
              </a:rPr>
              <a:t>claimed</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deduction</a:t>
            </a:r>
            <a:r>
              <a:rPr sz="1800" u="sng" spc="1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under</a:t>
            </a:r>
            <a:r>
              <a:rPr sz="1800" u="sng" spc="1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section</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57,</a:t>
            </a:r>
            <a:r>
              <a:rPr sz="1800" spc="10" dirty="0">
                <a:solidFill>
                  <a:srgbClr val="FF0000"/>
                </a:solidFill>
                <a:latin typeface="Times New Roman"/>
                <a:cs typeface="Times New Roman"/>
              </a:rPr>
              <a:t> </a:t>
            </a:r>
            <a:r>
              <a:rPr sz="1800" i="1" dirty="0">
                <a:solidFill>
                  <a:srgbClr val="444444"/>
                </a:solidFill>
                <a:latin typeface="Times New Roman"/>
                <a:cs typeface="Times New Roman"/>
              </a:rPr>
              <a:t>other</a:t>
            </a:r>
            <a:r>
              <a:rPr sz="1800" spc="10" dirty="0">
                <a:solidFill>
                  <a:srgbClr val="444444"/>
                </a:solidFill>
                <a:latin typeface="Times New Roman"/>
                <a:cs typeface="Times New Roman"/>
              </a:rPr>
              <a:t> </a:t>
            </a:r>
            <a:r>
              <a:rPr sz="1800" i="1" dirty="0">
                <a:solidFill>
                  <a:srgbClr val="444444"/>
                </a:solidFill>
                <a:latin typeface="Times New Roman"/>
                <a:cs typeface="Times New Roman"/>
              </a:rPr>
              <a:t>than</a:t>
            </a:r>
            <a:r>
              <a:rPr sz="1800" spc="20" dirty="0">
                <a:solidFill>
                  <a:srgbClr val="444444"/>
                </a:solidFill>
                <a:latin typeface="Times New Roman"/>
                <a:cs typeface="Times New Roman"/>
              </a:rPr>
              <a:t> </a:t>
            </a:r>
            <a:r>
              <a:rPr sz="1800" i="1" dirty="0">
                <a:solidFill>
                  <a:srgbClr val="444444"/>
                </a:solidFill>
                <a:latin typeface="Times New Roman"/>
                <a:cs typeface="Times New Roman"/>
              </a:rPr>
              <a:t>deduction</a:t>
            </a:r>
            <a:r>
              <a:rPr sz="1800" spc="10" dirty="0">
                <a:solidFill>
                  <a:srgbClr val="444444"/>
                </a:solidFill>
                <a:latin typeface="Times New Roman"/>
                <a:cs typeface="Times New Roman"/>
              </a:rPr>
              <a:t> </a:t>
            </a:r>
            <a:r>
              <a:rPr sz="1800" i="1" dirty="0">
                <a:solidFill>
                  <a:srgbClr val="444444"/>
                </a:solidFill>
                <a:latin typeface="Times New Roman"/>
                <a:cs typeface="Times New Roman"/>
              </a:rPr>
              <a:t>claimed</a:t>
            </a:r>
            <a:r>
              <a:rPr sz="1800" spc="10" dirty="0">
                <a:solidFill>
                  <a:srgbClr val="444444"/>
                </a:solidFill>
                <a:latin typeface="Times New Roman"/>
                <a:cs typeface="Times New Roman"/>
              </a:rPr>
              <a:t> </a:t>
            </a:r>
            <a:r>
              <a:rPr sz="1800" i="1" dirty="0">
                <a:solidFill>
                  <a:srgbClr val="444444"/>
                </a:solidFill>
                <a:latin typeface="Times New Roman"/>
                <a:cs typeface="Times New Roman"/>
              </a:rPr>
              <a:t>under</a:t>
            </a:r>
            <a:r>
              <a:rPr sz="1800" spc="10" dirty="0">
                <a:solidFill>
                  <a:srgbClr val="444444"/>
                </a:solidFill>
                <a:latin typeface="Times New Roman"/>
                <a:cs typeface="Times New Roman"/>
              </a:rPr>
              <a:t> </a:t>
            </a:r>
            <a:r>
              <a:rPr sz="1800" i="1" spc="-10" dirty="0">
                <a:solidFill>
                  <a:srgbClr val="444444"/>
                </a:solidFill>
                <a:latin typeface="Times New Roman"/>
                <a:cs typeface="Times New Roman"/>
              </a:rPr>
              <a:t>clause</a:t>
            </a:r>
            <a:endParaRPr sz="1800">
              <a:latin typeface="Times New Roman"/>
              <a:cs typeface="Times New Roman"/>
            </a:endParaRPr>
          </a:p>
          <a:p>
            <a:pPr marL="12700">
              <a:lnSpc>
                <a:spcPts val="2050"/>
              </a:lnSpc>
            </a:pPr>
            <a:r>
              <a:rPr sz="1800" i="1" dirty="0">
                <a:solidFill>
                  <a:srgbClr val="444444"/>
                </a:solidFill>
                <a:latin typeface="Times New Roman"/>
                <a:cs typeface="Times New Roman"/>
              </a:rPr>
              <a:t>(</a:t>
            </a:r>
            <a:r>
              <a:rPr sz="1800" dirty="0">
                <a:solidFill>
                  <a:srgbClr val="444444"/>
                </a:solidFill>
                <a:latin typeface="Times New Roman"/>
                <a:cs typeface="Times New Roman"/>
              </a:rPr>
              <a:t>iia</a:t>
            </a:r>
            <a:r>
              <a:rPr sz="1800" i="1" dirty="0">
                <a:solidFill>
                  <a:srgbClr val="444444"/>
                </a:solidFill>
                <a:latin typeface="Times New Roman"/>
                <a:cs typeface="Times New Roman"/>
              </a:rPr>
              <a:t>)</a:t>
            </a:r>
            <a:r>
              <a:rPr sz="1800" spc="-30" dirty="0">
                <a:solidFill>
                  <a:srgbClr val="444444"/>
                </a:solidFill>
                <a:latin typeface="Times New Roman"/>
                <a:cs typeface="Times New Roman"/>
              </a:rPr>
              <a:t> </a:t>
            </a:r>
            <a:r>
              <a:rPr sz="1800" i="1" spc="-10" dirty="0">
                <a:solidFill>
                  <a:srgbClr val="444444"/>
                </a:solidFill>
                <a:latin typeface="Times New Roman"/>
                <a:cs typeface="Times New Roman"/>
              </a:rPr>
              <a:t>thereof;</a:t>
            </a:r>
            <a:endParaRPr sz="1800">
              <a:latin typeface="Times New Roman"/>
              <a:cs typeface="Times New Roman"/>
            </a:endParaRPr>
          </a:p>
          <a:p>
            <a:pPr marL="12700">
              <a:lnSpc>
                <a:spcPct val="100000"/>
              </a:lnSpc>
              <a:spcBef>
                <a:spcPts val="1395"/>
              </a:spcBef>
            </a:pPr>
            <a:r>
              <a:rPr sz="1800" i="1" dirty="0">
                <a:solidFill>
                  <a:srgbClr val="444444"/>
                </a:solidFill>
                <a:latin typeface="Times New Roman"/>
                <a:cs typeface="Times New Roman"/>
              </a:rPr>
              <a:t>(</a:t>
            </a:r>
            <a:r>
              <a:rPr sz="1800" dirty="0">
                <a:solidFill>
                  <a:srgbClr val="444444"/>
                </a:solidFill>
                <a:latin typeface="Times New Roman"/>
                <a:cs typeface="Times New Roman"/>
              </a:rPr>
              <a:t>IE</a:t>
            </a:r>
            <a:r>
              <a:rPr sz="1800" i="1" dirty="0">
                <a:solidFill>
                  <a:srgbClr val="444444"/>
                </a:solidFill>
                <a:latin typeface="Times New Roman"/>
                <a:cs typeface="Times New Roman"/>
              </a:rPr>
              <a:t>)</a:t>
            </a:r>
            <a:r>
              <a:rPr sz="1800" spc="-15" dirty="0">
                <a:solidFill>
                  <a:srgbClr val="444444"/>
                </a:solidFill>
                <a:latin typeface="Times New Roman"/>
                <a:cs typeface="Times New Roman"/>
              </a:rPr>
              <a:t> </a:t>
            </a:r>
            <a:r>
              <a:rPr sz="1800" b="1" i="1" u="sng" dirty="0">
                <a:solidFill>
                  <a:srgbClr val="FF0000"/>
                </a:solidFill>
                <a:uFill>
                  <a:solidFill>
                    <a:srgbClr val="FF0000"/>
                  </a:solidFill>
                </a:uFill>
                <a:latin typeface="Times New Roman"/>
                <a:cs typeface="Times New Roman"/>
              </a:rPr>
              <a:t>is</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a:t>
            </a:r>
            <a:r>
              <a:rPr sz="1800" u="sng" spc="-2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director</a:t>
            </a:r>
            <a:r>
              <a:rPr sz="1800" u="sng" spc="-2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in</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any</a:t>
            </a:r>
            <a:r>
              <a:rPr sz="1800" u="sng" spc="-20" dirty="0">
                <a:solidFill>
                  <a:srgbClr val="FF0000"/>
                </a:solidFill>
                <a:uFill>
                  <a:solidFill>
                    <a:srgbClr val="FF0000"/>
                  </a:solidFill>
                </a:uFill>
                <a:latin typeface="Times New Roman"/>
                <a:cs typeface="Times New Roman"/>
              </a:rPr>
              <a:t> </a:t>
            </a:r>
            <a:r>
              <a:rPr sz="1800" b="1" i="1" u="sng" spc="-10" dirty="0">
                <a:solidFill>
                  <a:srgbClr val="FF0000"/>
                </a:solidFill>
                <a:uFill>
                  <a:solidFill>
                    <a:srgbClr val="FF0000"/>
                  </a:solidFill>
                </a:uFill>
                <a:latin typeface="Times New Roman"/>
                <a:cs typeface="Times New Roman"/>
              </a:rPr>
              <a:t>company;</a:t>
            </a:r>
            <a:endParaRPr sz="1800">
              <a:latin typeface="Times New Roman"/>
              <a:cs typeface="Times New Roman"/>
            </a:endParaRPr>
          </a:p>
          <a:p>
            <a:pPr marL="12700">
              <a:lnSpc>
                <a:spcPct val="100000"/>
              </a:lnSpc>
              <a:spcBef>
                <a:spcPts val="1380"/>
              </a:spcBef>
            </a:pPr>
            <a:r>
              <a:rPr sz="1800" i="1" dirty="0">
                <a:solidFill>
                  <a:srgbClr val="444444"/>
                </a:solidFill>
                <a:latin typeface="Times New Roman"/>
                <a:cs typeface="Times New Roman"/>
              </a:rPr>
              <a:t>(</a:t>
            </a:r>
            <a:r>
              <a:rPr sz="1800" dirty="0">
                <a:solidFill>
                  <a:srgbClr val="444444"/>
                </a:solidFill>
                <a:latin typeface="Times New Roman"/>
                <a:cs typeface="Times New Roman"/>
              </a:rPr>
              <a:t>IF</a:t>
            </a:r>
            <a:r>
              <a:rPr sz="1800" i="1" dirty="0">
                <a:solidFill>
                  <a:srgbClr val="444444"/>
                </a:solidFill>
                <a:latin typeface="Times New Roman"/>
                <a:cs typeface="Times New Roman"/>
              </a:rPr>
              <a:t>)</a:t>
            </a:r>
            <a:r>
              <a:rPr sz="1800" spc="-10" dirty="0">
                <a:solidFill>
                  <a:srgbClr val="444444"/>
                </a:solidFill>
                <a:latin typeface="Times New Roman"/>
                <a:cs typeface="Times New Roman"/>
              </a:rPr>
              <a:t> </a:t>
            </a:r>
            <a:r>
              <a:rPr sz="1800" i="1" dirty="0">
                <a:solidFill>
                  <a:srgbClr val="444444"/>
                </a:solidFill>
                <a:latin typeface="Times New Roman"/>
                <a:cs typeface="Times New Roman"/>
              </a:rPr>
              <a:t>has</a:t>
            </a:r>
            <a:r>
              <a:rPr sz="1800" spc="-20" dirty="0">
                <a:solidFill>
                  <a:srgbClr val="444444"/>
                </a:solidFill>
                <a:latin typeface="Times New Roman"/>
                <a:cs typeface="Times New Roman"/>
              </a:rPr>
              <a:t> </a:t>
            </a:r>
            <a:r>
              <a:rPr sz="1800" b="1" i="1" u="sng" dirty="0">
                <a:solidFill>
                  <a:srgbClr val="FF0000"/>
                </a:solidFill>
                <a:uFill>
                  <a:solidFill>
                    <a:srgbClr val="FF0000"/>
                  </a:solidFill>
                </a:uFill>
                <a:latin typeface="Times New Roman"/>
                <a:cs typeface="Times New Roman"/>
              </a:rPr>
              <a:t>held</a:t>
            </a:r>
            <a:r>
              <a:rPr sz="1800" u="sng" spc="-2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any</a:t>
            </a:r>
            <a:r>
              <a:rPr sz="1800" u="sng" spc="-2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unlisted</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equity</a:t>
            </a:r>
            <a:r>
              <a:rPr sz="1800" u="sng" spc="-3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share</a:t>
            </a:r>
            <a:r>
              <a:rPr sz="1800" u="sng" spc="-20" dirty="0">
                <a:solidFill>
                  <a:srgbClr val="FF0000"/>
                </a:solidFill>
                <a:uFill>
                  <a:solidFill>
                    <a:srgbClr val="FF0000"/>
                  </a:solidFill>
                </a:uFill>
                <a:latin typeface="Times New Roman"/>
                <a:cs typeface="Times New Roman"/>
              </a:rPr>
              <a:t> </a:t>
            </a:r>
            <a:r>
              <a:rPr sz="1800" i="1" dirty="0">
                <a:solidFill>
                  <a:srgbClr val="444444"/>
                </a:solidFill>
                <a:latin typeface="Times New Roman"/>
                <a:cs typeface="Times New Roman"/>
              </a:rPr>
              <a:t>at</a:t>
            </a:r>
            <a:r>
              <a:rPr sz="1800" spc="-25" dirty="0">
                <a:solidFill>
                  <a:srgbClr val="444444"/>
                </a:solidFill>
                <a:latin typeface="Times New Roman"/>
                <a:cs typeface="Times New Roman"/>
              </a:rPr>
              <a:t> </a:t>
            </a:r>
            <a:r>
              <a:rPr sz="1800" i="1" dirty="0">
                <a:solidFill>
                  <a:srgbClr val="444444"/>
                </a:solidFill>
                <a:latin typeface="Times New Roman"/>
                <a:cs typeface="Times New Roman"/>
              </a:rPr>
              <a:t>any</a:t>
            </a:r>
            <a:r>
              <a:rPr sz="1800" spc="-5" dirty="0">
                <a:solidFill>
                  <a:srgbClr val="444444"/>
                </a:solidFill>
                <a:latin typeface="Times New Roman"/>
                <a:cs typeface="Times New Roman"/>
              </a:rPr>
              <a:t> </a:t>
            </a:r>
            <a:r>
              <a:rPr sz="1800" i="1" dirty="0">
                <a:solidFill>
                  <a:srgbClr val="444444"/>
                </a:solidFill>
                <a:latin typeface="Times New Roman"/>
                <a:cs typeface="Times New Roman"/>
              </a:rPr>
              <a:t>time</a:t>
            </a:r>
            <a:r>
              <a:rPr sz="1800" spc="-35" dirty="0">
                <a:solidFill>
                  <a:srgbClr val="444444"/>
                </a:solidFill>
                <a:latin typeface="Times New Roman"/>
                <a:cs typeface="Times New Roman"/>
              </a:rPr>
              <a:t> </a:t>
            </a:r>
            <a:r>
              <a:rPr sz="1800" i="1" dirty="0">
                <a:solidFill>
                  <a:srgbClr val="444444"/>
                </a:solidFill>
                <a:latin typeface="Times New Roman"/>
                <a:cs typeface="Times New Roman"/>
              </a:rPr>
              <a:t>during</a:t>
            </a:r>
            <a:r>
              <a:rPr sz="1800" spc="-20" dirty="0">
                <a:solidFill>
                  <a:srgbClr val="444444"/>
                </a:solidFill>
                <a:latin typeface="Times New Roman"/>
                <a:cs typeface="Times New Roman"/>
              </a:rPr>
              <a:t> </a:t>
            </a:r>
            <a:r>
              <a:rPr sz="1800" i="1" dirty="0">
                <a:solidFill>
                  <a:srgbClr val="444444"/>
                </a:solidFill>
                <a:latin typeface="Times New Roman"/>
                <a:cs typeface="Times New Roman"/>
              </a:rPr>
              <a:t>the</a:t>
            </a:r>
            <a:r>
              <a:rPr sz="1800" spc="-20" dirty="0">
                <a:solidFill>
                  <a:srgbClr val="444444"/>
                </a:solidFill>
                <a:latin typeface="Times New Roman"/>
                <a:cs typeface="Times New Roman"/>
              </a:rPr>
              <a:t> </a:t>
            </a:r>
            <a:r>
              <a:rPr sz="1800" i="1" dirty="0">
                <a:solidFill>
                  <a:srgbClr val="444444"/>
                </a:solidFill>
                <a:latin typeface="Times New Roman"/>
                <a:cs typeface="Times New Roman"/>
              </a:rPr>
              <a:t>previous</a:t>
            </a:r>
            <a:r>
              <a:rPr sz="1800" spc="-25" dirty="0">
                <a:solidFill>
                  <a:srgbClr val="444444"/>
                </a:solidFill>
                <a:latin typeface="Times New Roman"/>
                <a:cs typeface="Times New Roman"/>
              </a:rPr>
              <a:t> </a:t>
            </a:r>
            <a:r>
              <a:rPr sz="1800" i="1" spc="-10" dirty="0">
                <a:solidFill>
                  <a:srgbClr val="444444"/>
                </a:solidFill>
                <a:latin typeface="Times New Roman"/>
                <a:cs typeface="Times New Roman"/>
              </a:rPr>
              <a:t>year;</a:t>
            </a:r>
            <a:endParaRPr sz="1800">
              <a:latin typeface="Times New Roman"/>
              <a:cs typeface="Times New Roman"/>
            </a:endParaRPr>
          </a:p>
          <a:p>
            <a:pPr marL="12700">
              <a:lnSpc>
                <a:spcPts val="2050"/>
              </a:lnSpc>
              <a:spcBef>
                <a:spcPts val="1380"/>
              </a:spcBef>
            </a:pPr>
            <a:r>
              <a:rPr sz="1800" i="1" dirty="0">
                <a:solidFill>
                  <a:srgbClr val="444444"/>
                </a:solidFill>
                <a:latin typeface="Times New Roman"/>
                <a:cs typeface="Times New Roman"/>
              </a:rPr>
              <a:t>(</a:t>
            </a:r>
            <a:r>
              <a:rPr sz="1800" dirty="0">
                <a:solidFill>
                  <a:srgbClr val="444444"/>
                </a:solidFill>
                <a:latin typeface="Times New Roman"/>
                <a:cs typeface="Times New Roman"/>
              </a:rPr>
              <a:t>IG</a:t>
            </a:r>
            <a:r>
              <a:rPr sz="1800" i="1" dirty="0">
                <a:solidFill>
                  <a:srgbClr val="444444"/>
                </a:solidFill>
                <a:latin typeface="Times New Roman"/>
                <a:cs typeface="Times New Roman"/>
              </a:rPr>
              <a:t>)</a:t>
            </a:r>
            <a:r>
              <a:rPr sz="1800" spc="340" dirty="0">
                <a:solidFill>
                  <a:srgbClr val="444444"/>
                </a:solidFill>
                <a:latin typeface="Times New Roman"/>
                <a:cs typeface="Times New Roman"/>
              </a:rPr>
              <a:t> </a:t>
            </a:r>
            <a:r>
              <a:rPr sz="1800" i="1" dirty="0">
                <a:solidFill>
                  <a:srgbClr val="444444"/>
                </a:solidFill>
                <a:latin typeface="Times New Roman"/>
                <a:cs typeface="Times New Roman"/>
              </a:rPr>
              <a:t>is</a:t>
            </a:r>
            <a:r>
              <a:rPr sz="1800" spc="345" dirty="0">
                <a:solidFill>
                  <a:srgbClr val="444444"/>
                </a:solidFill>
                <a:latin typeface="Times New Roman"/>
                <a:cs typeface="Times New Roman"/>
              </a:rPr>
              <a:t> </a:t>
            </a:r>
            <a:r>
              <a:rPr sz="1800" i="1" dirty="0">
                <a:solidFill>
                  <a:srgbClr val="444444"/>
                </a:solidFill>
                <a:latin typeface="Times New Roman"/>
                <a:cs typeface="Times New Roman"/>
              </a:rPr>
              <a:t>assessable</a:t>
            </a:r>
            <a:r>
              <a:rPr sz="1800" spc="360" dirty="0">
                <a:solidFill>
                  <a:srgbClr val="444444"/>
                </a:solidFill>
                <a:latin typeface="Times New Roman"/>
                <a:cs typeface="Times New Roman"/>
              </a:rPr>
              <a:t> </a:t>
            </a:r>
            <a:r>
              <a:rPr sz="1800" b="1" i="1" u="sng" dirty="0">
                <a:solidFill>
                  <a:srgbClr val="FF0000"/>
                </a:solidFill>
                <a:uFill>
                  <a:solidFill>
                    <a:srgbClr val="FF0000"/>
                  </a:solidFill>
                </a:uFill>
                <a:latin typeface="Times New Roman"/>
                <a:cs typeface="Times New Roman"/>
              </a:rPr>
              <a:t>for</a:t>
            </a:r>
            <a:r>
              <a:rPr sz="1800" u="sng" spc="33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the</a:t>
            </a:r>
            <a:r>
              <a:rPr sz="1800" u="sng" spc="34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whole</a:t>
            </a:r>
            <a:r>
              <a:rPr sz="1800" u="sng" spc="35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or</a:t>
            </a:r>
            <a:r>
              <a:rPr sz="1800" u="sng" spc="34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any</a:t>
            </a:r>
            <a:r>
              <a:rPr sz="1800" u="sng" spc="34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part</a:t>
            </a:r>
            <a:r>
              <a:rPr sz="1800" u="sng" spc="34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of</a:t>
            </a:r>
            <a:r>
              <a:rPr sz="1800" u="sng" spc="35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the</a:t>
            </a:r>
            <a:r>
              <a:rPr sz="1800" u="sng" spc="34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income</a:t>
            </a:r>
            <a:r>
              <a:rPr sz="1800" u="sng" spc="35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on</a:t>
            </a:r>
            <a:r>
              <a:rPr sz="1800" u="sng" spc="34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which</a:t>
            </a:r>
            <a:r>
              <a:rPr sz="1800" u="sng" spc="34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tax</a:t>
            </a:r>
            <a:r>
              <a:rPr sz="1800" u="sng" spc="34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has</a:t>
            </a:r>
            <a:r>
              <a:rPr sz="1800" u="sng" spc="345" dirty="0">
                <a:solidFill>
                  <a:srgbClr val="FF0000"/>
                </a:solidFill>
                <a:uFill>
                  <a:solidFill>
                    <a:srgbClr val="FF0000"/>
                  </a:solidFill>
                </a:uFill>
                <a:latin typeface="Times New Roman"/>
                <a:cs typeface="Times New Roman"/>
              </a:rPr>
              <a:t> </a:t>
            </a:r>
            <a:r>
              <a:rPr sz="1800" b="1" i="1" u="sng" spc="-20" dirty="0">
                <a:solidFill>
                  <a:srgbClr val="FF0000"/>
                </a:solidFill>
                <a:uFill>
                  <a:solidFill>
                    <a:srgbClr val="FF0000"/>
                  </a:solidFill>
                </a:uFill>
                <a:latin typeface="Times New Roman"/>
                <a:cs typeface="Times New Roman"/>
              </a:rPr>
              <a:t>been</a:t>
            </a:r>
            <a:endParaRPr sz="1800">
              <a:latin typeface="Times New Roman"/>
              <a:cs typeface="Times New Roman"/>
            </a:endParaRPr>
          </a:p>
          <a:p>
            <a:pPr marL="12700">
              <a:lnSpc>
                <a:spcPts val="2050"/>
              </a:lnSpc>
            </a:pPr>
            <a:r>
              <a:rPr sz="1800" b="1" i="1" u="sng" dirty="0">
                <a:solidFill>
                  <a:srgbClr val="FF0000"/>
                </a:solidFill>
                <a:uFill>
                  <a:solidFill>
                    <a:srgbClr val="FF0000"/>
                  </a:solidFill>
                </a:uFill>
                <a:latin typeface="Times New Roman"/>
                <a:cs typeface="Times New Roman"/>
              </a:rPr>
              <a:t>deducted</a:t>
            </a:r>
            <a:r>
              <a:rPr sz="1800" u="sng" spc="-35" dirty="0">
                <a:solidFill>
                  <a:srgbClr val="FF0000"/>
                </a:solidFill>
                <a:uFill>
                  <a:solidFill>
                    <a:srgbClr val="FF0000"/>
                  </a:solidFill>
                </a:uFill>
                <a:latin typeface="Times New Roman"/>
                <a:cs typeface="Times New Roman"/>
              </a:rPr>
              <a:t> </a:t>
            </a:r>
            <a:r>
              <a:rPr sz="1800" i="1" dirty="0">
                <a:solidFill>
                  <a:srgbClr val="444444"/>
                </a:solidFill>
                <a:latin typeface="Times New Roman"/>
                <a:cs typeface="Times New Roman"/>
              </a:rPr>
              <a:t>at</a:t>
            </a:r>
            <a:r>
              <a:rPr sz="1800" spc="-10" dirty="0">
                <a:solidFill>
                  <a:srgbClr val="444444"/>
                </a:solidFill>
                <a:latin typeface="Times New Roman"/>
                <a:cs typeface="Times New Roman"/>
              </a:rPr>
              <a:t> </a:t>
            </a:r>
            <a:r>
              <a:rPr sz="1800" i="1" dirty="0">
                <a:solidFill>
                  <a:srgbClr val="444444"/>
                </a:solidFill>
                <a:latin typeface="Times New Roman"/>
                <a:cs typeface="Times New Roman"/>
              </a:rPr>
              <a:t>source</a:t>
            </a:r>
            <a:r>
              <a:rPr sz="1800" spc="-15" dirty="0">
                <a:solidFill>
                  <a:srgbClr val="444444"/>
                </a:solidFill>
                <a:latin typeface="Times New Roman"/>
                <a:cs typeface="Times New Roman"/>
              </a:rPr>
              <a:t> </a:t>
            </a:r>
            <a:r>
              <a:rPr sz="1800" i="1" dirty="0">
                <a:solidFill>
                  <a:srgbClr val="444444"/>
                </a:solidFill>
                <a:latin typeface="Times New Roman"/>
                <a:cs typeface="Times New Roman"/>
              </a:rPr>
              <a:t>in</a:t>
            </a:r>
            <a:r>
              <a:rPr sz="1800" spc="-25" dirty="0">
                <a:solidFill>
                  <a:srgbClr val="444444"/>
                </a:solidFill>
                <a:latin typeface="Times New Roman"/>
                <a:cs typeface="Times New Roman"/>
              </a:rPr>
              <a:t> </a:t>
            </a:r>
            <a:r>
              <a:rPr sz="1800" i="1" dirty="0">
                <a:solidFill>
                  <a:srgbClr val="444444"/>
                </a:solidFill>
                <a:latin typeface="Times New Roman"/>
                <a:cs typeface="Times New Roman"/>
              </a:rPr>
              <a:t>the</a:t>
            </a:r>
            <a:r>
              <a:rPr sz="1800" spc="-15" dirty="0">
                <a:solidFill>
                  <a:srgbClr val="444444"/>
                </a:solidFill>
                <a:latin typeface="Times New Roman"/>
                <a:cs typeface="Times New Roman"/>
              </a:rPr>
              <a:t> </a:t>
            </a:r>
            <a:r>
              <a:rPr sz="1800" i="1" dirty="0">
                <a:solidFill>
                  <a:srgbClr val="444444"/>
                </a:solidFill>
                <a:latin typeface="Times New Roman"/>
                <a:cs typeface="Times New Roman"/>
              </a:rPr>
              <a:t>hands</a:t>
            </a:r>
            <a:r>
              <a:rPr sz="1800" spc="-25" dirty="0">
                <a:solidFill>
                  <a:srgbClr val="444444"/>
                </a:solidFill>
                <a:latin typeface="Times New Roman"/>
                <a:cs typeface="Times New Roman"/>
              </a:rPr>
              <a:t> </a:t>
            </a:r>
            <a:r>
              <a:rPr sz="1800" i="1" dirty="0">
                <a:solidFill>
                  <a:srgbClr val="444444"/>
                </a:solidFill>
                <a:latin typeface="Times New Roman"/>
                <a:cs typeface="Times New Roman"/>
              </a:rPr>
              <a:t>of</a:t>
            </a:r>
            <a:r>
              <a:rPr sz="1800" spc="-10" dirty="0">
                <a:solidFill>
                  <a:srgbClr val="444444"/>
                </a:solidFill>
                <a:latin typeface="Times New Roman"/>
                <a:cs typeface="Times New Roman"/>
              </a:rPr>
              <a:t> </a:t>
            </a:r>
            <a:r>
              <a:rPr sz="1800" i="1" dirty="0">
                <a:solidFill>
                  <a:srgbClr val="444444"/>
                </a:solidFill>
                <a:latin typeface="Times New Roman"/>
                <a:cs typeface="Times New Roman"/>
              </a:rPr>
              <a:t>a</a:t>
            </a:r>
            <a:r>
              <a:rPr sz="1800" spc="-25" dirty="0">
                <a:solidFill>
                  <a:srgbClr val="444444"/>
                </a:solidFill>
                <a:latin typeface="Times New Roman"/>
                <a:cs typeface="Times New Roman"/>
              </a:rPr>
              <a:t> </a:t>
            </a:r>
            <a:r>
              <a:rPr sz="1800" i="1" dirty="0">
                <a:solidFill>
                  <a:srgbClr val="444444"/>
                </a:solidFill>
                <a:latin typeface="Times New Roman"/>
                <a:cs typeface="Times New Roman"/>
              </a:rPr>
              <a:t>person</a:t>
            </a:r>
            <a:r>
              <a:rPr sz="1800" spc="-15" dirty="0">
                <a:solidFill>
                  <a:srgbClr val="444444"/>
                </a:solidFill>
                <a:latin typeface="Times New Roman"/>
                <a:cs typeface="Times New Roman"/>
              </a:rPr>
              <a:t> </a:t>
            </a:r>
            <a:r>
              <a:rPr sz="1800" i="1" dirty="0">
                <a:solidFill>
                  <a:srgbClr val="444444"/>
                </a:solidFill>
                <a:latin typeface="Times New Roman"/>
                <a:cs typeface="Times New Roman"/>
              </a:rPr>
              <a:t>other</a:t>
            </a:r>
            <a:r>
              <a:rPr sz="1800" spc="-20" dirty="0">
                <a:solidFill>
                  <a:srgbClr val="444444"/>
                </a:solidFill>
                <a:latin typeface="Times New Roman"/>
                <a:cs typeface="Times New Roman"/>
              </a:rPr>
              <a:t> </a:t>
            </a:r>
            <a:r>
              <a:rPr sz="1800" i="1" dirty="0">
                <a:solidFill>
                  <a:srgbClr val="444444"/>
                </a:solidFill>
                <a:latin typeface="Times New Roman"/>
                <a:cs typeface="Times New Roman"/>
              </a:rPr>
              <a:t>than</a:t>
            </a:r>
            <a:r>
              <a:rPr sz="1800" spc="-25" dirty="0">
                <a:solidFill>
                  <a:srgbClr val="444444"/>
                </a:solidFill>
                <a:latin typeface="Times New Roman"/>
                <a:cs typeface="Times New Roman"/>
              </a:rPr>
              <a:t> </a:t>
            </a:r>
            <a:r>
              <a:rPr sz="1800" i="1" dirty="0">
                <a:solidFill>
                  <a:srgbClr val="444444"/>
                </a:solidFill>
                <a:latin typeface="Times New Roman"/>
                <a:cs typeface="Times New Roman"/>
              </a:rPr>
              <a:t>the</a:t>
            </a:r>
            <a:r>
              <a:rPr sz="1800" spc="-20" dirty="0">
                <a:solidFill>
                  <a:srgbClr val="444444"/>
                </a:solidFill>
                <a:latin typeface="Times New Roman"/>
                <a:cs typeface="Times New Roman"/>
              </a:rPr>
              <a:t> </a:t>
            </a:r>
            <a:r>
              <a:rPr sz="1800" i="1" spc="-10" dirty="0">
                <a:solidFill>
                  <a:srgbClr val="444444"/>
                </a:solidFill>
                <a:latin typeface="Times New Roman"/>
                <a:cs typeface="Times New Roman"/>
              </a:rPr>
              <a:t>assessee;</a:t>
            </a:r>
            <a:endParaRPr sz="1800">
              <a:latin typeface="Times New Roman"/>
              <a:cs typeface="Times New Roman"/>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437331" y="351233"/>
            <a:ext cx="8587740" cy="723900"/>
          </a:xfrm>
          <a:prstGeom prst="rect">
            <a:avLst/>
          </a:prstGeom>
        </p:spPr>
        <p:txBody>
          <a:bodyPr vert="horz" wrap="square" lIns="0" tIns="75565" rIns="0" bIns="0" rtlCol="0">
            <a:spAutoFit/>
          </a:bodyPr>
          <a:lstStyle/>
          <a:p>
            <a:pPr marL="12700" marR="5080" indent="-635">
              <a:lnSpc>
                <a:spcPts val="2500"/>
              </a:lnSpc>
              <a:spcBef>
                <a:spcPts val="595"/>
              </a:spcBef>
            </a:pPr>
            <a:r>
              <a:rPr sz="2500" b="1" i="1" u="sng" spc="-55" dirty="0">
                <a:solidFill>
                  <a:srgbClr val="FF0000"/>
                </a:solidFill>
                <a:uFill>
                  <a:solidFill>
                    <a:srgbClr val="FF0000"/>
                  </a:solidFill>
                </a:uFill>
                <a:latin typeface="Times New Roman"/>
                <a:cs typeface="Times New Roman"/>
              </a:rPr>
              <a:t>Provided</a:t>
            </a:r>
            <a:r>
              <a:rPr sz="2500" u="sng" spc="-100" dirty="0">
                <a:solidFill>
                  <a:srgbClr val="FF0000"/>
                </a:solidFill>
                <a:uFill>
                  <a:solidFill>
                    <a:srgbClr val="FF0000"/>
                  </a:solidFill>
                </a:uFill>
                <a:latin typeface="Times New Roman"/>
                <a:cs typeface="Times New Roman"/>
              </a:rPr>
              <a:t> </a:t>
            </a:r>
            <a:r>
              <a:rPr sz="2500" b="1" i="1" u="sng" spc="-45" dirty="0">
                <a:solidFill>
                  <a:srgbClr val="FF0000"/>
                </a:solidFill>
                <a:uFill>
                  <a:solidFill>
                    <a:srgbClr val="FF0000"/>
                  </a:solidFill>
                </a:uFill>
                <a:latin typeface="Times New Roman"/>
                <a:cs typeface="Times New Roman"/>
              </a:rPr>
              <a:t>that</a:t>
            </a:r>
            <a:r>
              <a:rPr sz="2500" u="sng" spc="-95" dirty="0">
                <a:solidFill>
                  <a:srgbClr val="FF0000"/>
                </a:solidFill>
                <a:uFill>
                  <a:solidFill>
                    <a:srgbClr val="FF0000"/>
                  </a:solidFill>
                </a:uFill>
                <a:latin typeface="Times New Roman"/>
                <a:cs typeface="Times New Roman"/>
              </a:rPr>
              <a:t> </a:t>
            </a:r>
            <a:r>
              <a:rPr sz="2500" b="1" i="1" u="sng" spc="-40" dirty="0">
                <a:solidFill>
                  <a:srgbClr val="FF0000"/>
                </a:solidFill>
                <a:uFill>
                  <a:solidFill>
                    <a:srgbClr val="FF0000"/>
                  </a:solidFill>
                </a:uFill>
                <a:latin typeface="Times New Roman"/>
                <a:cs typeface="Times New Roman"/>
              </a:rPr>
              <a:t>the</a:t>
            </a:r>
            <a:r>
              <a:rPr sz="2500" u="sng" spc="-110" dirty="0">
                <a:solidFill>
                  <a:srgbClr val="FF0000"/>
                </a:solidFill>
                <a:uFill>
                  <a:solidFill>
                    <a:srgbClr val="FF0000"/>
                  </a:solidFill>
                </a:uFill>
                <a:latin typeface="Times New Roman"/>
                <a:cs typeface="Times New Roman"/>
              </a:rPr>
              <a:t> </a:t>
            </a:r>
            <a:r>
              <a:rPr sz="2500" b="1" i="1" u="sng" spc="-55" dirty="0">
                <a:solidFill>
                  <a:srgbClr val="FF0000"/>
                </a:solidFill>
                <a:uFill>
                  <a:solidFill>
                    <a:srgbClr val="FF0000"/>
                  </a:solidFill>
                </a:uFill>
                <a:latin typeface="Times New Roman"/>
                <a:cs typeface="Times New Roman"/>
              </a:rPr>
              <a:t>provisions</a:t>
            </a:r>
            <a:r>
              <a:rPr sz="2500" u="sng" spc="-100" dirty="0">
                <a:solidFill>
                  <a:srgbClr val="FF0000"/>
                </a:solidFill>
                <a:uFill>
                  <a:solidFill>
                    <a:srgbClr val="FF0000"/>
                  </a:solidFill>
                </a:uFill>
                <a:latin typeface="Times New Roman"/>
                <a:cs typeface="Times New Roman"/>
              </a:rPr>
              <a:t> </a:t>
            </a:r>
            <a:r>
              <a:rPr sz="2500" b="1" i="1" u="sng" spc="-10" dirty="0">
                <a:solidFill>
                  <a:srgbClr val="FF0000"/>
                </a:solidFill>
                <a:uFill>
                  <a:solidFill>
                    <a:srgbClr val="FF0000"/>
                  </a:solidFill>
                </a:uFill>
                <a:latin typeface="Times New Roman"/>
                <a:cs typeface="Times New Roman"/>
              </a:rPr>
              <a:t>of</a:t>
            </a:r>
            <a:r>
              <a:rPr sz="2500" u="sng" spc="-90" dirty="0">
                <a:solidFill>
                  <a:srgbClr val="FF0000"/>
                </a:solidFill>
                <a:uFill>
                  <a:solidFill>
                    <a:srgbClr val="FF0000"/>
                  </a:solidFill>
                </a:uFill>
                <a:latin typeface="Times New Roman"/>
                <a:cs typeface="Times New Roman"/>
              </a:rPr>
              <a:t> </a:t>
            </a:r>
            <a:r>
              <a:rPr sz="2500" b="1" i="1" u="sng" spc="-45" dirty="0">
                <a:solidFill>
                  <a:srgbClr val="FF0000"/>
                </a:solidFill>
                <a:uFill>
                  <a:solidFill>
                    <a:srgbClr val="FF0000"/>
                  </a:solidFill>
                </a:uFill>
                <a:latin typeface="Times New Roman"/>
                <a:cs typeface="Times New Roman"/>
              </a:rPr>
              <a:t>this</a:t>
            </a:r>
            <a:r>
              <a:rPr sz="2500" u="sng" spc="-100" dirty="0">
                <a:solidFill>
                  <a:srgbClr val="FF0000"/>
                </a:solidFill>
                <a:uFill>
                  <a:solidFill>
                    <a:srgbClr val="FF0000"/>
                  </a:solidFill>
                </a:uFill>
                <a:latin typeface="Times New Roman"/>
                <a:cs typeface="Times New Roman"/>
              </a:rPr>
              <a:t> </a:t>
            </a:r>
            <a:r>
              <a:rPr sz="2500" b="1" i="1" u="sng" spc="-50" dirty="0">
                <a:solidFill>
                  <a:srgbClr val="FF0000"/>
                </a:solidFill>
                <a:uFill>
                  <a:solidFill>
                    <a:srgbClr val="FF0000"/>
                  </a:solidFill>
                </a:uFill>
                <a:latin typeface="Times New Roman"/>
                <a:cs typeface="Times New Roman"/>
              </a:rPr>
              <a:t>clause</a:t>
            </a:r>
            <a:r>
              <a:rPr sz="2500" u="sng" spc="-100" dirty="0">
                <a:solidFill>
                  <a:srgbClr val="FF0000"/>
                </a:solidFill>
                <a:uFill>
                  <a:solidFill>
                    <a:srgbClr val="FF0000"/>
                  </a:solidFill>
                </a:uFill>
                <a:latin typeface="Times New Roman"/>
                <a:cs typeface="Times New Roman"/>
              </a:rPr>
              <a:t> </a:t>
            </a:r>
            <a:r>
              <a:rPr sz="2500" b="1" i="1" u="sng" spc="-55" dirty="0">
                <a:solidFill>
                  <a:srgbClr val="FF0000"/>
                </a:solidFill>
                <a:uFill>
                  <a:solidFill>
                    <a:srgbClr val="FF0000"/>
                  </a:solidFill>
                </a:uFill>
                <a:latin typeface="Times New Roman"/>
                <a:cs typeface="Times New Roman"/>
              </a:rPr>
              <a:t>shall</a:t>
            </a:r>
            <a:r>
              <a:rPr sz="2500" u="sng" spc="-110" dirty="0">
                <a:solidFill>
                  <a:srgbClr val="FF0000"/>
                </a:solidFill>
                <a:uFill>
                  <a:solidFill>
                    <a:srgbClr val="FF0000"/>
                  </a:solidFill>
                </a:uFill>
                <a:latin typeface="Times New Roman"/>
                <a:cs typeface="Times New Roman"/>
              </a:rPr>
              <a:t> </a:t>
            </a:r>
            <a:r>
              <a:rPr sz="2500" b="1" i="1" u="sng" spc="-35" dirty="0">
                <a:solidFill>
                  <a:srgbClr val="FF0000"/>
                </a:solidFill>
                <a:uFill>
                  <a:solidFill>
                    <a:srgbClr val="FF0000"/>
                  </a:solidFill>
                </a:uFill>
                <a:latin typeface="Times New Roman"/>
                <a:cs typeface="Times New Roman"/>
              </a:rPr>
              <a:t>not</a:t>
            </a:r>
            <a:r>
              <a:rPr sz="2500" u="sng" spc="-100" dirty="0">
                <a:solidFill>
                  <a:srgbClr val="FF0000"/>
                </a:solidFill>
                <a:uFill>
                  <a:solidFill>
                    <a:srgbClr val="FF0000"/>
                  </a:solidFill>
                </a:uFill>
                <a:latin typeface="Times New Roman"/>
                <a:cs typeface="Times New Roman"/>
              </a:rPr>
              <a:t> </a:t>
            </a:r>
            <a:r>
              <a:rPr sz="2500" b="1" i="1" u="sng" spc="-60" dirty="0">
                <a:solidFill>
                  <a:srgbClr val="FF0000"/>
                </a:solidFill>
                <a:uFill>
                  <a:solidFill>
                    <a:srgbClr val="FF0000"/>
                  </a:solidFill>
                </a:uFill>
                <a:latin typeface="Times New Roman"/>
                <a:cs typeface="Times New Roman"/>
              </a:rPr>
              <a:t>apply</a:t>
            </a:r>
            <a:r>
              <a:rPr sz="2500" u="sng" spc="-100" dirty="0">
                <a:solidFill>
                  <a:srgbClr val="FF0000"/>
                </a:solidFill>
                <a:uFill>
                  <a:solidFill>
                    <a:srgbClr val="FF0000"/>
                  </a:solidFill>
                </a:uFill>
                <a:latin typeface="Times New Roman"/>
                <a:cs typeface="Times New Roman"/>
              </a:rPr>
              <a:t> </a:t>
            </a:r>
            <a:r>
              <a:rPr sz="2500" b="1" i="1" u="sng" spc="-10" dirty="0">
                <a:solidFill>
                  <a:srgbClr val="FF0000"/>
                </a:solidFill>
                <a:uFill>
                  <a:solidFill>
                    <a:srgbClr val="FF0000"/>
                  </a:solidFill>
                </a:uFill>
                <a:latin typeface="Times New Roman"/>
                <a:cs typeface="Times New Roman"/>
              </a:rPr>
              <a:t>to</a:t>
            </a:r>
            <a:r>
              <a:rPr sz="2500" u="sng" spc="-90" dirty="0">
                <a:solidFill>
                  <a:srgbClr val="FF0000"/>
                </a:solidFill>
                <a:uFill>
                  <a:solidFill>
                    <a:srgbClr val="FF0000"/>
                  </a:solidFill>
                </a:uFill>
                <a:latin typeface="Times New Roman"/>
                <a:cs typeface="Times New Roman"/>
              </a:rPr>
              <a:t> </a:t>
            </a:r>
            <a:r>
              <a:rPr sz="2500" b="1" i="1" u="sng" dirty="0">
                <a:solidFill>
                  <a:srgbClr val="FF0000"/>
                </a:solidFill>
                <a:uFill>
                  <a:solidFill>
                    <a:srgbClr val="FF0000"/>
                  </a:solidFill>
                </a:uFill>
                <a:latin typeface="Times New Roman"/>
                <a:cs typeface="Times New Roman"/>
              </a:rPr>
              <a:t>a</a:t>
            </a:r>
            <a:r>
              <a:rPr sz="2500" u="sng" spc="-120" dirty="0">
                <a:solidFill>
                  <a:srgbClr val="FF0000"/>
                </a:solidFill>
                <a:uFill>
                  <a:solidFill>
                    <a:srgbClr val="FF0000"/>
                  </a:solidFill>
                </a:uFill>
                <a:latin typeface="Times New Roman"/>
                <a:cs typeface="Times New Roman"/>
              </a:rPr>
              <a:t> </a:t>
            </a:r>
            <a:r>
              <a:rPr sz="2500" b="1" i="1" u="sng" spc="-10" dirty="0">
                <a:solidFill>
                  <a:srgbClr val="FF0000"/>
                </a:solidFill>
                <a:uFill>
                  <a:solidFill>
                    <a:srgbClr val="FF0000"/>
                  </a:solidFill>
                </a:uFill>
                <a:latin typeface="Times New Roman"/>
                <a:cs typeface="Times New Roman"/>
              </a:rPr>
              <a:t>person</a:t>
            </a:r>
            <a:r>
              <a:rPr sz="2500" spc="-10" dirty="0">
                <a:solidFill>
                  <a:srgbClr val="FF0000"/>
                </a:solidFill>
                <a:latin typeface="Times New Roman"/>
                <a:cs typeface="Times New Roman"/>
              </a:rPr>
              <a:t> </a:t>
            </a:r>
            <a:r>
              <a:rPr sz="2500" b="1" i="1" u="sng" dirty="0">
                <a:solidFill>
                  <a:srgbClr val="FF0000"/>
                </a:solidFill>
                <a:uFill>
                  <a:solidFill>
                    <a:srgbClr val="FF0000"/>
                  </a:solidFill>
                </a:uFill>
                <a:latin typeface="Times New Roman"/>
                <a:cs typeface="Times New Roman"/>
              </a:rPr>
              <a:t>who,—</a:t>
            </a:r>
            <a:endParaRPr sz="2500">
              <a:latin typeface="Times New Roman"/>
              <a:cs typeface="Times New Roman"/>
            </a:endParaRPr>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17</a:t>
            </a:fld>
            <a:endParaRPr spc="-25" dirty="0"/>
          </a:p>
        </p:txBody>
      </p:sp>
      <p:sp>
        <p:nvSpPr>
          <p:cNvPr id="3" name="object 3"/>
          <p:cNvSpPr txBox="1"/>
          <p:nvPr/>
        </p:nvSpPr>
        <p:spPr>
          <a:xfrm>
            <a:off x="581847" y="1266268"/>
            <a:ext cx="8577580" cy="4181475"/>
          </a:xfrm>
          <a:prstGeom prst="rect">
            <a:avLst/>
          </a:prstGeom>
        </p:spPr>
        <p:txBody>
          <a:bodyPr vert="horz" wrap="square" lIns="0" tIns="12700" rIns="0" bIns="0" rtlCol="0">
            <a:spAutoFit/>
          </a:bodyPr>
          <a:lstStyle/>
          <a:p>
            <a:pPr marL="377190" indent="-364490">
              <a:lnSpc>
                <a:spcPts val="2055"/>
              </a:lnSpc>
              <a:spcBef>
                <a:spcPts val="100"/>
              </a:spcBef>
              <a:buAutoNum type="romanUcParenBoth" startAt="2"/>
              <a:tabLst>
                <a:tab pos="377190" algn="l"/>
              </a:tabLst>
            </a:pPr>
            <a:r>
              <a:rPr sz="1800" dirty="0">
                <a:solidFill>
                  <a:srgbClr val="444444"/>
                </a:solidFill>
                <a:latin typeface="Times New Roman"/>
                <a:cs typeface="Times New Roman"/>
              </a:rPr>
              <a:t>has</a:t>
            </a:r>
            <a:r>
              <a:rPr sz="1800" spc="10" dirty="0">
                <a:solidFill>
                  <a:srgbClr val="444444"/>
                </a:solidFill>
                <a:latin typeface="Times New Roman"/>
                <a:cs typeface="Times New Roman"/>
              </a:rPr>
              <a:t> </a:t>
            </a:r>
            <a:r>
              <a:rPr sz="1800" b="1" i="1" u="sng" dirty="0">
                <a:solidFill>
                  <a:srgbClr val="FF0000"/>
                </a:solidFill>
                <a:uFill>
                  <a:solidFill>
                    <a:srgbClr val="FF0000"/>
                  </a:solidFill>
                </a:uFill>
                <a:latin typeface="Times New Roman"/>
                <a:cs typeface="Times New Roman"/>
              </a:rPr>
              <a:t>claimed</a:t>
            </a:r>
            <a:r>
              <a:rPr sz="1800" u="sng" spc="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any</a:t>
            </a:r>
            <a:r>
              <a:rPr sz="1800" u="sng" spc="1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relief</a:t>
            </a:r>
            <a:r>
              <a:rPr sz="1800" u="sng" spc="1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of</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tax</a:t>
            </a:r>
            <a:r>
              <a:rPr sz="1800" u="sng"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under</a:t>
            </a:r>
            <a:r>
              <a:rPr sz="1800" u="sng" spc="1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section</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90</a:t>
            </a:r>
            <a:r>
              <a:rPr sz="1800" u="sng" spc="1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or</a:t>
            </a:r>
            <a:r>
              <a:rPr sz="1800" u="sng" spc="1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90A</a:t>
            </a:r>
            <a:r>
              <a:rPr sz="1800" u="sng" spc="-8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or</a:t>
            </a:r>
            <a:r>
              <a:rPr sz="1800" u="sng" spc="1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deduction</a:t>
            </a:r>
            <a:r>
              <a:rPr sz="1800" u="sng" spc="1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of</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tax</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under</a:t>
            </a:r>
            <a:r>
              <a:rPr sz="1800" u="sng" spc="15" dirty="0">
                <a:solidFill>
                  <a:srgbClr val="FF0000"/>
                </a:solidFill>
                <a:uFill>
                  <a:solidFill>
                    <a:srgbClr val="FF0000"/>
                  </a:solidFill>
                </a:uFill>
                <a:latin typeface="Times New Roman"/>
                <a:cs typeface="Times New Roman"/>
              </a:rPr>
              <a:t> </a:t>
            </a:r>
            <a:r>
              <a:rPr sz="1800" b="1" i="1" u="sng" spc="-10" dirty="0">
                <a:solidFill>
                  <a:srgbClr val="FF0000"/>
                </a:solidFill>
                <a:uFill>
                  <a:solidFill>
                    <a:srgbClr val="FF0000"/>
                  </a:solidFill>
                </a:uFill>
                <a:latin typeface="Times New Roman"/>
                <a:cs typeface="Times New Roman"/>
              </a:rPr>
              <a:t>section</a:t>
            </a:r>
            <a:endParaRPr sz="1800">
              <a:latin typeface="Times New Roman"/>
              <a:cs typeface="Times New Roman"/>
            </a:endParaRPr>
          </a:p>
          <a:p>
            <a:pPr marL="12700">
              <a:lnSpc>
                <a:spcPts val="2055"/>
              </a:lnSpc>
            </a:pPr>
            <a:r>
              <a:rPr sz="1800" b="1" i="1" u="sng" spc="-25" dirty="0">
                <a:solidFill>
                  <a:srgbClr val="FF0000"/>
                </a:solidFill>
                <a:uFill>
                  <a:solidFill>
                    <a:srgbClr val="FF0000"/>
                  </a:solidFill>
                </a:uFill>
                <a:latin typeface="Times New Roman"/>
                <a:cs typeface="Times New Roman"/>
              </a:rPr>
              <a:t>91;</a:t>
            </a:r>
            <a:endParaRPr sz="1800">
              <a:latin typeface="Times New Roman"/>
              <a:cs typeface="Times New Roman"/>
            </a:endParaRPr>
          </a:p>
          <a:p>
            <a:pPr marL="448309" indent="-435609">
              <a:lnSpc>
                <a:spcPct val="100000"/>
              </a:lnSpc>
              <a:spcBef>
                <a:spcPts val="1380"/>
              </a:spcBef>
              <a:buAutoNum type="romanUcParenBoth" startAt="3"/>
              <a:tabLst>
                <a:tab pos="448309" algn="l"/>
              </a:tabLst>
            </a:pPr>
            <a:r>
              <a:rPr sz="1800" dirty="0">
                <a:solidFill>
                  <a:srgbClr val="444444"/>
                </a:solidFill>
                <a:latin typeface="Times New Roman"/>
                <a:cs typeface="Times New Roman"/>
              </a:rPr>
              <a:t>has</a:t>
            </a:r>
            <a:r>
              <a:rPr sz="1800" spc="-25" dirty="0">
                <a:solidFill>
                  <a:srgbClr val="444444"/>
                </a:solidFill>
                <a:latin typeface="Times New Roman"/>
                <a:cs typeface="Times New Roman"/>
              </a:rPr>
              <a:t> </a:t>
            </a:r>
            <a:r>
              <a:rPr sz="1800" b="1" i="1" u="sng" dirty="0">
                <a:solidFill>
                  <a:srgbClr val="FF0000"/>
                </a:solidFill>
                <a:uFill>
                  <a:solidFill>
                    <a:srgbClr val="FF0000"/>
                  </a:solidFill>
                </a:uFill>
                <a:latin typeface="Times New Roman"/>
                <a:cs typeface="Times New Roman"/>
              </a:rPr>
              <a:t>agricultural</a:t>
            </a:r>
            <a:r>
              <a:rPr sz="1800" u="sng" spc="-3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income,</a:t>
            </a:r>
            <a:r>
              <a:rPr sz="1800" u="sng" spc="-3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exceeding</a:t>
            </a:r>
            <a:r>
              <a:rPr sz="1800" u="sng" spc="-4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five</a:t>
            </a:r>
            <a:r>
              <a:rPr sz="1800" u="sng" spc="-2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thousand</a:t>
            </a:r>
            <a:r>
              <a:rPr sz="1800" u="sng" spc="-25" dirty="0">
                <a:solidFill>
                  <a:srgbClr val="FF0000"/>
                </a:solidFill>
                <a:uFill>
                  <a:solidFill>
                    <a:srgbClr val="FF0000"/>
                  </a:solidFill>
                </a:uFill>
                <a:latin typeface="Times New Roman"/>
                <a:cs typeface="Times New Roman"/>
              </a:rPr>
              <a:t> </a:t>
            </a:r>
            <a:r>
              <a:rPr sz="1800" b="1" i="1" u="sng" spc="-10" dirty="0">
                <a:solidFill>
                  <a:srgbClr val="FF0000"/>
                </a:solidFill>
                <a:uFill>
                  <a:solidFill>
                    <a:srgbClr val="FF0000"/>
                  </a:solidFill>
                </a:uFill>
                <a:latin typeface="Times New Roman"/>
                <a:cs typeface="Times New Roman"/>
              </a:rPr>
              <a:t>rupees</a:t>
            </a:r>
            <a:r>
              <a:rPr sz="1800" spc="-10" dirty="0">
                <a:solidFill>
                  <a:srgbClr val="444444"/>
                </a:solidFill>
                <a:latin typeface="Times New Roman"/>
                <a:cs typeface="Times New Roman"/>
              </a:rPr>
              <a:t>;</a:t>
            </a:r>
            <a:endParaRPr sz="1800">
              <a:latin typeface="Times New Roman"/>
              <a:cs typeface="Times New Roman"/>
            </a:endParaRPr>
          </a:p>
          <a:p>
            <a:pPr marL="436245" indent="-423545">
              <a:lnSpc>
                <a:spcPct val="100000"/>
              </a:lnSpc>
              <a:spcBef>
                <a:spcPts val="1395"/>
              </a:spcBef>
              <a:buAutoNum type="romanUcParenBoth" startAt="3"/>
              <a:tabLst>
                <a:tab pos="436245" algn="l"/>
              </a:tabLst>
            </a:pPr>
            <a:r>
              <a:rPr sz="1800" dirty="0">
                <a:solidFill>
                  <a:srgbClr val="444444"/>
                </a:solidFill>
                <a:latin typeface="Times New Roman"/>
                <a:cs typeface="Times New Roman"/>
              </a:rPr>
              <a:t>has</a:t>
            </a:r>
            <a:r>
              <a:rPr sz="1800" spc="-15" dirty="0">
                <a:solidFill>
                  <a:srgbClr val="444444"/>
                </a:solidFill>
                <a:latin typeface="Times New Roman"/>
                <a:cs typeface="Times New Roman"/>
              </a:rPr>
              <a:t> </a:t>
            </a:r>
            <a:r>
              <a:rPr sz="1800" b="1" i="1" u="sng" dirty="0">
                <a:solidFill>
                  <a:srgbClr val="FF0000"/>
                </a:solidFill>
                <a:uFill>
                  <a:solidFill>
                    <a:srgbClr val="FF0000"/>
                  </a:solidFill>
                </a:uFill>
                <a:latin typeface="Times New Roman"/>
                <a:cs typeface="Times New Roman"/>
              </a:rPr>
              <a:t>total</a:t>
            </a:r>
            <a:r>
              <a:rPr sz="1800" u="sng" spc="-3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income,</a:t>
            </a:r>
            <a:r>
              <a:rPr sz="1800" u="sng" spc="-2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exceeding</a:t>
            </a:r>
            <a:r>
              <a:rPr sz="1800" u="sng" spc="-3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fifty</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lakh</a:t>
            </a:r>
            <a:r>
              <a:rPr sz="1800" u="sng" spc="-25" dirty="0">
                <a:solidFill>
                  <a:srgbClr val="FF0000"/>
                </a:solidFill>
                <a:uFill>
                  <a:solidFill>
                    <a:srgbClr val="FF0000"/>
                  </a:solidFill>
                </a:uFill>
                <a:latin typeface="Times New Roman"/>
                <a:cs typeface="Times New Roman"/>
              </a:rPr>
              <a:t> </a:t>
            </a:r>
            <a:r>
              <a:rPr sz="1800" b="1" i="1" u="sng" spc="-10" dirty="0">
                <a:solidFill>
                  <a:srgbClr val="FF0000"/>
                </a:solidFill>
                <a:uFill>
                  <a:solidFill>
                    <a:srgbClr val="FF0000"/>
                  </a:solidFill>
                </a:uFill>
                <a:latin typeface="Times New Roman"/>
                <a:cs typeface="Times New Roman"/>
              </a:rPr>
              <a:t>rupees;</a:t>
            </a:r>
            <a:endParaRPr sz="1800">
              <a:latin typeface="Times New Roman"/>
              <a:cs typeface="Times New Roman"/>
            </a:endParaRPr>
          </a:p>
          <a:p>
            <a:pPr marL="412115" indent="-399415">
              <a:lnSpc>
                <a:spcPts val="2070"/>
              </a:lnSpc>
              <a:spcBef>
                <a:spcPts val="1380"/>
              </a:spcBef>
              <a:buAutoNum type="romanUcParenBoth" startAt="3"/>
              <a:tabLst>
                <a:tab pos="412115" algn="l"/>
              </a:tabLst>
            </a:pPr>
            <a:r>
              <a:rPr sz="1800" dirty="0">
                <a:solidFill>
                  <a:srgbClr val="444444"/>
                </a:solidFill>
                <a:latin typeface="Times New Roman"/>
                <a:cs typeface="Times New Roman"/>
              </a:rPr>
              <a:t>has</a:t>
            </a:r>
            <a:r>
              <a:rPr sz="1800" spc="345" dirty="0">
                <a:solidFill>
                  <a:srgbClr val="444444"/>
                </a:solidFill>
                <a:latin typeface="Times New Roman"/>
                <a:cs typeface="Times New Roman"/>
              </a:rPr>
              <a:t> </a:t>
            </a:r>
            <a:r>
              <a:rPr sz="1800" b="1" i="1" u="sng" dirty="0">
                <a:solidFill>
                  <a:srgbClr val="FF0000"/>
                </a:solidFill>
                <a:uFill>
                  <a:solidFill>
                    <a:srgbClr val="FF0000"/>
                  </a:solidFill>
                </a:uFill>
                <a:latin typeface="Times New Roman"/>
                <a:cs typeface="Times New Roman"/>
              </a:rPr>
              <a:t>income</a:t>
            </a:r>
            <a:r>
              <a:rPr sz="1800" u="sng" spc="34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taxable</a:t>
            </a:r>
            <a:r>
              <a:rPr sz="1800" u="sng" spc="35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under</a:t>
            </a:r>
            <a:r>
              <a:rPr sz="1800" u="sng" spc="35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section</a:t>
            </a:r>
            <a:r>
              <a:rPr sz="1800" u="sng" spc="345" dirty="0">
                <a:solidFill>
                  <a:srgbClr val="FF0000"/>
                </a:solidFill>
                <a:uFill>
                  <a:solidFill>
                    <a:srgbClr val="FF0000"/>
                  </a:solidFill>
                </a:uFill>
                <a:latin typeface="Times New Roman"/>
                <a:cs typeface="Times New Roman"/>
              </a:rPr>
              <a:t> </a:t>
            </a:r>
            <a:r>
              <a:rPr sz="1800" b="1" i="1" u="sng" spc="-10" dirty="0">
                <a:solidFill>
                  <a:srgbClr val="FF0000"/>
                </a:solidFill>
                <a:uFill>
                  <a:solidFill>
                    <a:srgbClr val="FF0000"/>
                  </a:solidFill>
                </a:uFill>
                <a:latin typeface="Times New Roman"/>
                <a:cs typeface="Times New Roman"/>
              </a:rPr>
              <a:t>115BBDA;</a:t>
            </a:r>
            <a:r>
              <a:rPr sz="1800" b="1" u="sng" spc="-10" dirty="0">
                <a:solidFill>
                  <a:srgbClr val="006FC0"/>
                </a:solidFill>
                <a:uFill>
                  <a:solidFill>
                    <a:srgbClr val="006FC0"/>
                  </a:solidFill>
                </a:uFill>
                <a:latin typeface="Times New Roman"/>
                <a:cs typeface="Times New Roman"/>
              </a:rPr>
              <a:t>(</a:t>
            </a:r>
            <a:r>
              <a:rPr sz="1600" b="1" u="sng" spc="-10" dirty="0">
                <a:solidFill>
                  <a:srgbClr val="006FC0"/>
                </a:solidFill>
                <a:uFill>
                  <a:solidFill>
                    <a:srgbClr val="006FC0"/>
                  </a:solidFill>
                </a:uFill>
                <a:latin typeface="Times New Roman"/>
                <a:cs typeface="Times New Roman"/>
              </a:rPr>
              <a:t>Tax</a:t>
            </a:r>
            <a:r>
              <a:rPr sz="1600" u="sng" spc="305" dirty="0">
                <a:solidFill>
                  <a:srgbClr val="006FC0"/>
                </a:solidFill>
                <a:uFill>
                  <a:solidFill>
                    <a:srgbClr val="006FC0"/>
                  </a:solidFill>
                </a:uFill>
                <a:latin typeface="Times New Roman"/>
                <a:cs typeface="Times New Roman"/>
              </a:rPr>
              <a:t> </a:t>
            </a:r>
            <a:r>
              <a:rPr sz="1600" b="1" u="sng" dirty="0">
                <a:solidFill>
                  <a:srgbClr val="006FC0"/>
                </a:solidFill>
                <a:uFill>
                  <a:solidFill>
                    <a:srgbClr val="006FC0"/>
                  </a:solidFill>
                </a:uFill>
                <a:latin typeface="Times New Roman"/>
                <a:cs typeface="Times New Roman"/>
              </a:rPr>
              <a:t>on</a:t>
            </a:r>
            <a:r>
              <a:rPr sz="1600" u="sng" spc="295" dirty="0">
                <a:solidFill>
                  <a:srgbClr val="006FC0"/>
                </a:solidFill>
                <a:uFill>
                  <a:solidFill>
                    <a:srgbClr val="006FC0"/>
                  </a:solidFill>
                </a:uFill>
                <a:latin typeface="Times New Roman"/>
                <a:cs typeface="Times New Roman"/>
              </a:rPr>
              <a:t> </a:t>
            </a:r>
            <a:r>
              <a:rPr sz="1600" b="1" u="sng" dirty="0">
                <a:solidFill>
                  <a:srgbClr val="006FC0"/>
                </a:solidFill>
                <a:uFill>
                  <a:solidFill>
                    <a:srgbClr val="006FC0"/>
                  </a:solidFill>
                </a:uFill>
                <a:latin typeface="Times New Roman"/>
                <a:cs typeface="Times New Roman"/>
              </a:rPr>
              <a:t>certain</a:t>
            </a:r>
            <a:r>
              <a:rPr sz="1600" u="sng" spc="300" dirty="0">
                <a:solidFill>
                  <a:srgbClr val="006FC0"/>
                </a:solidFill>
                <a:uFill>
                  <a:solidFill>
                    <a:srgbClr val="006FC0"/>
                  </a:solidFill>
                </a:uFill>
                <a:latin typeface="Times New Roman"/>
                <a:cs typeface="Times New Roman"/>
              </a:rPr>
              <a:t> </a:t>
            </a:r>
            <a:r>
              <a:rPr sz="1600" b="1" u="sng" dirty="0">
                <a:solidFill>
                  <a:srgbClr val="006FC0"/>
                </a:solidFill>
                <a:uFill>
                  <a:solidFill>
                    <a:srgbClr val="006FC0"/>
                  </a:solidFill>
                </a:uFill>
                <a:latin typeface="Times New Roman"/>
                <a:cs typeface="Times New Roman"/>
              </a:rPr>
              <a:t>dividends</a:t>
            </a:r>
            <a:r>
              <a:rPr sz="1600" u="sng" spc="295" dirty="0">
                <a:solidFill>
                  <a:srgbClr val="006FC0"/>
                </a:solidFill>
                <a:uFill>
                  <a:solidFill>
                    <a:srgbClr val="006FC0"/>
                  </a:solidFill>
                </a:uFill>
                <a:latin typeface="Times New Roman"/>
                <a:cs typeface="Times New Roman"/>
              </a:rPr>
              <a:t> </a:t>
            </a:r>
            <a:r>
              <a:rPr sz="1600" b="1" u="sng" dirty="0">
                <a:solidFill>
                  <a:srgbClr val="006FC0"/>
                </a:solidFill>
                <a:uFill>
                  <a:solidFill>
                    <a:srgbClr val="006FC0"/>
                  </a:solidFill>
                </a:uFill>
                <a:latin typeface="Times New Roman"/>
                <a:cs typeface="Times New Roman"/>
              </a:rPr>
              <a:t>received</a:t>
            </a:r>
            <a:r>
              <a:rPr sz="1600" u="sng" spc="320" dirty="0">
                <a:solidFill>
                  <a:srgbClr val="006FC0"/>
                </a:solidFill>
                <a:uFill>
                  <a:solidFill>
                    <a:srgbClr val="006FC0"/>
                  </a:solidFill>
                </a:uFill>
                <a:latin typeface="Times New Roman"/>
                <a:cs typeface="Times New Roman"/>
              </a:rPr>
              <a:t> </a:t>
            </a:r>
            <a:r>
              <a:rPr sz="1600" b="1" u="sng" spc="-20" dirty="0">
                <a:solidFill>
                  <a:srgbClr val="006FC0"/>
                </a:solidFill>
                <a:uFill>
                  <a:solidFill>
                    <a:srgbClr val="006FC0"/>
                  </a:solidFill>
                </a:uFill>
                <a:latin typeface="Times New Roman"/>
                <a:cs typeface="Times New Roman"/>
              </a:rPr>
              <a:t>from</a:t>
            </a:r>
            <a:endParaRPr sz="1600">
              <a:latin typeface="Times New Roman"/>
              <a:cs typeface="Times New Roman"/>
            </a:endParaRPr>
          </a:p>
          <a:p>
            <a:pPr marL="12700">
              <a:lnSpc>
                <a:spcPts val="1830"/>
              </a:lnSpc>
            </a:pPr>
            <a:r>
              <a:rPr sz="1600" b="1" u="sng" dirty="0">
                <a:solidFill>
                  <a:srgbClr val="006FC0"/>
                </a:solidFill>
                <a:uFill>
                  <a:solidFill>
                    <a:srgbClr val="006FC0"/>
                  </a:solidFill>
                </a:uFill>
                <a:latin typeface="Times New Roman"/>
                <a:cs typeface="Times New Roman"/>
              </a:rPr>
              <a:t>domestic</a:t>
            </a:r>
            <a:r>
              <a:rPr sz="1600" u="sng" spc="-35" dirty="0">
                <a:solidFill>
                  <a:srgbClr val="006FC0"/>
                </a:solidFill>
                <a:uFill>
                  <a:solidFill>
                    <a:srgbClr val="006FC0"/>
                  </a:solidFill>
                </a:uFill>
                <a:latin typeface="Times New Roman"/>
                <a:cs typeface="Times New Roman"/>
              </a:rPr>
              <a:t> </a:t>
            </a:r>
            <a:r>
              <a:rPr sz="1600" b="1" u="sng" spc="-10" dirty="0">
                <a:solidFill>
                  <a:srgbClr val="006FC0"/>
                </a:solidFill>
                <a:uFill>
                  <a:solidFill>
                    <a:srgbClr val="006FC0"/>
                  </a:solidFill>
                </a:uFill>
                <a:latin typeface="Times New Roman"/>
                <a:cs typeface="Times New Roman"/>
              </a:rPr>
              <a:t>companies.)</a:t>
            </a:r>
            <a:endParaRPr sz="1600">
              <a:latin typeface="Times New Roman"/>
              <a:cs typeface="Times New Roman"/>
            </a:endParaRPr>
          </a:p>
          <a:p>
            <a:pPr marL="12700" marR="7620" indent="471170">
              <a:lnSpc>
                <a:spcPts val="1780"/>
              </a:lnSpc>
              <a:spcBef>
                <a:spcPts val="1745"/>
              </a:spcBef>
              <a:buAutoNum type="romanUcParenBoth" startAt="6"/>
              <a:tabLst>
                <a:tab pos="483870" algn="l"/>
              </a:tabLst>
            </a:pPr>
            <a:r>
              <a:rPr sz="1800" dirty="0">
                <a:solidFill>
                  <a:srgbClr val="444444"/>
                </a:solidFill>
                <a:latin typeface="Times New Roman"/>
                <a:cs typeface="Times New Roman"/>
              </a:rPr>
              <a:t>has</a:t>
            </a:r>
            <a:r>
              <a:rPr sz="1800" spc="320" dirty="0">
                <a:solidFill>
                  <a:srgbClr val="444444"/>
                </a:solidFill>
                <a:latin typeface="Times New Roman"/>
                <a:cs typeface="Times New Roman"/>
              </a:rPr>
              <a:t> </a:t>
            </a:r>
            <a:r>
              <a:rPr sz="1800" b="1" i="1" u="sng" dirty="0">
                <a:solidFill>
                  <a:srgbClr val="FF0000"/>
                </a:solidFill>
                <a:uFill>
                  <a:solidFill>
                    <a:srgbClr val="FF0000"/>
                  </a:solidFill>
                </a:uFill>
                <a:latin typeface="Times New Roman"/>
                <a:cs typeface="Times New Roman"/>
              </a:rPr>
              <a:t>income</a:t>
            </a:r>
            <a:r>
              <a:rPr sz="1800" u="sng" spc="33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of</a:t>
            </a:r>
            <a:r>
              <a:rPr sz="1800" u="sng" spc="32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the</a:t>
            </a:r>
            <a:r>
              <a:rPr sz="1800" u="sng" spc="33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nature</a:t>
            </a:r>
            <a:r>
              <a:rPr sz="1800" u="sng" spc="30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referred</a:t>
            </a:r>
            <a:r>
              <a:rPr sz="1800" u="sng" spc="33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to</a:t>
            </a:r>
            <a:r>
              <a:rPr sz="1800" u="sng" spc="32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in</a:t>
            </a:r>
            <a:r>
              <a:rPr sz="1800" u="sng" spc="31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section</a:t>
            </a:r>
            <a:r>
              <a:rPr sz="1800" u="sng" spc="320" dirty="0">
                <a:solidFill>
                  <a:srgbClr val="FF0000"/>
                </a:solidFill>
                <a:uFill>
                  <a:solidFill>
                    <a:srgbClr val="FF0000"/>
                  </a:solidFill>
                </a:uFill>
                <a:latin typeface="Times New Roman"/>
                <a:cs typeface="Times New Roman"/>
              </a:rPr>
              <a:t> </a:t>
            </a:r>
            <a:r>
              <a:rPr sz="1800" b="1" i="1" u="sng" spc="-10" dirty="0">
                <a:solidFill>
                  <a:srgbClr val="FF0000"/>
                </a:solidFill>
                <a:uFill>
                  <a:solidFill>
                    <a:srgbClr val="FF0000"/>
                  </a:solidFill>
                </a:uFill>
                <a:latin typeface="Times New Roman"/>
                <a:cs typeface="Times New Roman"/>
              </a:rPr>
              <a:t>115BBE</a:t>
            </a:r>
            <a:r>
              <a:rPr sz="1800" spc="-10" dirty="0">
                <a:solidFill>
                  <a:srgbClr val="444444"/>
                </a:solidFill>
                <a:latin typeface="Times New Roman"/>
                <a:cs typeface="Times New Roman"/>
              </a:rPr>
              <a:t>;</a:t>
            </a:r>
            <a:r>
              <a:rPr sz="1800" b="1" i="1" u="sng" spc="-10" dirty="0">
                <a:solidFill>
                  <a:srgbClr val="006FC0"/>
                </a:solidFill>
                <a:uFill>
                  <a:solidFill>
                    <a:srgbClr val="006FC0"/>
                  </a:solidFill>
                </a:uFill>
                <a:latin typeface="Times New Roman"/>
                <a:cs typeface="Times New Roman"/>
              </a:rPr>
              <a:t>(</a:t>
            </a:r>
            <a:r>
              <a:rPr sz="1600" b="1" i="1" u="sng" spc="-10" dirty="0">
                <a:solidFill>
                  <a:srgbClr val="006FC0"/>
                </a:solidFill>
                <a:uFill>
                  <a:solidFill>
                    <a:srgbClr val="006FC0"/>
                  </a:solidFill>
                </a:uFill>
                <a:latin typeface="Times New Roman"/>
                <a:cs typeface="Times New Roman"/>
              </a:rPr>
              <a:t>Tax</a:t>
            </a:r>
            <a:r>
              <a:rPr sz="1600" u="sng" spc="280" dirty="0">
                <a:solidFill>
                  <a:srgbClr val="006FC0"/>
                </a:solidFill>
                <a:uFill>
                  <a:solidFill>
                    <a:srgbClr val="006FC0"/>
                  </a:solidFill>
                </a:uFill>
                <a:latin typeface="Times New Roman"/>
                <a:cs typeface="Times New Roman"/>
              </a:rPr>
              <a:t> </a:t>
            </a:r>
            <a:r>
              <a:rPr sz="1600" b="1" i="1" u="sng" dirty="0">
                <a:solidFill>
                  <a:srgbClr val="006FC0"/>
                </a:solidFill>
                <a:uFill>
                  <a:solidFill>
                    <a:srgbClr val="006FC0"/>
                  </a:solidFill>
                </a:uFill>
                <a:latin typeface="Times New Roman"/>
                <a:cs typeface="Times New Roman"/>
              </a:rPr>
              <a:t>on</a:t>
            </a:r>
            <a:r>
              <a:rPr sz="1600" u="sng" spc="265" dirty="0">
                <a:solidFill>
                  <a:srgbClr val="006FC0"/>
                </a:solidFill>
                <a:uFill>
                  <a:solidFill>
                    <a:srgbClr val="006FC0"/>
                  </a:solidFill>
                </a:uFill>
                <a:latin typeface="Times New Roman"/>
                <a:cs typeface="Times New Roman"/>
              </a:rPr>
              <a:t> </a:t>
            </a:r>
            <a:r>
              <a:rPr sz="1600" b="1" i="1" u="sng" dirty="0">
                <a:solidFill>
                  <a:srgbClr val="006FC0"/>
                </a:solidFill>
                <a:uFill>
                  <a:solidFill>
                    <a:srgbClr val="006FC0"/>
                  </a:solidFill>
                </a:uFill>
                <a:latin typeface="Times New Roman"/>
                <a:cs typeface="Times New Roman"/>
              </a:rPr>
              <a:t>income</a:t>
            </a:r>
            <a:r>
              <a:rPr sz="1600" u="sng" spc="295" dirty="0">
                <a:solidFill>
                  <a:srgbClr val="006FC0"/>
                </a:solidFill>
                <a:uFill>
                  <a:solidFill>
                    <a:srgbClr val="006FC0"/>
                  </a:solidFill>
                </a:uFill>
                <a:latin typeface="Times New Roman"/>
                <a:cs typeface="Times New Roman"/>
              </a:rPr>
              <a:t> </a:t>
            </a:r>
            <a:r>
              <a:rPr sz="1600" b="1" i="1" u="sng" dirty="0">
                <a:solidFill>
                  <a:srgbClr val="006FC0"/>
                </a:solidFill>
                <a:uFill>
                  <a:solidFill>
                    <a:srgbClr val="006FC0"/>
                  </a:solidFill>
                </a:uFill>
                <a:latin typeface="Times New Roman"/>
                <a:cs typeface="Times New Roman"/>
              </a:rPr>
              <a:t>referred</a:t>
            </a:r>
            <a:r>
              <a:rPr sz="1600" u="sng" spc="290" dirty="0">
                <a:solidFill>
                  <a:srgbClr val="006FC0"/>
                </a:solidFill>
                <a:uFill>
                  <a:solidFill>
                    <a:srgbClr val="006FC0"/>
                  </a:solidFill>
                </a:uFill>
                <a:latin typeface="Times New Roman"/>
                <a:cs typeface="Times New Roman"/>
              </a:rPr>
              <a:t> </a:t>
            </a:r>
            <a:r>
              <a:rPr sz="1600" b="1" i="1" u="sng" spc="-25" dirty="0">
                <a:solidFill>
                  <a:srgbClr val="006FC0"/>
                </a:solidFill>
                <a:uFill>
                  <a:solidFill>
                    <a:srgbClr val="006FC0"/>
                  </a:solidFill>
                </a:uFill>
                <a:latin typeface="Times New Roman"/>
                <a:cs typeface="Times New Roman"/>
              </a:rPr>
              <a:t>to</a:t>
            </a:r>
            <a:r>
              <a:rPr sz="1600" spc="-25" dirty="0">
                <a:solidFill>
                  <a:srgbClr val="006FC0"/>
                </a:solidFill>
                <a:latin typeface="Times New Roman"/>
                <a:cs typeface="Times New Roman"/>
              </a:rPr>
              <a:t> </a:t>
            </a:r>
            <a:r>
              <a:rPr sz="1600" b="1" i="1" u="sng" dirty="0">
                <a:solidFill>
                  <a:srgbClr val="006FC0"/>
                </a:solidFill>
                <a:uFill>
                  <a:solidFill>
                    <a:srgbClr val="006FC0"/>
                  </a:solidFill>
                </a:uFill>
                <a:latin typeface="Times New Roman"/>
                <a:cs typeface="Times New Roman"/>
              </a:rPr>
              <a:t>in</a:t>
            </a:r>
            <a:r>
              <a:rPr sz="1600" u="sng" spc="-25" dirty="0">
                <a:solidFill>
                  <a:srgbClr val="006FC0"/>
                </a:solidFill>
                <a:uFill>
                  <a:solidFill>
                    <a:srgbClr val="006FC0"/>
                  </a:solidFill>
                </a:uFill>
                <a:latin typeface="Times New Roman"/>
                <a:cs typeface="Times New Roman"/>
              </a:rPr>
              <a:t> </a:t>
            </a:r>
            <a:r>
              <a:rPr sz="1600" b="1" i="1" u="sng" dirty="0">
                <a:solidFill>
                  <a:srgbClr val="006FC0"/>
                </a:solidFill>
                <a:uFill>
                  <a:solidFill>
                    <a:srgbClr val="006FC0"/>
                  </a:solidFill>
                </a:uFill>
                <a:latin typeface="Times New Roman"/>
                <a:cs typeface="Times New Roman"/>
              </a:rPr>
              <a:t>section</a:t>
            </a:r>
            <a:r>
              <a:rPr sz="1600" u="sng" dirty="0">
                <a:solidFill>
                  <a:srgbClr val="006FC0"/>
                </a:solidFill>
                <a:uFill>
                  <a:solidFill>
                    <a:srgbClr val="006FC0"/>
                  </a:solidFill>
                </a:uFill>
                <a:latin typeface="Times New Roman"/>
                <a:cs typeface="Times New Roman"/>
              </a:rPr>
              <a:t> </a:t>
            </a:r>
            <a:r>
              <a:rPr sz="1600" b="1" i="1" u="sng" dirty="0">
                <a:solidFill>
                  <a:srgbClr val="006FC0"/>
                </a:solidFill>
                <a:uFill>
                  <a:solidFill>
                    <a:srgbClr val="006FC0"/>
                  </a:solidFill>
                </a:uFill>
                <a:latin typeface="Times New Roman"/>
                <a:cs typeface="Times New Roman"/>
              </a:rPr>
              <a:t>68</a:t>
            </a:r>
            <a:r>
              <a:rPr sz="1600" u="sng" spc="-25" dirty="0">
                <a:solidFill>
                  <a:srgbClr val="006FC0"/>
                </a:solidFill>
                <a:uFill>
                  <a:solidFill>
                    <a:srgbClr val="006FC0"/>
                  </a:solidFill>
                </a:uFill>
                <a:latin typeface="Times New Roman"/>
                <a:cs typeface="Times New Roman"/>
              </a:rPr>
              <a:t> </a:t>
            </a:r>
            <a:r>
              <a:rPr sz="1600" b="1" i="1" u="sng" dirty="0">
                <a:solidFill>
                  <a:srgbClr val="006FC0"/>
                </a:solidFill>
                <a:uFill>
                  <a:solidFill>
                    <a:srgbClr val="006FC0"/>
                  </a:solidFill>
                </a:uFill>
                <a:latin typeface="Times New Roman"/>
                <a:cs typeface="Times New Roman"/>
              </a:rPr>
              <a:t>or</a:t>
            </a:r>
            <a:r>
              <a:rPr sz="1600" u="sng" spc="-20" dirty="0">
                <a:solidFill>
                  <a:srgbClr val="006FC0"/>
                </a:solidFill>
                <a:uFill>
                  <a:solidFill>
                    <a:srgbClr val="006FC0"/>
                  </a:solidFill>
                </a:uFill>
                <a:latin typeface="Times New Roman"/>
                <a:cs typeface="Times New Roman"/>
              </a:rPr>
              <a:t> </a:t>
            </a:r>
            <a:r>
              <a:rPr sz="1600" b="1" i="1" u="sng" dirty="0">
                <a:solidFill>
                  <a:srgbClr val="006FC0"/>
                </a:solidFill>
                <a:uFill>
                  <a:solidFill>
                    <a:srgbClr val="006FC0"/>
                  </a:solidFill>
                </a:uFill>
                <a:latin typeface="Times New Roman"/>
                <a:cs typeface="Times New Roman"/>
              </a:rPr>
              <a:t>section</a:t>
            </a:r>
            <a:r>
              <a:rPr sz="1600" u="sng" spc="5" dirty="0">
                <a:solidFill>
                  <a:srgbClr val="006FC0"/>
                </a:solidFill>
                <a:uFill>
                  <a:solidFill>
                    <a:srgbClr val="006FC0"/>
                  </a:solidFill>
                </a:uFill>
                <a:latin typeface="Times New Roman"/>
                <a:cs typeface="Times New Roman"/>
              </a:rPr>
              <a:t> </a:t>
            </a:r>
            <a:r>
              <a:rPr sz="1600" b="1" i="1" u="sng" dirty="0">
                <a:solidFill>
                  <a:srgbClr val="006FC0"/>
                </a:solidFill>
                <a:uFill>
                  <a:solidFill>
                    <a:srgbClr val="006FC0"/>
                  </a:solidFill>
                </a:uFill>
                <a:latin typeface="Times New Roman"/>
                <a:cs typeface="Times New Roman"/>
              </a:rPr>
              <a:t>69</a:t>
            </a:r>
            <a:r>
              <a:rPr sz="1600" u="sng" spc="-15" dirty="0">
                <a:solidFill>
                  <a:srgbClr val="006FC0"/>
                </a:solidFill>
                <a:uFill>
                  <a:solidFill>
                    <a:srgbClr val="006FC0"/>
                  </a:solidFill>
                </a:uFill>
                <a:latin typeface="Times New Roman"/>
                <a:cs typeface="Times New Roman"/>
              </a:rPr>
              <a:t> </a:t>
            </a:r>
            <a:r>
              <a:rPr sz="1600" b="1" i="1" u="sng" dirty="0">
                <a:solidFill>
                  <a:srgbClr val="006FC0"/>
                </a:solidFill>
                <a:uFill>
                  <a:solidFill>
                    <a:srgbClr val="006FC0"/>
                  </a:solidFill>
                </a:uFill>
                <a:latin typeface="Times New Roman"/>
                <a:cs typeface="Times New Roman"/>
              </a:rPr>
              <a:t>or</a:t>
            </a:r>
            <a:r>
              <a:rPr sz="1600" u="sng" spc="-20" dirty="0">
                <a:solidFill>
                  <a:srgbClr val="006FC0"/>
                </a:solidFill>
                <a:uFill>
                  <a:solidFill>
                    <a:srgbClr val="006FC0"/>
                  </a:solidFill>
                </a:uFill>
                <a:latin typeface="Times New Roman"/>
                <a:cs typeface="Times New Roman"/>
              </a:rPr>
              <a:t> </a:t>
            </a:r>
            <a:r>
              <a:rPr sz="1600" b="1" i="1" u="sng" dirty="0">
                <a:solidFill>
                  <a:srgbClr val="006FC0"/>
                </a:solidFill>
                <a:uFill>
                  <a:solidFill>
                    <a:srgbClr val="006FC0"/>
                  </a:solidFill>
                </a:uFill>
                <a:latin typeface="Times New Roman"/>
                <a:cs typeface="Times New Roman"/>
              </a:rPr>
              <a:t>section</a:t>
            </a:r>
            <a:r>
              <a:rPr sz="1600" u="sng" spc="5" dirty="0">
                <a:solidFill>
                  <a:srgbClr val="006FC0"/>
                </a:solidFill>
                <a:uFill>
                  <a:solidFill>
                    <a:srgbClr val="006FC0"/>
                  </a:solidFill>
                </a:uFill>
                <a:latin typeface="Times New Roman"/>
                <a:cs typeface="Times New Roman"/>
              </a:rPr>
              <a:t> </a:t>
            </a:r>
            <a:r>
              <a:rPr sz="1600" b="1" i="1" u="sng" spc="-10" dirty="0">
                <a:solidFill>
                  <a:srgbClr val="006FC0"/>
                </a:solidFill>
                <a:uFill>
                  <a:solidFill>
                    <a:srgbClr val="006FC0"/>
                  </a:solidFill>
                </a:uFill>
                <a:latin typeface="Times New Roman"/>
                <a:cs typeface="Times New Roman"/>
              </a:rPr>
              <a:t>69A</a:t>
            </a:r>
            <a:r>
              <a:rPr sz="1600" u="sng" spc="-100" dirty="0">
                <a:solidFill>
                  <a:srgbClr val="006FC0"/>
                </a:solidFill>
                <a:uFill>
                  <a:solidFill>
                    <a:srgbClr val="006FC0"/>
                  </a:solidFill>
                </a:uFill>
                <a:latin typeface="Times New Roman"/>
                <a:cs typeface="Times New Roman"/>
              </a:rPr>
              <a:t> </a:t>
            </a:r>
            <a:r>
              <a:rPr sz="1600" b="1" i="1" u="sng" dirty="0">
                <a:solidFill>
                  <a:srgbClr val="006FC0"/>
                </a:solidFill>
                <a:uFill>
                  <a:solidFill>
                    <a:srgbClr val="006FC0"/>
                  </a:solidFill>
                </a:uFill>
                <a:latin typeface="Times New Roman"/>
                <a:cs typeface="Times New Roman"/>
              </a:rPr>
              <a:t>or</a:t>
            </a:r>
            <a:r>
              <a:rPr sz="1600" u="sng" spc="-20" dirty="0">
                <a:solidFill>
                  <a:srgbClr val="006FC0"/>
                </a:solidFill>
                <a:uFill>
                  <a:solidFill>
                    <a:srgbClr val="006FC0"/>
                  </a:solidFill>
                </a:uFill>
                <a:latin typeface="Times New Roman"/>
                <a:cs typeface="Times New Roman"/>
              </a:rPr>
              <a:t> </a:t>
            </a:r>
            <a:r>
              <a:rPr sz="1600" b="1" i="1" u="sng" dirty="0">
                <a:solidFill>
                  <a:srgbClr val="006FC0"/>
                </a:solidFill>
                <a:uFill>
                  <a:solidFill>
                    <a:srgbClr val="006FC0"/>
                  </a:solidFill>
                </a:uFill>
                <a:latin typeface="Times New Roman"/>
                <a:cs typeface="Times New Roman"/>
              </a:rPr>
              <a:t>section</a:t>
            </a:r>
            <a:r>
              <a:rPr sz="1600" u="sng" spc="-5" dirty="0">
                <a:solidFill>
                  <a:srgbClr val="006FC0"/>
                </a:solidFill>
                <a:uFill>
                  <a:solidFill>
                    <a:srgbClr val="006FC0"/>
                  </a:solidFill>
                </a:uFill>
                <a:latin typeface="Times New Roman"/>
                <a:cs typeface="Times New Roman"/>
              </a:rPr>
              <a:t> </a:t>
            </a:r>
            <a:r>
              <a:rPr sz="1600" b="1" i="1" u="sng" dirty="0">
                <a:solidFill>
                  <a:srgbClr val="006FC0"/>
                </a:solidFill>
                <a:uFill>
                  <a:solidFill>
                    <a:srgbClr val="006FC0"/>
                  </a:solidFill>
                </a:uFill>
                <a:latin typeface="Times New Roman"/>
                <a:cs typeface="Times New Roman"/>
              </a:rPr>
              <a:t>69B</a:t>
            </a:r>
            <a:r>
              <a:rPr sz="1600" u="sng" spc="-15" dirty="0">
                <a:solidFill>
                  <a:srgbClr val="006FC0"/>
                </a:solidFill>
                <a:uFill>
                  <a:solidFill>
                    <a:srgbClr val="006FC0"/>
                  </a:solidFill>
                </a:uFill>
                <a:latin typeface="Times New Roman"/>
                <a:cs typeface="Times New Roman"/>
              </a:rPr>
              <a:t> </a:t>
            </a:r>
            <a:r>
              <a:rPr sz="1600" b="1" i="1" u="sng" dirty="0">
                <a:solidFill>
                  <a:srgbClr val="006FC0"/>
                </a:solidFill>
                <a:uFill>
                  <a:solidFill>
                    <a:srgbClr val="006FC0"/>
                  </a:solidFill>
                </a:uFill>
                <a:latin typeface="Times New Roman"/>
                <a:cs typeface="Times New Roman"/>
              </a:rPr>
              <a:t>or</a:t>
            </a:r>
            <a:r>
              <a:rPr sz="1600" u="sng" spc="-20" dirty="0">
                <a:solidFill>
                  <a:srgbClr val="006FC0"/>
                </a:solidFill>
                <a:uFill>
                  <a:solidFill>
                    <a:srgbClr val="006FC0"/>
                  </a:solidFill>
                </a:uFill>
                <a:latin typeface="Times New Roman"/>
                <a:cs typeface="Times New Roman"/>
              </a:rPr>
              <a:t> </a:t>
            </a:r>
            <a:r>
              <a:rPr sz="1600" b="1" i="1" u="sng" dirty="0">
                <a:solidFill>
                  <a:srgbClr val="006FC0"/>
                </a:solidFill>
                <a:uFill>
                  <a:solidFill>
                    <a:srgbClr val="006FC0"/>
                  </a:solidFill>
                </a:uFill>
                <a:latin typeface="Times New Roman"/>
                <a:cs typeface="Times New Roman"/>
              </a:rPr>
              <a:t>section</a:t>
            </a:r>
            <a:r>
              <a:rPr sz="1600" u="sng" spc="-5" dirty="0">
                <a:solidFill>
                  <a:srgbClr val="006FC0"/>
                </a:solidFill>
                <a:uFill>
                  <a:solidFill>
                    <a:srgbClr val="006FC0"/>
                  </a:solidFill>
                </a:uFill>
                <a:latin typeface="Times New Roman"/>
                <a:cs typeface="Times New Roman"/>
              </a:rPr>
              <a:t> </a:t>
            </a:r>
            <a:r>
              <a:rPr sz="1600" b="1" i="1" u="sng" dirty="0">
                <a:solidFill>
                  <a:srgbClr val="006FC0"/>
                </a:solidFill>
                <a:uFill>
                  <a:solidFill>
                    <a:srgbClr val="006FC0"/>
                  </a:solidFill>
                </a:uFill>
                <a:latin typeface="Times New Roman"/>
                <a:cs typeface="Times New Roman"/>
              </a:rPr>
              <a:t>69C</a:t>
            </a:r>
            <a:r>
              <a:rPr sz="1600" u="sng" spc="-20" dirty="0">
                <a:solidFill>
                  <a:srgbClr val="006FC0"/>
                </a:solidFill>
                <a:uFill>
                  <a:solidFill>
                    <a:srgbClr val="006FC0"/>
                  </a:solidFill>
                </a:uFill>
                <a:latin typeface="Times New Roman"/>
                <a:cs typeface="Times New Roman"/>
              </a:rPr>
              <a:t> </a:t>
            </a:r>
            <a:r>
              <a:rPr sz="1600" b="1" i="1" u="sng" dirty="0">
                <a:solidFill>
                  <a:srgbClr val="006FC0"/>
                </a:solidFill>
                <a:uFill>
                  <a:solidFill>
                    <a:srgbClr val="006FC0"/>
                  </a:solidFill>
                </a:uFill>
                <a:latin typeface="Times New Roman"/>
                <a:cs typeface="Times New Roman"/>
              </a:rPr>
              <a:t>or</a:t>
            </a:r>
            <a:r>
              <a:rPr sz="1600" u="sng" spc="-20" dirty="0">
                <a:solidFill>
                  <a:srgbClr val="006FC0"/>
                </a:solidFill>
                <a:uFill>
                  <a:solidFill>
                    <a:srgbClr val="006FC0"/>
                  </a:solidFill>
                </a:uFill>
                <a:latin typeface="Times New Roman"/>
                <a:cs typeface="Times New Roman"/>
              </a:rPr>
              <a:t> </a:t>
            </a:r>
            <a:r>
              <a:rPr sz="1600" b="1" i="1" u="sng" dirty="0">
                <a:solidFill>
                  <a:srgbClr val="006FC0"/>
                </a:solidFill>
                <a:uFill>
                  <a:solidFill>
                    <a:srgbClr val="006FC0"/>
                  </a:solidFill>
                </a:uFill>
                <a:latin typeface="Times New Roman"/>
                <a:cs typeface="Times New Roman"/>
              </a:rPr>
              <a:t>section</a:t>
            </a:r>
            <a:r>
              <a:rPr sz="1600" u="sng" dirty="0">
                <a:solidFill>
                  <a:srgbClr val="006FC0"/>
                </a:solidFill>
                <a:uFill>
                  <a:solidFill>
                    <a:srgbClr val="006FC0"/>
                  </a:solidFill>
                </a:uFill>
                <a:latin typeface="Times New Roman"/>
                <a:cs typeface="Times New Roman"/>
              </a:rPr>
              <a:t> </a:t>
            </a:r>
            <a:r>
              <a:rPr sz="1600" b="1" i="1" u="sng" spc="-10" dirty="0">
                <a:solidFill>
                  <a:srgbClr val="006FC0"/>
                </a:solidFill>
                <a:uFill>
                  <a:solidFill>
                    <a:srgbClr val="006FC0"/>
                  </a:solidFill>
                </a:uFill>
                <a:latin typeface="Times New Roman"/>
                <a:cs typeface="Times New Roman"/>
              </a:rPr>
              <a:t>69D.)</a:t>
            </a:r>
            <a:endParaRPr sz="1600">
              <a:latin typeface="Times New Roman"/>
              <a:cs typeface="Times New Roman"/>
            </a:endParaRPr>
          </a:p>
          <a:p>
            <a:pPr marL="547370" indent="-534670">
              <a:lnSpc>
                <a:spcPts val="2055"/>
              </a:lnSpc>
              <a:spcBef>
                <a:spcPts val="1345"/>
              </a:spcBef>
              <a:buAutoNum type="romanUcParenBoth" startAt="6"/>
              <a:tabLst>
                <a:tab pos="547370" algn="l"/>
              </a:tabLst>
            </a:pPr>
            <a:r>
              <a:rPr sz="1800" i="1" dirty="0">
                <a:solidFill>
                  <a:srgbClr val="444444"/>
                </a:solidFill>
                <a:latin typeface="Times New Roman"/>
                <a:cs typeface="Times New Roman"/>
              </a:rPr>
              <a:t>is</a:t>
            </a:r>
            <a:r>
              <a:rPr sz="1800" spc="250" dirty="0">
                <a:solidFill>
                  <a:srgbClr val="444444"/>
                </a:solidFill>
                <a:latin typeface="Times New Roman"/>
                <a:cs typeface="Times New Roman"/>
              </a:rPr>
              <a:t> </a:t>
            </a:r>
            <a:r>
              <a:rPr sz="1800" i="1" dirty="0">
                <a:solidFill>
                  <a:srgbClr val="444444"/>
                </a:solidFill>
                <a:latin typeface="Times New Roman"/>
                <a:cs typeface="Times New Roman"/>
              </a:rPr>
              <a:t>a</a:t>
            </a:r>
            <a:r>
              <a:rPr sz="1800" spc="240" dirty="0">
                <a:solidFill>
                  <a:srgbClr val="444444"/>
                </a:solidFill>
                <a:latin typeface="Times New Roman"/>
                <a:cs typeface="Times New Roman"/>
              </a:rPr>
              <a:t> </a:t>
            </a:r>
            <a:r>
              <a:rPr sz="1800" i="1" dirty="0">
                <a:solidFill>
                  <a:srgbClr val="444444"/>
                </a:solidFill>
                <a:latin typeface="Times New Roman"/>
                <a:cs typeface="Times New Roman"/>
              </a:rPr>
              <a:t>person</a:t>
            </a:r>
            <a:r>
              <a:rPr sz="1800" spc="250" dirty="0">
                <a:solidFill>
                  <a:srgbClr val="444444"/>
                </a:solidFill>
                <a:latin typeface="Times New Roman"/>
                <a:cs typeface="Times New Roman"/>
              </a:rPr>
              <a:t> </a:t>
            </a:r>
            <a:r>
              <a:rPr sz="1800" i="1" dirty="0">
                <a:solidFill>
                  <a:srgbClr val="444444"/>
                </a:solidFill>
                <a:latin typeface="Times New Roman"/>
                <a:cs typeface="Times New Roman"/>
              </a:rPr>
              <a:t>in</a:t>
            </a:r>
            <a:r>
              <a:rPr sz="1800" spc="250" dirty="0">
                <a:solidFill>
                  <a:srgbClr val="444444"/>
                </a:solidFill>
                <a:latin typeface="Times New Roman"/>
                <a:cs typeface="Times New Roman"/>
              </a:rPr>
              <a:t> </a:t>
            </a:r>
            <a:r>
              <a:rPr sz="1800" b="1" i="1" u="sng" dirty="0">
                <a:solidFill>
                  <a:srgbClr val="FF0000"/>
                </a:solidFill>
                <a:uFill>
                  <a:solidFill>
                    <a:srgbClr val="FF0000"/>
                  </a:solidFill>
                </a:uFill>
                <a:latin typeface="Times New Roman"/>
                <a:cs typeface="Times New Roman"/>
              </a:rPr>
              <a:t>whose</a:t>
            </a:r>
            <a:r>
              <a:rPr sz="1800" u="sng" spc="24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case</a:t>
            </a:r>
            <a:r>
              <a:rPr sz="1800" u="sng" spc="25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tax</a:t>
            </a:r>
            <a:r>
              <a:rPr sz="1800" u="sng" spc="25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has</a:t>
            </a:r>
            <a:r>
              <a:rPr sz="1800" u="sng" spc="23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been</a:t>
            </a:r>
            <a:r>
              <a:rPr sz="1800" u="sng" spc="24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deducted</a:t>
            </a:r>
            <a:r>
              <a:rPr sz="1800" u="sng" spc="254"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under</a:t>
            </a:r>
            <a:r>
              <a:rPr sz="1800" u="sng" spc="254"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section</a:t>
            </a:r>
            <a:r>
              <a:rPr sz="1800" u="sng" spc="24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194N</a:t>
            </a:r>
            <a:r>
              <a:rPr sz="1800" i="1" dirty="0">
                <a:solidFill>
                  <a:srgbClr val="444444"/>
                </a:solidFill>
                <a:latin typeface="Times New Roman"/>
                <a:cs typeface="Times New Roman"/>
              </a:rPr>
              <a:t>;[(TDS</a:t>
            </a:r>
            <a:r>
              <a:rPr sz="1800" spc="240" dirty="0">
                <a:solidFill>
                  <a:srgbClr val="444444"/>
                </a:solidFill>
                <a:latin typeface="Times New Roman"/>
                <a:cs typeface="Times New Roman"/>
              </a:rPr>
              <a:t> </a:t>
            </a:r>
            <a:r>
              <a:rPr sz="1800" i="1" dirty="0">
                <a:solidFill>
                  <a:srgbClr val="444444"/>
                </a:solidFill>
                <a:latin typeface="Times New Roman"/>
                <a:cs typeface="Times New Roman"/>
              </a:rPr>
              <a:t>)</a:t>
            </a:r>
            <a:r>
              <a:rPr sz="1800" spc="250" dirty="0">
                <a:solidFill>
                  <a:srgbClr val="444444"/>
                </a:solidFill>
                <a:latin typeface="Times New Roman"/>
                <a:cs typeface="Times New Roman"/>
              </a:rPr>
              <a:t> </a:t>
            </a:r>
            <a:r>
              <a:rPr sz="1800" i="1" spc="-25" dirty="0">
                <a:solidFill>
                  <a:srgbClr val="444444"/>
                </a:solidFill>
                <a:latin typeface="Times New Roman"/>
                <a:cs typeface="Times New Roman"/>
              </a:rPr>
              <a:t>ON</a:t>
            </a:r>
            <a:endParaRPr sz="1800">
              <a:latin typeface="Times New Roman"/>
              <a:cs typeface="Times New Roman"/>
            </a:endParaRPr>
          </a:p>
          <a:p>
            <a:pPr marL="12700">
              <a:lnSpc>
                <a:spcPts val="2055"/>
              </a:lnSpc>
            </a:pPr>
            <a:r>
              <a:rPr sz="1600" b="1" dirty="0">
                <a:solidFill>
                  <a:srgbClr val="444444"/>
                </a:solidFill>
                <a:latin typeface="Times New Roman"/>
                <a:cs typeface="Times New Roman"/>
              </a:rPr>
              <a:t>Payment</a:t>
            </a:r>
            <a:r>
              <a:rPr sz="1600" spc="-20" dirty="0">
                <a:solidFill>
                  <a:srgbClr val="444444"/>
                </a:solidFill>
                <a:latin typeface="Times New Roman"/>
                <a:cs typeface="Times New Roman"/>
              </a:rPr>
              <a:t> </a:t>
            </a:r>
            <a:r>
              <a:rPr sz="1600" b="1" dirty="0">
                <a:solidFill>
                  <a:srgbClr val="444444"/>
                </a:solidFill>
                <a:latin typeface="Times New Roman"/>
                <a:cs typeface="Times New Roman"/>
              </a:rPr>
              <a:t>of</a:t>
            </a:r>
            <a:r>
              <a:rPr sz="1600" spc="-50" dirty="0">
                <a:solidFill>
                  <a:srgbClr val="444444"/>
                </a:solidFill>
                <a:latin typeface="Times New Roman"/>
                <a:cs typeface="Times New Roman"/>
              </a:rPr>
              <a:t> </a:t>
            </a:r>
            <a:r>
              <a:rPr sz="1600" b="1" dirty="0">
                <a:solidFill>
                  <a:srgbClr val="444444"/>
                </a:solidFill>
                <a:latin typeface="Times New Roman"/>
                <a:cs typeface="Times New Roman"/>
              </a:rPr>
              <a:t>certain</a:t>
            </a:r>
            <a:r>
              <a:rPr sz="1600" spc="-20" dirty="0">
                <a:solidFill>
                  <a:srgbClr val="444444"/>
                </a:solidFill>
                <a:latin typeface="Times New Roman"/>
                <a:cs typeface="Times New Roman"/>
              </a:rPr>
              <a:t> </a:t>
            </a:r>
            <a:r>
              <a:rPr sz="1600" b="1" dirty="0">
                <a:solidFill>
                  <a:srgbClr val="444444"/>
                </a:solidFill>
                <a:latin typeface="Times New Roman"/>
                <a:cs typeface="Times New Roman"/>
              </a:rPr>
              <a:t>amounts</a:t>
            </a:r>
            <a:r>
              <a:rPr sz="1600" spc="-15" dirty="0">
                <a:solidFill>
                  <a:srgbClr val="444444"/>
                </a:solidFill>
                <a:latin typeface="Times New Roman"/>
                <a:cs typeface="Times New Roman"/>
              </a:rPr>
              <a:t> </a:t>
            </a:r>
            <a:r>
              <a:rPr sz="1600" b="1" dirty="0">
                <a:solidFill>
                  <a:srgbClr val="444444"/>
                </a:solidFill>
                <a:latin typeface="Times New Roman"/>
                <a:cs typeface="Times New Roman"/>
              </a:rPr>
              <a:t>in</a:t>
            </a:r>
            <a:r>
              <a:rPr sz="1600" spc="-50" dirty="0">
                <a:solidFill>
                  <a:srgbClr val="444444"/>
                </a:solidFill>
                <a:latin typeface="Times New Roman"/>
                <a:cs typeface="Times New Roman"/>
              </a:rPr>
              <a:t> </a:t>
            </a:r>
            <a:r>
              <a:rPr sz="1600" b="1" dirty="0">
                <a:solidFill>
                  <a:srgbClr val="444444"/>
                </a:solidFill>
                <a:latin typeface="Times New Roman"/>
                <a:cs typeface="Times New Roman"/>
              </a:rPr>
              <a:t>cash</a:t>
            </a:r>
            <a:r>
              <a:rPr sz="1600" spc="5" dirty="0">
                <a:solidFill>
                  <a:srgbClr val="444444"/>
                </a:solidFill>
                <a:latin typeface="Times New Roman"/>
                <a:cs typeface="Times New Roman"/>
              </a:rPr>
              <a:t> </a:t>
            </a:r>
            <a:r>
              <a:rPr sz="1800" i="1" spc="-25" dirty="0">
                <a:solidFill>
                  <a:srgbClr val="444444"/>
                </a:solidFill>
                <a:latin typeface="Times New Roman"/>
                <a:cs typeface="Times New Roman"/>
              </a:rPr>
              <a:t>or</a:t>
            </a:r>
            <a:endParaRPr sz="1800">
              <a:latin typeface="Times New Roman"/>
              <a:cs typeface="Times New Roman"/>
            </a:endParaRPr>
          </a:p>
          <a:p>
            <a:pPr marL="12700" marR="7620" indent="593725">
              <a:lnSpc>
                <a:spcPts val="1939"/>
              </a:lnSpc>
              <a:spcBef>
                <a:spcPts val="1630"/>
              </a:spcBef>
              <a:buAutoNum type="romanUcParenBoth" startAt="8"/>
              <a:tabLst>
                <a:tab pos="606425" algn="l"/>
              </a:tabLst>
            </a:pPr>
            <a:r>
              <a:rPr sz="1800" i="1" dirty="0">
                <a:solidFill>
                  <a:srgbClr val="444444"/>
                </a:solidFill>
                <a:latin typeface="Times New Roman"/>
                <a:cs typeface="Times New Roman"/>
              </a:rPr>
              <a:t>is</a:t>
            </a:r>
            <a:r>
              <a:rPr sz="1800" spc="114" dirty="0">
                <a:solidFill>
                  <a:srgbClr val="444444"/>
                </a:solidFill>
                <a:latin typeface="Times New Roman"/>
                <a:cs typeface="Times New Roman"/>
              </a:rPr>
              <a:t> </a:t>
            </a:r>
            <a:r>
              <a:rPr sz="1800" i="1" dirty="0">
                <a:solidFill>
                  <a:srgbClr val="444444"/>
                </a:solidFill>
                <a:latin typeface="Times New Roman"/>
                <a:cs typeface="Times New Roman"/>
              </a:rPr>
              <a:t>a</a:t>
            </a:r>
            <a:r>
              <a:rPr sz="1800" spc="114" dirty="0">
                <a:solidFill>
                  <a:srgbClr val="444444"/>
                </a:solidFill>
                <a:latin typeface="Times New Roman"/>
                <a:cs typeface="Times New Roman"/>
              </a:rPr>
              <a:t> </a:t>
            </a:r>
            <a:r>
              <a:rPr sz="1800" i="1" dirty="0">
                <a:solidFill>
                  <a:srgbClr val="444444"/>
                </a:solidFill>
                <a:latin typeface="Times New Roman"/>
                <a:cs typeface="Times New Roman"/>
              </a:rPr>
              <a:t>person</a:t>
            </a:r>
            <a:r>
              <a:rPr sz="1800" spc="114" dirty="0">
                <a:solidFill>
                  <a:srgbClr val="444444"/>
                </a:solidFill>
                <a:latin typeface="Times New Roman"/>
                <a:cs typeface="Times New Roman"/>
              </a:rPr>
              <a:t> </a:t>
            </a:r>
            <a:r>
              <a:rPr sz="1800" i="1" dirty="0">
                <a:solidFill>
                  <a:srgbClr val="444444"/>
                </a:solidFill>
                <a:latin typeface="Times New Roman"/>
                <a:cs typeface="Times New Roman"/>
              </a:rPr>
              <a:t>in</a:t>
            </a:r>
            <a:r>
              <a:rPr sz="1800" spc="105" dirty="0">
                <a:solidFill>
                  <a:srgbClr val="444444"/>
                </a:solidFill>
                <a:latin typeface="Times New Roman"/>
                <a:cs typeface="Times New Roman"/>
              </a:rPr>
              <a:t> </a:t>
            </a:r>
            <a:r>
              <a:rPr sz="1800" i="1" dirty="0">
                <a:solidFill>
                  <a:srgbClr val="444444"/>
                </a:solidFill>
                <a:latin typeface="Times New Roman"/>
                <a:cs typeface="Times New Roman"/>
              </a:rPr>
              <a:t>whose</a:t>
            </a:r>
            <a:r>
              <a:rPr sz="1800" spc="110" dirty="0">
                <a:solidFill>
                  <a:srgbClr val="444444"/>
                </a:solidFill>
                <a:latin typeface="Times New Roman"/>
                <a:cs typeface="Times New Roman"/>
              </a:rPr>
              <a:t> </a:t>
            </a:r>
            <a:r>
              <a:rPr sz="1800" i="1" dirty="0">
                <a:solidFill>
                  <a:srgbClr val="444444"/>
                </a:solidFill>
                <a:latin typeface="Times New Roman"/>
                <a:cs typeface="Times New Roman"/>
              </a:rPr>
              <a:t>case</a:t>
            </a:r>
            <a:r>
              <a:rPr sz="1800" spc="110" dirty="0">
                <a:solidFill>
                  <a:srgbClr val="444444"/>
                </a:solidFill>
                <a:latin typeface="Times New Roman"/>
                <a:cs typeface="Times New Roman"/>
              </a:rPr>
              <a:t> </a:t>
            </a:r>
            <a:r>
              <a:rPr sz="1800" i="1" dirty="0">
                <a:solidFill>
                  <a:srgbClr val="444444"/>
                </a:solidFill>
                <a:latin typeface="Times New Roman"/>
                <a:cs typeface="Times New Roman"/>
              </a:rPr>
              <a:t>payment</a:t>
            </a:r>
            <a:r>
              <a:rPr sz="1800" spc="110" dirty="0">
                <a:solidFill>
                  <a:srgbClr val="444444"/>
                </a:solidFill>
                <a:latin typeface="Times New Roman"/>
                <a:cs typeface="Times New Roman"/>
              </a:rPr>
              <a:t> </a:t>
            </a:r>
            <a:r>
              <a:rPr sz="1800" i="1" dirty="0">
                <a:solidFill>
                  <a:srgbClr val="444444"/>
                </a:solidFill>
                <a:latin typeface="Times New Roman"/>
                <a:cs typeface="Times New Roman"/>
              </a:rPr>
              <a:t>or</a:t>
            </a:r>
            <a:r>
              <a:rPr sz="1800" spc="114" dirty="0">
                <a:solidFill>
                  <a:srgbClr val="444444"/>
                </a:solidFill>
                <a:latin typeface="Times New Roman"/>
                <a:cs typeface="Times New Roman"/>
              </a:rPr>
              <a:t> </a:t>
            </a:r>
            <a:r>
              <a:rPr sz="1800" i="1" dirty="0">
                <a:solidFill>
                  <a:srgbClr val="444444"/>
                </a:solidFill>
                <a:latin typeface="Times New Roman"/>
                <a:cs typeface="Times New Roman"/>
              </a:rPr>
              <a:t>deduction</a:t>
            </a:r>
            <a:r>
              <a:rPr sz="1800" spc="114" dirty="0">
                <a:solidFill>
                  <a:srgbClr val="444444"/>
                </a:solidFill>
                <a:latin typeface="Times New Roman"/>
                <a:cs typeface="Times New Roman"/>
              </a:rPr>
              <a:t> </a:t>
            </a:r>
            <a:r>
              <a:rPr sz="1800" i="1" dirty="0">
                <a:solidFill>
                  <a:srgbClr val="444444"/>
                </a:solidFill>
                <a:latin typeface="Times New Roman"/>
                <a:cs typeface="Times New Roman"/>
              </a:rPr>
              <a:t>of</a:t>
            </a:r>
            <a:r>
              <a:rPr sz="1800" spc="110" dirty="0">
                <a:solidFill>
                  <a:srgbClr val="444444"/>
                </a:solidFill>
                <a:latin typeface="Times New Roman"/>
                <a:cs typeface="Times New Roman"/>
              </a:rPr>
              <a:t> </a:t>
            </a:r>
            <a:r>
              <a:rPr sz="1800" i="1" dirty="0">
                <a:solidFill>
                  <a:srgbClr val="444444"/>
                </a:solidFill>
                <a:latin typeface="Times New Roman"/>
                <a:cs typeface="Times New Roman"/>
              </a:rPr>
              <a:t>tax</a:t>
            </a:r>
            <a:r>
              <a:rPr sz="1800" spc="114" dirty="0">
                <a:solidFill>
                  <a:srgbClr val="444444"/>
                </a:solidFill>
                <a:latin typeface="Times New Roman"/>
                <a:cs typeface="Times New Roman"/>
              </a:rPr>
              <a:t> </a:t>
            </a:r>
            <a:r>
              <a:rPr sz="1800" i="1" dirty="0">
                <a:solidFill>
                  <a:srgbClr val="444444"/>
                </a:solidFill>
                <a:latin typeface="Times New Roman"/>
                <a:cs typeface="Times New Roman"/>
              </a:rPr>
              <a:t>has</a:t>
            </a:r>
            <a:r>
              <a:rPr sz="1800" spc="114" dirty="0">
                <a:solidFill>
                  <a:srgbClr val="444444"/>
                </a:solidFill>
                <a:latin typeface="Times New Roman"/>
                <a:cs typeface="Times New Roman"/>
              </a:rPr>
              <a:t> </a:t>
            </a:r>
            <a:r>
              <a:rPr sz="1800" i="1" dirty="0">
                <a:solidFill>
                  <a:srgbClr val="444444"/>
                </a:solidFill>
                <a:latin typeface="Times New Roman"/>
                <a:cs typeface="Times New Roman"/>
              </a:rPr>
              <a:t>been</a:t>
            </a:r>
            <a:r>
              <a:rPr sz="1800" spc="110" dirty="0">
                <a:solidFill>
                  <a:srgbClr val="444444"/>
                </a:solidFill>
                <a:latin typeface="Times New Roman"/>
                <a:cs typeface="Times New Roman"/>
              </a:rPr>
              <a:t> </a:t>
            </a:r>
            <a:r>
              <a:rPr sz="1800" i="1" dirty="0">
                <a:solidFill>
                  <a:srgbClr val="444444"/>
                </a:solidFill>
                <a:latin typeface="Times New Roman"/>
                <a:cs typeface="Times New Roman"/>
              </a:rPr>
              <a:t>deferred</a:t>
            </a:r>
            <a:r>
              <a:rPr sz="1800" spc="120" dirty="0">
                <a:solidFill>
                  <a:srgbClr val="444444"/>
                </a:solidFill>
                <a:latin typeface="Times New Roman"/>
                <a:cs typeface="Times New Roman"/>
              </a:rPr>
              <a:t> </a:t>
            </a:r>
            <a:r>
              <a:rPr sz="1800" i="1" dirty="0">
                <a:solidFill>
                  <a:srgbClr val="444444"/>
                </a:solidFill>
                <a:latin typeface="Times New Roman"/>
                <a:cs typeface="Times New Roman"/>
              </a:rPr>
              <a:t>under</a:t>
            </a:r>
            <a:r>
              <a:rPr sz="1800" spc="114" dirty="0">
                <a:solidFill>
                  <a:srgbClr val="444444"/>
                </a:solidFill>
                <a:latin typeface="Times New Roman"/>
                <a:cs typeface="Times New Roman"/>
              </a:rPr>
              <a:t> </a:t>
            </a:r>
            <a:r>
              <a:rPr sz="1800" i="1" spc="-20" dirty="0">
                <a:solidFill>
                  <a:srgbClr val="444444"/>
                </a:solidFill>
                <a:latin typeface="Times New Roman"/>
                <a:cs typeface="Times New Roman"/>
              </a:rPr>
              <a:t>sub-</a:t>
            </a:r>
            <a:r>
              <a:rPr sz="1800" i="1" dirty="0">
                <a:solidFill>
                  <a:srgbClr val="444444"/>
                </a:solidFill>
                <a:latin typeface="Times New Roman"/>
                <a:cs typeface="Times New Roman"/>
              </a:rPr>
              <a:t>section</a:t>
            </a:r>
            <a:r>
              <a:rPr sz="1800" spc="-25" dirty="0">
                <a:solidFill>
                  <a:srgbClr val="444444"/>
                </a:solidFill>
                <a:latin typeface="Times New Roman"/>
                <a:cs typeface="Times New Roman"/>
              </a:rPr>
              <a:t> </a:t>
            </a:r>
            <a:r>
              <a:rPr sz="1800" i="1" dirty="0">
                <a:solidFill>
                  <a:srgbClr val="444444"/>
                </a:solidFill>
                <a:latin typeface="Times New Roman"/>
                <a:cs typeface="Times New Roman"/>
              </a:rPr>
              <a:t>(2)</a:t>
            </a:r>
            <a:r>
              <a:rPr sz="1800" spc="5" dirty="0">
                <a:solidFill>
                  <a:srgbClr val="444444"/>
                </a:solidFill>
                <a:latin typeface="Times New Roman"/>
                <a:cs typeface="Times New Roman"/>
              </a:rPr>
              <a:t> </a:t>
            </a:r>
            <a:r>
              <a:rPr sz="1800" i="1" dirty="0">
                <a:solidFill>
                  <a:srgbClr val="444444"/>
                </a:solidFill>
                <a:latin typeface="Times New Roman"/>
                <a:cs typeface="Times New Roman"/>
              </a:rPr>
              <a:t>of</a:t>
            </a:r>
            <a:r>
              <a:rPr sz="1800" spc="-15" dirty="0">
                <a:solidFill>
                  <a:srgbClr val="444444"/>
                </a:solidFill>
                <a:latin typeface="Times New Roman"/>
                <a:cs typeface="Times New Roman"/>
              </a:rPr>
              <a:t> </a:t>
            </a:r>
            <a:r>
              <a:rPr sz="1800" i="1" dirty="0">
                <a:solidFill>
                  <a:srgbClr val="444444"/>
                </a:solidFill>
                <a:latin typeface="Times New Roman"/>
                <a:cs typeface="Times New Roman"/>
              </a:rPr>
              <a:t>section</a:t>
            </a:r>
            <a:r>
              <a:rPr sz="1800" spc="-15" dirty="0">
                <a:solidFill>
                  <a:srgbClr val="444444"/>
                </a:solidFill>
                <a:latin typeface="Times New Roman"/>
                <a:cs typeface="Times New Roman"/>
              </a:rPr>
              <a:t> </a:t>
            </a:r>
            <a:r>
              <a:rPr sz="1800" i="1" dirty="0">
                <a:solidFill>
                  <a:srgbClr val="444444"/>
                </a:solidFill>
                <a:latin typeface="Times New Roman"/>
                <a:cs typeface="Times New Roman"/>
              </a:rPr>
              <a:t>191</a:t>
            </a:r>
            <a:r>
              <a:rPr sz="1800" spc="-15" dirty="0">
                <a:solidFill>
                  <a:srgbClr val="444444"/>
                </a:solidFill>
                <a:latin typeface="Times New Roman"/>
                <a:cs typeface="Times New Roman"/>
              </a:rPr>
              <a:t> </a:t>
            </a:r>
            <a:r>
              <a:rPr sz="1800" i="1" dirty="0">
                <a:solidFill>
                  <a:srgbClr val="444444"/>
                </a:solidFill>
                <a:latin typeface="Times New Roman"/>
                <a:cs typeface="Times New Roman"/>
              </a:rPr>
              <a:t>or</a:t>
            </a:r>
            <a:r>
              <a:rPr sz="1800" spc="-10" dirty="0">
                <a:solidFill>
                  <a:srgbClr val="444444"/>
                </a:solidFill>
                <a:latin typeface="Times New Roman"/>
                <a:cs typeface="Times New Roman"/>
              </a:rPr>
              <a:t> </a:t>
            </a:r>
            <a:r>
              <a:rPr sz="1800" i="1" spc="-10" dirty="0">
                <a:solidFill>
                  <a:srgbClr val="444444"/>
                </a:solidFill>
                <a:latin typeface="Times New Roman"/>
                <a:cs typeface="Times New Roman"/>
              </a:rPr>
              <a:t>sub-</a:t>
            </a:r>
            <a:r>
              <a:rPr sz="1800" i="1" dirty="0">
                <a:solidFill>
                  <a:srgbClr val="444444"/>
                </a:solidFill>
                <a:latin typeface="Times New Roman"/>
                <a:cs typeface="Times New Roman"/>
              </a:rPr>
              <a:t>section</a:t>
            </a:r>
            <a:r>
              <a:rPr sz="1800" spc="-15" dirty="0">
                <a:solidFill>
                  <a:srgbClr val="444444"/>
                </a:solidFill>
                <a:latin typeface="Times New Roman"/>
                <a:cs typeface="Times New Roman"/>
              </a:rPr>
              <a:t> </a:t>
            </a:r>
            <a:r>
              <a:rPr sz="1800" i="1" dirty="0">
                <a:solidFill>
                  <a:srgbClr val="444444"/>
                </a:solidFill>
                <a:latin typeface="Times New Roman"/>
                <a:cs typeface="Times New Roman"/>
              </a:rPr>
              <a:t>(1C)</a:t>
            </a:r>
            <a:r>
              <a:rPr sz="1800" spc="-5" dirty="0">
                <a:solidFill>
                  <a:srgbClr val="444444"/>
                </a:solidFill>
                <a:latin typeface="Times New Roman"/>
                <a:cs typeface="Times New Roman"/>
              </a:rPr>
              <a:t> </a:t>
            </a:r>
            <a:r>
              <a:rPr sz="1800" i="1" dirty="0">
                <a:solidFill>
                  <a:srgbClr val="444444"/>
                </a:solidFill>
                <a:latin typeface="Times New Roman"/>
                <a:cs typeface="Times New Roman"/>
              </a:rPr>
              <a:t>of</a:t>
            </a:r>
            <a:r>
              <a:rPr sz="1800" dirty="0">
                <a:solidFill>
                  <a:srgbClr val="444444"/>
                </a:solidFill>
                <a:latin typeface="Times New Roman"/>
                <a:cs typeface="Times New Roman"/>
              </a:rPr>
              <a:t> </a:t>
            </a:r>
            <a:r>
              <a:rPr sz="1800" i="1" dirty="0">
                <a:solidFill>
                  <a:srgbClr val="444444"/>
                </a:solidFill>
                <a:latin typeface="Times New Roman"/>
                <a:cs typeface="Times New Roman"/>
              </a:rPr>
              <a:t>section</a:t>
            </a:r>
            <a:r>
              <a:rPr sz="1800" spc="-25" dirty="0">
                <a:solidFill>
                  <a:srgbClr val="444444"/>
                </a:solidFill>
                <a:latin typeface="Times New Roman"/>
                <a:cs typeface="Times New Roman"/>
              </a:rPr>
              <a:t> </a:t>
            </a:r>
            <a:r>
              <a:rPr sz="1800" i="1" spc="-20" dirty="0">
                <a:solidFill>
                  <a:srgbClr val="444444"/>
                </a:solidFill>
                <a:latin typeface="Times New Roman"/>
                <a:cs typeface="Times New Roman"/>
              </a:rPr>
              <a:t>192;</a:t>
            </a:r>
            <a:endParaRPr sz="1800">
              <a:latin typeface="Times New Roman"/>
              <a:cs typeface="Times New Roman"/>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3573905" y="36654"/>
            <a:ext cx="2576830" cy="452120"/>
          </a:xfrm>
          <a:prstGeom prst="rect">
            <a:avLst/>
          </a:prstGeom>
        </p:spPr>
        <p:txBody>
          <a:bodyPr vert="horz" wrap="square" lIns="0" tIns="12065" rIns="0" bIns="0" rtlCol="0">
            <a:spAutoFit/>
          </a:bodyPr>
          <a:lstStyle/>
          <a:p>
            <a:pPr marL="12700">
              <a:lnSpc>
                <a:spcPct val="100000"/>
              </a:lnSpc>
              <a:spcBef>
                <a:spcPts val="95"/>
              </a:spcBef>
            </a:pPr>
            <a:r>
              <a:rPr sz="2800" spc="-70" dirty="0">
                <a:solidFill>
                  <a:srgbClr val="FF0000"/>
                </a:solidFill>
                <a:latin typeface="Times New Roman"/>
                <a:cs typeface="Times New Roman"/>
              </a:rPr>
              <a:t>[SUGAM(ITR-</a:t>
            </a:r>
            <a:r>
              <a:rPr sz="2800" spc="-25" dirty="0">
                <a:solidFill>
                  <a:srgbClr val="FF0000"/>
                </a:solidFill>
                <a:latin typeface="Times New Roman"/>
                <a:cs typeface="Times New Roman"/>
              </a:rPr>
              <a:t>4)]</a:t>
            </a:r>
            <a:endParaRPr sz="2800">
              <a:latin typeface="Times New Roman"/>
              <a:cs typeface="Times New Roman"/>
            </a:endParaRPr>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18</a:t>
            </a:fld>
            <a:endParaRPr spc="-25" dirty="0"/>
          </a:p>
        </p:txBody>
      </p:sp>
      <p:sp>
        <p:nvSpPr>
          <p:cNvPr id="3" name="object 3"/>
          <p:cNvSpPr txBox="1"/>
          <p:nvPr/>
        </p:nvSpPr>
        <p:spPr>
          <a:xfrm>
            <a:off x="562151" y="435104"/>
            <a:ext cx="8511540" cy="4563745"/>
          </a:xfrm>
          <a:prstGeom prst="rect">
            <a:avLst/>
          </a:prstGeom>
        </p:spPr>
        <p:txBody>
          <a:bodyPr vert="horz" wrap="square" lIns="0" tIns="46355" rIns="0" bIns="0" rtlCol="0">
            <a:spAutoFit/>
          </a:bodyPr>
          <a:lstStyle/>
          <a:p>
            <a:pPr marL="103505" marR="5080" indent="-635" algn="just">
              <a:lnSpc>
                <a:spcPct val="85100"/>
              </a:lnSpc>
              <a:spcBef>
                <a:spcPts val="365"/>
              </a:spcBef>
            </a:pPr>
            <a:r>
              <a:rPr sz="1500" b="1" i="1" spc="-20" dirty="0">
                <a:solidFill>
                  <a:srgbClr val="00AF50"/>
                </a:solidFill>
                <a:latin typeface="Times New Roman"/>
                <a:cs typeface="Times New Roman"/>
              </a:rPr>
              <a:t>[[For</a:t>
            </a:r>
            <a:r>
              <a:rPr sz="1500" spc="-40" dirty="0">
                <a:solidFill>
                  <a:srgbClr val="00AF50"/>
                </a:solidFill>
                <a:latin typeface="Times New Roman"/>
                <a:cs typeface="Times New Roman"/>
              </a:rPr>
              <a:t> </a:t>
            </a:r>
            <a:r>
              <a:rPr sz="1500" b="1" i="1" spc="-45" dirty="0">
                <a:solidFill>
                  <a:srgbClr val="00AF50"/>
                </a:solidFill>
                <a:latin typeface="Times New Roman"/>
                <a:cs typeface="Times New Roman"/>
              </a:rPr>
              <a:t>Individuals,</a:t>
            </a:r>
            <a:r>
              <a:rPr sz="1500" spc="-50" dirty="0">
                <a:solidFill>
                  <a:srgbClr val="00AF50"/>
                </a:solidFill>
                <a:latin typeface="Times New Roman"/>
                <a:cs typeface="Times New Roman"/>
              </a:rPr>
              <a:t> </a:t>
            </a:r>
            <a:r>
              <a:rPr sz="1500" b="1" i="1" spc="-20" dirty="0">
                <a:solidFill>
                  <a:srgbClr val="00AF50"/>
                </a:solidFill>
                <a:latin typeface="Times New Roman"/>
                <a:cs typeface="Times New Roman"/>
              </a:rPr>
              <a:t>HUFs</a:t>
            </a:r>
            <a:r>
              <a:rPr sz="1500" spc="-40" dirty="0">
                <a:solidFill>
                  <a:srgbClr val="00AF50"/>
                </a:solidFill>
                <a:latin typeface="Times New Roman"/>
                <a:cs typeface="Times New Roman"/>
              </a:rPr>
              <a:t> </a:t>
            </a:r>
            <a:r>
              <a:rPr sz="1500" b="1" i="1" dirty="0">
                <a:solidFill>
                  <a:srgbClr val="00AF50"/>
                </a:solidFill>
                <a:latin typeface="Times New Roman"/>
                <a:cs typeface="Times New Roman"/>
              </a:rPr>
              <a:t>and</a:t>
            </a:r>
            <a:r>
              <a:rPr sz="1500" spc="-40" dirty="0">
                <a:solidFill>
                  <a:srgbClr val="00AF50"/>
                </a:solidFill>
                <a:latin typeface="Times New Roman"/>
                <a:cs typeface="Times New Roman"/>
              </a:rPr>
              <a:t> </a:t>
            </a:r>
            <a:r>
              <a:rPr sz="1500" b="1" i="1" spc="-20" dirty="0">
                <a:solidFill>
                  <a:srgbClr val="00AF50"/>
                </a:solidFill>
                <a:latin typeface="Times New Roman"/>
                <a:cs typeface="Times New Roman"/>
              </a:rPr>
              <a:t>Firms</a:t>
            </a:r>
            <a:r>
              <a:rPr sz="1500" spc="-40" dirty="0">
                <a:solidFill>
                  <a:srgbClr val="00AF50"/>
                </a:solidFill>
                <a:latin typeface="Times New Roman"/>
                <a:cs typeface="Times New Roman"/>
              </a:rPr>
              <a:t> </a:t>
            </a:r>
            <a:r>
              <a:rPr sz="1500" b="1" i="1" spc="-30" dirty="0">
                <a:solidFill>
                  <a:srgbClr val="00AF50"/>
                </a:solidFill>
                <a:latin typeface="Times New Roman"/>
                <a:cs typeface="Times New Roman"/>
              </a:rPr>
              <a:t>(other</a:t>
            </a:r>
            <a:r>
              <a:rPr sz="1500" spc="-40" dirty="0">
                <a:solidFill>
                  <a:srgbClr val="00AF50"/>
                </a:solidFill>
                <a:latin typeface="Times New Roman"/>
                <a:cs typeface="Times New Roman"/>
              </a:rPr>
              <a:t> </a:t>
            </a:r>
            <a:r>
              <a:rPr sz="1500" b="1" i="1" spc="-10" dirty="0">
                <a:solidFill>
                  <a:srgbClr val="00AF50"/>
                </a:solidFill>
                <a:latin typeface="Times New Roman"/>
                <a:cs typeface="Times New Roman"/>
              </a:rPr>
              <a:t>than</a:t>
            </a:r>
            <a:r>
              <a:rPr sz="1500" spc="-40" dirty="0">
                <a:solidFill>
                  <a:srgbClr val="00AF50"/>
                </a:solidFill>
                <a:latin typeface="Times New Roman"/>
                <a:cs typeface="Times New Roman"/>
              </a:rPr>
              <a:t> </a:t>
            </a:r>
            <a:r>
              <a:rPr sz="1500" b="1" i="1" spc="-10" dirty="0">
                <a:solidFill>
                  <a:srgbClr val="00AF50"/>
                </a:solidFill>
                <a:latin typeface="Times New Roman"/>
                <a:cs typeface="Times New Roman"/>
              </a:rPr>
              <a:t>LLP)</a:t>
            </a:r>
            <a:r>
              <a:rPr sz="1500" spc="-40" dirty="0">
                <a:solidFill>
                  <a:srgbClr val="00AF50"/>
                </a:solidFill>
                <a:latin typeface="Times New Roman"/>
                <a:cs typeface="Times New Roman"/>
              </a:rPr>
              <a:t> </a:t>
            </a:r>
            <a:r>
              <a:rPr sz="1500" b="1" i="1" spc="-25" dirty="0">
                <a:solidFill>
                  <a:srgbClr val="00AF50"/>
                </a:solidFill>
                <a:latin typeface="Times New Roman"/>
                <a:cs typeface="Times New Roman"/>
              </a:rPr>
              <a:t>being</a:t>
            </a:r>
            <a:r>
              <a:rPr sz="1500" spc="-45" dirty="0">
                <a:solidFill>
                  <a:srgbClr val="00AF50"/>
                </a:solidFill>
                <a:latin typeface="Times New Roman"/>
                <a:cs typeface="Times New Roman"/>
              </a:rPr>
              <a:t> </a:t>
            </a:r>
            <a:r>
              <a:rPr sz="1500" b="1" i="1" dirty="0">
                <a:solidFill>
                  <a:srgbClr val="00AF50"/>
                </a:solidFill>
                <a:latin typeface="Times New Roman"/>
                <a:cs typeface="Times New Roman"/>
              </a:rPr>
              <a:t>a</a:t>
            </a:r>
            <a:r>
              <a:rPr sz="1500" spc="-40" dirty="0">
                <a:solidFill>
                  <a:srgbClr val="00AF50"/>
                </a:solidFill>
                <a:latin typeface="Times New Roman"/>
                <a:cs typeface="Times New Roman"/>
              </a:rPr>
              <a:t> </a:t>
            </a:r>
            <a:r>
              <a:rPr sz="1500" b="1" i="1" spc="-35" dirty="0">
                <a:solidFill>
                  <a:srgbClr val="00AF50"/>
                </a:solidFill>
                <a:latin typeface="Times New Roman"/>
                <a:cs typeface="Times New Roman"/>
              </a:rPr>
              <a:t>resident</a:t>
            </a:r>
            <a:r>
              <a:rPr sz="1500" spc="-50" dirty="0">
                <a:solidFill>
                  <a:srgbClr val="00AF50"/>
                </a:solidFill>
                <a:latin typeface="Times New Roman"/>
                <a:cs typeface="Times New Roman"/>
              </a:rPr>
              <a:t> </a:t>
            </a:r>
            <a:r>
              <a:rPr sz="1500" b="1" i="1" spc="-30" dirty="0">
                <a:solidFill>
                  <a:srgbClr val="00AF50"/>
                </a:solidFill>
                <a:latin typeface="Times New Roman"/>
                <a:cs typeface="Times New Roman"/>
              </a:rPr>
              <a:t>having</a:t>
            </a:r>
            <a:r>
              <a:rPr sz="1500" spc="-50" dirty="0">
                <a:solidFill>
                  <a:srgbClr val="00AF50"/>
                </a:solidFill>
                <a:latin typeface="Times New Roman"/>
                <a:cs typeface="Times New Roman"/>
              </a:rPr>
              <a:t> </a:t>
            </a:r>
            <a:r>
              <a:rPr sz="1500" b="1" i="1" spc="-20" dirty="0">
                <a:solidFill>
                  <a:srgbClr val="00AF50"/>
                </a:solidFill>
                <a:latin typeface="Times New Roman"/>
                <a:cs typeface="Times New Roman"/>
              </a:rPr>
              <a:t>total</a:t>
            </a:r>
            <a:r>
              <a:rPr sz="1500" spc="-50" dirty="0">
                <a:solidFill>
                  <a:srgbClr val="00AF50"/>
                </a:solidFill>
                <a:latin typeface="Times New Roman"/>
                <a:cs typeface="Times New Roman"/>
              </a:rPr>
              <a:t> </a:t>
            </a:r>
            <a:r>
              <a:rPr sz="1500" b="1" i="1" spc="-30" dirty="0">
                <a:solidFill>
                  <a:srgbClr val="00AF50"/>
                </a:solidFill>
                <a:latin typeface="Times New Roman"/>
                <a:cs typeface="Times New Roman"/>
              </a:rPr>
              <a:t>income</a:t>
            </a:r>
            <a:r>
              <a:rPr sz="1500" spc="-45" dirty="0">
                <a:solidFill>
                  <a:srgbClr val="00AF50"/>
                </a:solidFill>
                <a:latin typeface="Times New Roman"/>
                <a:cs typeface="Times New Roman"/>
              </a:rPr>
              <a:t> </a:t>
            </a:r>
            <a:r>
              <a:rPr sz="1500" b="1" i="1" spc="-10" dirty="0">
                <a:solidFill>
                  <a:srgbClr val="00AF50"/>
                </a:solidFill>
                <a:latin typeface="Times New Roman"/>
                <a:cs typeface="Times New Roman"/>
              </a:rPr>
              <a:t>upto</a:t>
            </a:r>
            <a:r>
              <a:rPr sz="1500" spc="-40" dirty="0">
                <a:solidFill>
                  <a:srgbClr val="00AF50"/>
                </a:solidFill>
                <a:latin typeface="Times New Roman"/>
                <a:cs typeface="Times New Roman"/>
              </a:rPr>
              <a:t> </a:t>
            </a:r>
            <a:r>
              <a:rPr sz="1500" b="1" i="1" spc="-20" dirty="0">
                <a:solidFill>
                  <a:srgbClr val="00AF50"/>
                </a:solidFill>
                <a:latin typeface="Times New Roman"/>
                <a:cs typeface="Times New Roman"/>
              </a:rPr>
              <a:t>Rs.50</a:t>
            </a:r>
            <a:r>
              <a:rPr sz="1500" spc="-35" dirty="0">
                <a:solidFill>
                  <a:srgbClr val="00AF50"/>
                </a:solidFill>
                <a:latin typeface="Times New Roman"/>
                <a:cs typeface="Times New Roman"/>
              </a:rPr>
              <a:t> </a:t>
            </a:r>
            <a:r>
              <a:rPr sz="1500" b="1" i="1" spc="-10" dirty="0">
                <a:solidFill>
                  <a:srgbClr val="00AF50"/>
                </a:solidFill>
                <a:latin typeface="Times New Roman"/>
                <a:cs typeface="Times New Roman"/>
              </a:rPr>
              <a:t>lakh</a:t>
            </a:r>
            <a:r>
              <a:rPr sz="1500" spc="-40" dirty="0">
                <a:solidFill>
                  <a:srgbClr val="00AF50"/>
                </a:solidFill>
                <a:latin typeface="Times New Roman"/>
                <a:cs typeface="Times New Roman"/>
              </a:rPr>
              <a:t> </a:t>
            </a:r>
            <a:r>
              <a:rPr sz="1500" b="1" i="1" spc="-25" dirty="0">
                <a:solidFill>
                  <a:srgbClr val="00AF50"/>
                </a:solidFill>
                <a:latin typeface="Times New Roman"/>
                <a:cs typeface="Times New Roman"/>
              </a:rPr>
              <a:t>and</a:t>
            </a:r>
            <a:r>
              <a:rPr sz="1500" spc="-25" dirty="0">
                <a:solidFill>
                  <a:srgbClr val="00AF50"/>
                </a:solidFill>
                <a:latin typeface="Times New Roman"/>
                <a:cs typeface="Times New Roman"/>
              </a:rPr>
              <a:t> </a:t>
            </a:r>
            <a:r>
              <a:rPr sz="1500" b="1" i="1" spc="-55" dirty="0">
                <a:solidFill>
                  <a:srgbClr val="00AF50"/>
                </a:solidFill>
                <a:latin typeface="Times New Roman"/>
                <a:cs typeface="Times New Roman"/>
              </a:rPr>
              <a:t>having</a:t>
            </a:r>
            <a:r>
              <a:rPr sz="1500" spc="-40" dirty="0">
                <a:solidFill>
                  <a:srgbClr val="00AF50"/>
                </a:solidFill>
                <a:latin typeface="Times New Roman"/>
                <a:cs typeface="Times New Roman"/>
              </a:rPr>
              <a:t> </a:t>
            </a:r>
            <a:r>
              <a:rPr sz="1500" b="1" i="1" spc="-65" dirty="0">
                <a:solidFill>
                  <a:srgbClr val="00AF50"/>
                </a:solidFill>
                <a:latin typeface="Times New Roman"/>
                <a:cs typeface="Times New Roman"/>
              </a:rPr>
              <a:t>income</a:t>
            </a:r>
            <a:r>
              <a:rPr sz="1500" spc="-30" dirty="0">
                <a:solidFill>
                  <a:srgbClr val="00AF50"/>
                </a:solidFill>
                <a:latin typeface="Times New Roman"/>
                <a:cs typeface="Times New Roman"/>
              </a:rPr>
              <a:t> </a:t>
            </a:r>
            <a:r>
              <a:rPr sz="1500" b="1" i="1" spc="-65" dirty="0">
                <a:solidFill>
                  <a:srgbClr val="00AF50"/>
                </a:solidFill>
                <a:latin typeface="Times New Roman"/>
                <a:cs typeface="Times New Roman"/>
              </a:rPr>
              <a:t>from</a:t>
            </a:r>
            <a:r>
              <a:rPr sz="1500" spc="-30" dirty="0">
                <a:solidFill>
                  <a:srgbClr val="00AF50"/>
                </a:solidFill>
                <a:latin typeface="Times New Roman"/>
                <a:cs typeface="Times New Roman"/>
              </a:rPr>
              <a:t> </a:t>
            </a:r>
            <a:r>
              <a:rPr sz="1500" b="1" i="1" spc="-55" dirty="0">
                <a:solidFill>
                  <a:srgbClr val="00AF50"/>
                </a:solidFill>
                <a:latin typeface="Times New Roman"/>
                <a:cs typeface="Times New Roman"/>
              </a:rPr>
              <a:t>business</a:t>
            </a:r>
            <a:r>
              <a:rPr sz="1500" spc="-35" dirty="0">
                <a:solidFill>
                  <a:srgbClr val="00AF50"/>
                </a:solidFill>
                <a:latin typeface="Times New Roman"/>
                <a:cs typeface="Times New Roman"/>
              </a:rPr>
              <a:t> </a:t>
            </a:r>
            <a:r>
              <a:rPr sz="1500" b="1" i="1" spc="-70" dirty="0">
                <a:solidFill>
                  <a:srgbClr val="00AF50"/>
                </a:solidFill>
                <a:latin typeface="Times New Roman"/>
                <a:cs typeface="Times New Roman"/>
              </a:rPr>
              <a:t>and</a:t>
            </a:r>
            <a:r>
              <a:rPr sz="1500" spc="-25" dirty="0">
                <a:solidFill>
                  <a:srgbClr val="00AF50"/>
                </a:solidFill>
                <a:latin typeface="Times New Roman"/>
                <a:cs typeface="Times New Roman"/>
              </a:rPr>
              <a:t> </a:t>
            </a:r>
            <a:r>
              <a:rPr sz="1500" b="1" i="1" spc="-55" dirty="0">
                <a:solidFill>
                  <a:srgbClr val="00AF50"/>
                </a:solidFill>
                <a:latin typeface="Times New Roman"/>
                <a:cs typeface="Times New Roman"/>
              </a:rPr>
              <a:t>profession</a:t>
            </a:r>
            <a:r>
              <a:rPr sz="1500" dirty="0">
                <a:solidFill>
                  <a:srgbClr val="00AF50"/>
                </a:solidFill>
                <a:latin typeface="Times New Roman"/>
                <a:cs typeface="Times New Roman"/>
              </a:rPr>
              <a:t> </a:t>
            </a:r>
            <a:r>
              <a:rPr sz="1500" b="1" i="1" spc="-65" dirty="0">
                <a:solidFill>
                  <a:srgbClr val="00AF50"/>
                </a:solidFill>
                <a:latin typeface="Times New Roman"/>
                <a:cs typeface="Times New Roman"/>
              </a:rPr>
              <a:t>which</a:t>
            </a:r>
            <a:r>
              <a:rPr sz="1500" spc="-10" dirty="0">
                <a:solidFill>
                  <a:srgbClr val="00AF50"/>
                </a:solidFill>
                <a:latin typeface="Times New Roman"/>
                <a:cs typeface="Times New Roman"/>
              </a:rPr>
              <a:t> </a:t>
            </a:r>
            <a:r>
              <a:rPr sz="1500" b="1" i="1" spc="-55" dirty="0">
                <a:solidFill>
                  <a:srgbClr val="00AF50"/>
                </a:solidFill>
                <a:latin typeface="Times New Roman"/>
                <a:cs typeface="Times New Roman"/>
              </a:rPr>
              <a:t>is</a:t>
            </a:r>
            <a:r>
              <a:rPr sz="1500" spc="5" dirty="0">
                <a:solidFill>
                  <a:srgbClr val="00AF50"/>
                </a:solidFill>
                <a:latin typeface="Times New Roman"/>
                <a:cs typeface="Times New Roman"/>
              </a:rPr>
              <a:t> </a:t>
            </a:r>
            <a:r>
              <a:rPr sz="1500" b="1" i="1" spc="-65" dirty="0">
                <a:solidFill>
                  <a:srgbClr val="00AF50"/>
                </a:solidFill>
                <a:latin typeface="Times New Roman"/>
                <a:cs typeface="Times New Roman"/>
              </a:rPr>
              <a:t>computed</a:t>
            </a:r>
            <a:r>
              <a:rPr sz="1500" spc="5" dirty="0">
                <a:solidFill>
                  <a:srgbClr val="00AF50"/>
                </a:solidFill>
                <a:latin typeface="Times New Roman"/>
                <a:cs typeface="Times New Roman"/>
              </a:rPr>
              <a:t> </a:t>
            </a:r>
            <a:r>
              <a:rPr sz="1500" b="1" i="1" spc="-65" dirty="0">
                <a:solidFill>
                  <a:srgbClr val="00AF50"/>
                </a:solidFill>
                <a:latin typeface="Times New Roman"/>
                <a:cs typeface="Times New Roman"/>
              </a:rPr>
              <a:t>under</a:t>
            </a:r>
            <a:r>
              <a:rPr sz="1500" spc="-5" dirty="0">
                <a:solidFill>
                  <a:srgbClr val="00AF50"/>
                </a:solidFill>
                <a:latin typeface="Times New Roman"/>
                <a:cs typeface="Times New Roman"/>
              </a:rPr>
              <a:t> </a:t>
            </a:r>
            <a:r>
              <a:rPr sz="1500" b="1" i="1" spc="-65" dirty="0">
                <a:solidFill>
                  <a:srgbClr val="00AF50"/>
                </a:solidFill>
                <a:latin typeface="Times New Roman"/>
                <a:cs typeface="Times New Roman"/>
              </a:rPr>
              <a:t>sections</a:t>
            </a:r>
            <a:r>
              <a:rPr sz="1500" spc="5" dirty="0">
                <a:solidFill>
                  <a:srgbClr val="00AF50"/>
                </a:solidFill>
                <a:latin typeface="Times New Roman"/>
                <a:cs typeface="Times New Roman"/>
              </a:rPr>
              <a:t> </a:t>
            </a:r>
            <a:r>
              <a:rPr sz="1500" b="1" i="1" spc="-65" dirty="0">
                <a:solidFill>
                  <a:srgbClr val="00AF50"/>
                </a:solidFill>
                <a:latin typeface="Times New Roman"/>
                <a:cs typeface="Times New Roman"/>
              </a:rPr>
              <a:t>44AD,</a:t>
            </a:r>
            <a:r>
              <a:rPr sz="1500" spc="-10" dirty="0">
                <a:solidFill>
                  <a:srgbClr val="00AF50"/>
                </a:solidFill>
                <a:latin typeface="Times New Roman"/>
                <a:cs typeface="Times New Roman"/>
              </a:rPr>
              <a:t> </a:t>
            </a:r>
            <a:r>
              <a:rPr sz="1500" b="1" i="1" spc="-80" dirty="0">
                <a:solidFill>
                  <a:srgbClr val="00AF50"/>
                </a:solidFill>
                <a:latin typeface="Times New Roman"/>
                <a:cs typeface="Times New Roman"/>
              </a:rPr>
              <a:t>44ADA</a:t>
            </a:r>
            <a:r>
              <a:rPr sz="1500" spc="-15" dirty="0">
                <a:solidFill>
                  <a:srgbClr val="00AF50"/>
                </a:solidFill>
                <a:latin typeface="Times New Roman"/>
                <a:cs typeface="Times New Roman"/>
              </a:rPr>
              <a:t> </a:t>
            </a:r>
            <a:r>
              <a:rPr sz="1500" b="1" i="1" spc="-55" dirty="0">
                <a:solidFill>
                  <a:srgbClr val="00AF50"/>
                </a:solidFill>
                <a:latin typeface="Times New Roman"/>
                <a:cs typeface="Times New Roman"/>
              </a:rPr>
              <a:t>or</a:t>
            </a:r>
            <a:r>
              <a:rPr sz="1500" spc="5" dirty="0">
                <a:solidFill>
                  <a:srgbClr val="00AF50"/>
                </a:solidFill>
                <a:latin typeface="Times New Roman"/>
                <a:cs typeface="Times New Roman"/>
              </a:rPr>
              <a:t> </a:t>
            </a:r>
            <a:r>
              <a:rPr sz="1500" b="1" i="1" spc="-60" dirty="0">
                <a:solidFill>
                  <a:srgbClr val="00AF50"/>
                </a:solidFill>
                <a:latin typeface="Times New Roman"/>
                <a:cs typeface="Times New Roman"/>
              </a:rPr>
              <a:t>44AE,</a:t>
            </a:r>
            <a:r>
              <a:rPr sz="1500" spc="-10" dirty="0">
                <a:solidFill>
                  <a:srgbClr val="00AF50"/>
                </a:solidFill>
                <a:latin typeface="Times New Roman"/>
                <a:cs typeface="Times New Roman"/>
              </a:rPr>
              <a:t> </a:t>
            </a:r>
            <a:r>
              <a:rPr sz="1500" b="1" i="1" spc="-55" dirty="0">
                <a:solidFill>
                  <a:srgbClr val="00AF50"/>
                </a:solidFill>
                <a:latin typeface="Times New Roman"/>
                <a:cs typeface="Times New Roman"/>
              </a:rPr>
              <a:t>and</a:t>
            </a:r>
            <a:r>
              <a:rPr sz="1500" spc="-5" dirty="0">
                <a:solidFill>
                  <a:srgbClr val="00AF50"/>
                </a:solidFill>
                <a:latin typeface="Times New Roman"/>
                <a:cs typeface="Times New Roman"/>
              </a:rPr>
              <a:t> </a:t>
            </a:r>
            <a:r>
              <a:rPr sz="1500" b="1" i="1" spc="-10" dirty="0">
                <a:solidFill>
                  <a:srgbClr val="00AF50"/>
                </a:solidFill>
                <a:latin typeface="Times New Roman"/>
                <a:cs typeface="Times New Roman"/>
              </a:rPr>
              <a:t>having</a:t>
            </a:r>
            <a:r>
              <a:rPr sz="1500" spc="-10" dirty="0">
                <a:solidFill>
                  <a:srgbClr val="00AF50"/>
                </a:solidFill>
                <a:latin typeface="Times New Roman"/>
                <a:cs typeface="Times New Roman"/>
              </a:rPr>
              <a:t> </a:t>
            </a:r>
            <a:r>
              <a:rPr sz="1500" b="1" i="1" spc="-60" dirty="0">
                <a:solidFill>
                  <a:srgbClr val="00AF50"/>
                </a:solidFill>
                <a:latin typeface="Times New Roman"/>
                <a:cs typeface="Times New Roman"/>
              </a:rPr>
              <a:t>long-</a:t>
            </a:r>
            <a:r>
              <a:rPr sz="1500" b="1" i="1" spc="-10" dirty="0">
                <a:solidFill>
                  <a:srgbClr val="00AF50"/>
                </a:solidFill>
                <a:latin typeface="Times New Roman"/>
                <a:cs typeface="Times New Roman"/>
              </a:rPr>
              <a:t>term</a:t>
            </a:r>
            <a:r>
              <a:rPr sz="1500" spc="-85" dirty="0">
                <a:solidFill>
                  <a:srgbClr val="00AF50"/>
                </a:solidFill>
                <a:latin typeface="Times New Roman"/>
                <a:cs typeface="Times New Roman"/>
              </a:rPr>
              <a:t> </a:t>
            </a:r>
            <a:r>
              <a:rPr sz="1500" b="1" i="1" spc="-35" dirty="0">
                <a:solidFill>
                  <a:srgbClr val="00AF50"/>
                </a:solidFill>
                <a:latin typeface="Times New Roman"/>
                <a:cs typeface="Times New Roman"/>
              </a:rPr>
              <a:t>capital</a:t>
            </a:r>
            <a:r>
              <a:rPr sz="1500" spc="-60" dirty="0">
                <a:solidFill>
                  <a:srgbClr val="00AF50"/>
                </a:solidFill>
                <a:latin typeface="Times New Roman"/>
                <a:cs typeface="Times New Roman"/>
              </a:rPr>
              <a:t> </a:t>
            </a:r>
            <a:r>
              <a:rPr sz="1500" b="1" i="1" spc="-25" dirty="0">
                <a:solidFill>
                  <a:srgbClr val="00AF50"/>
                </a:solidFill>
                <a:latin typeface="Times New Roman"/>
                <a:cs typeface="Times New Roman"/>
              </a:rPr>
              <a:t>gains</a:t>
            </a:r>
            <a:r>
              <a:rPr sz="1500" spc="-70" dirty="0">
                <a:solidFill>
                  <a:srgbClr val="00AF50"/>
                </a:solidFill>
                <a:latin typeface="Times New Roman"/>
                <a:cs typeface="Times New Roman"/>
              </a:rPr>
              <a:t> </a:t>
            </a:r>
            <a:r>
              <a:rPr sz="1500" b="1" i="1" spc="-25" dirty="0">
                <a:solidFill>
                  <a:srgbClr val="00AF50"/>
                </a:solidFill>
                <a:latin typeface="Times New Roman"/>
                <a:cs typeface="Times New Roman"/>
              </a:rPr>
              <a:t>under</a:t>
            </a:r>
            <a:r>
              <a:rPr sz="1500" spc="-65" dirty="0">
                <a:solidFill>
                  <a:srgbClr val="00AF50"/>
                </a:solidFill>
                <a:latin typeface="Times New Roman"/>
                <a:cs typeface="Times New Roman"/>
              </a:rPr>
              <a:t> </a:t>
            </a:r>
            <a:r>
              <a:rPr sz="1500" b="1" i="1" spc="-35" dirty="0">
                <a:solidFill>
                  <a:srgbClr val="00AF50"/>
                </a:solidFill>
                <a:latin typeface="Times New Roman"/>
                <a:cs typeface="Times New Roman"/>
              </a:rPr>
              <a:t>section</a:t>
            </a:r>
            <a:r>
              <a:rPr sz="1500" spc="-55" dirty="0">
                <a:solidFill>
                  <a:srgbClr val="00AF50"/>
                </a:solidFill>
                <a:latin typeface="Times New Roman"/>
                <a:cs typeface="Times New Roman"/>
              </a:rPr>
              <a:t> </a:t>
            </a:r>
            <a:r>
              <a:rPr sz="1500" b="1" i="1" spc="-75" dirty="0">
                <a:solidFill>
                  <a:srgbClr val="00AF50"/>
                </a:solidFill>
                <a:latin typeface="Times New Roman"/>
                <a:cs typeface="Times New Roman"/>
              </a:rPr>
              <a:t>112A</a:t>
            </a:r>
            <a:r>
              <a:rPr sz="1500" spc="-20" dirty="0">
                <a:solidFill>
                  <a:srgbClr val="00AF50"/>
                </a:solidFill>
                <a:latin typeface="Times New Roman"/>
                <a:cs typeface="Times New Roman"/>
              </a:rPr>
              <a:t> </a:t>
            </a:r>
            <a:r>
              <a:rPr sz="1500" b="1" i="1" spc="-10" dirty="0">
                <a:solidFill>
                  <a:srgbClr val="00AF50"/>
                </a:solidFill>
                <a:latin typeface="Times New Roman"/>
                <a:cs typeface="Times New Roman"/>
              </a:rPr>
              <a:t>upto</a:t>
            </a:r>
            <a:r>
              <a:rPr sz="1500" spc="-40" dirty="0">
                <a:solidFill>
                  <a:srgbClr val="00AF50"/>
                </a:solidFill>
                <a:latin typeface="Times New Roman"/>
                <a:cs typeface="Times New Roman"/>
              </a:rPr>
              <a:t> </a:t>
            </a:r>
            <a:r>
              <a:rPr sz="1500" b="1" i="1" dirty="0">
                <a:solidFill>
                  <a:srgbClr val="00AF50"/>
                </a:solidFill>
                <a:latin typeface="Times New Roman"/>
                <a:cs typeface="Times New Roman"/>
              </a:rPr>
              <a:t>Rs.</a:t>
            </a:r>
            <a:r>
              <a:rPr sz="1500" spc="-50" dirty="0">
                <a:solidFill>
                  <a:srgbClr val="00AF50"/>
                </a:solidFill>
                <a:latin typeface="Times New Roman"/>
                <a:cs typeface="Times New Roman"/>
              </a:rPr>
              <a:t> </a:t>
            </a:r>
            <a:r>
              <a:rPr sz="1500" b="1" i="1" spc="-10" dirty="0">
                <a:solidFill>
                  <a:srgbClr val="00AF50"/>
                </a:solidFill>
                <a:latin typeface="Times New Roman"/>
                <a:cs typeface="Times New Roman"/>
              </a:rPr>
              <a:t>1.25</a:t>
            </a:r>
            <a:r>
              <a:rPr sz="1500" spc="-40" dirty="0">
                <a:solidFill>
                  <a:srgbClr val="00AF50"/>
                </a:solidFill>
                <a:latin typeface="Times New Roman"/>
                <a:cs typeface="Times New Roman"/>
              </a:rPr>
              <a:t> </a:t>
            </a:r>
            <a:r>
              <a:rPr sz="1500" b="1" i="1" spc="-25" dirty="0">
                <a:solidFill>
                  <a:srgbClr val="00AF50"/>
                </a:solidFill>
                <a:latin typeface="Times New Roman"/>
                <a:cs typeface="Times New Roman"/>
              </a:rPr>
              <a:t>lakh]</a:t>
            </a:r>
            <a:r>
              <a:rPr sz="1500" spc="-45" dirty="0">
                <a:solidFill>
                  <a:srgbClr val="00AF50"/>
                </a:solidFill>
                <a:latin typeface="Times New Roman"/>
                <a:cs typeface="Times New Roman"/>
              </a:rPr>
              <a:t> </a:t>
            </a:r>
            <a:r>
              <a:rPr sz="1500" b="1" i="1" spc="-20" dirty="0">
                <a:solidFill>
                  <a:srgbClr val="00AF50"/>
                </a:solidFill>
                <a:latin typeface="Times New Roman"/>
                <a:cs typeface="Times New Roman"/>
              </a:rPr>
              <a:t>[Not</a:t>
            </a:r>
            <a:r>
              <a:rPr sz="1500" spc="-45" dirty="0">
                <a:solidFill>
                  <a:srgbClr val="00AF50"/>
                </a:solidFill>
                <a:latin typeface="Times New Roman"/>
                <a:cs typeface="Times New Roman"/>
              </a:rPr>
              <a:t> </a:t>
            </a:r>
            <a:r>
              <a:rPr sz="1500" b="1" i="1" dirty="0">
                <a:solidFill>
                  <a:srgbClr val="00AF50"/>
                </a:solidFill>
                <a:latin typeface="Times New Roman"/>
                <a:cs typeface="Times New Roman"/>
              </a:rPr>
              <a:t>for</a:t>
            </a:r>
            <a:r>
              <a:rPr sz="1500" spc="-45" dirty="0">
                <a:solidFill>
                  <a:srgbClr val="00AF50"/>
                </a:solidFill>
                <a:latin typeface="Times New Roman"/>
                <a:cs typeface="Times New Roman"/>
              </a:rPr>
              <a:t> </a:t>
            </a:r>
            <a:r>
              <a:rPr sz="1500" b="1" i="1" dirty="0">
                <a:solidFill>
                  <a:srgbClr val="00AF50"/>
                </a:solidFill>
                <a:latin typeface="Times New Roman"/>
                <a:cs typeface="Times New Roman"/>
              </a:rPr>
              <a:t>an</a:t>
            </a:r>
            <a:r>
              <a:rPr sz="1500" spc="-50" dirty="0">
                <a:solidFill>
                  <a:srgbClr val="00AF50"/>
                </a:solidFill>
                <a:latin typeface="Times New Roman"/>
                <a:cs typeface="Times New Roman"/>
              </a:rPr>
              <a:t> </a:t>
            </a:r>
            <a:r>
              <a:rPr sz="1500" b="1" i="1" spc="-40" dirty="0">
                <a:solidFill>
                  <a:srgbClr val="00AF50"/>
                </a:solidFill>
                <a:latin typeface="Times New Roman"/>
                <a:cs typeface="Times New Roman"/>
              </a:rPr>
              <a:t>individual</a:t>
            </a:r>
            <a:r>
              <a:rPr sz="1500" spc="-45" dirty="0">
                <a:solidFill>
                  <a:srgbClr val="00AF50"/>
                </a:solidFill>
                <a:latin typeface="Times New Roman"/>
                <a:cs typeface="Times New Roman"/>
              </a:rPr>
              <a:t> </a:t>
            </a:r>
            <a:r>
              <a:rPr sz="1500" b="1" i="1" dirty="0">
                <a:solidFill>
                  <a:srgbClr val="00AF50"/>
                </a:solidFill>
                <a:latin typeface="Times New Roman"/>
                <a:cs typeface="Times New Roman"/>
              </a:rPr>
              <a:t>who</a:t>
            </a:r>
            <a:r>
              <a:rPr sz="1500" spc="-50" dirty="0">
                <a:solidFill>
                  <a:srgbClr val="00AF50"/>
                </a:solidFill>
                <a:latin typeface="Times New Roman"/>
                <a:cs typeface="Times New Roman"/>
              </a:rPr>
              <a:t> </a:t>
            </a:r>
            <a:r>
              <a:rPr sz="1500" b="1" i="1" dirty="0">
                <a:solidFill>
                  <a:srgbClr val="00AF50"/>
                </a:solidFill>
                <a:latin typeface="Times New Roman"/>
                <a:cs typeface="Times New Roman"/>
              </a:rPr>
              <a:t>is</a:t>
            </a:r>
            <a:r>
              <a:rPr sz="1500" spc="-45" dirty="0">
                <a:solidFill>
                  <a:srgbClr val="00AF50"/>
                </a:solidFill>
                <a:latin typeface="Times New Roman"/>
                <a:cs typeface="Times New Roman"/>
              </a:rPr>
              <a:t> </a:t>
            </a:r>
            <a:r>
              <a:rPr sz="1500" b="1" i="1" spc="-35" dirty="0">
                <a:solidFill>
                  <a:srgbClr val="00AF50"/>
                </a:solidFill>
                <a:latin typeface="Times New Roman"/>
                <a:cs typeface="Times New Roman"/>
              </a:rPr>
              <a:t>either</a:t>
            </a:r>
            <a:r>
              <a:rPr sz="1500" spc="-45" dirty="0">
                <a:solidFill>
                  <a:srgbClr val="00AF50"/>
                </a:solidFill>
                <a:latin typeface="Times New Roman"/>
                <a:cs typeface="Times New Roman"/>
              </a:rPr>
              <a:t> </a:t>
            </a:r>
            <a:r>
              <a:rPr sz="1500" b="1" i="1" spc="-40" dirty="0">
                <a:solidFill>
                  <a:srgbClr val="00AF50"/>
                </a:solidFill>
                <a:latin typeface="Times New Roman"/>
                <a:cs typeface="Times New Roman"/>
              </a:rPr>
              <a:t>Director</a:t>
            </a:r>
            <a:r>
              <a:rPr sz="1500" spc="-45" dirty="0">
                <a:solidFill>
                  <a:srgbClr val="00AF50"/>
                </a:solidFill>
                <a:latin typeface="Times New Roman"/>
                <a:cs typeface="Times New Roman"/>
              </a:rPr>
              <a:t> </a:t>
            </a:r>
            <a:r>
              <a:rPr sz="1500" b="1" i="1" dirty="0">
                <a:solidFill>
                  <a:srgbClr val="00AF50"/>
                </a:solidFill>
                <a:latin typeface="Times New Roman"/>
                <a:cs typeface="Times New Roman"/>
              </a:rPr>
              <a:t>in</a:t>
            </a:r>
            <a:r>
              <a:rPr sz="1500" spc="-50" dirty="0">
                <a:solidFill>
                  <a:srgbClr val="00AF50"/>
                </a:solidFill>
                <a:latin typeface="Times New Roman"/>
                <a:cs typeface="Times New Roman"/>
              </a:rPr>
              <a:t> </a:t>
            </a:r>
            <a:r>
              <a:rPr sz="1500" b="1" i="1" spc="-50" dirty="0">
                <a:solidFill>
                  <a:srgbClr val="00AF50"/>
                </a:solidFill>
                <a:latin typeface="Times New Roman"/>
                <a:cs typeface="Times New Roman"/>
              </a:rPr>
              <a:t>a</a:t>
            </a:r>
            <a:r>
              <a:rPr sz="1500" spc="-50" dirty="0">
                <a:solidFill>
                  <a:srgbClr val="00AF50"/>
                </a:solidFill>
                <a:latin typeface="Times New Roman"/>
                <a:cs typeface="Times New Roman"/>
              </a:rPr>
              <a:t> </a:t>
            </a:r>
            <a:r>
              <a:rPr sz="1500" b="1" i="1" spc="-50" dirty="0">
                <a:solidFill>
                  <a:srgbClr val="00AF50"/>
                </a:solidFill>
                <a:latin typeface="Times New Roman"/>
                <a:cs typeface="Times New Roman"/>
              </a:rPr>
              <a:t>company</a:t>
            </a:r>
            <a:r>
              <a:rPr sz="1500" spc="-45" dirty="0">
                <a:solidFill>
                  <a:srgbClr val="00AF50"/>
                </a:solidFill>
                <a:latin typeface="Times New Roman"/>
                <a:cs typeface="Times New Roman"/>
              </a:rPr>
              <a:t> </a:t>
            </a:r>
            <a:r>
              <a:rPr sz="1500" b="1" i="1" spc="-20" dirty="0">
                <a:solidFill>
                  <a:srgbClr val="00AF50"/>
                </a:solidFill>
                <a:latin typeface="Times New Roman"/>
                <a:cs typeface="Times New Roman"/>
              </a:rPr>
              <a:t>or</a:t>
            </a:r>
            <a:r>
              <a:rPr sz="1500" spc="-75" dirty="0">
                <a:solidFill>
                  <a:srgbClr val="00AF50"/>
                </a:solidFill>
                <a:latin typeface="Times New Roman"/>
                <a:cs typeface="Times New Roman"/>
              </a:rPr>
              <a:t> </a:t>
            </a:r>
            <a:r>
              <a:rPr sz="1500" b="1" i="1" spc="-45" dirty="0">
                <a:solidFill>
                  <a:srgbClr val="00AF50"/>
                </a:solidFill>
                <a:latin typeface="Times New Roman"/>
                <a:cs typeface="Times New Roman"/>
              </a:rPr>
              <a:t>has</a:t>
            </a:r>
            <a:r>
              <a:rPr sz="1500" spc="-50" dirty="0">
                <a:solidFill>
                  <a:srgbClr val="00AF50"/>
                </a:solidFill>
                <a:latin typeface="Times New Roman"/>
                <a:cs typeface="Times New Roman"/>
              </a:rPr>
              <a:t> </a:t>
            </a:r>
            <a:r>
              <a:rPr sz="1500" b="1" i="1" spc="-50" dirty="0">
                <a:solidFill>
                  <a:srgbClr val="00AF50"/>
                </a:solidFill>
                <a:latin typeface="Times New Roman"/>
                <a:cs typeface="Times New Roman"/>
              </a:rPr>
              <a:t>invested</a:t>
            </a:r>
            <a:r>
              <a:rPr sz="1500" spc="-40" dirty="0">
                <a:solidFill>
                  <a:srgbClr val="00AF50"/>
                </a:solidFill>
                <a:latin typeface="Times New Roman"/>
                <a:cs typeface="Times New Roman"/>
              </a:rPr>
              <a:t> </a:t>
            </a:r>
            <a:r>
              <a:rPr sz="1500" b="1" i="1" spc="-30" dirty="0">
                <a:solidFill>
                  <a:srgbClr val="00AF50"/>
                </a:solidFill>
                <a:latin typeface="Times New Roman"/>
                <a:cs typeface="Times New Roman"/>
              </a:rPr>
              <a:t>in</a:t>
            </a:r>
            <a:r>
              <a:rPr sz="1500" spc="-60" dirty="0">
                <a:solidFill>
                  <a:srgbClr val="00AF50"/>
                </a:solidFill>
                <a:latin typeface="Times New Roman"/>
                <a:cs typeface="Times New Roman"/>
              </a:rPr>
              <a:t> </a:t>
            </a:r>
            <a:r>
              <a:rPr sz="1500" b="1" i="1" spc="-50" dirty="0">
                <a:solidFill>
                  <a:srgbClr val="00AF50"/>
                </a:solidFill>
                <a:latin typeface="Times New Roman"/>
                <a:cs typeface="Times New Roman"/>
              </a:rPr>
              <a:t>unlisted</a:t>
            </a:r>
            <a:r>
              <a:rPr sz="1500" spc="-30" dirty="0">
                <a:solidFill>
                  <a:srgbClr val="00AF50"/>
                </a:solidFill>
                <a:latin typeface="Times New Roman"/>
                <a:cs typeface="Times New Roman"/>
              </a:rPr>
              <a:t> </a:t>
            </a:r>
            <a:r>
              <a:rPr sz="1500" b="1" i="1" spc="-50" dirty="0">
                <a:solidFill>
                  <a:srgbClr val="00AF50"/>
                </a:solidFill>
                <a:latin typeface="Times New Roman"/>
                <a:cs typeface="Times New Roman"/>
              </a:rPr>
              <a:t>equity</a:t>
            </a:r>
            <a:r>
              <a:rPr sz="1500" spc="-45" dirty="0">
                <a:solidFill>
                  <a:srgbClr val="00AF50"/>
                </a:solidFill>
                <a:latin typeface="Times New Roman"/>
                <a:cs typeface="Times New Roman"/>
              </a:rPr>
              <a:t> </a:t>
            </a:r>
            <a:r>
              <a:rPr sz="1500" b="1" i="1" spc="-55" dirty="0">
                <a:solidFill>
                  <a:srgbClr val="00AF50"/>
                </a:solidFill>
                <a:latin typeface="Times New Roman"/>
                <a:cs typeface="Times New Roman"/>
              </a:rPr>
              <a:t>shares</a:t>
            </a:r>
            <a:r>
              <a:rPr sz="1500" spc="-30" dirty="0">
                <a:solidFill>
                  <a:srgbClr val="00AF50"/>
                </a:solidFill>
                <a:latin typeface="Times New Roman"/>
                <a:cs typeface="Times New Roman"/>
              </a:rPr>
              <a:t> </a:t>
            </a:r>
            <a:r>
              <a:rPr sz="1500" b="1" i="1" spc="-20" dirty="0">
                <a:solidFill>
                  <a:srgbClr val="00AF50"/>
                </a:solidFill>
                <a:latin typeface="Times New Roman"/>
                <a:cs typeface="Times New Roman"/>
              </a:rPr>
              <a:t>or</a:t>
            </a:r>
            <a:r>
              <a:rPr sz="1500" spc="-45" dirty="0">
                <a:solidFill>
                  <a:srgbClr val="00AF50"/>
                </a:solidFill>
                <a:latin typeface="Times New Roman"/>
                <a:cs typeface="Times New Roman"/>
              </a:rPr>
              <a:t> </a:t>
            </a:r>
            <a:r>
              <a:rPr sz="1500" b="1" i="1" spc="-30" dirty="0">
                <a:solidFill>
                  <a:srgbClr val="00AF50"/>
                </a:solidFill>
                <a:latin typeface="Times New Roman"/>
                <a:cs typeface="Times New Roman"/>
              </a:rPr>
              <a:t>if</a:t>
            </a:r>
            <a:r>
              <a:rPr sz="1500" spc="-45" dirty="0">
                <a:solidFill>
                  <a:srgbClr val="00AF50"/>
                </a:solidFill>
                <a:latin typeface="Times New Roman"/>
                <a:cs typeface="Times New Roman"/>
              </a:rPr>
              <a:t> </a:t>
            </a:r>
            <a:r>
              <a:rPr sz="1500" b="1" i="1" spc="-60" dirty="0">
                <a:solidFill>
                  <a:srgbClr val="00AF50"/>
                </a:solidFill>
                <a:latin typeface="Times New Roman"/>
                <a:cs typeface="Times New Roman"/>
              </a:rPr>
              <a:t>income-</a:t>
            </a:r>
            <a:r>
              <a:rPr sz="1500" b="1" i="1" spc="-40" dirty="0">
                <a:solidFill>
                  <a:srgbClr val="00AF50"/>
                </a:solidFill>
                <a:latin typeface="Times New Roman"/>
                <a:cs typeface="Times New Roman"/>
              </a:rPr>
              <a:t>tax</a:t>
            </a:r>
            <a:r>
              <a:rPr sz="1500" spc="-25" dirty="0">
                <a:solidFill>
                  <a:srgbClr val="00AF50"/>
                </a:solidFill>
                <a:latin typeface="Times New Roman"/>
                <a:cs typeface="Times New Roman"/>
              </a:rPr>
              <a:t> </a:t>
            </a:r>
            <a:r>
              <a:rPr sz="1500" b="1" i="1" spc="-20" dirty="0">
                <a:solidFill>
                  <a:srgbClr val="00AF50"/>
                </a:solidFill>
                <a:latin typeface="Times New Roman"/>
                <a:cs typeface="Times New Roman"/>
              </a:rPr>
              <a:t>is</a:t>
            </a:r>
            <a:r>
              <a:rPr sz="1500" spc="-35" dirty="0">
                <a:solidFill>
                  <a:srgbClr val="00AF50"/>
                </a:solidFill>
                <a:latin typeface="Times New Roman"/>
                <a:cs typeface="Times New Roman"/>
              </a:rPr>
              <a:t> </a:t>
            </a:r>
            <a:r>
              <a:rPr sz="1500" b="1" i="1" spc="-50" dirty="0">
                <a:solidFill>
                  <a:srgbClr val="00AF50"/>
                </a:solidFill>
                <a:latin typeface="Times New Roman"/>
                <a:cs typeface="Times New Roman"/>
              </a:rPr>
              <a:t>deferred</a:t>
            </a:r>
            <a:r>
              <a:rPr sz="1500" spc="-30" dirty="0">
                <a:solidFill>
                  <a:srgbClr val="00AF50"/>
                </a:solidFill>
                <a:latin typeface="Times New Roman"/>
                <a:cs typeface="Times New Roman"/>
              </a:rPr>
              <a:t> </a:t>
            </a:r>
            <a:r>
              <a:rPr sz="1500" b="1" i="1" spc="-20" dirty="0">
                <a:solidFill>
                  <a:srgbClr val="00AF50"/>
                </a:solidFill>
                <a:latin typeface="Times New Roman"/>
                <a:cs typeface="Times New Roman"/>
              </a:rPr>
              <a:t>on</a:t>
            </a:r>
            <a:r>
              <a:rPr sz="1500" spc="-35" dirty="0">
                <a:solidFill>
                  <a:srgbClr val="00AF50"/>
                </a:solidFill>
                <a:latin typeface="Times New Roman"/>
                <a:cs typeface="Times New Roman"/>
              </a:rPr>
              <a:t> </a:t>
            </a:r>
            <a:r>
              <a:rPr sz="1500" b="1" i="1" spc="-70" dirty="0">
                <a:solidFill>
                  <a:srgbClr val="00AF50"/>
                </a:solidFill>
                <a:latin typeface="Times New Roman"/>
                <a:cs typeface="Times New Roman"/>
              </a:rPr>
              <a:t>ESOP</a:t>
            </a:r>
            <a:r>
              <a:rPr sz="1500" spc="-25" dirty="0">
                <a:solidFill>
                  <a:srgbClr val="00AF50"/>
                </a:solidFill>
                <a:latin typeface="Times New Roman"/>
                <a:cs typeface="Times New Roman"/>
              </a:rPr>
              <a:t> </a:t>
            </a:r>
            <a:r>
              <a:rPr sz="1500" b="1" i="1" spc="-10" dirty="0">
                <a:solidFill>
                  <a:srgbClr val="00AF50"/>
                </a:solidFill>
                <a:latin typeface="Times New Roman"/>
                <a:cs typeface="Times New Roman"/>
              </a:rPr>
              <a:t>or</a:t>
            </a:r>
            <a:r>
              <a:rPr sz="1500" spc="-35" dirty="0">
                <a:solidFill>
                  <a:srgbClr val="00AF50"/>
                </a:solidFill>
                <a:latin typeface="Times New Roman"/>
                <a:cs typeface="Times New Roman"/>
              </a:rPr>
              <a:t> </a:t>
            </a:r>
            <a:r>
              <a:rPr sz="1500" b="1" i="1" spc="-40" dirty="0">
                <a:solidFill>
                  <a:srgbClr val="00AF50"/>
                </a:solidFill>
                <a:latin typeface="Times New Roman"/>
                <a:cs typeface="Times New Roman"/>
              </a:rPr>
              <a:t>has</a:t>
            </a:r>
            <a:r>
              <a:rPr sz="1500" spc="-35" dirty="0">
                <a:solidFill>
                  <a:srgbClr val="00AF50"/>
                </a:solidFill>
                <a:latin typeface="Times New Roman"/>
                <a:cs typeface="Times New Roman"/>
              </a:rPr>
              <a:t> </a:t>
            </a:r>
            <a:r>
              <a:rPr sz="1500" b="1" i="1" spc="-55" dirty="0">
                <a:solidFill>
                  <a:srgbClr val="00AF50"/>
                </a:solidFill>
                <a:latin typeface="Times New Roman"/>
                <a:cs typeface="Times New Roman"/>
              </a:rPr>
              <a:t>agricultural</a:t>
            </a:r>
            <a:r>
              <a:rPr sz="1500" spc="-35" dirty="0">
                <a:solidFill>
                  <a:srgbClr val="00AF50"/>
                </a:solidFill>
                <a:latin typeface="Times New Roman"/>
                <a:cs typeface="Times New Roman"/>
              </a:rPr>
              <a:t> </a:t>
            </a:r>
            <a:r>
              <a:rPr sz="1500" b="1" i="1" spc="-10" dirty="0">
                <a:solidFill>
                  <a:srgbClr val="00AF50"/>
                </a:solidFill>
                <a:latin typeface="Times New Roman"/>
                <a:cs typeface="Times New Roman"/>
              </a:rPr>
              <a:t>income</a:t>
            </a:r>
            <a:r>
              <a:rPr sz="1500" spc="-10" dirty="0">
                <a:solidFill>
                  <a:srgbClr val="00AF50"/>
                </a:solidFill>
                <a:latin typeface="Times New Roman"/>
                <a:cs typeface="Times New Roman"/>
              </a:rPr>
              <a:t> </a:t>
            </a:r>
            <a:r>
              <a:rPr sz="1500" b="1" i="1" dirty="0">
                <a:solidFill>
                  <a:srgbClr val="00AF50"/>
                </a:solidFill>
                <a:latin typeface="Times New Roman"/>
                <a:cs typeface="Times New Roman"/>
              </a:rPr>
              <a:t>more</a:t>
            </a:r>
            <a:r>
              <a:rPr sz="1500" spc="295" dirty="0">
                <a:solidFill>
                  <a:srgbClr val="00AF50"/>
                </a:solidFill>
                <a:latin typeface="Times New Roman"/>
                <a:cs typeface="Times New Roman"/>
              </a:rPr>
              <a:t> </a:t>
            </a:r>
            <a:r>
              <a:rPr sz="1500" b="1" i="1" dirty="0">
                <a:solidFill>
                  <a:srgbClr val="00AF50"/>
                </a:solidFill>
                <a:latin typeface="Times New Roman"/>
                <a:cs typeface="Times New Roman"/>
              </a:rPr>
              <a:t>than</a:t>
            </a:r>
            <a:r>
              <a:rPr sz="1500" spc="325" dirty="0">
                <a:solidFill>
                  <a:srgbClr val="00AF50"/>
                </a:solidFill>
                <a:latin typeface="Times New Roman"/>
                <a:cs typeface="Times New Roman"/>
              </a:rPr>
              <a:t>  </a:t>
            </a:r>
            <a:r>
              <a:rPr sz="1500" b="1" i="1" dirty="0">
                <a:solidFill>
                  <a:srgbClr val="00AF50"/>
                </a:solidFill>
                <a:latin typeface="Times New Roman"/>
                <a:cs typeface="Times New Roman"/>
              </a:rPr>
              <a:t>Rs.</a:t>
            </a:r>
            <a:r>
              <a:rPr sz="1500" spc="305" dirty="0">
                <a:solidFill>
                  <a:srgbClr val="00AF50"/>
                </a:solidFill>
                <a:latin typeface="Times New Roman"/>
                <a:cs typeface="Times New Roman"/>
              </a:rPr>
              <a:t> </a:t>
            </a:r>
            <a:r>
              <a:rPr sz="1500" b="1" i="1" dirty="0">
                <a:solidFill>
                  <a:srgbClr val="00AF50"/>
                </a:solidFill>
                <a:latin typeface="Times New Roman"/>
                <a:cs typeface="Times New Roman"/>
              </a:rPr>
              <a:t>5000</a:t>
            </a:r>
            <a:r>
              <a:rPr sz="1500" spc="300" dirty="0">
                <a:solidFill>
                  <a:srgbClr val="00AF50"/>
                </a:solidFill>
                <a:latin typeface="Times New Roman"/>
                <a:cs typeface="Times New Roman"/>
              </a:rPr>
              <a:t> </a:t>
            </a:r>
            <a:r>
              <a:rPr sz="1500" b="1" i="1" dirty="0">
                <a:solidFill>
                  <a:srgbClr val="00AF50"/>
                </a:solidFill>
                <a:latin typeface="Times New Roman"/>
                <a:cs typeface="Times New Roman"/>
              </a:rPr>
              <a:t>or</a:t>
            </a:r>
            <a:r>
              <a:rPr sz="1500" spc="310" dirty="0">
                <a:solidFill>
                  <a:srgbClr val="00AF50"/>
                </a:solidFill>
                <a:latin typeface="Times New Roman"/>
                <a:cs typeface="Times New Roman"/>
              </a:rPr>
              <a:t> </a:t>
            </a:r>
            <a:r>
              <a:rPr sz="1500" b="1" i="1" dirty="0">
                <a:solidFill>
                  <a:srgbClr val="00AF50"/>
                </a:solidFill>
                <a:latin typeface="Times New Roman"/>
                <a:cs typeface="Times New Roman"/>
              </a:rPr>
              <a:t>has</a:t>
            </a:r>
            <a:r>
              <a:rPr sz="1500" spc="305" dirty="0">
                <a:solidFill>
                  <a:srgbClr val="00AF50"/>
                </a:solidFill>
                <a:latin typeface="Times New Roman"/>
                <a:cs typeface="Times New Roman"/>
              </a:rPr>
              <a:t> </a:t>
            </a:r>
            <a:r>
              <a:rPr sz="1500" b="1" i="1" dirty="0">
                <a:solidFill>
                  <a:srgbClr val="00AF50"/>
                </a:solidFill>
                <a:latin typeface="Times New Roman"/>
                <a:cs typeface="Times New Roman"/>
              </a:rPr>
              <a:t>assets</a:t>
            </a:r>
            <a:r>
              <a:rPr sz="1500" spc="305" dirty="0">
                <a:solidFill>
                  <a:srgbClr val="00AF50"/>
                </a:solidFill>
                <a:latin typeface="Times New Roman"/>
                <a:cs typeface="Times New Roman"/>
              </a:rPr>
              <a:t> </a:t>
            </a:r>
            <a:r>
              <a:rPr sz="1500" b="1" i="1" dirty="0">
                <a:solidFill>
                  <a:srgbClr val="00AF50"/>
                </a:solidFill>
                <a:latin typeface="Times New Roman"/>
                <a:cs typeface="Times New Roman"/>
              </a:rPr>
              <a:t>(including</a:t>
            </a:r>
            <a:r>
              <a:rPr sz="1500" spc="305" dirty="0">
                <a:solidFill>
                  <a:srgbClr val="00AF50"/>
                </a:solidFill>
                <a:latin typeface="Times New Roman"/>
                <a:cs typeface="Times New Roman"/>
              </a:rPr>
              <a:t> </a:t>
            </a:r>
            <a:r>
              <a:rPr sz="1500" b="1" i="1" dirty="0">
                <a:solidFill>
                  <a:srgbClr val="00AF50"/>
                </a:solidFill>
                <a:latin typeface="Times New Roman"/>
                <a:cs typeface="Times New Roman"/>
              </a:rPr>
              <a:t>financial</a:t>
            </a:r>
            <a:r>
              <a:rPr sz="1500" spc="305" dirty="0">
                <a:solidFill>
                  <a:srgbClr val="00AF50"/>
                </a:solidFill>
                <a:latin typeface="Times New Roman"/>
                <a:cs typeface="Times New Roman"/>
              </a:rPr>
              <a:t> </a:t>
            </a:r>
            <a:r>
              <a:rPr sz="1500" b="1" i="1" dirty="0">
                <a:solidFill>
                  <a:srgbClr val="00AF50"/>
                </a:solidFill>
                <a:latin typeface="Times New Roman"/>
                <a:cs typeface="Times New Roman"/>
              </a:rPr>
              <a:t>interest</a:t>
            </a:r>
            <a:r>
              <a:rPr sz="1500" spc="300" dirty="0">
                <a:solidFill>
                  <a:srgbClr val="00AF50"/>
                </a:solidFill>
                <a:latin typeface="Times New Roman"/>
                <a:cs typeface="Times New Roman"/>
              </a:rPr>
              <a:t> </a:t>
            </a:r>
            <a:r>
              <a:rPr sz="1500" b="1" i="1" dirty="0">
                <a:solidFill>
                  <a:srgbClr val="00AF50"/>
                </a:solidFill>
                <a:latin typeface="Times New Roman"/>
                <a:cs typeface="Times New Roman"/>
              </a:rPr>
              <a:t>in</a:t>
            </a:r>
            <a:r>
              <a:rPr sz="1500" spc="310" dirty="0">
                <a:solidFill>
                  <a:srgbClr val="00AF50"/>
                </a:solidFill>
                <a:latin typeface="Times New Roman"/>
                <a:cs typeface="Times New Roman"/>
              </a:rPr>
              <a:t> </a:t>
            </a:r>
            <a:r>
              <a:rPr sz="1500" b="1" i="1" dirty="0">
                <a:solidFill>
                  <a:srgbClr val="00AF50"/>
                </a:solidFill>
                <a:latin typeface="Times New Roman"/>
                <a:cs typeface="Times New Roman"/>
              </a:rPr>
              <a:t>any</a:t>
            </a:r>
            <a:r>
              <a:rPr sz="1500" spc="295" dirty="0">
                <a:solidFill>
                  <a:srgbClr val="00AF50"/>
                </a:solidFill>
                <a:latin typeface="Times New Roman"/>
                <a:cs typeface="Times New Roman"/>
              </a:rPr>
              <a:t> </a:t>
            </a:r>
            <a:r>
              <a:rPr sz="1500" b="1" i="1" dirty="0">
                <a:solidFill>
                  <a:srgbClr val="00AF50"/>
                </a:solidFill>
                <a:latin typeface="Times New Roman"/>
                <a:cs typeface="Times New Roman"/>
              </a:rPr>
              <a:t>entity)</a:t>
            </a:r>
            <a:r>
              <a:rPr sz="1500" spc="305" dirty="0">
                <a:solidFill>
                  <a:srgbClr val="00AF50"/>
                </a:solidFill>
                <a:latin typeface="Times New Roman"/>
                <a:cs typeface="Times New Roman"/>
              </a:rPr>
              <a:t> </a:t>
            </a:r>
            <a:r>
              <a:rPr sz="1500" b="1" i="1" dirty="0">
                <a:solidFill>
                  <a:srgbClr val="00AF50"/>
                </a:solidFill>
                <a:latin typeface="Times New Roman"/>
                <a:cs typeface="Times New Roman"/>
              </a:rPr>
              <a:t>located</a:t>
            </a:r>
            <a:r>
              <a:rPr sz="1500" spc="300" dirty="0">
                <a:solidFill>
                  <a:srgbClr val="00AF50"/>
                </a:solidFill>
                <a:latin typeface="Times New Roman"/>
                <a:cs typeface="Times New Roman"/>
              </a:rPr>
              <a:t> </a:t>
            </a:r>
            <a:r>
              <a:rPr sz="1500" b="1" i="1" dirty="0">
                <a:solidFill>
                  <a:srgbClr val="00AF50"/>
                </a:solidFill>
                <a:latin typeface="Times New Roman"/>
                <a:cs typeface="Times New Roman"/>
              </a:rPr>
              <a:t>outside</a:t>
            </a:r>
            <a:r>
              <a:rPr sz="1500" spc="310" dirty="0">
                <a:solidFill>
                  <a:srgbClr val="00AF50"/>
                </a:solidFill>
                <a:latin typeface="Times New Roman"/>
                <a:cs typeface="Times New Roman"/>
              </a:rPr>
              <a:t> </a:t>
            </a:r>
            <a:r>
              <a:rPr sz="1500" b="1" i="1" spc="-10" dirty="0">
                <a:solidFill>
                  <a:srgbClr val="00AF50"/>
                </a:solidFill>
                <a:latin typeface="Times New Roman"/>
                <a:cs typeface="Times New Roman"/>
              </a:rPr>
              <a:t>India)]</a:t>
            </a:r>
            <a:r>
              <a:rPr sz="1500" spc="-10" dirty="0">
                <a:solidFill>
                  <a:srgbClr val="00AF50"/>
                </a:solidFill>
                <a:latin typeface="Times New Roman"/>
                <a:cs typeface="Times New Roman"/>
              </a:rPr>
              <a:t> </a:t>
            </a:r>
            <a:r>
              <a:rPr sz="1500" b="1" i="1" spc="-55" dirty="0">
                <a:solidFill>
                  <a:srgbClr val="00AF50"/>
                </a:solidFill>
                <a:latin typeface="Times New Roman"/>
                <a:cs typeface="Times New Roman"/>
              </a:rPr>
              <a:t>(Refer</a:t>
            </a:r>
            <a:r>
              <a:rPr sz="1500" spc="-70" dirty="0">
                <a:solidFill>
                  <a:srgbClr val="00AF50"/>
                </a:solidFill>
                <a:latin typeface="Times New Roman"/>
                <a:cs typeface="Times New Roman"/>
              </a:rPr>
              <a:t> </a:t>
            </a:r>
            <a:r>
              <a:rPr sz="1500" b="1" i="1" spc="-50" dirty="0">
                <a:solidFill>
                  <a:srgbClr val="00AF50"/>
                </a:solidFill>
                <a:latin typeface="Times New Roman"/>
                <a:cs typeface="Times New Roman"/>
              </a:rPr>
              <a:t>rules</a:t>
            </a:r>
            <a:r>
              <a:rPr sz="1500" spc="-70" dirty="0">
                <a:solidFill>
                  <a:srgbClr val="00AF50"/>
                </a:solidFill>
                <a:latin typeface="Times New Roman"/>
                <a:cs typeface="Times New Roman"/>
              </a:rPr>
              <a:t> </a:t>
            </a:r>
            <a:r>
              <a:rPr sz="1500" b="1" i="1" spc="-40" dirty="0">
                <a:solidFill>
                  <a:srgbClr val="00AF50"/>
                </a:solidFill>
                <a:latin typeface="Times New Roman"/>
                <a:cs typeface="Times New Roman"/>
              </a:rPr>
              <a:t>for</a:t>
            </a:r>
            <a:r>
              <a:rPr sz="1500" spc="-80" dirty="0">
                <a:solidFill>
                  <a:srgbClr val="00AF50"/>
                </a:solidFill>
                <a:latin typeface="Times New Roman"/>
                <a:cs typeface="Times New Roman"/>
              </a:rPr>
              <a:t> </a:t>
            </a:r>
            <a:r>
              <a:rPr sz="1500" b="1" i="1" spc="-10" dirty="0">
                <a:solidFill>
                  <a:srgbClr val="00AF50"/>
                </a:solidFill>
                <a:latin typeface="Times New Roman"/>
                <a:cs typeface="Times New Roman"/>
              </a:rPr>
              <a:t>eligibility)]</a:t>
            </a:r>
            <a:endParaRPr sz="1500">
              <a:latin typeface="Times New Roman"/>
              <a:cs typeface="Times New Roman"/>
            </a:endParaRPr>
          </a:p>
          <a:p>
            <a:pPr marL="103505">
              <a:lnSpc>
                <a:spcPts val="2280"/>
              </a:lnSpc>
              <a:spcBef>
                <a:spcPts val="1040"/>
              </a:spcBef>
            </a:pPr>
            <a:r>
              <a:rPr sz="2000" b="1" i="1" u="sng" dirty="0">
                <a:solidFill>
                  <a:srgbClr val="FF0000"/>
                </a:solidFill>
                <a:uFill>
                  <a:solidFill>
                    <a:srgbClr val="FF0000"/>
                  </a:solidFill>
                </a:uFill>
                <a:latin typeface="Times New Roman"/>
                <a:cs typeface="Times New Roman"/>
              </a:rPr>
              <a:t>Rule</a:t>
            </a:r>
            <a:r>
              <a:rPr sz="2000" u="sng" spc="-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12</a:t>
            </a:r>
            <a:r>
              <a:rPr sz="2000" u="sng" spc="-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(1)</a:t>
            </a:r>
            <a:r>
              <a:rPr sz="2000" u="sng" spc="-35"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Times New Roman"/>
                <a:cs typeface="Times New Roman"/>
              </a:rPr>
              <a:t>(ca):</a:t>
            </a:r>
            <a:endParaRPr sz="2000">
              <a:latin typeface="Times New Roman"/>
              <a:cs typeface="Times New Roman"/>
            </a:endParaRPr>
          </a:p>
          <a:p>
            <a:pPr marL="103505">
              <a:lnSpc>
                <a:spcPts val="2280"/>
              </a:lnSpc>
            </a:pPr>
            <a:r>
              <a:rPr sz="2000" u="sng" dirty="0">
                <a:solidFill>
                  <a:srgbClr val="1C1C23"/>
                </a:solidFill>
                <a:uFill>
                  <a:solidFill>
                    <a:srgbClr val="1C1C23"/>
                  </a:solidFill>
                </a:uFill>
                <a:latin typeface="Times New Roman"/>
                <a:cs typeface="Times New Roman"/>
              </a:rPr>
              <a:t>I</a:t>
            </a:r>
            <a:r>
              <a:rPr sz="2000" dirty="0">
                <a:solidFill>
                  <a:srgbClr val="1C1C23"/>
                </a:solidFill>
                <a:latin typeface="Times New Roman"/>
                <a:cs typeface="Times New Roman"/>
              </a:rPr>
              <a:t>n</a:t>
            </a:r>
            <a:r>
              <a:rPr sz="2000" spc="-20" dirty="0">
                <a:solidFill>
                  <a:srgbClr val="1C1C23"/>
                </a:solidFill>
                <a:latin typeface="Times New Roman"/>
                <a:cs typeface="Times New Roman"/>
              </a:rPr>
              <a:t> </a:t>
            </a:r>
            <a:r>
              <a:rPr sz="2000" dirty="0">
                <a:solidFill>
                  <a:srgbClr val="1C1C23"/>
                </a:solidFill>
                <a:latin typeface="Times New Roman"/>
                <a:cs typeface="Times New Roman"/>
              </a:rPr>
              <a:t>the</a:t>
            </a:r>
            <a:r>
              <a:rPr sz="2000" spc="-10" dirty="0">
                <a:solidFill>
                  <a:srgbClr val="1C1C23"/>
                </a:solidFill>
                <a:latin typeface="Times New Roman"/>
                <a:cs typeface="Times New Roman"/>
              </a:rPr>
              <a:t> </a:t>
            </a:r>
            <a:r>
              <a:rPr sz="2000" dirty="0">
                <a:solidFill>
                  <a:srgbClr val="1C1C23"/>
                </a:solidFill>
                <a:latin typeface="Times New Roman"/>
                <a:cs typeface="Times New Roman"/>
              </a:rPr>
              <a:t>case</a:t>
            </a:r>
            <a:r>
              <a:rPr sz="2000" spc="-15" dirty="0">
                <a:solidFill>
                  <a:srgbClr val="1C1C23"/>
                </a:solidFill>
                <a:latin typeface="Times New Roman"/>
                <a:cs typeface="Times New Roman"/>
              </a:rPr>
              <a:t> </a:t>
            </a:r>
            <a:r>
              <a:rPr sz="2000" dirty="0">
                <a:solidFill>
                  <a:srgbClr val="1C1C23"/>
                </a:solidFill>
                <a:latin typeface="Times New Roman"/>
                <a:cs typeface="Times New Roman"/>
              </a:rPr>
              <a:t>of</a:t>
            </a:r>
            <a:r>
              <a:rPr sz="2000" spc="-15" dirty="0">
                <a:solidFill>
                  <a:srgbClr val="1C1C23"/>
                </a:solidFill>
                <a:latin typeface="Times New Roman"/>
                <a:cs typeface="Times New Roman"/>
              </a:rPr>
              <a:t> </a:t>
            </a:r>
            <a:r>
              <a:rPr sz="2000" b="1" i="1" u="sng" dirty="0">
                <a:solidFill>
                  <a:srgbClr val="1C1C23"/>
                </a:solidFill>
                <a:uFill>
                  <a:solidFill>
                    <a:srgbClr val="1C1C23"/>
                  </a:solidFill>
                </a:uFill>
                <a:latin typeface="Times New Roman"/>
                <a:cs typeface="Times New Roman"/>
              </a:rPr>
              <a:t>a</a:t>
            </a:r>
            <a:r>
              <a:rPr sz="2000" u="sng" spc="-5" dirty="0">
                <a:solidFill>
                  <a:srgbClr val="1C1C23"/>
                </a:solidFill>
                <a:uFill>
                  <a:solidFill>
                    <a:srgbClr val="1C1C23"/>
                  </a:solidFill>
                </a:uFill>
                <a:latin typeface="Times New Roman"/>
                <a:cs typeface="Times New Roman"/>
              </a:rPr>
              <a:t> </a:t>
            </a:r>
            <a:r>
              <a:rPr sz="2000" b="1" i="1" u="sng" dirty="0">
                <a:solidFill>
                  <a:srgbClr val="1C1C23"/>
                </a:solidFill>
                <a:uFill>
                  <a:solidFill>
                    <a:srgbClr val="1C1C23"/>
                  </a:solidFill>
                </a:uFill>
                <a:latin typeface="Times New Roman"/>
                <a:cs typeface="Times New Roman"/>
              </a:rPr>
              <a:t>person</a:t>
            </a:r>
            <a:r>
              <a:rPr sz="2000" u="sng" spc="-20" dirty="0">
                <a:solidFill>
                  <a:srgbClr val="1C1C23"/>
                </a:solidFill>
                <a:uFill>
                  <a:solidFill>
                    <a:srgbClr val="1C1C23"/>
                  </a:solidFill>
                </a:uFill>
                <a:latin typeface="Times New Roman"/>
                <a:cs typeface="Times New Roman"/>
              </a:rPr>
              <a:t> </a:t>
            </a:r>
            <a:r>
              <a:rPr sz="2000" b="1" i="1" u="sng" dirty="0">
                <a:solidFill>
                  <a:srgbClr val="1C1C23"/>
                </a:solidFill>
                <a:uFill>
                  <a:solidFill>
                    <a:srgbClr val="1C1C23"/>
                  </a:solidFill>
                </a:uFill>
                <a:latin typeface="Times New Roman"/>
                <a:cs typeface="Times New Roman"/>
              </a:rPr>
              <a:t>being</a:t>
            </a:r>
            <a:r>
              <a:rPr sz="2000" u="sng" spc="-25" dirty="0">
                <a:solidFill>
                  <a:srgbClr val="1C1C23"/>
                </a:solidFill>
                <a:uFill>
                  <a:solidFill>
                    <a:srgbClr val="1C1C23"/>
                  </a:solidFill>
                </a:uFill>
                <a:latin typeface="Times New Roman"/>
                <a:cs typeface="Times New Roman"/>
              </a:rPr>
              <a:t> </a:t>
            </a:r>
            <a:r>
              <a:rPr sz="2000" b="1" i="1" u="sng" dirty="0">
                <a:solidFill>
                  <a:srgbClr val="1C1C23"/>
                </a:solidFill>
                <a:uFill>
                  <a:solidFill>
                    <a:srgbClr val="1C1C23"/>
                  </a:solidFill>
                </a:uFill>
                <a:latin typeface="Times New Roman"/>
                <a:cs typeface="Times New Roman"/>
              </a:rPr>
              <a:t>an</a:t>
            </a:r>
            <a:r>
              <a:rPr sz="2000" u="sng" dirty="0">
                <a:solidFill>
                  <a:srgbClr val="1C1C23"/>
                </a:solidFill>
                <a:uFill>
                  <a:solidFill>
                    <a:srgbClr val="1C1C23"/>
                  </a:solidFill>
                </a:uFill>
                <a:latin typeface="Times New Roman"/>
                <a:cs typeface="Times New Roman"/>
              </a:rPr>
              <a:t> </a:t>
            </a:r>
            <a:r>
              <a:rPr sz="2000" b="1" i="1" u="sng" dirty="0">
                <a:solidFill>
                  <a:srgbClr val="1C1C23"/>
                </a:solidFill>
                <a:uFill>
                  <a:solidFill>
                    <a:srgbClr val="1C1C23"/>
                  </a:solidFill>
                </a:uFill>
                <a:latin typeface="Times New Roman"/>
                <a:cs typeface="Times New Roman"/>
              </a:rPr>
              <a:t>individual</a:t>
            </a:r>
            <a:r>
              <a:rPr sz="2000" u="sng" spc="-50" dirty="0">
                <a:solidFill>
                  <a:srgbClr val="1C1C23"/>
                </a:solidFill>
                <a:uFill>
                  <a:solidFill>
                    <a:srgbClr val="1C1C23"/>
                  </a:solidFill>
                </a:uFill>
                <a:latin typeface="Times New Roman"/>
                <a:cs typeface="Times New Roman"/>
              </a:rPr>
              <a:t> </a:t>
            </a:r>
            <a:r>
              <a:rPr sz="2000" b="1" i="1" u="sng" dirty="0">
                <a:solidFill>
                  <a:srgbClr val="1C1C23"/>
                </a:solidFill>
                <a:uFill>
                  <a:solidFill>
                    <a:srgbClr val="1C1C23"/>
                  </a:solidFill>
                </a:uFill>
                <a:latin typeface="Times New Roman"/>
                <a:cs typeface="Times New Roman"/>
              </a:rPr>
              <a:t>or</a:t>
            </a:r>
            <a:r>
              <a:rPr sz="2000" u="sng" spc="-40" dirty="0">
                <a:solidFill>
                  <a:srgbClr val="1C1C23"/>
                </a:solidFill>
                <a:uFill>
                  <a:solidFill>
                    <a:srgbClr val="1C1C23"/>
                  </a:solidFill>
                </a:uFill>
                <a:latin typeface="Times New Roman"/>
                <a:cs typeface="Times New Roman"/>
              </a:rPr>
              <a:t> </a:t>
            </a:r>
            <a:r>
              <a:rPr sz="2000" b="1" i="1" u="sng" dirty="0">
                <a:solidFill>
                  <a:srgbClr val="1C1C23"/>
                </a:solidFill>
                <a:uFill>
                  <a:solidFill>
                    <a:srgbClr val="1C1C23"/>
                  </a:solidFill>
                </a:uFill>
                <a:latin typeface="Times New Roman"/>
                <a:cs typeface="Times New Roman"/>
              </a:rPr>
              <a:t>a</a:t>
            </a:r>
            <a:r>
              <a:rPr sz="2000" u="sng" dirty="0">
                <a:solidFill>
                  <a:srgbClr val="1C1C23"/>
                </a:solidFill>
                <a:uFill>
                  <a:solidFill>
                    <a:srgbClr val="1C1C23"/>
                  </a:solidFill>
                </a:uFill>
                <a:latin typeface="Times New Roman"/>
                <a:cs typeface="Times New Roman"/>
              </a:rPr>
              <a:t> </a:t>
            </a:r>
            <a:r>
              <a:rPr sz="2000" b="1" i="1" u="sng" dirty="0">
                <a:solidFill>
                  <a:srgbClr val="1C1C23"/>
                </a:solidFill>
                <a:uFill>
                  <a:solidFill>
                    <a:srgbClr val="1C1C23"/>
                  </a:solidFill>
                </a:uFill>
                <a:latin typeface="Times New Roman"/>
                <a:cs typeface="Times New Roman"/>
              </a:rPr>
              <a:t>Hindu</a:t>
            </a:r>
            <a:r>
              <a:rPr sz="2000" u="sng" spc="-35" dirty="0">
                <a:solidFill>
                  <a:srgbClr val="1C1C23"/>
                </a:solidFill>
                <a:uFill>
                  <a:solidFill>
                    <a:srgbClr val="1C1C23"/>
                  </a:solidFill>
                </a:uFill>
                <a:latin typeface="Times New Roman"/>
                <a:cs typeface="Times New Roman"/>
              </a:rPr>
              <a:t> </a:t>
            </a:r>
            <a:r>
              <a:rPr sz="2000" b="1" i="1" u="sng" dirty="0">
                <a:solidFill>
                  <a:srgbClr val="1C1C23"/>
                </a:solidFill>
                <a:uFill>
                  <a:solidFill>
                    <a:srgbClr val="1C1C23"/>
                  </a:solidFill>
                </a:uFill>
                <a:latin typeface="Times New Roman"/>
                <a:cs typeface="Times New Roman"/>
              </a:rPr>
              <a:t>undivided</a:t>
            </a:r>
            <a:r>
              <a:rPr sz="2000" u="sng" spc="-30" dirty="0">
                <a:solidFill>
                  <a:srgbClr val="1C1C23"/>
                </a:solidFill>
                <a:uFill>
                  <a:solidFill>
                    <a:srgbClr val="1C1C23"/>
                  </a:solidFill>
                </a:uFill>
                <a:latin typeface="Times New Roman"/>
                <a:cs typeface="Times New Roman"/>
              </a:rPr>
              <a:t> </a:t>
            </a:r>
            <a:r>
              <a:rPr sz="2000" b="1" i="1" u="sng" spc="-10" dirty="0">
                <a:solidFill>
                  <a:srgbClr val="1C1C23"/>
                </a:solidFill>
                <a:uFill>
                  <a:solidFill>
                    <a:srgbClr val="1C1C23"/>
                  </a:solidFill>
                </a:uFill>
                <a:latin typeface="Times New Roman"/>
                <a:cs typeface="Times New Roman"/>
              </a:rPr>
              <a:t>family,</a:t>
            </a:r>
            <a:endParaRPr sz="2000">
              <a:latin typeface="Times New Roman"/>
              <a:cs typeface="Times New Roman"/>
            </a:endParaRPr>
          </a:p>
          <a:p>
            <a:pPr marL="213360" indent="-205104">
              <a:lnSpc>
                <a:spcPct val="100000"/>
              </a:lnSpc>
              <a:spcBef>
                <a:spcPts val="1165"/>
              </a:spcBef>
              <a:buClr>
                <a:srgbClr val="E48211"/>
              </a:buClr>
              <a:buSzPct val="95000"/>
              <a:buFont typeface="Wingdings"/>
              <a:buChar char=""/>
              <a:tabLst>
                <a:tab pos="213360" algn="l"/>
              </a:tabLst>
            </a:pPr>
            <a:r>
              <a:rPr sz="2000" dirty="0">
                <a:solidFill>
                  <a:srgbClr val="1C1C23"/>
                </a:solidFill>
                <a:latin typeface="Times New Roman"/>
                <a:cs typeface="Times New Roman"/>
              </a:rPr>
              <a:t>who</a:t>
            </a:r>
            <a:r>
              <a:rPr sz="2000" spc="-15" dirty="0">
                <a:solidFill>
                  <a:srgbClr val="1C1C23"/>
                </a:solidFill>
                <a:latin typeface="Times New Roman"/>
                <a:cs typeface="Times New Roman"/>
              </a:rPr>
              <a:t> </a:t>
            </a:r>
            <a:r>
              <a:rPr sz="2000" dirty="0">
                <a:solidFill>
                  <a:srgbClr val="1C1C23"/>
                </a:solidFill>
                <a:latin typeface="Times New Roman"/>
                <a:cs typeface="Times New Roman"/>
              </a:rPr>
              <a:t>is</a:t>
            </a:r>
            <a:r>
              <a:rPr sz="2000" spc="-15" dirty="0">
                <a:solidFill>
                  <a:srgbClr val="1C1C23"/>
                </a:solidFill>
                <a:latin typeface="Times New Roman"/>
                <a:cs typeface="Times New Roman"/>
              </a:rPr>
              <a:t> </a:t>
            </a:r>
            <a:r>
              <a:rPr sz="2000" dirty="0">
                <a:solidFill>
                  <a:srgbClr val="1C1C23"/>
                </a:solidFill>
                <a:latin typeface="Times New Roman"/>
                <a:cs typeface="Times New Roman"/>
              </a:rPr>
              <a:t>a resident</a:t>
            </a:r>
            <a:r>
              <a:rPr sz="2000" spc="-40" dirty="0">
                <a:solidFill>
                  <a:srgbClr val="1C1C23"/>
                </a:solidFill>
                <a:latin typeface="Times New Roman"/>
                <a:cs typeface="Times New Roman"/>
              </a:rPr>
              <a:t> </a:t>
            </a:r>
            <a:r>
              <a:rPr sz="2000" dirty="0">
                <a:solidFill>
                  <a:srgbClr val="1C1C23"/>
                </a:solidFill>
                <a:latin typeface="Times New Roman"/>
                <a:cs typeface="Times New Roman"/>
              </a:rPr>
              <a:t>other</a:t>
            </a:r>
            <a:r>
              <a:rPr sz="2000" spc="-30" dirty="0">
                <a:solidFill>
                  <a:srgbClr val="1C1C23"/>
                </a:solidFill>
                <a:latin typeface="Times New Roman"/>
                <a:cs typeface="Times New Roman"/>
              </a:rPr>
              <a:t> </a:t>
            </a:r>
            <a:r>
              <a:rPr sz="2000" dirty="0">
                <a:solidFill>
                  <a:srgbClr val="1C1C23"/>
                </a:solidFill>
                <a:latin typeface="Times New Roman"/>
                <a:cs typeface="Times New Roman"/>
              </a:rPr>
              <a:t>than</a:t>
            </a:r>
            <a:r>
              <a:rPr sz="2000" spc="-10" dirty="0">
                <a:solidFill>
                  <a:srgbClr val="1C1C23"/>
                </a:solidFill>
                <a:latin typeface="Times New Roman"/>
                <a:cs typeface="Times New Roman"/>
              </a:rPr>
              <a:t> </a:t>
            </a:r>
            <a:r>
              <a:rPr sz="2000" dirty="0">
                <a:solidFill>
                  <a:srgbClr val="1C1C23"/>
                </a:solidFill>
                <a:latin typeface="Times New Roman"/>
                <a:cs typeface="Times New Roman"/>
              </a:rPr>
              <a:t>not</a:t>
            </a:r>
            <a:r>
              <a:rPr sz="2000" spc="-25" dirty="0">
                <a:solidFill>
                  <a:srgbClr val="1C1C23"/>
                </a:solidFill>
                <a:latin typeface="Times New Roman"/>
                <a:cs typeface="Times New Roman"/>
              </a:rPr>
              <a:t> </a:t>
            </a:r>
            <a:r>
              <a:rPr sz="2000" dirty="0">
                <a:solidFill>
                  <a:srgbClr val="1C1C23"/>
                </a:solidFill>
                <a:latin typeface="Times New Roman"/>
                <a:cs typeface="Times New Roman"/>
              </a:rPr>
              <a:t>ordinarily</a:t>
            </a:r>
            <a:r>
              <a:rPr sz="2000" spc="-40" dirty="0">
                <a:solidFill>
                  <a:srgbClr val="1C1C23"/>
                </a:solidFill>
                <a:latin typeface="Times New Roman"/>
                <a:cs typeface="Times New Roman"/>
              </a:rPr>
              <a:t> </a:t>
            </a:r>
            <a:r>
              <a:rPr sz="2000" dirty="0">
                <a:solidFill>
                  <a:srgbClr val="1C1C23"/>
                </a:solidFill>
                <a:latin typeface="Times New Roman"/>
                <a:cs typeface="Times New Roman"/>
              </a:rPr>
              <a:t>resident,</a:t>
            </a:r>
            <a:r>
              <a:rPr sz="2000" spc="-50" dirty="0">
                <a:solidFill>
                  <a:srgbClr val="1C1C23"/>
                </a:solidFill>
                <a:latin typeface="Times New Roman"/>
                <a:cs typeface="Times New Roman"/>
              </a:rPr>
              <a:t> </a:t>
            </a:r>
            <a:r>
              <a:rPr sz="2000" spc="-25" dirty="0">
                <a:solidFill>
                  <a:srgbClr val="1C1C23"/>
                </a:solidFill>
                <a:latin typeface="Times New Roman"/>
                <a:cs typeface="Times New Roman"/>
              </a:rPr>
              <a:t>or</a:t>
            </a:r>
            <a:endParaRPr sz="2000">
              <a:latin typeface="Times New Roman"/>
              <a:cs typeface="Times New Roman"/>
            </a:endParaRPr>
          </a:p>
          <a:p>
            <a:pPr marL="213360" indent="-205104">
              <a:lnSpc>
                <a:spcPct val="100000"/>
              </a:lnSpc>
              <a:spcBef>
                <a:spcPts val="1150"/>
              </a:spcBef>
              <a:buClr>
                <a:srgbClr val="E48211"/>
              </a:buClr>
              <a:buSzPct val="95000"/>
              <a:buFont typeface="Wingdings"/>
              <a:buChar char=""/>
              <a:tabLst>
                <a:tab pos="213360" algn="l"/>
              </a:tabLst>
            </a:pPr>
            <a:r>
              <a:rPr sz="2000" dirty="0">
                <a:solidFill>
                  <a:srgbClr val="1C1C23"/>
                </a:solidFill>
                <a:latin typeface="Times New Roman"/>
                <a:cs typeface="Times New Roman"/>
              </a:rPr>
              <a:t>a</a:t>
            </a:r>
            <a:r>
              <a:rPr sz="2000" spc="-10" dirty="0">
                <a:solidFill>
                  <a:srgbClr val="1C1C23"/>
                </a:solidFill>
                <a:latin typeface="Times New Roman"/>
                <a:cs typeface="Times New Roman"/>
              </a:rPr>
              <a:t> </a:t>
            </a:r>
            <a:r>
              <a:rPr sz="2000" dirty="0">
                <a:solidFill>
                  <a:srgbClr val="1C1C23"/>
                </a:solidFill>
                <a:latin typeface="Times New Roman"/>
                <a:cs typeface="Times New Roman"/>
              </a:rPr>
              <a:t>firm,</a:t>
            </a:r>
            <a:r>
              <a:rPr sz="2000" spc="-30" dirty="0">
                <a:solidFill>
                  <a:srgbClr val="1C1C23"/>
                </a:solidFill>
                <a:latin typeface="Times New Roman"/>
                <a:cs typeface="Times New Roman"/>
              </a:rPr>
              <a:t> </a:t>
            </a:r>
            <a:r>
              <a:rPr sz="2000" dirty="0">
                <a:solidFill>
                  <a:srgbClr val="1C1C23"/>
                </a:solidFill>
                <a:latin typeface="Times New Roman"/>
                <a:cs typeface="Times New Roman"/>
              </a:rPr>
              <a:t>other</a:t>
            </a:r>
            <a:r>
              <a:rPr sz="2000" spc="-30" dirty="0">
                <a:solidFill>
                  <a:srgbClr val="1C1C23"/>
                </a:solidFill>
                <a:latin typeface="Times New Roman"/>
                <a:cs typeface="Times New Roman"/>
              </a:rPr>
              <a:t> </a:t>
            </a:r>
            <a:r>
              <a:rPr sz="2000" dirty="0">
                <a:solidFill>
                  <a:srgbClr val="1C1C23"/>
                </a:solidFill>
                <a:latin typeface="Times New Roman"/>
                <a:cs typeface="Times New Roman"/>
              </a:rPr>
              <a:t>than</a:t>
            </a:r>
            <a:r>
              <a:rPr sz="2000" spc="-20" dirty="0">
                <a:solidFill>
                  <a:srgbClr val="1C1C23"/>
                </a:solidFill>
                <a:latin typeface="Times New Roman"/>
                <a:cs typeface="Times New Roman"/>
              </a:rPr>
              <a:t> </a:t>
            </a:r>
            <a:r>
              <a:rPr sz="2000" dirty="0">
                <a:solidFill>
                  <a:srgbClr val="1C1C23"/>
                </a:solidFill>
                <a:latin typeface="Times New Roman"/>
                <a:cs typeface="Times New Roman"/>
              </a:rPr>
              <a:t>limited</a:t>
            </a:r>
            <a:r>
              <a:rPr sz="2000" spc="-10" dirty="0">
                <a:solidFill>
                  <a:srgbClr val="1C1C23"/>
                </a:solidFill>
                <a:latin typeface="Times New Roman"/>
                <a:cs typeface="Times New Roman"/>
              </a:rPr>
              <a:t> </a:t>
            </a:r>
            <a:r>
              <a:rPr sz="2000" dirty="0">
                <a:solidFill>
                  <a:srgbClr val="1C1C23"/>
                </a:solidFill>
                <a:latin typeface="Times New Roman"/>
                <a:cs typeface="Times New Roman"/>
              </a:rPr>
              <a:t>liability</a:t>
            </a:r>
            <a:r>
              <a:rPr sz="2000" spc="-30" dirty="0">
                <a:solidFill>
                  <a:srgbClr val="1C1C23"/>
                </a:solidFill>
                <a:latin typeface="Times New Roman"/>
                <a:cs typeface="Times New Roman"/>
              </a:rPr>
              <a:t> </a:t>
            </a:r>
            <a:r>
              <a:rPr sz="2000" dirty="0">
                <a:solidFill>
                  <a:srgbClr val="1C1C23"/>
                </a:solidFill>
                <a:latin typeface="Times New Roman"/>
                <a:cs typeface="Times New Roman"/>
              </a:rPr>
              <a:t>partnership</a:t>
            </a:r>
            <a:r>
              <a:rPr sz="2000" spc="-50" dirty="0">
                <a:solidFill>
                  <a:srgbClr val="1C1C23"/>
                </a:solidFill>
                <a:latin typeface="Times New Roman"/>
                <a:cs typeface="Times New Roman"/>
              </a:rPr>
              <a:t> </a:t>
            </a:r>
            <a:r>
              <a:rPr sz="2000" dirty="0">
                <a:solidFill>
                  <a:srgbClr val="1C1C23"/>
                </a:solidFill>
                <a:latin typeface="Times New Roman"/>
                <a:cs typeface="Times New Roman"/>
              </a:rPr>
              <a:t>firm,</a:t>
            </a:r>
            <a:r>
              <a:rPr sz="2000" spc="-5" dirty="0">
                <a:solidFill>
                  <a:srgbClr val="1C1C23"/>
                </a:solidFill>
                <a:latin typeface="Times New Roman"/>
                <a:cs typeface="Times New Roman"/>
              </a:rPr>
              <a:t> </a:t>
            </a:r>
            <a:r>
              <a:rPr sz="2000" dirty="0">
                <a:solidFill>
                  <a:srgbClr val="1C1C23"/>
                </a:solidFill>
                <a:latin typeface="Times New Roman"/>
                <a:cs typeface="Times New Roman"/>
              </a:rPr>
              <a:t>which</a:t>
            </a:r>
            <a:r>
              <a:rPr sz="2000" spc="-25" dirty="0">
                <a:solidFill>
                  <a:srgbClr val="1C1C23"/>
                </a:solidFill>
                <a:latin typeface="Times New Roman"/>
                <a:cs typeface="Times New Roman"/>
              </a:rPr>
              <a:t> </a:t>
            </a:r>
            <a:r>
              <a:rPr sz="2000" dirty="0">
                <a:solidFill>
                  <a:srgbClr val="1C1C23"/>
                </a:solidFill>
                <a:latin typeface="Times New Roman"/>
                <a:cs typeface="Times New Roman"/>
              </a:rPr>
              <a:t>is</a:t>
            </a:r>
            <a:r>
              <a:rPr sz="2000" spc="-25" dirty="0">
                <a:solidFill>
                  <a:srgbClr val="1C1C23"/>
                </a:solidFill>
                <a:latin typeface="Times New Roman"/>
                <a:cs typeface="Times New Roman"/>
              </a:rPr>
              <a:t> </a:t>
            </a:r>
            <a:r>
              <a:rPr sz="2000" dirty="0">
                <a:solidFill>
                  <a:srgbClr val="1C1C23"/>
                </a:solidFill>
                <a:latin typeface="Times New Roman"/>
                <a:cs typeface="Times New Roman"/>
              </a:rPr>
              <a:t>a</a:t>
            </a:r>
            <a:r>
              <a:rPr sz="2000" spc="-10" dirty="0">
                <a:solidFill>
                  <a:srgbClr val="1C1C23"/>
                </a:solidFill>
                <a:latin typeface="Times New Roman"/>
                <a:cs typeface="Times New Roman"/>
              </a:rPr>
              <a:t> resident</a:t>
            </a:r>
            <a:endParaRPr sz="2000">
              <a:latin typeface="Times New Roman"/>
              <a:cs typeface="Times New Roman"/>
            </a:endParaRPr>
          </a:p>
          <a:p>
            <a:pPr marL="277495" indent="-264795">
              <a:lnSpc>
                <a:spcPct val="100000"/>
              </a:lnSpc>
              <a:spcBef>
                <a:spcPts val="1165"/>
              </a:spcBef>
              <a:buClr>
                <a:srgbClr val="E48211"/>
              </a:buClr>
              <a:buSzPct val="95000"/>
              <a:buFont typeface="Wingdings"/>
              <a:buChar char=""/>
              <a:tabLst>
                <a:tab pos="277495" algn="l"/>
              </a:tabLst>
            </a:pPr>
            <a:r>
              <a:rPr sz="2000" dirty="0">
                <a:solidFill>
                  <a:srgbClr val="1C1C23"/>
                </a:solidFill>
                <a:latin typeface="Times New Roman"/>
                <a:cs typeface="Times New Roman"/>
              </a:rPr>
              <a:t>deriving</a:t>
            </a:r>
            <a:r>
              <a:rPr sz="2000" spc="-50" dirty="0">
                <a:solidFill>
                  <a:srgbClr val="1C1C23"/>
                </a:solidFill>
                <a:latin typeface="Times New Roman"/>
                <a:cs typeface="Times New Roman"/>
              </a:rPr>
              <a:t> </a:t>
            </a:r>
            <a:r>
              <a:rPr sz="2000" dirty="0">
                <a:solidFill>
                  <a:srgbClr val="1C1C23"/>
                </a:solidFill>
                <a:latin typeface="Times New Roman"/>
                <a:cs typeface="Times New Roman"/>
              </a:rPr>
              <a:t>income</a:t>
            </a:r>
            <a:r>
              <a:rPr sz="2000" spc="-5" dirty="0">
                <a:solidFill>
                  <a:srgbClr val="1C1C23"/>
                </a:solidFill>
                <a:latin typeface="Times New Roman"/>
                <a:cs typeface="Times New Roman"/>
              </a:rPr>
              <a:t> </a:t>
            </a:r>
            <a:r>
              <a:rPr sz="2000" dirty="0">
                <a:solidFill>
                  <a:srgbClr val="1C1C23"/>
                </a:solidFill>
                <a:latin typeface="Times New Roman"/>
                <a:cs typeface="Times New Roman"/>
              </a:rPr>
              <a:t>under</a:t>
            </a:r>
            <a:r>
              <a:rPr sz="2000" spc="-35" dirty="0">
                <a:solidFill>
                  <a:srgbClr val="1C1C23"/>
                </a:solidFill>
                <a:latin typeface="Times New Roman"/>
                <a:cs typeface="Times New Roman"/>
              </a:rPr>
              <a:t> </a:t>
            </a:r>
            <a:r>
              <a:rPr sz="2000" dirty="0">
                <a:solidFill>
                  <a:srgbClr val="1C1C23"/>
                </a:solidFill>
                <a:latin typeface="Times New Roman"/>
                <a:cs typeface="Times New Roman"/>
              </a:rPr>
              <a:t>the</a:t>
            </a:r>
            <a:r>
              <a:rPr sz="2000" spc="-30" dirty="0">
                <a:solidFill>
                  <a:srgbClr val="1C1C23"/>
                </a:solidFill>
                <a:latin typeface="Times New Roman"/>
                <a:cs typeface="Times New Roman"/>
              </a:rPr>
              <a:t> </a:t>
            </a:r>
            <a:r>
              <a:rPr sz="2000" dirty="0">
                <a:solidFill>
                  <a:srgbClr val="1C1C23"/>
                </a:solidFill>
                <a:latin typeface="Times New Roman"/>
                <a:cs typeface="Times New Roman"/>
              </a:rPr>
              <a:t>head</a:t>
            </a:r>
            <a:r>
              <a:rPr sz="2000" spc="-15" dirty="0">
                <a:solidFill>
                  <a:srgbClr val="1C1C23"/>
                </a:solidFill>
                <a:latin typeface="Times New Roman"/>
                <a:cs typeface="Times New Roman"/>
              </a:rPr>
              <a:t> </a:t>
            </a:r>
            <a:r>
              <a:rPr sz="2000" dirty="0">
                <a:solidFill>
                  <a:srgbClr val="1C1C23"/>
                </a:solidFill>
                <a:latin typeface="Times New Roman"/>
                <a:cs typeface="Times New Roman"/>
              </a:rPr>
              <a:t>"Profits</a:t>
            </a:r>
            <a:r>
              <a:rPr sz="2000" spc="-40" dirty="0">
                <a:solidFill>
                  <a:srgbClr val="1C1C23"/>
                </a:solidFill>
                <a:latin typeface="Times New Roman"/>
                <a:cs typeface="Times New Roman"/>
              </a:rPr>
              <a:t> </a:t>
            </a:r>
            <a:r>
              <a:rPr sz="2000" dirty="0">
                <a:solidFill>
                  <a:srgbClr val="1C1C23"/>
                </a:solidFill>
                <a:latin typeface="Times New Roman"/>
                <a:cs typeface="Times New Roman"/>
              </a:rPr>
              <a:t>or</a:t>
            </a:r>
            <a:r>
              <a:rPr sz="2000" spc="-20" dirty="0">
                <a:solidFill>
                  <a:srgbClr val="1C1C23"/>
                </a:solidFill>
                <a:latin typeface="Times New Roman"/>
                <a:cs typeface="Times New Roman"/>
              </a:rPr>
              <a:t> </a:t>
            </a:r>
            <a:r>
              <a:rPr sz="2000" dirty="0">
                <a:solidFill>
                  <a:srgbClr val="1C1C23"/>
                </a:solidFill>
                <a:latin typeface="Times New Roman"/>
                <a:cs typeface="Times New Roman"/>
              </a:rPr>
              <a:t>gains</a:t>
            </a:r>
            <a:r>
              <a:rPr sz="2000" spc="-25" dirty="0">
                <a:solidFill>
                  <a:srgbClr val="1C1C23"/>
                </a:solidFill>
                <a:latin typeface="Times New Roman"/>
                <a:cs typeface="Times New Roman"/>
              </a:rPr>
              <a:t> </a:t>
            </a:r>
            <a:r>
              <a:rPr sz="2000" dirty="0">
                <a:solidFill>
                  <a:srgbClr val="1C1C23"/>
                </a:solidFill>
                <a:latin typeface="Times New Roman"/>
                <a:cs typeface="Times New Roman"/>
              </a:rPr>
              <a:t>of</a:t>
            </a:r>
            <a:r>
              <a:rPr sz="2000" spc="-20" dirty="0">
                <a:solidFill>
                  <a:srgbClr val="1C1C23"/>
                </a:solidFill>
                <a:latin typeface="Times New Roman"/>
                <a:cs typeface="Times New Roman"/>
              </a:rPr>
              <a:t> </a:t>
            </a:r>
            <a:r>
              <a:rPr sz="2000" dirty="0">
                <a:solidFill>
                  <a:srgbClr val="1C1C23"/>
                </a:solidFill>
                <a:latin typeface="Times New Roman"/>
                <a:cs typeface="Times New Roman"/>
              </a:rPr>
              <a:t>business</a:t>
            </a:r>
            <a:r>
              <a:rPr sz="2000" spc="-55" dirty="0">
                <a:solidFill>
                  <a:srgbClr val="1C1C23"/>
                </a:solidFill>
                <a:latin typeface="Times New Roman"/>
                <a:cs typeface="Times New Roman"/>
              </a:rPr>
              <a:t> </a:t>
            </a:r>
            <a:r>
              <a:rPr sz="2000" dirty="0">
                <a:solidFill>
                  <a:srgbClr val="1C1C23"/>
                </a:solidFill>
                <a:latin typeface="Times New Roman"/>
                <a:cs typeface="Times New Roman"/>
              </a:rPr>
              <a:t>or</a:t>
            </a:r>
            <a:r>
              <a:rPr sz="2000" spc="-20" dirty="0">
                <a:solidFill>
                  <a:srgbClr val="1C1C23"/>
                </a:solidFill>
                <a:latin typeface="Times New Roman"/>
                <a:cs typeface="Times New Roman"/>
              </a:rPr>
              <a:t> </a:t>
            </a:r>
            <a:r>
              <a:rPr sz="2000" dirty="0">
                <a:solidFill>
                  <a:srgbClr val="1C1C23"/>
                </a:solidFill>
                <a:latin typeface="Times New Roman"/>
                <a:cs typeface="Times New Roman"/>
              </a:rPr>
              <a:t>profession"</a:t>
            </a:r>
            <a:r>
              <a:rPr sz="2000" spc="-55" dirty="0">
                <a:solidFill>
                  <a:srgbClr val="1C1C23"/>
                </a:solidFill>
                <a:latin typeface="Times New Roman"/>
                <a:cs typeface="Times New Roman"/>
              </a:rPr>
              <a:t> </a:t>
            </a:r>
            <a:r>
              <a:rPr sz="2000" spc="-25" dirty="0">
                <a:solidFill>
                  <a:srgbClr val="1C1C23"/>
                </a:solidFill>
                <a:latin typeface="Times New Roman"/>
                <a:cs typeface="Times New Roman"/>
              </a:rPr>
              <a:t>and</a:t>
            </a:r>
            <a:endParaRPr sz="2000">
              <a:latin typeface="Times New Roman"/>
              <a:cs typeface="Times New Roman"/>
            </a:endParaRPr>
          </a:p>
          <a:p>
            <a:pPr marL="103505" marR="341630" indent="-91440">
              <a:lnSpc>
                <a:spcPct val="89400"/>
              </a:lnSpc>
              <a:spcBef>
                <a:spcPts val="1420"/>
              </a:spcBef>
              <a:buClr>
                <a:srgbClr val="E48211"/>
              </a:buClr>
              <a:buSzPct val="95000"/>
              <a:buFont typeface="Wingdings"/>
              <a:buChar char=""/>
              <a:tabLst>
                <a:tab pos="103505" algn="l"/>
                <a:tab pos="276225" algn="l"/>
              </a:tabLst>
            </a:pPr>
            <a:r>
              <a:rPr sz="2000" dirty="0">
                <a:solidFill>
                  <a:srgbClr val="1C1C23"/>
                </a:solidFill>
                <a:latin typeface="Times New Roman"/>
                <a:cs typeface="Times New Roman"/>
              </a:rPr>
              <a:t>	such</a:t>
            </a:r>
            <a:r>
              <a:rPr sz="2000" spc="-30" dirty="0">
                <a:solidFill>
                  <a:srgbClr val="1C1C23"/>
                </a:solidFill>
                <a:latin typeface="Times New Roman"/>
                <a:cs typeface="Times New Roman"/>
              </a:rPr>
              <a:t> </a:t>
            </a:r>
            <a:r>
              <a:rPr sz="2000" dirty="0">
                <a:solidFill>
                  <a:srgbClr val="1C1C23"/>
                </a:solidFill>
                <a:latin typeface="Times New Roman"/>
                <a:cs typeface="Times New Roman"/>
              </a:rPr>
              <a:t>income</a:t>
            </a:r>
            <a:r>
              <a:rPr sz="2000" spc="-25" dirty="0">
                <a:solidFill>
                  <a:srgbClr val="1C1C23"/>
                </a:solidFill>
                <a:latin typeface="Times New Roman"/>
                <a:cs typeface="Times New Roman"/>
              </a:rPr>
              <a:t> </a:t>
            </a:r>
            <a:r>
              <a:rPr sz="2000" dirty="0">
                <a:solidFill>
                  <a:srgbClr val="1C1C23"/>
                </a:solidFill>
                <a:latin typeface="Times New Roman"/>
                <a:cs typeface="Times New Roman"/>
              </a:rPr>
              <a:t>is</a:t>
            </a:r>
            <a:r>
              <a:rPr sz="2000" spc="-25" dirty="0">
                <a:solidFill>
                  <a:srgbClr val="1C1C23"/>
                </a:solidFill>
                <a:latin typeface="Times New Roman"/>
                <a:cs typeface="Times New Roman"/>
              </a:rPr>
              <a:t> </a:t>
            </a:r>
            <a:r>
              <a:rPr sz="2000" dirty="0">
                <a:solidFill>
                  <a:srgbClr val="1C1C23"/>
                </a:solidFill>
                <a:latin typeface="Times New Roman"/>
                <a:cs typeface="Times New Roman"/>
              </a:rPr>
              <a:t>computed</a:t>
            </a:r>
            <a:r>
              <a:rPr sz="2000" spc="-20" dirty="0">
                <a:solidFill>
                  <a:srgbClr val="1C1C23"/>
                </a:solidFill>
                <a:latin typeface="Times New Roman"/>
                <a:cs typeface="Times New Roman"/>
              </a:rPr>
              <a:t> </a:t>
            </a:r>
            <a:r>
              <a:rPr sz="2000" dirty="0">
                <a:solidFill>
                  <a:srgbClr val="1C1C23"/>
                </a:solidFill>
                <a:latin typeface="Times New Roman"/>
                <a:cs typeface="Times New Roman"/>
              </a:rPr>
              <a:t>in</a:t>
            </a:r>
            <a:r>
              <a:rPr sz="2000" spc="-20" dirty="0">
                <a:solidFill>
                  <a:srgbClr val="1C1C23"/>
                </a:solidFill>
                <a:latin typeface="Times New Roman"/>
                <a:cs typeface="Times New Roman"/>
              </a:rPr>
              <a:t> </a:t>
            </a:r>
            <a:r>
              <a:rPr sz="2000" dirty="0">
                <a:solidFill>
                  <a:srgbClr val="1C1C23"/>
                </a:solidFill>
                <a:latin typeface="Times New Roman"/>
                <a:cs typeface="Times New Roman"/>
              </a:rPr>
              <a:t>accordance</a:t>
            </a:r>
            <a:r>
              <a:rPr sz="2000" spc="-65" dirty="0">
                <a:solidFill>
                  <a:srgbClr val="1C1C23"/>
                </a:solidFill>
                <a:latin typeface="Times New Roman"/>
                <a:cs typeface="Times New Roman"/>
              </a:rPr>
              <a:t> </a:t>
            </a:r>
            <a:r>
              <a:rPr sz="2000" dirty="0">
                <a:solidFill>
                  <a:srgbClr val="1C1C23"/>
                </a:solidFill>
                <a:latin typeface="Times New Roman"/>
                <a:cs typeface="Times New Roman"/>
              </a:rPr>
              <a:t>with</a:t>
            </a:r>
            <a:r>
              <a:rPr sz="2000" spc="-5" dirty="0">
                <a:solidFill>
                  <a:srgbClr val="1C1C23"/>
                </a:solidFill>
                <a:latin typeface="Times New Roman"/>
                <a:cs typeface="Times New Roman"/>
              </a:rPr>
              <a:t> </a:t>
            </a:r>
            <a:r>
              <a:rPr sz="2000" dirty="0">
                <a:solidFill>
                  <a:srgbClr val="1C1C23"/>
                </a:solidFill>
                <a:latin typeface="Times New Roman"/>
                <a:cs typeface="Times New Roman"/>
              </a:rPr>
              <a:t>special</a:t>
            </a:r>
            <a:r>
              <a:rPr sz="2000" spc="-40" dirty="0">
                <a:solidFill>
                  <a:srgbClr val="1C1C23"/>
                </a:solidFill>
                <a:latin typeface="Times New Roman"/>
                <a:cs typeface="Times New Roman"/>
              </a:rPr>
              <a:t> </a:t>
            </a:r>
            <a:r>
              <a:rPr sz="2000" dirty="0">
                <a:solidFill>
                  <a:srgbClr val="1C1C23"/>
                </a:solidFill>
                <a:latin typeface="Times New Roman"/>
                <a:cs typeface="Times New Roman"/>
              </a:rPr>
              <a:t>provisions</a:t>
            </a:r>
            <a:r>
              <a:rPr sz="2000" spc="-60" dirty="0">
                <a:solidFill>
                  <a:srgbClr val="1C1C23"/>
                </a:solidFill>
                <a:latin typeface="Times New Roman"/>
                <a:cs typeface="Times New Roman"/>
              </a:rPr>
              <a:t> </a:t>
            </a:r>
            <a:r>
              <a:rPr sz="2000" dirty="0">
                <a:solidFill>
                  <a:srgbClr val="1C1C23"/>
                </a:solidFill>
                <a:latin typeface="Times New Roman"/>
                <a:cs typeface="Times New Roman"/>
              </a:rPr>
              <a:t>referred</a:t>
            </a:r>
            <a:r>
              <a:rPr sz="2000" spc="-50" dirty="0">
                <a:solidFill>
                  <a:srgbClr val="1C1C23"/>
                </a:solidFill>
                <a:latin typeface="Times New Roman"/>
                <a:cs typeface="Times New Roman"/>
              </a:rPr>
              <a:t> </a:t>
            </a:r>
            <a:r>
              <a:rPr sz="2000" dirty="0">
                <a:solidFill>
                  <a:srgbClr val="1C1C23"/>
                </a:solidFill>
                <a:latin typeface="Times New Roman"/>
                <a:cs typeface="Times New Roman"/>
              </a:rPr>
              <a:t>to</a:t>
            </a:r>
            <a:r>
              <a:rPr sz="2000" spc="-20" dirty="0">
                <a:solidFill>
                  <a:srgbClr val="1C1C23"/>
                </a:solidFill>
                <a:latin typeface="Times New Roman"/>
                <a:cs typeface="Times New Roman"/>
              </a:rPr>
              <a:t> </a:t>
            </a:r>
            <a:r>
              <a:rPr sz="2000" spc="-25" dirty="0">
                <a:solidFill>
                  <a:srgbClr val="1C1C23"/>
                </a:solidFill>
                <a:latin typeface="Times New Roman"/>
                <a:cs typeface="Times New Roman"/>
              </a:rPr>
              <a:t>in </a:t>
            </a:r>
            <a:r>
              <a:rPr sz="2000" dirty="0">
                <a:solidFill>
                  <a:srgbClr val="1C1C23"/>
                </a:solidFill>
                <a:latin typeface="Times New Roman"/>
                <a:cs typeface="Times New Roman"/>
              </a:rPr>
              <a:t>section</a:t>
            </a:r>
            <a:r>
              <a:rPr sz="2000" spc="-45" dirty="0">
                <a:solidFill>
                  <a:srgbClr val="1C1C23"/>
                </a:solidFill>
                <a:latin typeface="Times New Roman"/>
                <a:cs typeface="Times New Roman"/>
              </a:rPr>
              <a:t> </a:t>
            </a:r>
            <a:r>
              <a:rPr sz="2000" dirty="0">
                <a:solidFill>
                  <a:srgbClr val="1C1C23"/>
                </a:solidFill>
                <a:latin typeface="Times New Roman"/>
                <a:cs typeface="Times New Roman"/>
              </a:rPr>
              <a:t>44AD,</a:t>
            </a:r>
            <a:r>
              <a:rPr sz="2000" spc="-25" dirty="0">
                <a:solidFill>
                  <a:srgbClr val="1C1C23"/>
                </a:solidFill>
                <a:latin typeface="Times New Roman"/>
                <a:cs typeface="Times New Roman"/>
              </a:rPr>
              <a:t> </a:t>
            </a:r>
            <a:r>
              <a:rPr sz="2000" dirty="0">
                <a:solidFill>
                  <a:srgbClr val="1C1C23"/>
                </a:solidFill>
                <a:latin typeface="Times New Roman"/>
                <a:cs typeface="Times New Roman"/>
              </a:rPr>
              <a:t>section</a:t>
            </a:r>
            <a:r>
              <a:rPr sz="2000" spc="-20" dirty="0">
                <a:solidFill>
                  <a:srgbClr val="1C1C23"/>
                </a:solidFill>
                <a:latin typeface="Times New Roman"/>
                <a:cs typeface="Times New Roman"/>
              </a:rPr>
              <a:t> </a:t>
            </a:r>
            <a:r>
              <a:rPr sz="2000" spc="-10" dirty="0">
                <a:solidFill>
                  <a:srgbClr val="1C1C23"/>
                </a:solidFill>
                <a:latin typeface="Times New Roman"/>
                <a:cs typeface="Times New Roman"/>
              </a:rPr>
              <a:t>44ADA</a:t>
            </a:r>
            <a:r>
              <a:rPr sz="2000" spc="-135" dirty="0">
                <a:solidFill>
                  <a:srgbClr val="1C1C23"/>
                </a:solidFill>
                <a:latin typeface="Times New Roman"/>
                <a:cs typeface="Times New Roman"/>
              </a:rPr>
              <a:t> </a:t>
            </a:r>
            <a:r>
              <a:rPr sz="2000" dirty="0">
                <a:solidFill>
                  <a:srgbClr val="1C1C23"/>
                </a:solidFill>
                <a:latin typeface="Times New Roman"/>
                <a:cs typeface="Times New Roman"/>
              </a:rPr>
              <a:t>and</a:t>
            </a:r>
            <a:r>
              <a:rPr sz="2000" spc="-5" dirty="0">
                <a:solidFill>
                  <a:srgbClr val="1C1C23"/>
                </a:solidFill>
                <a:latin typeface="Times New Roman"/>
                <a:cs typeface="Times New Roman"/>
              </a:rPr>
              <a:t> </a:t>
            </a:r>
            <a:r>
              <a:rPr sz="2000" dirty="0">
                <a:solidFill>
                  <a:srgbClr val="1C1C23"/>
                </a:solidFill>
                <a:latin typeface="Times New Roman"/>
                <a:cs typeface="Times New Roman"/>
              </a:rPr>
              <a:t>section</a:t>
            </a:r>
            <a:r>
              <a:rPr sz="2000" spc="-35" dirty="0">
                <a:solidFill>
                  <a:srgbClr val="1C1C23"/>
                </a:solidFill>
                <a:latin typeface="Times New Roman"/>
                <a:cs typeface="Times New Roman"/>
              </a:rPr>
              <a:t> </a:t>
            </a:r>
            <a:r>
              <a:rPr sz="2000" dirty="0">
                <a:solidFill>
                  <a:srgbClr val="1C1C23"/>
                </a:solidFill>
                <a:latin typeface="Times New Roman"/>
                <a:cs typeface="Times New Roman"/>
              </a:rPr>
              <a:t>44AE</a:t>
            </a:r>
            <a:r>
              <a:rPr sz="2000" spc="-20" dirty="0">
                <a:solidFill>
                  <a:srgbClr val="1C1C23"/>
                </a:solidFill>
                <a:latin typeface="Times New Roman"/>
                <a:cs typeface="Times New Roman"/>
              </a:rPr>
              <a:t> </a:t>
            </a:r>
            <a:r>
              <a:rPr sz="2000" dirty="0">
                <a:solidFill>
                  <a:srgbClr val="1C1C23"/>
                </a:solidFill>
                <a:latin typeface="Times New Roman"/>
                <a:cs typeface="Times New Roman"/>
              </a:rPr>
              <a:t>of</a:t>
            </a:r>
            <a:r>
              <a:rPr sz="2000" spc="-5" dirty="0">
                <a:solidFill>
                  <a:srgbClr val="1C1C23"/>
                </a:solidFill>
                <a:latin typeface="Times New Roman"/>
                <a:cs typeface="Times New Roman"/>
              </a:rPr>
              <a:t> </a:t>
            </a:r>
            <a:r>
              <a:rPr sz="2000" dirty="0">
                <a:solidFill>
                  <a:srgbClr val="1C1C23"/>
                </a:solidFill>
                <a:latin typeface="Times New Roman"/>
                <a:cs typeface="Times New Roman"/>
              </a:rPr>
              <a:t>the</a:t>
            </a:r>
            <a:r>
              <a:rPr sz="2000" spc="-130" dirty="0">
                <a:solidFill>
                  <a:srgbClr val="1C1C23"/>
                </a:solidFill>
                <a:latin typeface="Times New Roman"/>
                <a:cs typeface="Times New Roman"/>
              </a:rPr>
              <a:t> </a:t>
            </a:r>
            <a:r>
              <a:rPr sz="2000" dirty="0">
                <a:solidFill>
                  <a:srgbClr val="1C1C23"/>
                </a:solidFill>
                <a:latin typeface="Times New Roman"/>
                <a:cs typeface="Times New Roman"/>
              </a:rPr>
              <a:t>Act</a:t>
            </a:r>
            <a:r>
              <a:rPr sz="2000" spc="5" dirty="0">
                <a:solidFill>
                  <a:srgbClr val="1C1C23"/>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for</a:t>
            </a:r>
            <a:r>
              <a:rPr sz="2000" u="sng" spc="-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computation</a:t>
            </a:r>
            <a:r>
              <a:rPr sz="2000" u="sng" spc="-55" dirty="0">
                <a:solidFill>
                  <a:srgbClr val="FF0000"/>
                </a:solidFill>
                <a:uFill>
                  <a:solidFill>
                    <a:srgbClr val="FF0000"/>
                  </a:solidFill>
                </a:uFill>
                <a:latin typeface="Times New Roman"/>
                <a:cs typeface="Times New Roman"/>
              </a:rPr>
              <a:t> </a:t>
            </a:r>
            <a:r>
              <a:rPr sz="2000" b="1" i="1" u="sng" spc="-25" dirty="0">
                <a:solidFill>
                  <a:srgbClr val="FF0000"/>
                </a:solidFill>
                <a:uFill>
                  <a:solidFill>
                    <a:srgbClr val="FF0000"/>
                  </a:solidFill>
                </a:uFill>
                <a:latin typeface="Times New Roman"/>
                <a:cs typeface="Times New Roman"/>
              </a:rPr>
              <a:t>of</a:t>
            </a:r>
            <a:r>
              <a:rPr sz="2000" spc="-25" dirty="0">
                <a:solidFill>
                  <a:srgbClr val="FF0000"/>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such</a:t>
            </a:r>
            <a:r>
              <a:rPr sz="2000" u="sng" spc="-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income,</a:t>
            </a:r>
            <a:r>
              <a:rPr sz="2000" u="sng" spc="-3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be</a:t>
            </a:r>
            <a:r>
              <a:rPr sz="2000" u="sng" spc="-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in</a:t>
            </a:r>
            <a:r>
              <a:rPr sz="2000" u="sng" spc="-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Form</a:t>
            </a:r>
            <a:r>
              <a:rPr sz="2000" u="sng" spc="-2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SUGAM</a:t>
            </a:r>
            <a:r>
              <a:rPr sz="2000" u="sng" spc="-5"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Times New Roman"/>
                <a:cs typeface="Times New Roman"/>
              </a:rPr>
              <a:t>(ITR-</a:t>
            </a:r>
            <a:r>
              <a:rPr sz="2000" b="1" i="1" u="sng" dirty="0">
                <a:solidFill>
                  <a:srgbClr val="FF0000"/>
                </a:solidFill>
                <a:uFill>
                  <a:solidFill>
                    <a:srgbClr val="FF0000"/>
                  </a:solidFill>
                </a:uFill>
                <a:latin typeface="Times New Roman"/>
                <a:cs typeface="Times New Roman"/>
              </a:rPr>
              <a:t>4)]</a:t>
            </a:r>
            <a:r>
              <a:rPr sz="2000" spc="-45" dirty="0">
                <a:solidFill>
                  <a:srgbClr val="FF0000"/>
                </a:solidFill>
                <a:latin typeface="Times New Roman"/>
                <a:cs typeface="Times New Roman"/>
              </a:rPr>
              <a:t> </a:t>
            </a:r>
            <a:r>
              <a:rPr sz="2000" dirty="0">
                <a:solidFill>
                  <a:srgbClr val="1C1C23"/>
                </a:solidFill>
                <a:latin typeface="Times New Roman"/>
                <a:cs typeface="Times New Roman"/>
              </a:rPr>
              <a:t>and</a:t>
            </a:r>
            <a:r>
              <a:rPr sz="2000" spc="-15" dirty="0">
                <a:solidFill>
                  <a:srgbClr val="1C1C23"/>
                </a:solidFill>
                <a:latin typeface="Times New Roman"/>
                <a:cs typeface="Times New Roman"/>
              </a:rPr>
              <a:t> </a:t>
            </a:r>
            <a:r>
              <a:rPr sz="2000" dirty="0">
                <a:solidFill>
                  <a:srgbClr val="1C1C23"/>
                </a:solidFill>
                <a:latin typeface="Times New Roman"/>
                <a:cs typeface="Times New Roman"/>
              </a:rPr>
              <a:t>be</a:t>
            </a:r>
            <a:r>
              <a:rPr sz="2000" spc="-5" dirty="0">
                <a:solidFill>
                  <a:srgbClr val="1C1C23"/>
                </a:solidFill>
                <a:latin typeface="Times New Roman"/>
                <a:cs typeface="Times New Roman"/>
              </a:rPr>
              <a:t> </a:t>
            </a:r>
            <a:r>
              <a:rPr sz="2000" dirty="0">
                <a:solidFill>
                  <a:srgbClr val="1C1C23"/>
                </a:solidFill>
                <a:latin typeface="Times New Roman"/>
                <a:cs typeface="Times New Roman"/>
              </a:rPr>
              <a:t>verified</a:t>
            </a:r>
            <a:r>
              <a:rPr sz="2000" spc="-50" dirty="0">
                <a:solidFill>
                  <a:srgbClr val="1C1C23"/>
                </a:solidFill>
                <a:latin typeface="Times New Roman"/>
                <a:cs typeface="Times New Roman"/>
              </a:rPr>
              <a:t> </a:t>
            </a:r>
            <a:r>
              <a:rPr sz="2000" dirty="0">
                <a:solidFill>
                  <a:srgbClr val="1C1C23"/>
                </a:solidFill>
                <a:latin typeface="Times New Roman"/>
                <a:cs typeface="Times New Roman"/>
              </a:rPr>
              <a:t>in</a:t>
            </a:r>
            <a:r>
              <a:rPr sz="2000" spc="-15" dirty="0">
                <a:solidFill>
                  <a:srgbClr val="1C1C23"/>
                </a:solidFill>
                <a:latin typeface="Times New Roman"/>
                <a:cs typeface="Times New Roman"/>
              </a:rPr>
              <a:t> </a:t>
            </a:r>
            <a:r>
              <a:rPr sz="2000" dirty="0">
                <a:solidFill>
                  <a:srgbClr val="1C1C23"/>
                </a:solidFill>
                <a:latin typeface="Times New Roman"/>
                <a:cs typeface="Times New Roman"/>
              </a:rPr>
              <a:t>the</a:t>
            </a:r>
            <a:r>
              <a:rPr sz="2000" spc="-15" dirty="0">
                <a:solidFill>
                  <a:srgbClr val="1C1C23"/>
                </a:solidFill>
                <a:latin typeface="Times New Roman"/>
                <a:cs typeface="Times New Roman"/>
              </a:rPr>
              <a:t> </a:t>
            </a:r>
            <a:r>
              <a:rPr sz="2000" spc="-10" dirty="0">
                <a:solidFill>
                  <a:srgbClr val="1C1C23"/>
                </a:solidFill>
                <a:latin typeface="Times New Roman"/>
                <a:cs typeface="Times New Roman"/>
              </a:rPr>
              <a:t>manner </a:t>
            </a:r>
            <a:r>
              <a:rPr sz="2000" dirty="0">
                <a:solidFill>
                  <a:srgbClr val="1C1C23"/>
                </a:solidFill>
                <a:latin typeface="Times New Roman"/>
                <a:cs typeface="Times New Roman"/>
              </a:rPr>
              <a:t>indicated</a:t>
            </a:r>
            <a:r>
              <a:rPr sz="2000" spc="-50" dirty="0">
                <a:solidFill>
                  <a:srgbClr val="1C1C23"/>
                </a:solidFill>
                <a:latin typeface="Times New Roman"/>
                <a:cs typeface="Times New Roman"/>
              </a:rPr>
              <a:t> </a:t>
            </a:r>
            <a:r>
              <a:rPr sz="2000" spc="-10" dirty="0">
                <a:solidFill>
                  <a:srgbClr val="1C1C23"/>
                </a:solidFill>
                <a:latin typeface="Times New Roman"/>
                <a:cs typeface="Times New Roman"/>
              </a:rPr>
              <a:t>therein:]</a:t>
            </a:r>
            <a:r>
              <a:rPr sz="2000" b="1" i="1" u="sng" spc="-10" dirty="0">
                <a:solidFill>
                  <a:srgbClr val="FF0000"/>
                </a:solidFill>
                <a:uFill>
                  <a:solidFill>
                    <a:srgbClr val="FF0000"/>
                  </a:solidFill>
                </a:uFill>
                <a:latin typeface="Times New Roman"/>
                <a:cs typeface="Times New Roman"/>
              </a:rPr>
              <a:t>:</a:t>
            </a:r>
            <a:endParaRPr sz="2000">
              <a:latin typeface="Times New Roman"/>
              <a:cs typeface="Times New Roman"/>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329592" y="188724"/>
            <a:ext cx="4480560" cy="376555"/>
          </a:xfrm>
          <a:prstGeom prst="rect">
            <a:avLst/>
          </a:prstGeom>
        </p:spPr>
        <p:txBody>
          <a:bodyPr vert="horz" wrap="square" lIns="0" tIns="12700" rIns="0" bIns="0" rtlCol="0">
            <a:spAutoFit/>
          </a:bodyPr>
          <a:lstStyle/>
          <a:p>
            <a:pPr marL="12700">
              <a:lnSpc>
                <a:spcPct val="100000"/>
              </a:lnSpc>
              <a:spcBef>
                <a:spcPts val="100"/>
              </a:spcBef>
            </a:pPr>
            <a:r>
              <a:rPr sz="2300" b="1" spc="-45" dirty="0">
                <a:solidFill>
                  <a:srgbClr val="FF0000"/>
                </a:solidFill>
                <a:latin typeface="Times New Roman"/>
                <a:cs typeface="Times New Roman"/>
              </a:rPr>
              <a:t>Rule</a:t>
            </a:r>
            <a:r>
              <a:rPr sz="2300" spc="-105" dirty="0">
                <a:solidFill>
                  <a:srgbClr val="FF0000"/>
                </a:solidFill>
                <a:latin typeface="Times New Roman"/>
                <a:cs typeface="Times New Roman"/>
              </a:rPr>
              <a:t> </a:t>
            </a:r>
            <a:r>
              <a:rPr sz="2300" b="1" spc="-50" dirty="0">
                <a:solidFill>
                  <a:srgbClr val="FF0000"/>
                </a:solidFill>
                <a:latin typeface="Times New Roman"/>
                <a:cs typeface="Times New Roman"/>
              </a:rPr>
              <a:t>12(1)(ca)</a:t>
            </a:r>
            <a:r>
              <a:rPr sz="2300" spc="-110" dirty="0">
                <a:solidFill>
                  <a:srgbClr val="FF0000"/>
                </a:solidFill>
                <a:latin typeface="Times New Roman"/>
                <a:cs typeface="Times New Roman"/>
              </a:rPr>
              <a:t> </a:t>
            </a:r>
            <a:r>
              <a:rPr sz="2300" b="1" dirty="0">
                <a:solidFill>
                  <a:srgbClr val="FF0000"/>
                </a:solidFill>
                <a:latin typeface="Times New Roman"/>
                <a:cs typeface="Times New Roman"/>
              </a:rPr>
              <a:t>:</a:t>
            </a:r>
            <a:r>
              <a:rPr sz="2300" spc="-140" dirty="0">
                <a:solidFill>
                  <a:srgbClr val="FF0000"/>
                </a:solidFill>
                <a:latin typeface="Times New Roman"/>
                <a:cs typeface="Times New Roman"/>
              </a:rPr>
              <a:t> </a:t>
            </a:r>
            <a:r>
              <a:rPr sz="2300" b="1" spc="-45" dirty="0">
                <a:solidFill>
                  <a:srgbClr val="FF0000"/>
                </a:solidFill>
                <a:latin typeface="Times New Roman"/>
                <a:cs typeface="Times New Roman"/>
              </a:rPr>
              <a:t>When</a:t>
            </a:r>
            <a:r>
              <a:rPr sz="2300" spc="-100" dirty="0">
                <a:solidFill>
                  <a:srgbClr val="FF0000"/>
                </a:solidFill>
                <a:latin typeface="Times New Roman"/>
                <a:cs typeface="Times New Roman"/>
              </a:rPr>
              <a:t> </a:t>
            </a:r>
            <a:r>
              <a:rPr sz="2300" b="1" spc="-40" dirty="0">
                <a:solidFill>
                  <a:srgbClr val="FF0000"/>
                </a:solidFill>
                <a:latin typeface="Times New Roman"/>
                <a:cs typeface="Times New Roman"/>
              </a:rPr>
              <a:t>Not</a:t>
            </a:r>
            <a:r>
              <a:rPr sz="2300" spc="-225" dirty="0">
                <a:solidFill>
                  <a:srgbClr val="FF0000"/>
                </a:solidFill>
                <a:latin typeface="Times New Roman"/>
                <a:cs typeface="Times New Roman"/>
              </a:rPr>
              <a:t> </a:t>
            </a:r>
            <a:r>
              <a:rPr sz="2300" b="1" spc="-30" dirty="0">
                <a:solidFill>
                  <a:srgbClr val="FF0000"/>
                </a:solidFill>
                <a:latin typeface="Times New Roman"/>
                <a:cs typeface="Times New Roman"/>
              </a:rPr>
              <a:t>Applicable</a:t>
            </a:r>
            <a:endParaRPr sz="2300">
              <a:latin typeface="Times New Roman"/>
              <a:cs typeface="Times New Roman"/>
            </a:endParaRPr>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19</a:t>
            </a:fld>
            <a:endParaRPr spc="-25" dirty="0"/>
          </a:p>
        </p:txBody>
      </p:sp>
      <p:sp>
        <p:nvSpPr>
          <p:cNvPr id="3" name="object 3"/>
          <p:cNvSpPr txBox="1"/>
          <p:nvPr/>
        </p:nvSpPr>
        <p:spPr>
          <a:xfrm>
            <a:off x="78646" y="830328"/>
            <a:ext cx="8361045" cy="4403090"/>
          </a:xfrm>
          <a:prstGeom prst="rect">
            <a:avLst/>
          </a:prstGeom>
        </p:spPr>
        <p:txBody>
          <a:bodyPr vert="horz" wrap="square" lIns="0" tIns="12700" rIns="0" bIns="0" rtlCol="0">
            <a:spAutoFit/>
          </a:bodyPr>
          <a:lstStyle/>
          <a:p>
            <a:pPr marL="12700">
              <a:lnSpc>
                <a:spcPct val="100000"/>
              </a:lnSpc>
              <a:spcBef>
                <a:spcPts val="100"/>
              </a:spcBef>
            </a:pPr>
            <a:r>
              <a:rPr sz="2000" b="1" dirty="0">
                <a:solidFill>
                  <a:srgbClr val="FF0000"/>
                </a:solidFill>
                <a:latin typeface="Times New Roman"/>
                <a:cs typeface="Times New Roman"/>
              </a:rPr>
              <a:t>Provided</a:t>
            </a:r>
            <a:r>
              <a:rPr sz="2000" spc="-30" dirty="0">
                <a:solidFill>
                  <a:srgbClr val="FF0000"/>
                </a:solidFill>
                <a:latin typeface="Times New Roman"/>
                <a:cs typeface="Times New Roman"/>
              </a:rPr>
              <a:t> </a:t>
            </a:r>
            <a:r>
              <a:rPr sz="2000" dirty="0">
                <a:solidFill>
                  <a:srgbClr val="FF0000"/>
                </a:solidFill>
                <a:latin typeface="Times New Roman"/>
                <a:cs typeface="Times New Roman"/>
              </a:rPr>
              <a:t>that</a:t>
            </a:r>
            <a:r>
              <a:rPr sz="2000" spc="-30" dirty="0">
                <a:solidFill>
                  <a:srgbClr val="FF0000"/>
                </a:solidFill>
                <a:latin typeface="Times New Roman"/>
                <a:cs typeface="Times New Roman"/>
              </a:rPr>
              <a:t> </a:t>
            </a:r>
            <a:r>
              <a:rPr sz="2000" dirty="0">
                <a:solidFill>
                  <a:srgbClr val="FF0000"/>
                </a:solidFill>
                <a:latin typeface="Times New Roman"/>
                <a:cs typeface="Times New Roman"/>
              </a:rPr>
              <a:t>the</a:t>
            </a:r>
            <a:r>
              <a:rPr sz="2000" spc="-15" dirty="0">
                <a:solidFill>
                  <a:srgbClr val="FF0000"/>
                </a:solidFill>
                <a:latin typeface="Times New Roman"/>
                <a:cs typeface="Times New Roman"/>
              </a:rPr>
              <a:t> </a:t>
            </a:r>
            <a:r>
              <a:rPr sz="2000" dirty="0">
                <a:solidFill>
                  <a:srgbClr val="FF0000"/>
                </a:solidFill>
                <a:latin typeface="Times New Roman"/>
                <a:cs typeface="Times New Roman"/>
              </a:rPr>
              <a:t>provisions</a:t>
            </a:r>
            <a:r>
              <a:rPr sz="2000" spc="-50" dirty="0">
                <a:solidFill>
                  <a:srgbClr val="FF0000"/>
                </a:solidFill>
                <a:latin typeface="Times New Roman"/>
                <a:cs typeface="Times New Roman"/>
              </a:rPr>
              <a:t> </a:t>
            </a:r>
            <a:r>
              <a:rPr sz="2000" dirty="0">
                <a:solidFill>
                  <a:srgbClr val="FF0000"/>
                </a:solidFill>
                <a:latin typeface="Times New Roman"/>
                <a:cs typeface="Times New Roman"/>
              </a:rPr>
              <a:t>of</a:t>
            </a:r>
            <a:r>
              <a:rPr sz="2000" spc="-5" dirty="0">
                <a:solidFill>
                  <a:srgbClr val="FF0000"/>
                </a:solidFill>
                <a:latin typeface="Times New Roman"/>
                <a:cs typeface="Times New Roman"/>
              </a:rPr>
              <a:t> </a:t>
            </a:r>
            <a:r>
              <a:rPr sz="2000" dirty="0">
                <a:solidFill>
                  <a:srgbClr val="FF0000"/>
                </a:solidFill>
                <a:latin typeface="Times New Roman"/>
                <a:cs typeface="Times New Roman"/>
              </a:rPr>
              <a:t>this</a:t>
            </a:r>
            <a:r>
              <a:rPr sz="2000" spc="-30" dirty="0">
                <a:solidFill>
                  <a:srgbClr val="FF0000"/>
                </a:solidFill>
                <a:latin typeface="Times New Roman"/>
                <a:cs typeface="Times New Roman"/>
              </a:rPr>
              <a:t> </a:t>
            </a:r>
            <a:r>
              <a:rPr sz="2000" dirty="0">
                <a:solidFill>
                  <a:srgbClr val="FF0000"/>
                </a:solidFill>
                <a:latin typeface="Times New Roman"/>
                <a:cs typeface="Times New Roman"/>
              </a:rPr>
              <a:t>clause</a:t>
            </a:r>
            <a:r>
              <a:rPr sz="2000" spc="-25" dirty="0">
                <a:solidFill>
                  <a:srgbClr val="FF0000"/>
                </a:solidFill>
                <a:latin typeface="Times New Roman"/>
                <a:cs typeface="Times New Roman"/>
              </a:rPr>
              <a:t> </a:t>
            </a:r>
            <a:r>
              <a:rPr sz="2000" dirty="0">
                <a:solidFill>
                  <a:srgbClr val="FF0000"/>
                </a:solidFill>
                <a:latin typeface="Times New Roman"/>
                <a:cs typeface="Times New Roman"/>
              </a:rPr>
              <a:t>shall</a:t>
            </a:r>
            <a:r>
              <a:rPr sz="2000" spc="-35" dirty="0">
                <a:solidFill>
                  <a:srgbClr val="FF0000"/>
                </a:solidFill>
                <a:latin typeface="Times New Roman"/>
                <a:cs typeface="Times New Roman"/>
              </a:rPr>
              <a:t> </a:t>
            </a:r>
            <a:r>
              <a:rPr sz="2000" dirty="0">
                <a:solidFill>
                  <a:srgbClr val="FF0000"/>
                </a:solidFill>
                <a:latin typeface="Times New Roman"/>
                <a:cs typeface="Times New Roman"/>
              </a:rPr>
              <a:t>not</a:t>
            </a:r>
            <a:r>
              <a:rPr sz="2000" spc="-20" dirty="0">
                <a:solidFill>
                  <a:srgbClr val="FF0000"/>
                </a:solidFill>
                <a:latin typeface="Times New Roman"/>
                <a:cs typeface="Times New Roman"/>
              </a:rPr>
              <a:t> </a:t>
            </a:r>
            <a:r>
              <a:rPr sz="2000" dirty="0">
                <a:solidFill>
                  <a:srgbClr val="FF0000"/>
                </a:solidFill>
                <a:latin typeface="Times New Roman"/>
                <a:cs typeface="Times New Roman"/>
              </a:rPr>
              <a:t>apply</a:t>
            </a:r>
            <a:r>
              <a:rPr sz="2000" spc="-40" dirty="0">
                <a:solidFill>
                  <a:srgbClr val="FF0000"/>
                </a:solidFill>
                <a:latin typeface="Times New Roman"/>
                <a:cs typeface="Times New Roman"/>
              </a:rPr>
              <a:t> </a:t>
            </a:r>
            <a:r>
              <a:rPr sz="2000" dirty="0">
                <a:solidFill>
                  <a:srgbClr val="FF0000"/>
                </a:solidFill>
                <a:latin typeface="Times New Roman"/>
                <a:cs typeface="Times New Roman"/>
              </a:rPr>
              <a:t>to</a:t>
            </a:r>
            <a:r>
              <a:rPr sz="2000" spc="-15" dirty="0">
                <a:solidFill>
                  <a:srgbClr val="FF0000"/>
                </a:solidFill>
                <a:latin typeface="Times New Roman"/>
                <a:cs typeface="Times New Roman"/>
              </a:rPr>
              <a:t> </a:t>
            </a:r>
            <a:r>
              <a:rPr sz="2000" dirty="0">
                <a:solidFill>
                  <a:srgbClr val="FF0000"/>
                </a:solidFill>
                <a:latin typeface="Times New Roman"/>
                <a:cs typeface="Times New Roman"/>
              </a:rPr>
              <a:t>a</a:t>
            </a:r>
            <a:r>
              <a:rPr sz="2000" spc="-15" dirty="0">
                <a:solidFill>
                  <a:srgbClr val="FF0000"/>
                </a:solidFill>
                <a:latin typeface="Times New Roman"/>
                <a:cs typeface="Times New Roman"/>
              </a:rPr>
              <a:t> </a:t>
            </a:r>
            <a:r>
              <a:rPr sz="2000" dirty="0">
                <a:solidFill>
                  <a:srgbClr val="FF0000"/>
                </a:solidFill>
                <a:latin typeface="Times New Roman"/>
                <a:cs typeface="Times New Roman"/>
              </a:rPr>
              <a:t>person</a:t>
            </a:r>
            <a:r>
              <a:rPr sz="2000" spc="-35" dirty="0">
                <a:solidFill>
                  <a:srgbClr val="FF0000"/>
                </a:solidFill>
                <a:latin typeface="Times New Roman"/>
                <a:cs typeface="Times New Roman"/>
              </a:rPr>
              <a:t> </a:t>
            </a:r>
            <a:r>
              <a:rPr sz="2000" spc="-10" dirty="0">
                <a:solidFill>
                  <a:srgbClr val="FF0000"/>
                </a:solidFill>
                <a:latin typeface="Times New Roman"/>
                <a:cs typeface="Times New Roman"/>
              </a:rPr>
              <a:t>who,—</a:t>
            </a:r>
            <a:endParaRPr sz="2000">
              <a:latin typeface="Times New Roman"/>
              <a:cs typeface="Times New Roman"/>
            </a:endParaRPr>
          </a:p>
          <a:p>
            <a:pPr marL="12700" marR="2251075">
              <a:lnSpc>
                <a:spcPts val="3229"/>
              </a:lnSpc>
              <a:spcBef>
                <a:spcPts val="150"/>
              </a:spcBef>
            </a:pPr>
            <a:r>
              <a:rPr sz="1500" i="1" dirty="0">
                <a:solidFill>
                  <a:srgbClr val="444444"/>
                </a:solidFill>
                <a:latin typeface="Times New Roman"/>
                <a:cs typeface="Times New Roman"/>
              </a:rPr>
              <a:t>(</a:t>
            </a:r>
            <a:r>
              <a:rPr sz="1500" dirty="0">
                <a:solidFill>
                  <a:srgbClr val="444444"/>
                </a:solidFill>
                <a:latin typeface="Times New Roman"/>
                <a:cs typeface="Times New Roman"/>
              </a:rPr>
              <a:t>I</a:t>
            </a:r>
            <a:r>
              <a:rPr sz="1500" i="1" dirty="0">
                <a:solidFill>
                  <a:srgbClr val="444444"/>
                </a:solidFill>
                <a:latin typeface="Times New Roman"/>
                <a:cs typeface="Times New Roman"/>
              </a:rPr>
              <a:t>)</a:t>
            </a:r>
            <a:r>
              <a:rPr sz="1500" spc="-5" dirty="0">
                <a:solidFill>
                  <a:srgbClr val="444444"/>
                </a:solidFill>
                <a:latin typeface="Times New Roman"/>
                <a:cs typeface="Times New Roman"/>
              </a:rPr>
              <a:t> </a:t>
            </a:r>
            <a:r>
              <a:rPr sz="1500" i="1" dirty="0">
                <a:solidFill>
                  <a:srgbClr val="444444"/>
                </a:solidFill>
                <a:latin typeface="Times New Roman"/>
                <a:cs typeface="Times New Roman"/>
              </a:rPr>
              <a:t>has</a:t>
            </a:r>
            <a:r>
              <a:rPr sz="1500" spc="-20" dirty="0">
                <a:solidFill>
                  <a:srgbClr val="444444"/>
                </a:solidFill>
                <a:latin typeface="Times New Roman"/>
                <a:cs typeface="Times New Roman"/>
              </a:rPr>
              <a:t> </a:t>
            </a:r>
            <a:r>
              <a:rPr sz="1500" b="1" i="1" u="sng" dirty="0">
                <a:solidFill>
                  <a:srgbClr val="FF0000"/>
                </a:solidFill>
                <a:uFill>
                  <a:solidFill>
                    <a:srgbClr val="FF0000"/>
                  </a:solidFill>
                </a:uFill>
                <a:latin typeface="Times New Roman"/>
                <a:cs typeface="Times New Roman"/>
              </a:rPr>
              <a:t>assets</a:t>
            </a:r>
            <a:r>
              <a:rPr sz="1500" u="sng"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(including</a:t>
            </a:r>
            <a:r>
              <a:rPr sz="1500" u="sng" spc="-55"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financial</a:t>
            </a:r>
            <a:r>
              <a:rPr sz="1500" u="sng" spc="-40"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interest</a:t>
            </a:r>
            <a:r>
              <a:rPr sz="1500" u="sng" spc="-15"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in</a:t>
            </a:r>
            <a:r>
              <a:rPr sz="1500" u="sng" spc="-20"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any</a:t>
            </a:r>
            <a:r>
              <a:rPr sz="1500" u="sng" spc="-20"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entity)</a:t>
            </a:r>
            <a:r>
              <a:rPr sz="1500" u="sng" spc="-40"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located</a:t>
            </a:r>
            <a:r>
              <a:rPr sz="1500" u="sng" spc="-30"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outside</a:t>
            </a:r>
            <a:r>
              <a:rPr sz="1500" u="sng" spc="-40" dirty="0">
                <a:solidFill>
                  <a:srgbClr val="FF0000"/>
                </a:solidFill>
                <a:uFill>
                  <a:solidFill>
                    <a:srgbClr val="FF0000"/>
                  </a:solidFill>
                </a:uFill>
                <a:latin typeface="Times New Roman"/>
                <a:cs typeface="Times New Roman"/>
              </a:rPr>
              <a:t> </a:t>
            </a:r>
            <a:r>
              <a:rPr sz="1500" b="1" i="1" u="sng" spc="-10" dirty="0">
                <a:solidFill>
                  <a:srgbClr val="FF0000"/>
                </a:solidFill>
                <a:uFill>
                  <a:solidFill>
                    <a:srgbClr val="FF0000"/>
                  </a:solidFill>
                </a:uFill>
                <a:latin typeface="Times New Roman"/>
                <a:cs typeface="Times New Roman"/>
              </a:rPr>
              <a:t>India</a:t>
            </a:r>
            <a:r>
              <a:rPr sz="1500" i="1" spc="-10" dirty="0">
                <a:solidFill>
                  <a:srgbClr val="444444"/>
                </a:solidFill>
                <a:latin typeface="Times New Roman"/>
                <a:cs typeface="Times New Roman"/>
              </a:rPr>
              <a:t>;</a:t>
            </a:r>
            <a:r>
              <a:rPr sz="1500" spc="-10" dirty="0">
                <a:solidFill>
                  <a:srgbClr val="444444"/>
                </a:solidFill>
                <a:latin typeface="Times New Roman"/>
                <a:cs typeface="Times New Roman"/>
              </a:rPr>
              <a:t> </a:t>
            </a:r>
            <a:r>
              <a:rPr sz="1500" i="1" dirty="0">
                <a:solidFill>
                  <a:srgbClr val="444444"/>
                </a:solidFill>
                <a:latin typeface="Times New Roman"/>
                <a:cs typeface="Times New Roman"/>
              </a:rPr>
              <a:t>(</a:t>
            </a:r>
            <a:r>
              <a:rPr sz="1500" dirty="0">
                <a:solidFill>
                  <a:srgbClr val="444444"/>
                </a:solidFill>
                <a:latin typeface="Times New Roman"/>
                <a:cs typeface="Times New Roman"/>
              </a:rPr>
              <a:t>IA</a:t>
            </a:r>
            <a:r>
              <a:rPr sz="1500" i="1" dirty="0">
                <a:solidFill>
                  <a:srgbClr val="444444"/>
                </a:solidFill>
                <a:latin typeface="Times New Roman"/>
                <a:cs typeface="Times New Roman"/>
              </a:rPr>
              <a:t>)</a:t>
            </a:r>
            <a:r>
              <a:rPr sz="1500" spc="10" dirty="0">
                <a:solidFill>
                  <a:srgbClr val="444444"/>
                </a:solidFill>
                <a:latin typeface="Times New Roman"/>
                <a:cs typeface="Times New Roman"/>
              </a:rPr>
              <a:t> </a:t>
            </a:r>
            <a:r>
              <a:rPr sz="1500" b="1" i="1" u="sng" dirty="0">
                <a:solidFill>
                  <a:srgbClr val="FF0000"/>
                </a:solidFill>
                <a:uFill>
                  <a:solidFill>
                    <a:srgbClr val="FF0000"/>
                  </a:solidFill>
                </a:uFill>
                <a:latin typeface="Times New Roman"/>
                <a:cs typeface="Times New Roman"/>
              </a:rPr>
              <a:t>has</a:t>
            </a:r>
            <a:r>
              <a:rPr sz="1500" u="sng" spc="-25"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signing</a:t>
            </a:r>
            <a:r>
              <a:rPr sz="1500" u="sng" spc="-30"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authority</a:t>
            </a:r>
            <a:r>
              <a:rPr sz="1500" u="sng" spc="-45"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in</a:t>
            </a:r>
            <a:r>
              <a:rPr sz="1500" u="sng" spc="-20"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any</a:t>
            </a:r>
            <a:r>
              <a:rPr sz="1500" u="sng" spc="-25"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account</a:t>
            </a:r>
            <a:r>
              <a:rPr sz="1500" u="sng" spc="-15"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located</a:t>
            </a:r>
            <a:r>
              <a:rPr sz="1500" u="sng" spc="-35"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outside</a:t>
            </a:r>
            <a:r>
              <a:rPr sz="1500" u="sng" spc="-40" dirty="0">
                <a:solidFill>
                  <a:srgbClr val="FF0000"/>
                </a:solidFill>
                <a:uFill>
                  <a:solidFill>
                    <a:srgbClr val="FF0000"/>
                  </a:solidFill>
                </a:uFill>
                <a:latin typeface="Times New Roman"/>
                <a:cs typeface="Times New Roman"/>
              </a:rPr>
              <a:t> </a:t>
            </a:r>
            <a:r>
              <a:rPr sz="1500" b="1" i="1" u="sng" spc="-10" dirty="0">
                <a:solidFill>
                  <a:srgbClr val="FF0000"/>
                </a:solidFill>
                <a:uFill>
                  <a:solidFill>
                    <a:srgbClr val="FF0000"/>
                  </a:solidFill>
                </a:uFill>
                <a:latin typeface="Times New Roman"/>
                <a:cs typeface="Times New Roman"/>
              </a:rPr>
              <a:t>India;</a:t>
            </a:r>
            <a:endParaRPr sz="1500">
              <a:latin typeface="Times New Roman"/>
              <a:cs typeface="Times New Roman"/>
            </a:endParaRPr>
          </a:p>
          <a:p>
            <a:pPr marL="12700">
              <a:lnSpc>
                <a:spcPts val="1710"/>
              </a:lnSpc>
              <a:spcBef>
                <a:spcPts val="1070"/>
              </a:spcBef>
            </a:pPr>
            <a:r>
              <a:rPr sz="1500" i="1" dirty="0">
                <a:solidFill>
                  <a:srgbClr val="444444"/>
                </a:solidFill>
                <a:latin typeface="Times New Roman"/>
                <a:cs typeface="Times New Roman"/>
              </a:rPr>
              <a:t>(</a:t>
            </a:r>
            <a:r>
              <a:rPr sz="1500" dirty="0">
                <a:solidFill>
                  <a:srgbClr val="444444"/>
                </a:solidFill>
                <a:latin typeface="Times New Roman"/>
                <a:cs typeface="Times New Roman"/>
              </a:rPr>
              <a:t>IB</a:t>
            </a:r>
            <a:r>
              <a:rPr sz="1500" i="1" dirty="0">
                <a:solidFill>
                  <a:srgbClr val="444444"/>
                </a:solidFill>
                <a:latin typeface="Times New Roman"/>
                <a:cs typeface="Times New Roman"/>
              </a:rPr>
              <a:t>)</a:t>
            </a:r>
            <a:r>
              <a:rPr sz="1500" spc="140" dirty="0">
                <a:solidFill>
                  <a:srgbClr val="444444"/>
                </a:solidFill>
                <a:latin typeface="Times New Roman"/>
                <a:cs typeface="Times New Roman"/>
              </a:rPr>
              <a:t> </a:t>
            </a:r>
            <a:r>
              <a:rPr sz="1500" i="1" dirty="0">
                <a:solidFill>
                  <a:srgbClr val="444444"/>
                </a:solidFill>
                <a:latin typeface="Times New Roman"/>
                <a:cs typeface="Times New Roman"/>
              </a:rPr>
              <a:t>has</a:t>
            </a:r>
            <a:r>
              <a:rPr sz="1500" spc="165" dirty="0">
                <a:solidFill>
                  <a:srgbClr val="444444"/>
                </a:solidFill>
                <a:latin typeface="Times New Roman"/>
                <a:cs typeface="Times New Roman"/>
              </a:rPr>
              <a:t> </a:t>
            </a:r>
            <a:r>
              <a:rPr sz="1500" b="1" i="1" u="sng" dirty="0">
                <a:solidFill>
                  <a:srgbClr val="FF0000"/>
                </a:solidFill>
                <a:uFill>
                  <a:solidFill>
                    <a:srgbClr val="FF0000"/>
                  </a:solidFill>
                </a:uFill>
                <a:latin typeface="Times New Roman"/>
                <a:cs typeface="Times New Roman"/>
              </a:rPr>
              <a:t>income</a:t>
            </a:r>
            <a:r>
              <a:rPr sz="1500" u="sng" spc="160"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from</a:t>
            </a:r>
            <a:r>
              <a:rPr sz="1500" u="sng" spc="160"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any</a:t>
            </a:r>
            <a:r>
              <a:rPr sz="1500" u="sng" spc="155"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source</a:t>
            </a:r>
            <a:r>
              <a:rPr sz="1500" u="sng" spc="160"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outside</a:t>
            </a:r>
            <a:r>
              <a:rPr sz="1500" u="sng" spc="160"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India</a:t>
            </a:r>
            <a:r>
              <a:rPr sz="1500" i="1" dirty="0">
                <a:solidFill>
                  <a:srgbClr val="444444"/>
                </a:solidFill>
                <a:latin typeface="Times New Roman"/>
                <a:cs typeface="Times New Roman"/>
              </a:rPr>
              <a:t>;</a:t>
            </a:r>
            <a:r>
              <a:rPr sz="1500" spc="165" dirty="0">
                <a:solidFill>
                  <a:srgbClr val="444444"/>
                </a:solidFill>
                <a:latin typeface="Times New Roman"/>
                <a:cs typeface="Times New Roman"/>
              </a:rPr>
              <a:t> </a:t>
            </a:r>
            <a:r>
              <a:rPr sz="1500" i="1" dirty="0">
                <a:solidFill>
                  <a:srgbClr val="444444"/>
                </a:solidFill>
                <a:latin typeface="Times New Roman"/>
                <a:cs typeface="Times New Roman"/>
              </a:rPr>
              <a:t>(</a:t>
            </a:r>
            <a:r>
              <a:rPr sz="1500" dirty="0">
                <a:solidFill>
                  <a:srgbClr val="444444"/>
                </a:solidFill>
                <a:latin typeface="Times New Roman"/>
                <a:cs typeface="Times New Roman"/>
              </a:rPr>
              <a:t>IC</a:t>
            </a:r>
            <a:r>
              <a:rPr sz="1500" i="1" dirty="0">
                <a:solidFill>
                  <a:srgbClr val="444444"/>
                </a:solidFill>
                <a:latin typeface="Times New Roman"/>
                <a:cs typeface="Times New Roman"/>
              </a:rPr>
              <a:t>)</a:t>
            </a:r>
            <a:r>
              <a:rPr sz="1500" spc="145" dirty="0">
                <a:solidFill>
                  <a:srgbClr val="444444"/>
                </a:solidFill>
                <a:latin typeface="Times New Roman"/>
                <a:cs typeface="Times New Roman"/>
              </a:rPr>
              <a:t> </a:t>
            </a:r>
            <a:r>
              <a:rPr sz="1500" b="1" i="1" u="sng" dirty="0">
                <a:solidFill>
                  <a:srgbClr val="FF0000"/>
                </a:solidFill>
                <a:uFill>
                  <a:solidFill>
                    <a:srgbClr val="FF0000"/>
                  </a:solidFill>
                </a:uFill>
                <a:latin typeface="Times New Roman"/>
                <a:cs typeface="Times New Roman"/>
              </a:rPr>
              <a:t>has</a:t>
            </a:r>
            <a:r>
              <a:rPr sz="1500" u="sng" spc="165"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income</a:t>
            </a:r>
            <a:r>
              <a:rPr sz="1500" u="sng" spc="145"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to</a:t>
            </a:r>
            <a:r>
              <a:rPr sz="1500" u="sng" spc="160"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be</a:t>
            </a:r>
            <a:r>
              <a:rPr sz="1500" u="sng" spc="155"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apportioned</a:t>
            </a:r>
            <a:r>
              <a:rPr sz="1500" u="sng" spc="165"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in</a:t>
            </a:r>
            <a:r>
              <a:rPr sz="1500" u="sng" spc="170"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accordance</a:t>
            </a:r>
            <a:r>
              <a:rPr sz="1500" u="sng" spc="135" dirty="0">
                <a:solidFill>
                  <a:srgbClr val="FF0000"/>
                </a:solidFill>
                <a:uFill>
                  <a:solidFill>
                    <a:srgbClr val="FF0000"/>
                  </a:solidFill>
                </a:uFill>
                <a:latin typeface="Times New Roman"/>
                <a:cs typeface="Times New Roman"/>
              </a:rPr>
              <a:t> </a:t>
            </a:r>
            <a:r>
              <a:rPr sz="1500" b="1" i="1" u="sng" spc="-20" dirty="0">
                <a:solidFill>
                  <a:srgbClr val="FF0000"/>
                </a:solidFill>
                <a:uFill>
                  <a:solidFill>
                    <a:srgbClr val="FF0000"/>
                  </a:solidFill>
                </a:uFill>
                <a:latin typeface="Times New Roman"/>
                <a:cs typeface="Times New Roman"/>
              </a:rPr>
              <a:t>with</a:t>
            </a:r>
            <a:endParaRPr sz="1500">
              <a:latin typeface="Times New Roman"/>
              <a:cs typeface="Times New Roman"/>
            </a:endParaRPr>
          </a:p>
          <a:p>
            <a:pPr marL="12700">
              <a:lnSpc>
                <a:spcPts val="1710"/>
              </a:lnSpc>
            </a:pPr>
            <a:r>
              <a:rPr sz="1500" b="1" i="1" u="sng" dirty="0">
                <a:solidFill>
                  <a:srgbClr val="FF0000"/>
                </a:solidFill>
                <a:uFill>
                  <a:solidFill>
                    <a:srgbClr val="FF0000"/>
                  </a:solidFill>
                </a:uFill>
                <a:latin typeface="Times New Roman"/>
                <a:cs typeface="Times New Roman"/>
              </a:rPr>
              <a:t>provisions</a:t>
            </a:r>
            <a:r>
              <a:rPr sz="1500" u="sng" spc="-45"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of</a:t>
            </a:r>
            <a:r>
              <a:rPr sz="1500" u="sng" spc="-20"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section</a:t>
            </a:r>
            <a:r>
              <a:rPr sz="1500" u="sng" spc="-35" dirty="0">
                <a:solidFill>
                  <a:srgbClr val="FF0000"/>
                </a:solidFill>
                <a:uFill>
                  <a:solidFill>
                    <a:srgbClr val="FF0000"/>
                  </a:solidFill>
                </a:uFill>
                <a:latin typeface="Times New Roman"/>
                <a:cs typeface="Times New Roman"/>
              </a:rPr>
              <a:t> </a:t>
            </a:r>
            <a:r>
              <a:rPr sz="1500" b="1" i="1" u="sng" spc="-25" dirty="0">
                <a:solidFill>
                  <a:srgbClr val="FF0000"/>
                </a:solidFill>
                <a:uFill>
                  <a:solidFill>
                    <a:srgbClr val="FF0000"/>
                  </a:solidFill>
                </a:uFill>
                <a:latin typeface="Times New Roman"/>
                <a:cs typeface="Times New Roman"/>
              </a:rPr>
              <a:t>5A;</a:t>
            </a:r>
            <a:endParaRPr sz="1500">
              <a:latin typeface="Times New Roman"/>
              <a:cs typeface="Times New Roman"/>
            </a:endParaRPr>
          </a:p>
          <a:p>
            <a:pPr marL="12700" marR="5080">
              <a:lnSpc>
                <a:spcPts val="1620"/>
              </a:lnSpc>
              <a:spcBef>
                <a:spcPts val="1620"/>
              </a:spcBef>
            </a:pPr>
            <a:r>
              <a:rPr sz="1500" i="1" dirty="0">
                <a:solidFill>
                  <a:srgbClr val="444444"/>
                </a:solidFill>
                <a:latin typeface="Times New Roman"/>
                <a:cs typeface="Times New Roman"/>
              </a:rPr>
              <a:t>(</a:t>
            </a:r>
            <a:r>
              <a:rPr sz="1500" dirty="0">
                <a:solidFill>
                  <a:srgbClr val="444444"/>
                </a:solidFill>
                <a:latin typeface="Times New Roman"/>
                <a:cs typeface="Times New Roman"/>
              </a:rPr>
              <a:t>ID</a:t>
            </a:r>
            <a:r>
              <a:rPr sz="1500" i="1" dirty="0">
                <a:solidFill>
                  <a:srgbClr val="444444"/>
                </a:solidFill>
                <a:latin typeface="Times New Roman"/>
                <a:cs typeface="Times New Roman"/>
              </a:rPr>
              <a:t>)</a:t>
            </a:r>
            <a:r>
              <a:rPr sz="1500" spc="105" dirty="0">
                <a:solidFill>
                  <a:srgbClr val="444444"/>
                </a:solidFill>
                <a:latin typeface="Times New Roman"/>
                <a:cs typeface="Times New Roman"/>
              </a:rPr>
              <a:t> </a:t>
            </a:r>
            <a:r>
              <a:rPr sz="1500" b="1" i="1" u="sng" dirty="0">
                <a:solidFill>
                  <a:srgbClr val="FF0000"/>
                </a:solidFill>
                <a:uFill>
                  <a:solidFill>
                    <a:srgbClr val="FF0000"/>
                  </a:solidFill>
                </a:uFill>
                <a:latin typeface="Times New Roman"/>
                <a:cs typeface="Times New Roman"/>
              </a:rPr>
              <a:t>is</a:t>
            </a:r>
            <a:r>
              <a:rPr sz="1500" u="sng" spc="114"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a</a:t>
            </a:r>
            <a:r>
              <a:rPr sz="1500" u="sng" spc="120"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director</a:t>
            </a:r>
            <a:r>
              <a:rPr sz="1500" u="sng" spc="110"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in</a:t>
            </a:r>
            <a:r>
              <a:rPr sz="1500" u="sng" spc="114"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any</a:t>
            </a:r>
            <a:r>
              <a:rPr sz="1500" u="sng" spc="105"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company</a:t>
            </a:r>
            <a:r>
              <a:rPr sz="1500" i="1" dirty="0">
                <a:solidFill>
                  <a:srgbClr val="444444"/>
                </a:solidFill>
                <a:latin typeface="Times New Roman"/>
                <a:cs typeface="Times New Roman"/>
              </a:rPr>
              <a:t>;(</a:t>
            </a:r>
            <a:r>
              <a:rPr sz="1500" dirty="0">
                <a:solidFill>
                  <a:srgbClr val="444444"/>
                </a:solidFill>
                <a:latin typeface="Times New Roman"/>
                <a:cs typeface="Times New Roman"/>
              </a:rPr>
              <a:t>IE</a:t>
            </a:r>
            <a:r>
              <a:rPr sz="1500" i="1" dirty="0">
                <a:solidFill>
                  <a:srgbClr val="444444"/>
                </a:solidFill>
                <a:latin typeface="Times New Roman"/>
                <a:cs typeface="Times New Roman"/>
              </a:rPr>
              <a:t>)</a:t>
            </a:r>
            <a:r>
              <a:rPr sz="1500" spc="110" dirty="0">
                <a:solidFill>
                  <a:srgbClr val="444444"/>
                </a:solidFill>
                <a:latin typeface="Times New Roman"/>
                <a:cs typeface="Times New Roman"/>
              </a:rPr>
              <a:t> </a:t>
            </a:r>
            <a:r>
              <a:rPr sz="1500" i="1" dirty="0">
                <a:solidFill>
                  <a:srgbClr val="444444"/>
                </a:solidFill>
                <a:latin typeface="Times New Roman"/>
                <a:cs typeface="Times New Roman"/>
              </a:rPr>
              <a:t>has</a:t>
            </a:r>
            <a:r>
              <a:rPr sz="1500" spc="114" dirty="0">
                <a:solidFill>
                  <a:srgbClr val="444444"/>
                </a:solidFill>
                <a:latin typeface="Times New Roman"/>
                <a:cs typeface="Times New Roman"/>
              </a:rPr>
              <a:t> </a:t>
            </a:r>
            <a:r>
              <a:rPr sz="1500" i="1" dirty="0">
                <a:solidFill>
                  <a:srgbClr val="444444"/>
                </a:solidFill>
                <a:latin typeface="Times New Roman"/>
                <a:cs typeface="Times New Roman"/>
              </a:rPr>
              <a:t>held</a:t>
            </a:r>
            <a:r>
              <a:rPr sz="1500" spc="120" dirty="0">
                <a:solidFill>
                  <a:srgbClr val="444444"/>
                </a:solidFill>
                <a:latin typeface="Times New Roman"/>
                <a:cs typeface="Times New Roman"/>
              </a:rPr>
              <a:t> </a:t>
            </a:r>
            <a:r>
              <a:rPr sz="1500" i="1" dirty="0">
                <a:solidFill>
                  <a:srgbClr val="444444"/>
                </a:solidFill>
                <a:latin typeface="Times New Roman"/>
                <a:cs typeface="Times New Roman"/>
              </a:rPr>
              <a:t>any</a:t>
            </a:r>
            <a:r>
              <a:rPr sz="1500" spc="110" dirty="0">
                <a:solidFill>
                  <a:srgbClr val="444444"/>
                </a:solidFill>
                <a:latin typeface="Times New Roman"/>
                <a:cs typeface="Times New Roman"/>
              </a:rPr>
              <a:t> </a:t>
            </a:r>
            <a:r>
              <a:rPr sz="1500" i="1" dirty="0">
                <a:solidFill>
                  <a:srgbClr val="444444"/>
                </a:solidFill>
                <a:latin typeface="Times New Roman"/>
                <a:cs typeface="Times New Roman"/>
              </a:rPr>
              <a:t>unlisted</a:t>
            </a:r>
            <a:r>
              <a:rPr sz="1500" spc="114" dirty="0">
                <a:solidFill>
                  <a:srgbClr val="444444"/>
                </a:solidFill>
                <a:latin typeface="Times New Roman"/>
                <a:cs typeface="Times New Roman"/>
              </a:rPr>
              <a:t> </a:t>
            </a:r>
            <a:r>
              <a:rPr sz="1500" i="1" dirty="0">
                <a:solidFill>
                  <a:srgbClr val="444444"/>
                </a:solidFill>
                <a:latin typeface="Times New Roman"/>
                <a:cs typeface="Times New Roman"/>
              </a:rPr>
              <a:t>equity</a:t>
            </a:r>
            <a:r>
              <a:rPr sz="1500" spc="105" dirty="0">
                <a:solidFill>
                  <a:srgbClr val="444444"/>
                </a:solidFill>
                <a:latin typeface="Times New Roman"/>
                <a:cs typeface="Times New Roman"/>
              </a:rPr>
              <a:t> </a:t>
            </a:r>
            <a:r>
              <a:rPr sz="1500" i="1" dirty="0">
                <a:solidFill>
                  <a:srgbClr val="444444"/>
                </a:solidFill>
                <a:latin typeface="Times New Roman"/>
                <a:cs typeface="Times New Roman"/>
              </a:rPr>
              <a:t>share</a:t>
            </a:r>
            <a:r>
              <a:rPr sz="1500" spc="110" dirty="0">
                <a:solidFill>
                  <a:srgbClr val="444444"/>
                </a:solidFill>
                <a:latin typeface="Times New Roman"/>
                <a:cs typeface="Times New Roman"/>
              </a:rPr>
              <a:t> </a:t>
            </a:r>
            <a:r>
              <a:rPr sz="1500" i="1" dirty="0">
                <a:solidFill>
                  <a:srgbClr val="444444"/>
                </a:solidFill>
                <a:latin typeface="Times New Roman"/>
                <a:cs typeface="Times New Roman"/>
              </a:rPr>
              <a:t>at</a:t>
            </a:r>
            <a:r>
              <a:rPr sz="1500" spc="110" dirty="0">
                <a:solidFill>
                  <a:srgbClr val="444444"/>
                </a:solidFill>
                <a:latin typeface="Times New Roman"/>
                <a:cs typeface="Times New Roman"/>
              </a:rPr>
              <a:t> </a:t>
            </a:r>
            <a:r>
              <a:rPr sz="1500" i="1" dirty="0">
                <a:solidFill>
                  <a:srgbClr val="444444"/>
                </a:solidFill>
                <a:latin typeface="Times New Roman"/>
                <a:cs typeface="Times New Roman"/>
              </a:rPr>
              <a:t>any</a:t>
            </a:r>
            <a:r>
              <a:rPr sz="1500" spc="105" dirty="0">
                <a:solidFill>
                  <a:srgbClr val="444444"/>
                </a:solidFill>
                <a:latin typeface="Times New Roman"/>
                <a:cs typeface="Times New Roman"/>
              </a:rPr>
              <a:t> </a:t>
            </a:r>
            <a:r>
              <a:rPr sz="1500" i="1" dirty="0">
                <a:solidFill>
                  <a:srgbClr val="444444"/>
                </a:solidFill>
                <a:latin typeface="Times New Roman"/>
                <a:cs typeface="Times New Roman"/>
              </a:rPr>
              <a:t>time</a:t>
            </a:r>
            <a:r>
              <a:rPr sz="1500" spc="105" dirty="0">
                <a:solidFill>
                  <a:srgbClr val="444444"/>
                </a:solidFill>
                <a:latin typeface="Times New Roman"/>
                <a:cs typeface="Times New Roman"/>
              </a:rPr>
              <a:t> </a:t>
            </a:r>
            <a:r>
              <a:rPr sz="1500" i="1" dirty="0">
                <a:solidFill>
                  <a:srgbClr val="444444"/>
                </a:solidFill>
                <a:latin typeface="Times New Roman"/>
                <a:cs typeface="Times New Roman"/>
              </a:rPr>
              <a:t>during</a:t>
            </a:r>
            <a:r>
              <a:rPr sz="1500" spc="125" dirty="0">
                <a:solidFill>
                  <a:srgbClr val="444444"/>
                </a:solidFill>
                <a:latin typeface="Times New Roman"/>
                <a:cs typeface="Times New Roman"/>
              </a:rPr>
              <a:t> </a:t>
            </a:r>
            <a:r>
              <a:rPr sz="1500" i="1" dirty="0">
                <a:solidFill>
                  <a:srgbClr val="444444"/>
                </a:solidFill>
                <a:latin typeface="Times New Roman"/>
                <a:cs typeface="Times New Roman"/>
              </a:rPr>
              <a:t>the</a:t>
            </a:r>
            <a:r>
              <a:rPr sz="1500" spc="95" dirty="0">
                <a:solidFill>
                  <a:srgbClr val="444444"/>
                </a:solidFill>
                <a:latin typeface="Times New Roman"/>
                <a:cs typeface="Times New Roman"/>
              </a:rPr>
              <a:t> </a:t>
            </a:r>
            <a:r>
              <a:rPr sz="1500" i="1" spc="-10" dirty="0">
                <a:solidFill>
                  <a:srgbClr val="444444"/>
                </a:solidFill>
                <a:latin typeface="Times New Roman"/>
                <a:cs typeface="Times New Roman"/>
              </a:rPr>
              <a:t>previous</a:t>
            </a:r>
            <a:r>
              <a:rPr sz="1500" spc="-10" dirty="0">
                <a:solidFill>
                  <a:srgbClr val="444444"/>
                </a:solidFill>
                <a:latin typeface="Times New Roman"/>
                <a:cs typeface="Times New Roman"/>
              </a:rPr>
              <a:t> </a:t>
            </a:r>
            <a:r>
              <a:rPr sz="1500" i="1" spc="-10" dirty="0">
                <a:solidFill>
                  <a:srgbClr val="444444"/>
                </a:solidFill>
                <a:latin typeface="Times New Roman"/>
                <a:cs typeface="Times New Roman"/>
              </a:rPr>
              <a:t>year;</a:t>
            </a:r>
            <a:endParaRPr sz="1500">
              <a:latin typeface="Times New Roman"/>
              <a:cs typeface="Times New Roman"/>
            </a:endParaRPr>
          </a:p>
          <a:p>
            <a:pPr marL="12700">
              <a:lnSpc>
                <a:spcPct val="100000"/>
              </a:lnSpc>
              <a:spcBef>
                <a:spcPts val="1405"/>
              </a:spcBef>
            </a:pPr>
            <a:r>
              <a:rPr sz="1500" i="1" dirty="0">
                <a:solidFill>
                  <a:srgbClr val="444444"/>
                </a:solidFill>
                <a:latin typeface="Times New Roman"/>
                <a:cs typeface="Times New Roman"/>
              </a:rPr>
              <a:t>(</a:t>
            </a:r>
            <a:r>
              <a:rPr sz="1500" dirty="0">
                <a:solidFill>
                  <a:srgbClr val="444444"/>
                </a:solidFill>
                <a:latin typeface="Times New Roman"/>
                <a:cs typeface="Times New Roman"/>
              </a:rPr>
              <a:t>IF</a:t>
            </a:r>
            <a:r>
              <a:rPr sz="1500" i="1" dirty="0">
                <a:solidFill>
                  <a:srgbClr val="444444"/>
                </a:solidFill>
                <a:latin typeface="Times New Roman"/>
                <a:cs typeface="Times New Roman"/>
              </a:rPr>
              <a:t>)</a:t>
            </a:r>
            <a:r>
              <a:rPr sz="1500" dirty="0">
                <a:solidFill>
                  <a:srgbClr val="444444"/>
                </a:solidFill>
                <a:latin typeface="Times New Roman"/>
                <a:cs typeface="Times New Roman"/>
              </a:rPr>
              <a:t> </a:t>
            </a:r>
            <a:r>
              <a:rPr sz="1500" i="1" dirty="0">
                <a:solidFill>
                  <a:srgbClr val="444444"/>
                </a:solidFill>
                <a:latin typeface="Times New Roman"/>
                <a:cs typeface="Times New Roman"/>
              </a:rPr>
              <a:t>has</a:t>
            </a:r>
            <a:r>
              <a:rPr sz="1500" spc="-20" dirty="0">
                <a:solidFill>
                  <a:srgbClr val="444444"/>
                </a:solidFill>
                <a:latin typeface="Times New Roman"/>
                <a:cs typeface="Times New Roman"/>
              </a:rPr>
              <a:t> </a:t>
            </a:r>
            <a:r>
              <a:rPr sz="1500" b="1" i="1" u="sng" dirty="0">
                <a:solidFill>
                  <a:srgbClr val="FF0000"/>
                </a:solidFill>
                <a:uFill>
                  <a:solidFill>
                    <a:srgbClr val="FF0000"/>
                  </a:solidFill>
                </a:uFill>
                <a:latin typeface="Times New Roman"/>
                <a:cs typeface="Times New Roman"/>
              </a:rPr>
              <a:t>total</a:t>
            </a:r>
            <a:r>
              <a:rPr sz="1500" u="sng" spc="-30"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income,</a:t>
            </a:r>
            <a:r>
              <a:rPr sz="1500" u="sng" spc="-20"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exceeding</a:t>
            </a:r>
            <a:r>
              <a:rPr sz="1500" u="sng" spc="-15"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fifty</a:t>
            </a:r>
            <a:r>
              <a:rPr sz="1500" u="sng" spc="-40"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lakh</a:t>
            </a:r>
            <a:r>
              <a:rPr sz="1500" u="sng" spc="-20" dirty="0">
                <a:solidFill>
                  <a:srgbClr val="FF0000"/>
                </a:solidFill>
                <a:uFill>
                  <a:solidFill>
                    <a:srgbClr val="FF0000"/>
                  </a:solidFill>
                </a:uFill>
                <a:latin typeface="Times New Roman"/>
                <a:cs typeface="Times New Roman"/>
              </a:rPr>
              <a:t> </a:t>
            </a:r>
            <a:r>
              <a:rPr sz="1500" b="1" i="1" u="sng" spc="-10" dirty="0">
                <a:solidFill>
                  <a:srgbClr val="FF0000"/>
                </a:solidFill>
                <a:uFill>
                  <a:solidFill>
                    <a:srgbClr val="FF0000"/>
                  </a:solidFill>
                </a:uFill>
                <a:latin typeface="Times New Roman"/>
                <a:cs typeface="Times New Roman"/>
              </a:rPr>
              <a:t>rupees</a:t>
            </a:r>
            <a:r>
              <a:rPr sz="1500" i="1" spc="-10" dirty="0">
                <a:solidFill>
                  <a:srgbClr val="444444"/>
                </a:solidFill>
                <a:latin typeface="Times New Roman"/>
                <a:cs typeface="Times New Roman"/>
              </a:rPr>
              <a:t>;</a:t>
            </a:r>
            <a:endParaRPr sz="1500">
              <a:latin typeface="Times New Roman"/>
              <a:cs typeface="Times New Roman"/>
            </a:endParaRPr>
          </a:p>
          <a:p>
            <a:pPr marL="12700">
              <a:lnSpc>
                <a:spcPts val="1710"/>
              </a:lnSpc>
              <a:spcBef>
                <a:spcPts val="1415"/>
              </a:spcBef>
            </a:pPr>
            <a:r>
              <a:rPr sz="1500" i="1" dirty="0">
                <a:solidFill>
                  <a:srgbClr val="444444"/>
                </a:solidFill>
                <a:latin typeface="Times New Roman"/>
                <a:cs typeface="Times New Roman"/>
              </a:rPr>
              <a:t>(</a:t>
            </a:r>
            <a:r>
              <a:rPr sz="1500" dirty="0">
                <a:solidFill>
                  <a:srgbClr val="444444"/>
                </a:solidFill>
                <a:latin typeface="Times New Roman"/>
                <a:cs typeface="Times New Roman"/>
              </a:rPr>
              <a:t>IG</a:t>
            </a:r>
            <a:r>
              <a:rPr sz="1500" i="1" dirty="0">
                <a:solidFill>
                  <a:srgbClr val="444444"/>
                </a:solidFill>
                <a:latin typeface="Times New Roman"/>
                <a:cs typeface="Times New Roman"/>
              </a:rPr>
              <a:t>)</a:t>
            </a:r>
            <a:r>
              <a:rPr sz="1500" spc="45" dirty="0">
                <a:solidFill>
                  <a:srgbClr val="444444"/>
                </a:solidFill>
                <a:latin typeface="Times New Roman"/>
                <a:cs typeface="Times New Roman"/>
              </a:rPr>
              <a:t> </a:t>
            </a:r>
            <a:r>
              <a:rPr sz="1500" b="1" i="1" u="sng" dirty="0">
                <a:solidFill>
                  <a:srgbClr val="FF0000"/>
                </a:solidFill>
                <a:uFill>
                  <a:solidFill>
                    <a:srgbClr val="FF0000"/>
                  </a:solidFill>
                </a:uFill>
                <a:latin typeface="Times New Roman"/>
                <a:cs typeface="Times New Roman"/>
              </a:rPr>
              <a:t>owns</a:t>
            </a:r>
            <a:r>
              <a:rPr sz="1500" u="sng" spc="65"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more</a:t>
            </a:r>
            <a:r>
              <a:rPr sz="1500" u="sng" spc="50"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than</a:t>
            </a:r>
            <a:r>
              <a:rPr sz="1500" u="sng" spc="60"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one</a:t>
            </a:r>
            <a:r>
              <a:rPr sz="1500" u="sng" spc="55"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house</a:t>
            </a:r>
            <a:r>
              <a:rPr sz="1500" u="sng" spc="60"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property,</a:t>
            </a:r>
            <a:r>
              <a:rPr sz="1500" spc="60" dirty="0">
                <a:solidFill>
                  <a:srgbClr val="FF0000"/>
                </a:solidFill>
                <a:latin typeface="Times New Roman"/>
                <a:cs typeface="Times New Roman"/>
              </a:rPr>
              <a:t> </a:t>
            </a:r>
            <a:r>
              <a:rPr sz="1500" i="1" dirty="0">
                <a:solidFill>
                  <a:srgbClr val="444444"/>
                </a:solidFill>
                <a:latin typeface="Times New Roman"/>
                <a:cs typeface="Times New Roman"/>
              </a:rPr>
              <a:t>the</a:t>
            </a:r>
            <a:r>
              <a:rPr sz="1500" spc="55" dirty="0">
                <a:solidFill>
                  <a:srgbClr val="444444"/>
                </a:solidFill>
                <a:latin typeface="Times New Roman"/>
                <a:cs typeface="Times New Roman"/>
              </a:rPr>
              <a:t> </a:t>
            </a:r>
            <a:r>
              <a:rPr sz="1500" i="1" dirty="0">
                <a:solidFill>
                  <a:srgbClr val="444444"/>
                </a:solidFill>
                <a:latin typeface="Times New Roman"/>
                <a:cs typeface="Times New Roman"/>
              </a:rPr>
              <a:t>income</a:t>
            </a:r>
            <a:r>
              <a:rPr sz="1500" spc="55" dirty="0">
                <a:solidFill>
                  <a:srgbClr val="444444"/>
                </a:solidFill>
                <a:latin typeface="Times New Roman"/>
                <a:cs typeface="Times New Roman"/>
              </a:rPr>
              <a:t> </a:t>
            </a:r>
            <a:r>
              <a:rPr sz="1500" i="1" dirty="0">
                <a:solidFill>
                  <a:srgbClr val="444444"/>
                </a:solidFill>
                <a:latin typeface="Times New Roman"/>
                <a:cs typeface="Times New Roman"/>
              </a:rPr>
              <a:t>of</a:t>
            </a:r>
            <a:r>
              <a:rPr sz="1500" spc="45" dirty="0">
                <a:solidFill>
                  <a:srgbClr val="444444"/>
                </a:solidFill>
                <a:latin typeface="Times New Roman"/>
                <a:cs typeface="Times New Roman"/>
              </a:rPr>
              <a:t> </a:t>
            </a:r>
            <a:r>
              <a:rPr sz="1500" i="1" dirty="0">
                <a:solidFill>
                  <a:srgbClr val="444444"/>
                </a:solidFill>
                <a:latin typeface="Times New Roman"/>
                <a:cs typeface="Times New Roman"/>
              </a:rPr>
              <a:t>which</a:t>
            </a:r>
            <a:r>
              <a:rPr sz="1500" spc="65" dirty="0">
                <a:solidFill>
                  <a:srgbClr val="444444"/>
                </a:solidFill>
                <a:latin typeface="Times New Roman"/>
                <a:cs typeface="Times New Roman"/>
              </a:rPr>
              <a:t> </a:t>
            </a:r>
            <a:r>
              <a:rPr sz="1500" i="1" dirty="0">
                <a:solidFill>
                  <a:srgbClr val="444444"/>
                </a:solidFill>
                <a:latin typeface="Times New Roman"/>
                <a:cs typeface="Times New Roman"/>
              </a:rPr>
              <a:t>is</a:t>
            </a:r>
            <a:r>
              <a:rPr sz="1500" spc="65" dirty="0">
                <a:solidFill>
                  <a:srgbClr val="444444"/>
                </a:solidFill>
                <a:latin typeface="Times New Roman"/>
                <a:cs typeface="Times New Roman"/>
              </a:rPr>
              <a:t> </a:t>
            </a:r>
            <a:r>
              <a:rPr sz="1500" i="1" dirty="0">
                <a:solidFill>
                  <a:srgbClr val="444444"/>
                </a:solidFill>
                <a:latin typeface="Times New Roman"/>
                <a:cs typeface="Times New Roman"/>
              </a:rPr>
              <a:t>chargeable</a:t>
            </a:r>
            <a:r>
              <a:rPr sz="1500" spc="45" dirty="0">
                <a:solidFill>
                  <a:srgbClr val="444444"/>
                </a:solidFill>
                <a:latin typeface="Times New Roman"/>
                <a:cs typeface="Times New Roman"/>
              </a:rPr>
              <a:t> </a:t>
            </a:r>
            <a:r>
              <a:rPr sz="1500" i="1" dirty="0">
                <a:solidFill>
                  <a:srgbClr val="444444"/>
                </a:solidFill>
                <a:latin typeface="Times New Roman"/>
                <a:cs typeface="Times New Roman"/>
              </a:rPr>
              <a:t>under</a:t>
            </a:r>
            <a:r>
              <a:rPr sz="1500" spc="65" dirty="0">
                <a:solidFill>
                  <a:srgbClr val="444444"/>
                </a:solidFill>
                <a:latin typeface="Times New Roman"/>
                <a:cs typeface="Times New Roman"/>
              </a:rPr>
              <a:t> </a:t>
            </a:r>
            <a:r>
              <a:rPr sz="1500" i="1" dirty="0">
                <a:solidFill>
                  <a:srgbClr val="444444"/>
                </a:solidFill>
                <a:latin typeface="Times New Roman"/>
                <a:cs typeface="Times New Roman"/>
              </a:rPr>
              <a:t>the</a:t>
            </a:r>
            <a:r>
              <a:rPr sz="1500" spc="55" dirty="0">
                <a:solidFill>
                  <a:srgbClr val="444444"/>
                </a:solidFill>
                <a:latin typeface="Times New Roman"/>
                <a:cs typeface="Times New Roman"/>
              </a:rPr>
              <a:t> </a:t>
            </a:r>
            <a:r>
              <a:rPr sz="1500" i="1" dirty="0">
                <a:solidFill>
                  <a:srgbClr val="444444"/>
                </a:solidFill>
                <a:latin typeface="Times New Roman"/>
                <a:cs typeface="Times New Roman"/>
              </a:rPr>
              <a:t>head</a:t>
            </a:r>
            <a:r>
              <a:rPr sz="1500" spc="55" dirty="0">
                <a:solidFill>
                  <a:srgbClr val="444444"/>
                </a:solidFill>
                <a:latin typeface="Times New Roman"/>
                <a:cs typeface="Times New Roman"/>
              </a:rPr>
              <a:t> </a:t>
            </a:r>
            <a:r>
              <a:rPr sz="1500" i="1" dirty="0">
                <a:solidFill>
                  <a:srgbClr val="444444"/>
                </a:solidFill>
                <a:latin typeface="Times New Roman"/>
                <a:cs typeface="Times New Roman"/>
              </a:rPr>
              <a:t>"Income</a:t>
            </a:r>
            <a:r>
              <a:rPr sz="1500" spc="50" dirty="0">
                <a:solidFill>
                  <a:srgbClr val="444444"/>
                </a:solidFill>
                <a:latin typeface="Times New Roman"/>
                <a:cs typeface="Times New Roman"/>
              </a:rPr>
              <a:t> </a:t>
            </a:r>
            <a:r>
              <a:rPr sz="1500" i="1" spc="-20" dirty="0">
                <a:solidFill>
                  <a:srgbClr val="444444"/>
                </a:solidFill>
                <a:latin typeface="Times New Roman"/>
                <a:cs typeface="Times New Roman"/>
              </a:rPr>
              <a:t>from</a:t>
            </a:r>
            <a:endParaRPr sz="1500">
              <a:latin typeface="Times New Roman"/>
              <a:cs typeface="Times New Roman"/>
            </a:endParaRPr>
          </a:p>
          <a:p>
            <a:pPr marL="12700">
              <a:lnSpc>
                <a:spcPts val="1710"/>
              </a:lnSpc>
            </a:pPr>
            <a:r>
              <a:rPr sz="1500" i="1" dirty="0">
                <a:solidFill>
                  <a:srgbClr val="444444"/>
                </a:solidFill>
                <a:latin typeface="Times New Roman"/>
                <a:cs typeface="Times New Roman"/>
              </a:rPr>
              <a:t>house</a:t>
            </a:r>
            <a:r>
              <a:rPr sz="1500" spc="-25" dirty="0">
                <a:solidFill>
                  <a:srgbClr val="444444"/>
                </a:solidFill>
                <a:latin typeface="Times New Roman"/>
                <a:cs typeface="Times New Roman"/>
              </a:rPr>
              <a:t> </a:t>
            </a:r>
            <a:r>
              <a:rPr sz="1500" i="1" spc="-10" dirty="0">
                <a:solidFill>
                  <a:srgbClr val="444444"/>
                </a:solidFill>
                <a:latin typeface="Times New Roman"/>
                <a:cs typeface="Times New Roman"/>
              </a:rPr>
              <a:t>property";</a:t>
            </a:r>
            <a:endParaRPr sz="1500">
              <a:latin typeface="Times New Roman"/>
              <a:cs typeface="Times New Roman"/>
            </a:endParaRPr>
          </a:p>
          <a:p>
            <a:pPr marL="12700">
              <a:lnSpc>
                <a:spcPct val="100000"/>
              </a:lnSpc>
              <a:spcBef>
                <a:spcPts val="1420"/>
              </a:spcBef>
            </a:pPr>
            <a:r>
              <a:rPr sz="1500" i="1" dirty="0">
                <a:solidFill>
                  <a:srgbClr val="444444"/>
                </a:solidFill>
                <a:latin typeface="Times New Roman"/>
                <a:cs typeface="Times New Roman"/>
              </a:rPr>
              <a:t>(</a:t>
            </a:r>
            <a:r>
              <a:rPr sz="1500" dirty="0">
                <a:solidFill>
                  <a:srgbClr val="444444"/>
                </a:solidFill>
                <a:latin typeface="Times New Roman"/>
                <a:cs typeface="Times New Roman"/>
              </a:rPr>
              <a:t>IH</a:t>
            </a:r>
            <a:r>
              <a:rPr sz="1500" i="1" dirty="0">
                <a:solidFill>
                  <a:srgbClr val="444444"/>
                </a:solidFill>
                <a:latin typeface="Times New Roman"/>
                <a:cs typeface="Times New Roman"/>
              </a:rPr>
              <a:t>)</a:t>
            </a:r>
            <a:r>
              <a:rPr sz="1500" spc="10" dirty="0">
                <a:solidFill>
                  <a:srgbClr val="444444"/>
                </a:solidFill>
                <a:latin typeface="Times New Roman"/>
                <a:cs typeface="Times New Roman"/>
              </a:rPr>
              <a:t> </a:t>
            </a:r>
            <a:r>
              <a:rPr sz="1500" i="1" dirty="0">
                <a:solidFill>
                  <a:srgbClr val="444444"/>
                </a:solidFill>
                <a:latin typeface="Times New Roman"/>
                <a:cs typeface="Times New Roman"/>
              </a:rPr>
              <a:t>has</a:t>
            </a:r>
            <a:r>
              <a:rPr sz="1500" spc="-20" dirty="0">
                <a:solidFill>
                  <a:srgbClr val="444444"/>
                </a:solidFill>
                <a:latin typeface="Times New Roman"/>
                <a:cs typeface="Times New Roman"/>
              </a:rPr>
              <a:t> </a:t>
            </a:r>
            <a:r>
              <a:rPr sz="1500" b="1" i="1" u="sng" dirty="0">
                <a:solidFill>
                  <a:srgbClr val="FF0000"/>
                </a:solidFill>
                <a:uFill>
                  <a:solidFill>
                    <a:srgbClr val="FF0000"/>
                  </a:solidFill>
                </a:uFill>
                <a:latin typeface="Times New Roman"/>
                <a:cs typeface="Times New Roman"/>
              </a:rPr>
              <a:t>any</a:t>
            </a:r>
            <a:r>
              <a:rPr sz="1500" u="sng" spc="-20"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brought</a:t>
            </a:r>
            <a:r>
              <a:rPr sz="1500" u="sng" spc="-30"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forward</a:t>
            </a:r>
            <a:r>
              <a:rPr sz="1500" u="sng" spc="-30"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loss</a:t>
            </a:r>
            <a:r>
              <a:rPr sz="1500" u="sng" spc="-15"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or</a:t>
            </a:r>
            <a:r>
              <a:rPr sz="1500" u="sng" spc="-10"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loss</a:t>
            </a:r>
            <a:r>
              <a:rPr sz="1500" u="sng" spc="-15"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to</a:t>
            </a:r>
            <a:r>
              <a:rPr sz="1500" u="sng" spc="-20"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be</a:t>
            </a:r>
            <a:r>
              <a:rPr sz="1500" u="sng" spc="-25"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carried</a:t>
            </a:r>
            <a:r>
              <a:rPr sz="1500" u="sng" spc="-20"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forward</a:t>
            </a:r>
            <a:r>
              <a:rPr sz="1500" u="sng" spc="-20" dirty="0">
                <a:solidFill>
                  <a:srgbClr val="FF0000"/>
                </a:solidFill>
                <a:uFill>
                  <a:solidFill>
                    <a:srgbClr val="FF0000"/>
                  </a:solidFill>
                </a:uFill>
                <a:latin typeface="Times New Roman"/>
                <a:cs typeface="Times New Roman"/>
              </a:rPr>
              <a:t> </a:t>
            </a:r>
            <a:r>
              <a:rPr sz="1500" i="1" dirty="0">
                <a:solidFill>
                  <a:srgbClr val="444444"/>
                </a:solidFill>
                <a:latin typeface="Times New Roman"/>
                <a:cs typeface="Times New Roman"/>
              </a:rPr>
              <a:t>under</a:t>
            </a:r>
            <a:r>
              <a:rPr sz="1500" spc="-30" dirty="0">
                <a:solidFill>
                  <a:srgbClr val="444444"/>
                </a:solidFill>
                <a:latin typeface="Times New Roman"/>
                <a:cs typeface="Times New Roman"/>
              </a:rPr>
              <a:t> </a:t>
            </a:r>
            <a:r>
              <a:rPr sz="1500" b="1" i="1" u="sng" dirty="0">
                <a:solidFill>
                  <a:srgbClr val="FF0000"/>
                </a:solidFill>
                <a:uFill>
                  <a:solidFill>
                    <a:srgbClr val="FF0000"/>
                  </a:solidFill>
                </a:uFill>
                <a:latin typeface="Times New Roman"/>
                <a:cs typeface="Times New Roman"/>
              </a:rPr>
              <a:t>any</a:t>
            </a:r>
            <a:r>
              <a:rPr sz="1500" u="sng" spc="-30"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head</a:t>
            </a:r>
            <a:r>
              <a:rPr sz="1500" u="sng" spc="-5" dirty="0">
                <a:solidFill>
                  <a:srgbClr val="FF0000"/>
                </a:solidFill>
                <a:uFill>
                  <a:solidFill>
                    <a:srgbClr val="FF0000"/>
                  </a:solidFill>
                </a:uFill>
                <a:latin typeface="Times New Roman"/>
                <a:cs typeface="Times New Roman"/>
              </a:rPr>
              <a:t> </a:t>
            </a:r>
            <a:r>
              <a:rPr sz="1500" b="1" i="1" u="sng" dirty="0">
                <a:solidFill>
                  <a:srgbClr val="FF0000"/>
                </a:solidFill>
                <a:uFill>
                  <a:solidFill>
                    <a:srgbClr val="FF0000"/>
                  </a:solidFill>
                </a:uFill>
                <a:latin typeface="Times New Roman"/>
                <a:cs typeface="Times New Roman"/>
              </a:rPr>
              <a:t>of</a:t>
            </a:r>
            <a:r>
              <a:rPr sz="1500" u="sng" spc="-25" dirty="0">
                <a:solidFill>
                  <a:srgbClr val="FF0000"/>
                </a:solidFill>
                <a:uFill>
                  <a:solidFill>
                    <a:srgbClr val="FF0000"/>
                  </a:solidFill>
                </a:uFill>
                <a:latin typeface="Times New Roman"/>
                <a:cs typeface="Times New Roman"/>
              </a:rPr>
              <a:t> </a:t>
            </a:r>
            <a:r>
              <a:rPr sz="1500" b="1" i="1" u="sng" spc="-10" dirty="0">
                <a:solidFill>
                  <a:srgbClr val="FF0000"/>
                </a:solidFill>
                <a:uFill>
                  <a:solidFill>
                    <a:srgbClr val="FF0000"/>
                  </a:solidFill>
                </a:uFill>
                <a:latin typeface="Times New Roman"/>
                <a:cs typeface="Times New Roman"/>
              </a:rPr>
              <a:t>income</a:t>
            </a:r>
            <a:r>
              <a:rPr sz="1500" b="1" i="1" u="sng" spc="-10" dirty="0">
                <a:solidFill>
                  <a:srgbClr val="444444"/>
                </a:solidFill>
                <a:uFill>
                  <a:solidFill>
                    <a:srgbClr val="444444"/>
                  </a:solidFill>
                </a:uFill>
                <a:latin typeface="Times New Roman"/>
                <a:cs typeface="Times New Roman"/>
              </a:rPr>
              <a:t>;</a:t>
            </a:r>
            <a:endParaRPr sz="1500">
              <a:latin typeface="Times New Roman"/>
              <a:cs typeface="Times New Roman"/>
            </a:endParaRPr>
          </a:p>
          <a:p>
            <a:pPr marL="12700" marR="5080">
              <a:lnSpc>
                <a:spcPts val="1620"/>
              </a:lnSpc>
              <a:spcBef>
                <a:spcPts val="1630"/>
              </a:spcBef>
            </a:pPr>
            <a:r>
              <a:rPr sz="1500" i="1" dirty="0">
                <a:solidFill>
                  <a:srgbClr val="444444"/>
                </a:solidFill>
                <a:latin typeface="Times New Roman"/>
                <a:cs typeface="Times New Roman"/>
              </a:rPr>
              <a:t>(</a:t>
            </a:r>
            <a:r>
              <a:rPr sz="1500" dirty="0">
                <a:solidFill>
                  <a:srgbClr val="444444"/>
                </a:solidFill>
                <a:latin typeface="Times New Roman"/>
                <a:cs typeface="Times New Roman"/>
              </a:rPr>
              <a:t>IJ</a:t>
            </a:r>
            <a:r>
              <a:rPr sz="1500" i="1" dirty="0">
                <a:solidFill>
                  <a:srgbClr val="444444"/>
                </a:solidFill>
                <a:latin typeface="Times New Roman"/>
                <a:cs typeface="Times New Roman"/>
              </a:rPr>
              <a:t>)</a:t>
            </a:r>
            <a:r>
              <a:rPr sz="1500" spc="95" dirty="0">
                <a:solidFill>
                  <a:srgbClr val="444444"/>
                </a:solidFill>
                <a:latin typeface="Times New Roman"/>
                <a:cs typeface="Times New Roman"/>
              </a:rPr>
              <a:t> </a:t>
            </a:r>
            <a:r>
              <a:rPr sz="1500" i="1" dirty="0">
                <a:solidFill>
                  <a:srgbClr val="444444"/>
                </a:solidFill>
                <a:latin typeface="Times New Roman"/>
                <a:cs typeface="Times New Roman"/>
              </a:rPr>
              <a:t>is</a:t>
            </a:r>
            <a:r>
              <a:rPr sz="1500" spc="105" dirty="0">
                <a:solidFill>
                  <a:srgbClr val="444444"/>
                </a:solidFill>
                <a:latin typeface="Times New Roman"/>
                <a:cs typeface="Times New Roman"/>
              </a:rPr>
              <a:t> </a:t>
            </a:r>
            <a:r>
              <a:rPr sz="1500" i="1" dirty="0">
                <a:solidFill>
                  <a:srgbClr val="444444"/>
                </a:solidFill>
                <a:latin typeface="Times New Roman"/>
                <a:cs typeface="Times New Roman"/>
              </a:rPr>
              <a:t>assessable</a:t>
            </a:r>
            <a:r>
              <a:rPr sz="1500" spc="105" dirty="0">
                <a:solidFill>
                  <a:srgbClr val="444444"/>
                </a:solidFill>
                <a:latin typeface="Times New Roman"/>
                <a:cs typeface="Times New Roman"/>
              </a:rPr>
              <a:t> </a:t>
            </a:r>
            <a:r>
              <a:rPr sz="1500" i="1" dirty="0">
                <a:solidFill>
                  <a:srgbClr val="444444"/>
                </a:solidFill>
                <a:latin typeface="Times New Roman"/>
                <a:cs typeface="Times New Roman"/>
              </a:rPr>
              <a:t>for</a:t>
            </a:r>
            <a:r>
              <a:rPr sz="1500" spc="105" dirty="0">
                <a:solidFill>
                  <a:srgbClr val="444444"/>
                </a:solidFill>
                <a:latin typeface="Times New Roman"/>
                <a:cs typeface="Times New Roman"/>
              </a:rPr>
              <a:t> </a:t>
            </a:r>
            <a:r>
              <a:rPr sz="1500" i="1" dirty="0">
                <a:solidFill>
                  <a:srgbClr val="444444"/>
                </a:solidFill>
                <a:latin typeface="Times New Roman"/>
                <a:cs typeface="Times New Roman"/>
              </a:rPr>
              <a:t>the</a:t>
            </a:r>
            <a:r>
              <a:rPr sz="1500" spc="100" dirty="0">
                <a:solidFill>
                  <a:srgbClr val="444444"/>
                </a:solidFill>
                <a:latin typeface="Times New Roman"/>
                <a:cs typeface="Times New Roman"/>
              </a:rPr>
              <a:t> </a:t>
            </a:r>
            <a:r>
              <a:rPr sz="1500" i="1" dirty="0">
                <a:solidFill>
                  <a:srgbClr val="444444"/>
                </a:solidFill>
                <a:latin typeface="Times New Roman"/>
                <a:cs typeface="Times New Roman"/>
              </a:rPr>
              <a:t>whole</a:t>
            </a:r>
            <a:r>
              <a:rPr sz="1500" spc="100" dirty="0">
                <a:solidFill>
                  <a:srgbClr val="444444"/>
                </a:solidFill>
                <a:latin typeface="Times New Roman"/>
                <a:cs typeface="Times New Roman"/>
              </a:rPr>
              <a:t> </a:t>
            </a:r>
            <a:r>
              <a:rPr sz="1500" i="1" dirty="0">
                <a:solidFill>
                  <a:srgbClr val="444444"/>
                </a:solidFill>
                <a:latin typeface="Times New Roman"/>
                <a:cs typeface="Times New Roman"/>
              </a:rPr>
              <a:t>or</a:t>
            </a:r>
            <a:r>
              <a:rPr sz="1500" spc="105" dirty="0">
                <a:solidFill>
                  <a:srgbClr val="444444"/>
                </a:solidFill>
                <a:latin typeface="Times New Roman"/>
                <a:cs typeface="Times New Roman"/>
              </a:rPr>
              <a:t> </a:t>
            </a:r>
            <a:r>
              <a:rPr sz="1500" i="1" dirty="0">
                <a:solidFill>
                  <a:srgbClr val="444444"/>
                </a:solidFill>
                <a:latin typeface="Times New Roman"/>
                <a:cs typeface="Times New Roman"/>
              </a:rPr>
              <a:t>any</a:t>
            </a:r>
            <a:r>
              <a:rPr sz="1500" spc="90" dirty="0">
                <a:solidFill>
                  <a:srgbClr val="444444"/>
                </a:solidFill>
                <a:latin typeface="Times New Roman"/>
                <a:cs typeface="Times New Roman"/>
              </a:rPr>
              <a:t> </a:t>
            </a:r>
            <a:r>
              <a:rPr sz="1500" i="1" dirty="0">
                <a:solidFill>
                  <a:srgbClr val="444444"/>
                </a:solidFill>
                <a:latin typeface="Times New Roman"/>
                <a:cs typeface="Times New Roman"/>
              </a:rPr>
              <a:t>part</a:t>
            </a:r>
            <a:r>
              <a:rPr sz="1500" spc="105" dirty="0">
                <a:solidFill>
                  <a:srgbClr val="444444"/>
                </a:solidFill>
                <a:latin typeface="Times New Roman"/>
                <a:cs typeface="Times New Roman"/>
              </a:rPr>
              <a:t> </a:t>
            </a:r>
            <a:r>
              <a:rPr sz="1500" i="1" dirty="0">
                <a:solidFill>
                  <a:srgbClr val="444444"/>
                </a:solidFill>
                <a:latin typeface="Times New Roman"/>
                <a:cs typeface="Times New Roman"/>
              </a:rPr>
              <a:t>of</a:t>
            </a:r>
            <a:r>
              <a:rPr sz="1500" spc="90" dirty="0">
                <a:solidFill>
                  <a:srgbClr val="444444"/>
                </a:solidFill>
                <a:latin typeface="Times New Roman"/>
                <a:cs typeface="Times New Roman"/>
              </a:rPr>
              <a:t> </a:t>
            </a:r>
            <a:r>
              <a:rPr sz="1500" i="1" dirty="0">
                <a:solidFill>
                  <a:srgbClr val="444444"/>
                </a:solidFill>
                <a:latin typeface="Times New Roman"/>
                <a:cs typeface="Times New Roman"/>
              </a:rPr>
              <a:t>the</a:t>
            </a:r>
            <a:r>
              <a:rPr sz="1500" spc="95" dirty="0">
                <a:solidFill>
                  <a:srgbClr val="444444"/>
                </a:solidFill>
                <a:latin typeface="Times New Roman"/>
                <a:cs typeface="Times New Roman"/>
              </a:rPr>
              <a:t> </a:t>
            </a:r>
            <a:r>
              <a:rPr sz="1500" i="1" dirty="0">
                <a:solidFill>
                  <a:srgbClr val="444444"/>
                </a:solidFill>
                <a:latin typeface="Times New Roman"/>
                <a:cs typeface="Times New Roman"/>
              </a:rPr>
              <a:t>income</a:t>
            </a:r>
            <a:r>
              <a:rPr sz="1500" spc="100" dirty="0">
                <a:solidFill>
                  <a:srgbClr val="444444"/>
                </a:solidFill>
                <a:latin typeface="Times New Roman"/>
                <a:cs typeface="Times New Roman"/>
              </a:rPr>
              <a:t> </a:t>
            </a:r>
            <a:r>
              <a:rPr sz="1500" i="1" dirty="0">
                <a:solidFill>
                  <a:srgbClr val="444444"/>
                </a:solidFill>
                <a:latin typeface="Times New Roman"/>
                <a:cs typeface="Times New Roman"/>
              </a:rPr>
              <a:t>on</a:t>
            </a:r>
            <a:r>
              <a:rPr sz="1500" spc="105" dirty="0">
                <a:solidFill>
                  <a:srgbClr val="444444"/>
                </a:solidFill>
                <a:latin typeface="Times New Roman"/>
                <a:cs typeface="Times New Roman"/>
              </a:rPr>
              <a:t> </a:t>
            </a:r>
            <a:r>
              <a:rPr sz="1500" i="1" dirty="0">
                <a:solidFill>
                  <a:srgbClr val="444444"/>
                </a:solidFill>
                <a:latin typeface="Times New Roman"/>
                <a:cs typeface="Times New Roman"/>
              </a:rPr>
              <a:t>which</a:t>
            </a:r>
            <a:r>
              <a:rPr sz="1500" spc="110" dirty="0">
                <a:solidFill>
                  <a:srgbClr val="444444"/>
                </a:solidFill>
                <a:latin typeface="Times New Roman"/>
                <a:cs typeface="Times New Roman"/>
              </a:rPr>
              <a:t> </a:t>
            </a:r>
            <a:r>
              <a:rPr sz="1500" i="1" dirty="0">
                <a:solidFill>
                  <a:srgbClr val="444444"/>
                </a:solidFill>
                <a:latin typeface="Times New Roman"/>
                <a:cs typeface="Times New Roman"/>
              </a:rPr>
              <a:t>tax</a:t>
            </a:r>
            <a:r>
              <a:rPr sz="1500" spc="95" dirty="0">
                <a:solidFill>
                  <a:srgbClr val="444444"/>
                </a:solidFill>
                <a:latin typeface="Times New Roman"/>
                <a:cs typeface="Times New Roman"/>
              </a:rPr>
              <a:t> </a:t>
            </a:r>
            <a:r>
              <a:rPr sz="1500" i="1" dirty="0">
                <a:solidFill>
                  <a:srgbClr val="444444"/>
                </a:solidFill>
                <a:latin typeface="Times New Roman"/>
                <a:cs typeface="Times New Roman"/>
              </a:rPr>
              <a:t>has</a:t>
            </a:r>
            <a:r>
              <a:rPr sz="1500" spc="110" dirty="0">
                <a:solidFill>
                  <a:srgbClr val="444444"/>
                </a:solidFill>
                <a:latin typeface="Times New Roman"/>
                <a:cs typeface="Times New Roman"/>
              </a:rPr>
              <a:t> </a:t>
            </a:r>
            <a:r>
              <a:rPr sz="1500" i="1" dirty="0">
                <a:solidFill>
                  <a:srgbClr val="444444"/>
                </a:solidFill>
                <a:latin typeface="Times New Roman"/>
                <a:cs typeface="Times New Roman"/>
              </a:rPr>
              <a:t>been</a:t>
            </a:r>
            <a:r>
              <a:rPr sz="1500" spc="105" dirty="0">
                <a:solidFill>
                  <a:srgbClr val="444444"/>
                </a:solidFill>
                <a:latin typeface="Times New Roman"/>
                <a:cs typeface="Times New Roman"/>
              </a:rPr>
              <a:t> </a:t>
            </a:r>
            <a:r>
              <a:rPr sz="1500" i="1" dirty="0">
                <a:solidFill>
                  <a:srgbClr val="444444"/>
                </a:solidFill>
                <a:latin typeface="Times New Roman"/>
                <a:cs typeface="Times New Roman"/>
              </a:rPr>
              <a:t>deducted</a:t>
            </a:r>
            <a:r>
              <a:rPr sz="1500" spc="114" dirty="0">
                <a:solidFill>
                  <a:srgbClr val="444444"/>
                </a:solidFill>
                <a:latin typeface="Times New Roman"/>
                <a:cs typeface="Times New Roman"/>
              </a:rPr>
              <a:t> </a:t>
            </a:r>
            <a:r>
              <a:rPr sz="1500" i="1" dirty="0">
                <a:solidFill>
                  <a:srgbClr val="444444"/>
                </a:solidFill>
                <a:latin typeface="Times New Roman"/>
                <a:cs typeface="Times New Roman"/>
              </a:rPr>
              <a:t>at</a:t>
            </a:r>
            <a:r>
              <a:rPr sz="1500" spc="100" dirty="0">
                <a:solidFill>
                  <a:srgbClr val="444444"/>
                </a:solidFill>
                <a:latin typeface="Times New Roman"/>
                <a:cs typeface="Times New Roman"/>
              </a:rPr>
              <a:t> </a:t>
            </a:r>
            <a:r>
              <a:rPr sz="1500" i="1" dirty="0">
                <a:solidFill>
                  <a:srgbClr val="444444"/>
                </a:solidFill>
                <a:latin typeface="Times New Roman"/>
                <a:cs typeface="Times New Roman"/>
              </a:rPr>
              <a:t>source</a:t>
            </a:r>
            <a:r>
              <a:rPr sz="1500" spc="95" dirty="0">
                <a:solidFill>
                  <a:srgbClr val="444444"/>
                </a:solidFill>
                <a:latin typeface="Times New Roman"/>
                <a:cs typeface="Times New Roman"/>
              </a:rPr>
              <a:t> </a:t>
            </a:r>
            <a:r>
              <a:rPr sz="1500" i="1" dirty="0">
                <a:solidFill>
                  <a:srgbClr val="444444"/>
                </a:solidFill>
                <a:latin typeface="Times New Roman"/>
                <a:cs typeface="Times New Roman"/>
              </a:rPr>
              <a:t>in</a:t>
            </a:r>
            <a:r>
              <a:rPr sz="1500" spc="110" dirty="0">
                <a:solidFill>
                  <a:srgbClr val="444444"/>
                </a:solidFill>
                <a:latin typeface="Times New Roman"/>
                <a:cs typeface="Times New Roman"/>
              </a:rPr>
              <a:t> </a:t>
            </a:r>
            <a:r>
              <a:rPr sz="1500" i="1" spc="-25" dirty="0">
                <a:solidFill>
                  <a:srgbClr val="444444"/>
                </a:solidFill>
                <a:latin typeface="Times New Roman"/>
                <a:cs typeface="Times New Roman"/>
              </a:rPr>
              <a:t>the</a:t>
            </a:r>
            <a:r>
              <a:rPr sz="1500" spc="-25" dirty="0">
                <a:solidFill>
                  <a:srgbClr val="444444"/>
                </a:solidFill>
                <a:latin typeface="Times New Roman"/>
                <a:cs typeface="Times New Roman"/>
              </a:rPr>
              <a:t> </a:t>
            </a:r>
            <a:r>
              <a:rPr sz="1500" i="1" dirty="0">
                <a:solidFill>
                  <a:srgbClr val="444444"/>
                </a:solidFill>
                <a:latin typeface="Times New Roman"/>
                <a:cs typeface="Times New Roman"/>
              </a:rPr>
              <a:t>hands</a:t>
            </a:r>
            <a:r>
              <a:rPr sz="1500" spc="-25" dirty="0">
                <a:solidFill>
                  <a:srgbClr val="444444"/>
                </a:solidFill>
                <a:latin typeface="Times New Roman"/>
                <a:cs typeface="Times New Roman"/>
              </a:rPr>
              <a:t> </a:t>
            </a:r>
            <a:r>
              <a:rPr sz="1500" i="1" dirty="0">
                <a:solidFill>
                  <a:srgbClr val="444444"/>
                </a:solidFill>
                <a:latin typeface="Times New Roman"/>
                <a:cs typeface="Times New Roman"/>
              </a:rPr>
              <a:t>of</a:t>
            </a:r>
            <a:r>
              <a:rPr sz="1500" spc="-15" dirty="0">
                <a:solidFill>
                  <a:srgbClr val="444444"/>
                </a:solidFill>
                <a:latin typeface="Times New Roman"/>
                <a:cs typeface="Times New Roman"/>
              </a:rPr>
              <a:t> </a:t>
            </a:r>
            <a:r>
              <a:rPr sz="1500" i="1" dirty="0">
                <a:solidFill>
                  <a:srgbClr val="444444"/>
                </a:solidFill>
                <a:latin typeface="Times New Roman"/>
                <a:cs typeface="Times New Roman"/>
              </a:rPr>
              <a:t>a</a:t>
            </a:r>
            <a:r>
              <a:rPr sz="1500" dirty="0">
                <a:solidFill>
                  <a:srgbClr val="444444"/>
                </a:solidFill>
                <a:latin typeface="Times New Roman"/>
                <a:cs typeface="Times New Roman"/>
              </a:rPr>
              <a:t> </a:t>
            </a:r>
            <a:r>
              <a:rPr sz="1500" i="1" dirty="0">
                <a:solidFill>
                  <a:srgbClr val="444444"/>
                </a:solidFill>
                <a:latin typeface="Times New Roman"/>
                <a:cs typeface="Times New Roman"/>
              </a:rPr>
              <a:t>person</a:t>
            </a:r>
            <a:r>
              <a:rPr sz="1500" spc="-15" dirty="0">
                <a:solidFill>
                  <a:srgbClr val="444444"/>
                </a:solidFill>
                <a:latin typeface="Times New Roman"/>
                <a:cs typeface="Times New Roman"/>
              </a:rPr>
              <a:t> </a:t>
            </a:r>
            <a:r>
              <a:rPr sz="1500" i="1" dirty="0">
                <a:solidFill>
                  <a:srgbClr val="444444"/>
                </a:solidFill>
                <a:latin typeface="Times New Roman"/>
                <a:cs typeface="Times New Roman"/>
              </a:rPr>
              <a:t>other</a:t>
            </a:r>
            <a:r>
              <a:rPr sz="1500" spc="-10" dirty="0">
                <a:solidFill>
                  <a:srgbClr val="444444"/>
                </a:solidFill>
                <a:latin typeface="Times New Roman"/>
                <a:cs typeface="Times New Roman"/>
              </a:rPr>
              <a:t> </a:t>
            </a:r>
            <a:r>
              <a:rPr sz="1500" i="1" dirty="0">
                <a:solidFill>
                  <a:srgbClr val="444444"/>
                </a:solidFill>
                <a:latin typeface="Times New Roman"/>
                <a:cs typeface="Times New Roman"/>
              </a:rPr>
              <a:t>than</a:t>
            </a:r>
            <a:r>
              <a:rPr sz="1500" spc="-20" dirty="0">
                <a:solidFill>
                  <a:srgbClr val="444444"/>
                </a:solidFill>
                <a:latin typeface="Times New Roman"/>
                <a:cs typeface="Times New Roman"/>
              </a:rPr>
              <a:t> </a:t>
            </a:r>
            <a:r>
              <a:rPr sz="1500" i="1" dirty="0">
                <a:solidFill>
                  <a:srgbClr val="444444"/>
                </a:solidFill>
                <a:latin typeface="Times New Roman"/>
                <a:cs typeface="Times New Roman"/>
              </a:rPr>
              <a:t>the</a:t>
            </a:r>
            <a:r>
              <a:rPr sz="1500" spc="-20" dirty="0">
                <a:solidFill>
                  <a:srgbClr val="444444"/>
                </a:solidFill>
                <a:latin typeface="Times New Roman"/>
                <a:cs typeface="Times New Roman"/>
              </a:rPr>
              <a:t> </a:t>
            </a:r>
            <a:r>
              <a:rPr sz="1500" i="1" spc="-10" dirty="0">
                <a:solidFill>
                  <a:srgbClr val="444444"/>
                </a:solidFill>
                <a:latin typeface="Times New Roman"/>
                <a:cs typeface="Times New Roman"/>
              </a:rPr>
              <a:t>assessee;</a:t>
            </a:r>
            <a:endParaRPr sz="1500">
              <a:latin typeface="Times New Roman"/>
              <a:cs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901092" y="-56562"/>
            <a:ext cx="5915025" cy="680720"/>
          </a:xfrm>
          <a:prstGeom prst="rect">
            <a:avLst/>
          </a:prstGeom>
        </p:spPr>
        <p:txBody>
          <a:bodyPr vert="horz" wrap="square" lIns="0" tIns="12065" rIns="0" bIns="0" rtlCol="0">
            <a:spAutoFit/>
          </a:bodyPr>
          <a:lstStyle/>
          <a:p>
            <a:pPr marL="12700">
              <a:lnSpc>
                <a:spcPct val="100000"/>
              </a:lnSpc>
              <a:spcBef>
                <a:spcPts val="95"/>
              </a:spcBef>
            </a:pPr>
            <a:r>
              <a:rPr sz="4300" i="1" u="sng" spc="-55" dirty="0">
                <a:solidFill>
                  <a:srgbClr val="FF0000"/>
                </a:solidFill>
                <a:uFill>
                  <a:solidFill>
                    <a:srgbClr val="FF0000"/>
                  </a:solidFill>
                </a:uFill>
                <a:latin typeface="Calibri Light"/>
                <a:cs typeface="Calibri Light"/>
              </a:rPr>
              <a:t>ITR</a:t>
            </a:r>
            <a:r>
              <a:rPr sz="4300" u="sng" spc="-275" dirty="0">
                <a:solidFill>
                  <a:srgbClr val="FF0000"/>
                </a:solidFill>
                <a:uFill>
                  <a:solidFill>
                    <a:srgbClr val="FF0000"/>
                  </a:solidFill>
                </a:uFill>
                <a:latin typeface="Times New Roman"/>
                <a:cs typeface="Times New Roman"/>
              </a:rPr>
              <a:t> </a:t>
            </a:r>
            <a:r>
              <a:rPr sz="4300" i="1" u="sng" spc="-100" dirty="0">
                <a:solidFill>
                  <a:srgbClr val="FF0000"/>
                </a:solidFill>
                <a:uFill>
                  <a:solidFill>
                    <a:srgbClr val="FF0000"/>
                  </a:solidFill>
                </a:uFill>
                <a:latin typeface="Calibri Light"/>
                <a:cs typeface="Calibri Light"/>
              </a:rPr>
              <a:t>Forms</a:t>
            </a:r>
            <a:r>
              <a:rPr sz="4300" u="sng" spc="-260" dirty="0">
                <a:solidFill>
                  <a:srgbClr val="FF0000"/>
                </a:solidFill>
                <a:uFill>
                  <a:solidFill>
                    <a:srgbClr val="FF0000"/>
                  </a:solidFill>
                </a:uFill>
                <a:latin typeface="Times New Roman"/>
                <a:cs typeface="Times New Roman"/>
              </a:rPr>
              <a:t> </a:t>
            </a:r>
            <a:r>
              <a:rPr sz="4300" i="1" u="sng" spc="-60" dirty="0">
                <a:solidFill>
                  <a:srgbClr val="FF0000"/>
                </a:solidFill>
                <a:uFill>
                  <a:solidFill>
                    <a:srgbClr val="FF0000"/>
                  </a:solidFill>
                </a:uFill>
                <a:latin typeface="Calibri Light"/>
                <a:cs typeface="Calibri Light"/>
              </a:rPr>
              <a:t>and</a:t>
            </a:r>
            <a:r>
              <a:rPr sz="4300" u="sng" spc="-260" dirty="0">
                <a:solidFill>
                  <a:srgbClr val="FF0000"/>
                </a:solidFill>
                <a:uFill>
                  <a:solidFill>
                    <a:srgbClr val="FF0000"/>
                  </a:solidFill>
                </a:uFill>
                <a:latin typeface="Times New Roman"/>
                <a:cs typeface="Times New Roman"/>
              </a:rPr>
              <a:t> </a:t>
            </a:r>
            <a:r>
              <a:rPr sz="4300" i="1" u="sng" spc="-120" dirty="0">
                <a:solidFill>
                  <a:srgbClr val="FF0000"/>
                </a:solidFill>
                <a:uFill>
                  <a:solidFill>
                    <a:srgbClr val="FF0000"/>
                  </a:solidFill>
                </a:uFill>
                <a:latin typeface="Calibri Light"/>
                <a:cs typeface="Calibri Light"/>
              </a:rPr>
              <a:t>applicability:−</a:t>
            </a:r>
            <a:endParaRPr sz="4300">
              <a:latin typeface="Calibri Light"/>
              <a:cs typeface="Calibri Light"/>
            </a:endParaRPr>
          </a:p>
        </p:txBody>
      </p:sp>
      <p:sp>
        <p:nvSpPr>
          <p:cNvPr id="3" name="object 3"/>
          <p:cNvSpPr txBox="1"/>
          <p:nvPr/>
        </p:nvSpPr>
        <p:spPr>
          <a:xfrm>
            <a:off x="873350" y="682195"/>
            <a:ext cx="8036559" cy="1440815"/>
          </a:xfrm>
          <a:prstGeom prst="rect">
            <a:avLst/>
          </a:prstGeom>
        </p:spPr>
        <p:txBody>
          <a:bodyPr vert="horz" wrap="square" lIns="0" tIns="40005" rIns="0" bIns="0" rtlCol="0">
            <a:spAutoFit/>
          </a:bodyPr>
          <a:lstStyle/>
          <a:p>
            <a:pPr marL="12700" marR="5080" algn="just">
              <a:lnSpc>
                <a:spcPct val="90000"/>
              </a:lnSpc>
              <a:spcBef>
                <a:spcPts val="315"/>
              </a:spcBef>
            </a:pPr>
            <a:r>
              <a:rPr sz="1800" dirty="0">
                <a:solidFill>
                  <a:srgbClr val="3F3F3F"/>
                </a:solidFill>
                <a:latin typeface="Calibri"/>
                <a:cs typeface="Calibri"/>
              </a:rPr>
              <a:t>The</a:t>
            </a:r>
            <a:r>
              <a:rPr sz="1800" spc="100" dirty="0">
                <a:solidFill>
                  <a:srgbClr val="3F3F3F"/>
                </a:solidFill>
                <a:latin typeface="Times New Roman"/>
                <a:cs typeface="Times New Roman"/>
              </a:rPr>
              <a:t> </a:t>
            </a:r>
            <a:r>
              <a:rPr sz="1800" dirty="0">
                <a:solidFill>
                  <a:srgbClr val="3F3F3F"/>
                </a:solidFill>
                <a:latin typeface="Calibri"/>
                <a:cs typeface="Calibri"/>
              </a:rPr>
              <a:t>Central</a:t>
            </a:r>
            <a:r>
              <a:rPr sz="1800" spc="100" dirty="0">
                <a:solidFill>
                  <a:srgbClr val="3F3F3F"/>
                </a:solidFill>
                <a:latin typeface="Times New Roman"/>
                <a:cs typeface="Times New Roman"/>
              </a:rPr>
              <a:t> </a:t>
            </a:r>
            <a:r>
              <a:rPr sz="1800" dirty="0">
                <a:solidFill>
                  <a:srgbClr val="3F3F3F"/>
                </a:solidFill>
                <a:latin typeface="Calibri"/>
                <a:cs typeface="Calibri"/>
              </a:rPr>
              <a:t>Board</a:t>
            </a:r>
            <a:r>
              <a:rPr sz="1800" spc="100" dirty="0">
                <a:solidFill>
                  <a:srgbClr val="3F3F3F"/>
                </a:solidFill>
                <a:latin typeface="Times New Roman"/>
                <a:cs typeface="Times New Roman"/>
              </a:rPr>
              <a:t> </a:t>
            </a:r>
            <a:r>
              <a:rPr sz="1800" dirty="0">
                <a:solidFill>
                  <a:srgbClr val="3F3F3F"/>
                </a:solidFill>
                <a:latin typeface="Calibri"/>
                <a:cs typeface="Calibri"/>
              </a:rPr>
              <a:t>of</a:t>
            </a:r>
            <a:r>
              <a:rPr sz="1800" spc="120" dirty="0">
                <a:solidFill>
                  <a:srgbClr val="3F3F3F"/>
                </a:solidFill>
                <a:latin typeface="Times New Roman"/>
                <a:cs typeface="Times New Roman"/>
              </a:rPr>
              <a:t> </a:t>
            </a:r>
            <a:r>
              <a:rPr sz="1800" dirty="0">
                <a:solidFill>
                  <a:srgbClr val="3F3F3F"/>
                </a:solidFill>
                <a:latin typeface="Calibri"/>
                <a:cs typeface="Calibri"/>
              </a:rPr>
              <a:t>Direct</a:t>
            </a:r>
            <a:r>
              <a:rPr sz="1800" spc="100" dirty="0">
                <a:solidFill>
                  <a:srgbClr val="3F3F3F"/>
                </a:solidFill>
                <a:latin typeface="Times New Roman"/>
                <a:cs typeface="Times New Roman"/>
              </a:rPr>
              <a:t> </a:t>
            </a:r>
            <a:r>
              <a:rPr sz="1800" dirty="0">
                <a:solidFill>
                  <a:srgbClr val="3F3F3F"/>
                </a:solidFill>
                <a:latin typeface="Calibri"/>
                <a:cs typeface="Calibri"/>
              </a:rPr>
              <a:t>Taxes</a:t>
            </a:r>
            <a:r>
              <a:rPr sz="1800" spc="105" dirty="0">
                <a:solidFill>
                  <a:srgbClr val="3F3F3F"/>
                </a:solidFill>
                <a:latin typeface="Times New Roman"/>
                <a:cs typeface="Times New Roman"/>
              </a:rPr>
              <a:t> </a:t>
            </a:r>
            <a:r>
              <a:rPr sz="1800" dirty="0">
                <a:solidFill>
                  <a:srgbClr val="3F3F3F"/>
                </a:solidFill>
                <a:latin typeface="Calibri"/>
                <a:cs typeface="Calibri"/>
              </a:rPr>
              <a:t>(CBDT),</a:t>
            </a:r>
            <a:r>
              <a:rPr sz="1800" spc="105" dirty="0">
                <a:solidFill>
                  <a:srgbClr val="3F3F3F"/>
                </a:solidFill>
                <a:latin typeface="Times New Roman"/>
                <a:cs typeface="Times New Roman"/>
              </a:rPr>
              <a:t> </a:t>
            </a:r>
            <a:r>
              <a:rPr sz="1800" dirty="0">
                <a:solidFill>
                  <a:srgbClr val="3F3F3F"/>
                </a:solidFill>
                <a:latin typeface="Calibri"/>
                <a:cs typeface="Calibri"/>
              </a:rPr>
              <a:t>vide</a:t>
            </a:r>
            <a:r>
              <a:rPr sz="1800" spc="110" dirty="0">
                <a:solidFill>
                  <a:srgbClr val="3F3F3F"/>
                </a:solidFill>
                <a:latin typeface="Times New Roman"/>
                <a:cs typeface="Times New Roman"/>
              </a:rPr>
              <a:t>  </a:t>
            </a:r>
            <a:r>
              <a:rPr sz="1800" dirty="0">
                <a:solidFill>
                  <a:srgbClr val="3F3F3F"/>
                </a:solidFill>
                <a:latin typeface="Calibri"/>
                <a:cs typeface="Calibri"/>
              </a:rPr>
              <a:t>Various</a:t>
            </a:r>
            <a:r>
              <a:rPr sz="1800" spc="110" dirty="0">
                <a:solidFill>
                  <a:srgbClr val="3F3F3F"/>
                </a:solidFill>
                <a:latin typeface="Times New Roman"/>
                <a:cs typeface="Times New Roman"/>
              </a:rPr>
              <a:t> </a:t>
            </a:r>
            <a:r>
              <a:rPr sz="1800" dirty="0">
                <a:solidFill>
                  <a:srgbClr val="3F3F3F"/>
                </a:solidFill>
                <a:latin typeface="Calibri"/>
                <a:cs typeface="Calibri"/>
              </a:rPr>
              <a:t>Notification</a:t>
            </a:r>
            <a:r>
              <a:rPr sz="1800" spc="100" dirty="0">
                <a:solidFill>
                  <a:srgbClr val="3F3F3F"/>
                </a:solidFill>
                <a:latin typeface="Times New Roman"/>
                <a:cs typeface="Times New Roman"/>
              </a:rPr>
              <a:t> </a:t>
            </a:r>
            <a:r>
              <a:rPr sz="1800" dirty="0">
                <a:solidFill>
                  <a:srgbClr val="3F3F3F"/>
                </a:solidFill>
                <a:latin typeface="Calibri"/>
                <a:cs typeface="Calibri"/>
              </a:rPr>
              <a:t>Nos.</a:t>
            </a:r>
            <a:r>
              <a:rPr sz="1800" spc="110" dirty="0">
                <a:solidFill>
                  <a:srgbClr val="3F3F3F"/>
                </a:solidFill>
                <a:latin typeface="Times New Roman"/>
                <a:cs typeface="Times New Roman"/>
              </a:rPr>
              <a:t> </a:t>
            </a:r>
            <a:r>
              <a:rPr sz="1800" dirty="0">
                <a:solidFill>
                  <a:srgbClr val="3F3F3F"/>
                </a:solidFill>
                <a:latin typeface="Calibri"/>
                <a:cs typeface="Calibri"/>
              </a:rPr>
              <a:t>as</a:t>
            </a:r>
            <a:r>
              <a:rPr sz="1800" spc="105" dirty="0">
                <a:solidFill>
                  <a:srgbClr val="3F3F3F"/>
                </a:solidFill>
                <a:latin typeface="Times New Roman"/>
                <a:cs typeface="Times New Roman"/>
              </a:rPr>
              <a:t> </a:t>
            </a:r>
            <a:r>
              <a:rPr sz="1800" dirty="0">
                <a:solidFill>
                  <a:srgbClr val="3F3F3F"/>
                </a:solidFill>
                <a:latin typeface="Calibri"/>
                <a:cs typeface="Calibri"/>
              </a:rPr>
              <a:t>per</a:t>
            </a:r>
            <a:r>
              <a:rPr sz="1800" spc="100" dirty="0">
                <a:solidFill>
                  <a:srgbClr val="3F3F3F"/>
                </a:solidFill>
                <a:latin typeface="Times New Roman"/>
                <a:cs typeface="Times New Roman"/>
              </a:rPr>
              <a:t> </a:t>
            </a:r>
            <a:r>
              <a:rPr sz="1800" spc="-25" dirty="0">
                <a:solidFill>
                  <a:srgbClr val="3F3F3F"/>
                </a:solidFill>
                <a:latin typeface="Calibri"/>
                <a:cs typeface="Calibri"/>
              </a:rPr>
              <a:t>the</a:t>
            </a:r>
            <a:r>
              <a:rPr sz="1800" spc="-25" dirty="0">
                <a:solidFill>
                  <a:srgbClr val="3F3F3F"/>
                </a:solidFill>
                <a:latin typeface="Times New Roman"/>
                <a:cs typeface="Times New Roman"/>
              </a:rPr>
              <a:t> </a:t>
            </a:r>
            <a:r>
              <a:rPr sz="1800" dirty="0">
                <a:solidFill>
                  <a:srgbClr val="3F3F3F"/>
                </a:solidFill>
                <a:latin typeface="Calibri"/>
                <a:cs typeface="Calibri"/>
              </a:rPr>
              <a:t>Chart</a:t>
            </a:r>
            <a:r>
              <a:rPr sz="1800" spc="-80" dirty="0">
                <a:solidFill>
                  <a:srgbClr val="3F3F3F"/>
                </a:solidFill>
                <a:latin typeface="Times New Roman"/>
                <a:cs typeface="Times New Roman"/>
              </a:rPr>
              <a:t> </a:t>
            </a:r>
            <a:r>
              <a:rPr sz="1800" dirty="0">
                <a:solidFill>
                  <a:srgbClr val="3F3F3F"/>
                </a:solidFill>
                <a:latin typeface="Calibri"/>
                <a:cs typeface="Calibri"/>
              </a:rPr>
              <a:t>below</a:t>
            </a:r>
            <a:r>
              <a:rPr sz="1800" spc="-45" dirty="0">
                <a:solidFill>
                  <a:srgbClr val="3F3F3F"/>
                </a:solidFill>
                <a:latin typeface="Times New Roman"/>
                <a:cs typeface="Times New Roman"/>
              </a:rPr>
              <a:t> </a:t>
            </a:r>
            <a:r>
              <a:rPr sz="1800" dirty="0">
                <a:solidFill>
                  <a:srgbClr val="3F3F3F"/>
                </a:solidFill>
                <a:latin typeface="Calibri"/>
                <a:cs typeface="Calibri"/>
              </a:rPr>
              <a:t>has</a:t>
            </a:r>
            <a:r>
              <a:rPr sz="1800" spc="-50" dirty="0">
                <a:solidFill>
                  <a:srgbClr val="3F3F3F"/>
                </a:solidFill>
                <a:latin typeface="Times New Roman"/>
                <a:cs typeface="Times New Roman"/>
              </a:rPr>
              <a:t> </a:t>
            </a:r>
            <a:r>
              <a:rPr sz="1800" dirty="0">
                <a:solidFill>
                  <a:srgbClr val="3F3F3F"/>
                </a:solidFill>
                <a:latin typeface="Calibri"/>
                <a:cs typeface="Calibri"/>
              </a:rPr>
              <a:t>notified</a:t>
            </a:r>
            <a:r>
              <a:rPr sz="1800" spc="-45" dirty="0">
                <a:solidFill>
                  <a:srgbClr val="3F3F3F"/>
                </a:solidFill>
                <a:latin typeface="Times New Roman"/>
                <a:cs typeface="Times New Roman"/>
              </a:rPr>
              <a:t> </a:t>
            </a:r>
            <a:r>
              <a:rPr sz="1800" spc="-55" dirty="0">
                <a:solidFill>
                  <a:srgbClr val="3F3F3F"/>
                </a:solidFill>
                <a:latin typeface="Calibri"/>
                <a:cs typeface="Calibri"/>
              </a:rPr>
              <a:t>Income−</a:t>
            </a:r>
            <a:r>
              <a:rPr sz="1800" spc="-60" dirty="0">
                <a:solidFill>
                  <a:srgbClr val="3F3F3F"/>
                </a:solidFill>
                <a:latin typeface="Times New Roman"/>
                <a:cs typeface="Times New Roman"/>
              </a:rPr>
              <a:t> </a:t>
            </a:r>
            <a:r>
              <a:rPr sz="1800" dirty="0">
                <a:solidFill>
                  <a:srgbClr val="3F3F3F"/>
                </a:solidFill>
                <a:latin typeface="Calibri"/>
                <a:cs typeface="Calibri"/>
              </a:rPr>
              <a:t>tax</a:t>
            </a:r>
            <a:r>
              <a:rPr sz="1800" spc="-55" dirty="0">
                <a:solidFill>
                  <a:srgbClr val="3F3F3F"/>
                </a:solidFill>
                <a:latin typeface="Times New Roman"/>
                <a:cs typeface="Times New Roman"/>
              </a:rPr>
              <a:t> </a:t>
            </a:r>
            <a:r>
              <a:rPr sz="1800" spc="-10" dirty="0">
                <a:solidFill>
                  <a:srgbClr val="3F3F3F"/>
                </a:solidFill>
                <a:latin typeface="Calibri"/>
                <a:cs typeface="Calibri"/>
              </a:rPr>
              <a:t>Return</a:t>
            </a:r>
            <a:r>
              <a:rPr sz="1800" spc="-50" dirty="0">
                <a:solidFill>
                  <a:srgbClr val="3F3F3F"/>
                </a:solidFill>
                <a:latin typeface="Times New Roman"/>
                <a:cs typeface="Times New Roman"/>
              </a:rPr>
              <a:t> </a:t>
            </a:r>
            <a:r>
              <a:rPr sz="1800" dirty="0">
                <a:solidFill>
                  <a:srgbClr val="3F3F3F"/>
                </a:solidFill>
                <a:latin typeface="Calibri"/>
                <a:cs typeface="Calibri"/>
              </a:rPr>
              <a:t>(ITR)</a:t>
            </a:r>
            <a:r>
              <a:rPr sz="1800" spc="-65" dirty="0">
                <a:solidFill>
                  <a:srgbClr val="3F3F3F"/>
                </a:solidFill>
                <a:latin typeface="Times New Roman"/>
                <a:cs typeface="Times New Roman"/>
              </a:rPr>
              <a:t> </a:t>
            </a:r>
            <a:r>
              <a:rPr sz="1800" dirty="0">
                <a:solidFill>
                  <a:srgbClr val="3F3F3F"/>
                </a:solidFill>
                <a:latin typeface="Calibri"/>
                <a:cs typeface="Calibri"/>
              </a:rPr>
              <a:t>Forms</a:t>
            </a:r>
            <a:r>
              <a:rPr sz="1800" spc="-60" dirty="0">
                <a:solidFill>
                  <a:srgbClr val="3F3F3F"/>
                </a:solidFill>
                <a:latin typeface="Times New Roman"/>
                <a:cs typeface="Times New Roman"/>
              </a:rPr>
              <a:t> </a:t>
            </a:r>
            <a:r>
              <a:rPr sz="1800" spc="-55" dirty="0">
                <a:solidFill>
                  <a:srgbClr val="3F3F3F"/>
                </a:solidFill>
                <a:latin typeface="Calibri"/>
                <a:cs typeface="Calibri"/>
              </a:rPr>
              <a:t>[ITR−1</a:t>
            </a:r>
            <a:r>
              <a:rPr sz="1800" spc="-55" dirty="0">
                <a:solidFill>
                  <a:srgbClr val="3F3F3F"/>
                </a:solidFill>
                <a:latin typeface="Times New Roman"/>
                <a:cs typeface="Times New Roman"/>
              </a:rPr>
              <a:t> </a:t>
            </a:r>
            <a:r>
              <a:rPr sz="1800" dirty="0">
                <a:solidFill>
                  <a:srgbClr val="3F3F3F"/>
                </a:solidFill>
                <a:latin typeface="Calibri"/>
                <a:cs typeface="Calibri"/>
              </a:rPr>
              <a:t>to</a:t>
            </a:r>
            <a:r>
              <a:rPr sz="1800" spc="-60" dirty="0">
                <a:solidFill>
                  <a:srgbClr val="3F3F3F"/>
                </a:solidFill>
                <a:latin typeface="Times New Roman"/>
                <a:cs typeface="Times New Roman"/>
              </a:rPr>
              <a:t> </a:t>
            </a:r>
            <a:r>
              <a:rPr sz="1800" spc="-65" dirty="0">
                <a:solidFill>
                  <a:srgbClr val="3F3F3F"/>
                </a:solidFill>
                <a:latin typeface="Calibri"/>
                <a:cs typeface="Calibri"/>
              </a:rPr>
              <a:t>ITR−7]</a:t>
            </a:r>
            <a:r>
              <a:rPr sz="1800" spc="-50" dirty="0">
                <a:solidFill>
                  <a:srgbClr val="3F3F3F"/>
                </a:solidFill>
                <a:latin typeface="Times New Roman"/>
                <a:cs typeface="Times New Roman"/>
              </a:rPr>
              <a:t> </a:t>
            </a:r>
            <a:r>
              <a:rPr sz="1800" dirty="0">
                <a:solidFill>
                  <a:srgbClr val="3F3F3F"/>
                </a:solidFill>
                <a:latin typeface="Calibri"/>
                <a:cs typeface="Calibri"/>
              </a:rPr>
              <a:t>for</a:t>
            </a:r>
            <a:r>
              <a:rPr sz="1800" spc="-60" dirty="0">
                <a:solidFill>
                  <a:srgbClr val="3F3F3F"/>
                </a:solidFill>
                <a:latin typeface="Times New Roman"/>
                <a:cs typeface="Times New Roman"/>
              </a:rPr>
              <a:t> </a:t>
            </a:r>
            <a:r>
              <a:rPr sz="1800" spc="-10" dirty="0">
                <a:solidFill>
                  <a:srgbClr val="3F3F3F"/>
                </a:solidFill>
                <a:latin typeface="Calibri"/>
                <a:cs typeface="Calibri"/>
              </a:rPr>
              <a:t>furnishing</a:t>
            </a:r>
            <a:r>
              <a:rPr sz="1800" spc="-10" dirty="0">
                <a:solidFill>
                  <a:srgbClr val="3F3F3F"/>
                </a:solidFill>
                <a:latin typeface="Times New Roman"/>
                <a:cs typeface="Times New Roman"/>
              </a:rPr>
              <a:t> </a:t>
            </a:r>
            <a:r>
              <a:rPr sz="1800" dirty="0">
                <a:solidFill>
                  <a:srgbClr val="3F3F3F"/>
                </a:solidFill>
                <a:latin typeface="Calibri"/>
                <a:cs typeface="Calibri"/>
              </a:rPr>
              <a:t>the</a:t>
            </a:r>
            <a:r>
              <a:rPr sz="1800" spc="-45" dirty="0">
                <a:solidFill>
                  <a:srgbClr val="3F3F3F"/>
                </a:solidFill>
                <a:latin typeface="Times New Roman"/>
                <a:cs typeface="Times New Roman"/>
              </a:rPr>
              <a:t> </a:t>
            </a:r>
            <a:r>
              <a:rPr sz="1800" dirty="0">
                <a:solidFill>
                  <a:srgbClr val="3F3F3F"/>
                </a:solidFill>
                <a:latin typeface="Calibri"/>
                <a:cs typeface="Calibri"/>
              </a:rPr>
              <a:t>return</a:t>
            </a:r>
            <a:r>
              <a:rPr sz="1800" spc="-45" dirty="0">
                <a:solidFill>
                  <a:srgbClr val="3F3F3F"/>
                </a:solidFill>
                <a:latin typeface="Times New Roman"/>
                <a:cs typeface="Times New Roman"/>
              </a:rPr>
              <a:t> </a:t>
            </a:r>
            <a:r>
              <a:rPr sz="1800" dirty="0">
                <a:solidFill>
                  <a:srgbClr val="3F3F3F"/>
                </a:solidFill>
                <a:latin typeface="Calibri"/>
                <a:cs typeface="Calibri"/>
              </a:rPr>
              <a:t>of</a:t>
            </a:r>
            <a:r>
              <a:rPr sz="1800" spc="-35" dirty="0">
                <a:solidFill>
                  <a:srgbClr val="3F3F3F"/>
                </a:solidFill>
                <a:latin typeface="Times New Roman"/>
                <a:cs typeface="Times New Roman"/>
              </a:rPr>
              <a:t> </a:t>
            </a:r>
            <a:r>
              <a:rPr sz="1800" dirty="0">
                <a:solidFill>
                  <a:srgbClr val="3F3F3F"/>
                </a:solidFill>
                <a:latin typeface="Calibri"/>
                <a:cs typeface="Calibri"/>
              </a:rPr>
              <a:t>income</a:t>
            </a:r>
            <a:r>
              <a:rPr sz="1800" spc="-45" dirty="0">
                <a:solidFill>
                  <a:srgbClr val="3F3F3F"/>
                </a:solidFill>
                <a:latin typeface="Times New Roman"/>
                <a:cs typeface="Times New Roman"/>
              </a:rPr>
              <a:t> </a:t>
            </a:r>
            <a:r>
              <a:rPr sz="1800" dirty="0">
                <a:solidFill>
                  <a:srgbClr val="3F3F3F"/>
                </a:solidFill>
                <a:latin typeface="Calibri"/>
                <a:cs typeface="Calibri"/>
              </a:rPr>
              <a:t>for</a:t>
            </a:r>
            <a:r>
              <a:rPr sz="1800" spc="-50" dirty="0">
                <a:solidFill>
                  <a:srgbClr val="3F3F3F"/>
                </a:solidFill>
                <a:latin typeface="Times New Roman"/>
                <a:cs typeface="Times New Roman"/>
              </a:rPr>
              <a:t> </a:t>
            </a:r>
            <a:r>
              <a:rPr sz="1800" dirty="0">
                <a:solidFill>
                  <a:srgbClr val="3F3F3F"/>
                </a:solidFill>
                <a:latin typeface="Calibri"/>
                <a:cs typeface="Calibri"/>
              </a:rPr>
              <a:t>the</a:t>
            </a:r>
            <a:r>
              <a:rPr sz="1800" spc="-45" dirty="0">
                <a:solidFill>
                  <a:srgbClr val="3F3F3F"/>
                </a:solidFill>
                <a:latin typeface="Times New Roman"/>
                <a:cs typeface="Times New Roman"/>
              </a:rPr>
              <a:t> </a:t>
            </a:r>
            <a:r>
              <a:rPr sz="1800" dirty="0">
                <a:solidFill>
                  <a:srgbClr val="3F3F3F"/>
                </a:solidFill>
                <a:latin typeface="Calibri"/>
                <a:cs typeface="Calibri"/>
              </a:rPr>
              <a:t>Financial</a:t>
            </a:r>
            <a:r>
              <a:rPr sz="1800" spc="-35" dirty="0">
                <a:solidFill>
                  <a:srgbClr val="3F3F3F"/>
                </a:solidFill>
                <a:latin typeface="Times New Roman"/>
                <a:cs typeface="Times New Roman"/>
              </a:rPr>
              <a:t> </a:t>
            </a:r>
            <a:r>
              <a:rPr sz="1800" spc="-20" dirty="0">
                <a:solidFill>
                  <a:srgbClr val="3F3F3F"/>
                </a:solidFill>
                <a:latin typeface="Calibri"/>
                <a:cs typeface="Calibri"/>
              </a:rPr>
              <a:t>Year</a:t>
            </a:r>
            <a:r>
              <a:rPr sz="1800" spc="-45" dirty="0">
                <a:solidFill>
                  <a:srgbClr val="3F3F3F"/>
                </a:solidFill>
                <a:latin typeface="Times New Roman"/>
                <a:cs typeface="Times New Roman"/>
              </a:rPr>
              <a:t> </a:t>
            </a:r>
            <a:r>
              <a:rPr sz="1800" spc="-50" dirty="0">
                <a:solidFill>
                  <a:srgbClr val="3F3F3F"/>
                </a:solidFill>
                <a:latin typeface="Calibri"/>
                <a:cs typeface="Calibri"/>
              </a:rPr>
              <a:t>2025−26,</a:t>
            </a:r>
            <a:r>
              <a:rPr sz="1800" spc="-45" dirty="0">
                <a:solidFill>
                  <a:srgbClr val="3F3F3F"/>
                </a:solidFill>
                <a:latin typeface="Times New Roman"/>
                <a:cs typeface="Times New Roman"/>
              </a:rPr>
              <a:t> </a:t>
            </a:r>
            <a:r>
              <a:rPr sz="1800" spc="-10" dirty="0">
                <a:solidFill>
                  <a:srgbClr val="3F3F3F"/>
                </a:solidFill>
                <a:latin typeface="Calibri"/>
                <a:cs typeface="Calibri"/>
              </a:rPr>
              <a:t>corresponding</a:t>
            </a:r>
            <a:r>
              <a:rPr sz="1800" spc="-35" dirty="0">
                <a:solidFill>
                  <a:srgbClr val="3F3F3F"/>
                </a:solidFill>
                <a:latin typeface="Times New Roman"/>
                <a:cs typeface="Times New Roman"/>
              </a:rPr>
              <a:t> </a:t>
            </a:r>
            <a:r>
              <a:rPr sz="1800" dirty="0">
                <a:solidFill>
                  <a:srgbClr val="3F3F3F"/>
                </a:solidFill>
                <a:latin typeface="Calibri"/>
                <a:cs typeface="Calibri"/>
              </a:rPr>
              <a:t>to</a:t>
            </a:r>
            <a:r>
              <a:rPr sz="1800" spc="-50" dirty="0">
                <a:solidFill>
                  <a:srgbClr val="3F3F3F"/>
                </a:solidFill>
                <a:latin typeface="Times New Roman"/>
                <a:cs typeface="Times New Roman"/>
              </a:rPr>
              <a:t> </a:t>
            </a:r>
            <a:r>
              <a:rPr sz="1800" dirty="0">
                <a:solidFill>
                  <a:srgbClr val="3F3F3F"/>
                </a:solidFill>
                <a:latin typeface="Calibri"/>
                <a:cs typeface="Calibri"/>
              </a:rPr>
              <a:t>the</a:t>
            </a:r>
            <a:r>
              <a:rPr sz="1800" spc="-45" dirty="0">
                <a:solidFill>
                  <a:srgbClr val="3F3F3F"/>
                </a:solidFill>
                <a:latin typeface="Times New Roman"/>
                <a:cs typeface="Times New Roman"/>
              </a:rPr>
              <a:t> </a:t>
            </a:r>
            <a:r>
              <a:rPr sz="1800" spc="-10" dirty="0">
                <a:solidFill>
                  <a:srgbClr val="3F3F3F"/>
                </a:solidFill>
                <a:latin typeface="Calibri"/>
                <a:cs typeface="Calibri"/>
              </a:rPr>
              <a:t>Assessment</a:t>
            </a:r>
            <a:r>
              <a:rPr sz="1800" spc="-10" dirty="0">
                <a:solidFill>
                  <a:srgbClr val="3F3F3F"/>
                </a:solidFill>
                <a:latin typeface="Times New Roman"/>
                <a:cs typeface="Times New Roman"/>
              </a:rPr>
              <a:t> </a:t>
            </a:r>
            <a:r>
              <a:rPr sz="1800" spc="-25" dirty="0">
                <a:solidFill>
                  <a:srgbClr val="3F3F3F"/>
                </a:solidFill>
                <a:latin typeface="Calibri"/>
                <a:cs typeface="Calibri"/>
              </a:rPr>
              <a:t>Year</a:t>
            </a:r>
            <a:r>
              <a:rPr sz="1800" spc="-85" dirty="0">
                <a:solidFill>
                  <a:srgbClr val="3F3F3F"/>
                </a:solidFill>
                <a:latin typeface="Times New Roman"/>
                <a:cs typeface="Times New Roman"/>
              </a:rPr>
              <a:t> </a:t>
            </a:r>
            <a:r>
              <a:rPr sz="1800" spc="-10" dirty="0">
                <a:solidFill>
                  <a:srgbClr val="3F3F3F"/>
                </a:solidFill>
                <a:latin typeface="Calibri"/>
                <a:cs typeface="Calibri"/>
              </a:rPr>
              <a:t>2026−27.</a:t>
            </a:r>
            <a:endParaRPr sz="1800">
              <a:latin typeface="Calibri"/>
              <a:cs typeface="Calibri"/>
            </a:endParaRPr>
          </a:p>
          <a:p>
            <a:pPr marL="12700">
              <a:lnSpc>
                <a:spcPct val="100000"/>
              </a:lnSpc>
              <a:spcBef>
                <a:spcPts val="985"/>
              </a:spcBef>
            </a:pPr>
            <a:r>
              <a:rPr sz="1800" b="1" spc="-10" dirty="0">
                <a:solidFill>
                  <a:srgbClr val="3F3F3F"/>
                </a:solidFill>
                <a:latin typeface="Calibri"/>
                <a:cs typeface="Calibri"/>
              </a:rPr>
              <a:t>Background:</a:t>
            </a:r>
            <a:endParaRPr sz="1800">
              <a:latin typeface="Calibri"/>
              <a:cs typeface="Calibri"/>
            </a:endParaRPr>
          </a:p>
        </p:txBody>
      </p:sp>
      <p:grpSp>
        <p:nvGrpSpPr>
          <p:cNvPr id="4" name="object 4"/>
          <p:cNvGrpSpPr/>
          <p:nvPr/>
        </p:nvGrpSpPr>
        <p:grpSpPr>
          <a:xfrm>
            <a:off x="639760" y="2054230"/>
            <a:ext cx="7900034" cy="4493260"/>
            <a:chOff x="639760" y="2054230"/>
            <a:chExt cx="7900034" cy="4493260"/>
          </a:xfrm>
        </p:grpSpPr>
        <p:sp>
          <p:nvSpPr>
            <p:cNvPr id="5" name="object 5"/>
            <p:cNvSpPr/>
            <p:nvPr/>
          </p:nvSpPr>
          <p:spPr>
            <a:xfrm>
              <a:off x="646099" y="4894745"/>
              <a:ext cx="7887334" cy="1005840"/>
            </a:xfrm>
            <a:custGeom>
              <a:avLst/>
              <a:gdLst/>
              <a:ahLst/>
              <a:cxnLst/>
              <a:rect l="l" t="t" r="r" b="b"/>
              <a:pathLst>
                <a:path w="7887334" h="1005839">
                  <a:moveTo>
                    <a:pt x="814133" y="0"/>
                  </a:moveTo>
                  <a:lnTo>
                    <a:pt x="0" y="0"/>
                  </a:lnTo>
                  <a:lnTo>
                    <a:pt x="0" y="1005789"/>
                  </a:lnTo>
                  <a:lnTo>
                    <a:pt x="814133" y="1005789"/>
                  </a:lnTo>
                  <a:lnTo>
                    <a:pt x="814133" y="0"/>
                  </a:lnTo>
                  <a:close/>
                </a:path>
                <a:path w="7887334" h="1005839">
                  <a:moveTo>
                    <a:pt x="7886776" y="0"/>
                  </a:moveTo>
                  <a:lnTo>
                    <a:pt x="5222062" y="0"/>
                  </a:lnTo>
                  <a:lnTo>
                    <a:pt x="3160585" y="0"/>
                  </a:lnTo>
                  <a:lnTo>
                    <a:pt x="814146" y="0"/>
                  </a:lnTo>
                  <a:lnTo>
                    <a:pt x="814146" y="1005789"/>
                  </a:lnTo>
                  <a:lnTo>
                    <a:pt x="3160585" y="1005789"/>
                  </a:lnTo>
                  <a:lnTo>
                    <a:pt x="5222062" y="1005789"/>
                  </a:lnTo>
                  <a:lnTo>
                    <a:pt x="7886776" y="1005789"/>
                  </a:lnTo>
                  <a:lnTo>
                    <a:pt x="7886776" y="0"/>
                  </a:lnTo>
                  <a:close/>
                </a:path>
              </a:pathLst>
            </a:custGeom>
            <a:solidFill>
              <a:srgbClr val="F5D9CC"/>
            </a:solidFill>
          </p:spPr>
          <p:txBody>
            <a:bodyPr wrap="square" lIns="0" tIns="0" rIns="0" bIns="0" rtlCol="0"/>
            <a:lstStyle/>
            <a:p>
              <a:endParaRPr/>
            </a:p>
          </p:txBody>
        </p:sp>
        <p:sp>
          <p:nvSpPr>
            <p:cNvPr id="6" name="object 6"/>
            <p:cNvSpPr/>
            <p:nvPr/>
          </p:nvSpPr>
          <p:spPr>
            <a:xfrm>
              <a:off x="646099" y="5900534"/>
              <a:ext cx="7887334" cy="640080"/>
            </a:xfrm>
            <a:custGeom>
              <a:avLst/>
              <a:gdLst/>
              <a:ahLst/>
              <a:cxnLst/>
              <a:rect l="l" t="t" r="r" b="b"/>
              <a:pathLst>
                <a:path w="7887334" h="640079">
                  <a:moveTo>
                    <a:pt x="814133" y="0"/>
                  </a:moveTo>
                  <a:lnTo>
                    <a:pt x="0" y="0"/>
                  </a:lnTo>
                  <a:lnTo>
                    <a:pt x="0" y="640003"/>
                  </a:lnTo>
                  <a:lnTo>
                    <a:pt x="814133" y="640003"/>
                  </a:lnTo>
                  <a:lnTo>
                    <a:pt x="814133" y="0"/>
                  </a:lnTo>
                  <a:close/>
                </a:path>
                <a:path w="7887334" h="640079">
                  <a:moveTo>
                    <a:pt x="7886776" y="0"/>
                  </a:moveTo>
                  <a:lnTo>
                    <a:pt x="5222062" y="0"/>
                  </a:lnTo>
                  <a:lnTo>
                    <a:pt x="3160585" y="0"/>
                  </a:lnTo>
                  <a:lnTo>
                    <a:pt x="814146" y="0"/>
                  </a:lnTo>
                  <a:lnTo>
                    <a:pt x="814146" y="640003"/>
                  </a:lnTo>
                  <a:lnTo>
                    <a:pt x="3160585" y="640003"/>
                  </a:lnTo>
                  <a:lnTo>
                    <a:pt x="5222062" y="640003"/>
                  </a:lnTo>
                  <a:lnTo>
                    <a:pt x="7886776" y="640003"/>
                  </a:lnTo>
                  <a:lnTo>
                    <a:pt x="7886776" y="0"/>
                  </a:lnTo>
                  <a:close/>
                </a:path>
              </a:pathLst>
            </a:custGeom>
            <a:solidFill>
              <a:srgbClr val="FAEDE7"/>
            </a:solidFill>
          </p:spPr>
          <p:txBody>
            <a:bodyPr wrap="square" lIns="0" tIns="0" rIns="0" bIns="0" rtlCol="0"/>
            <a:lstStyle/>
            <a:p>
              <a:endParaRPr/>
            </a:p>
          </p:txBody>
        </p:sp>
        <p:sp>
          <p:nvSpPr>
            <p:cNvPr id="7" name="object 7"/>
            <p:cNvSpPr/>
            <p:nvPr/>
          </p:nvSpPr>
          <p:spPr>
            <a:xfrm>
              <a:off x="639764" y="2054230"/>
              <a:ext cx="7900034" cy="4493260"/>
            </a:xfrm>
            <a:custGeom>
              <a:avLst/>
              <a:gdLst/>
              <a:ahLst/>
              <a:cxnLst/>
              <a:rect l="l" t="t" r="r" b="b"/>
              <a:pathLst>
                <a:path w="7900034" h="4493259">
                  <a:moveTo>
                    <a:pt x="820483" y="0"/>
                  </a:moveTo>
                  <a:lnTo>
                    <a:pt x="820483" y="4492658"/>
                  </a:lnTo>
                </a:path>
                <a:path w="7900034" h="4493259">
                  <a:moveTo>
                    <a:pt x="3166928" y="0"/>
                  </a:moveTo>
                  <a:lnTo>
                    <a:pt x="3166928" y="4492658"/>
                  </a:lnTo>
                </a:path>
                <a:path w="7900034" h="4493259">
                  <a:moveTo>
                    <a:pt x="5228397" y="0"/>
                  </a:moveTo>
                  <a:lnTo>
                    <a:pt x="5228397" y="4492658"/>
                  </a:lnTo>
                </a:path>
                <a:path w="7900034" h="4493259">
                  <a:moveTo>
                    <a:pt x="0" y="3846292"/>
                  </a:moveTo>
                  <a:lnTo>
                    <a:pt x="7899466" y="3846292"/>
                  </a:lnTo>
                </a:path>
                <a:path w="7900034" h="4493259">
                  <a:moveTo>
                    <a:pt x="6345" y="0"/>
                  </a:moveTo>
                  <a:lnTo>
                    <a:pt x="6345" y="4492658"/>
                  </a:lnTo>
                </a:path>
                <a:path w="7900034" h="4493259">
                  <a:moveTo>
                    <a:pt x="7893111" y="0"/>
                  </a:moveTo>
                  <a:lnTo>
                    <a:pt x="7893111" y="4492658"/>
                  </a:lnTo>
                </a:path>
                <a:path w="7900034" h="4493259">
                  <a:moveTo>
                    <a:pt x="0" y="4486306"/>
                  </a:moveTo>
                  <a:lnTo>
                    <a:pt x="7899466" y="4486306"/>
                  </a:lnTo>
                </a:path>
              </a:pathLst>
            </a:custGeom>
            <a:ln w="12699">
              <a:solidFill>
                <a:srgbClr val="FFFFFF"/>
              </a:solidFill>
            </a:ln>
          </p:spPr>
          <p:txBody>
            <a:bodyPr wrap="square" lIns="0" tIns="0" rIns="0" bIns="0" rtlCol="0"/>
            <a:lstStyle/>
            <a:p>
              <a:endParaRPr/>
            </a:p>
          </p:txBody>
        </p:sp>
      </p:grpSp>
      <p:graphicFrame>
        <p:nvGraphicFramePr>
          <p:cNvPr id="8" name="object 8"/>
          <p:cNvGraphicFramePr>
            <a:graphicFrameLocks noGrp="1"/>
          </p:cNvGraphicFramePr>
          <p:nvPr/>
        </p:nvGraphicFramePr>
        <p:xfrm>
          <a:off x="646110" y="2060569"/>
          <a:ext cx="7886063" cy="2830195"/>
        </p:xfrm>
        <a:graphic>
          <a:graphicData uri="http://schemas.openxmlformats.org/drawingml/2006/table">
            <a:tbl>
              <a:tblPr firstRow="1" bandRow="1">
                <a:tableStyleId>{2D5ABB26-0587-4C30-8999-92F81FD0307C}</a:tableStyleId>
              </a:tblPr>
              <a:tblGrid>
                <a:gridCol w="814069">
                  <a:extLst>
                    <a:ext uri="{9D8B030D-6E8A-4147-A177-3AD203B41FA5}">
                      <a16:colId xmlns:a16="http://schemas.microsoft.com/office/drawing/2014/main" val="20000"/>
                    </a:ext>
                  </a:extLst>
                </a:gridCol>
                <a:gridCol w="2346325">
                  <a:extLst>
                    <a:ext uri="{9D8B030D-6E8A-4147-A177-3AD203B41FA5}">
                      <a16:colId xmlns:a16="http://schemas.microsoft.com/office/drawing/2014/main" val="20001"/>
                    </a:ext>
                  </a:extLst>
                </a:gridCol>
                <a:gridCol w="2061209">
                  <a:extLst>
                    <a:ext uri="{9D8B030D-6E8A-4147-A177-3AD203B41FA5}">
                      <a16:colId xmlns:a16="http://schemas.microsoft.com/office/drawing/2014/main" val="20002"/>
                    </a:ext>
                  </a:extLst>
                </a:gridCol>
                <a:gridCol w="2664460">
                  <a:extLst>
                    <a:ext uri="{9D8B030D-6E8A-4147-A177-3AD203B41FA5}">
                      <a16:colId xmlns:a16="http://schemas.microsoft.com/office/drawing/2014/main" val="20003"/>
                    </a:ext>
                  </a:extLst>
                </a:gridCol>
              </a:tblGrid>
              <a:tr h="365125">
                <a:tc>
                  <a:txBody>
                    <a:bodyPr/>
                    <a:lstStyle/>
                    <a:p>
                      <a:pPr marL="91440">
                        <a:lnSpc>
                          <a:spcPct val="100000"/>
                        </a:lnSpc>
                        <a:spcBef>
                          <a:spcPts val="244"/>
                        </a:spcBef>
                      </a:pPr>
                      <a:r>
                        <a:rPr sz="1800" b="1" spc="-20" dirty="0">
                          <a:solidFill>
                            <a:srgbClr val="FFFFFF"/>
                          </a:solidFill>
                          <a:latin typeface="Calibri"/>
                          <a:cs typeface="Calibri"/>
                        </a:rPr>
                        <a:t>S.No</a:t>
                      </a:r>
                      <a:endParaRPr sz="1800">
                        <a:latin typeface="Calibri"/>
                        <a:cs typeface="Calibri"/>
                      </a:endParaRPr>
                    </a:p>
                  </a:txBody>
                  <a:tcPr marL="0" marR="0" marT="31114" marB="0">
                    <a:lnT w="12700">
                      <a:solidFill>
                        <a:srgbClr val="FFFFFF"/>
                      </a:solidFill>
                      <a:prstDash val="solid"/>
                    </a:lnT>
                    <a:lnB w="38100">
                      <a:solidFill>
                        <a:srgbClr val="FFFFFF"/>
                      </a:solidFill>
                      <a:prstDash val="solid"/>
                    </a:lnB>
                    <a:solidFill>
                      <a:srgbClr val="E48211"/>
                    </a:solidFill>
                  </a:tcPr>
                </a:tc>
                <a:tc>
                  <a:txBody>
                    <a:bodyPr/>
                    <a:lstStyle/>
                    <a:p>
                      <a:pPr marL="91440">
                        <a:lnSpc>
                          <a:spcPct val="100000"/>
                        </a:lnSpc>
                        <a:spcBef>
                          <a:spcPts val="244"/>
                        </a:spcBef>
                      </a:pPr>
                      <a:r>
                        <a:rPr sz="1800" b="1" spc="-10" dirty="0">
                          <a:solidFill>
                            <a:srgbClr val="FFFFFF"/>
                          </a:solidFill>
                          <a:latin typeface="Calibri"/>
                          <a:cs typeface="Calibri"/>
                        </a:rPr>
                        <a:t>Notifications</a:t>
                      </a:r>
                      <a:r>
                        <a:rPr sz="1800" dirty="0">
                          <a:solidFill>
                            <a:srgbClr val="FFFFFF"/>
                          </a:solidFill>
                          <a:latin typeface="Times New Roman"/>
                          <a:cs typeface="Times New Roman"/>
                        </a:rPr>
                        <a:t> </a:t>
                      </a:r>
                      <a:r>
                        <a:rPr sz="1800" b="1" spc="-25" dirty="0">
                          <a:solidFill>
                            <a:srgbClr val="FFFFFF"/>
                          </a:solidFill>
                          <a:latin typeface="Calibri"/>
                          <a:cs typeface="Calibri"/>
                        </a:rPr>
                        <a:t>Nos</a:t>
                      </a:r>
                      <a:endParaRPr sz="1800">
                        <a:latin typeface="Calibri"/>
                        <a:cs typeface="Calibri"/>
                      </a:endParaRPr>
                    </a:p>
                  </a:txBody>
                  <a:tcPr marL="0" marR="0" marT="31114" marB="0">
                    <a:lnT w="12700">
                      <a:solidFill>
                        <a:srgbClr val="FFFFFF"/>
                      </a:solidFill>
                      <a:prstDash val="solid"/>
                    </a:lnT>
                    <a:lnB w="38100">
                      <a:solidFill>
                        <a:srgbClr val="FFFFFF"/>
                      </a:solidFill>
                      <a:prstDash val="solid"/>
                    </a:lnB>
                    <a:solidFill>
                      <a:srgbClr val="E48211"/>
                    </a:solidFill>
                  </a:tcPr>
                </a:tc>
                <a:tc>
                  <a:txBody>
                    <a:bodyPr/>
                    <a:lstStyle/>
                    <a:p>
                      <a:pPr marL="91440">
                        <a:lnSpc>
                          <a:spcPct val="100000"/>
                        </a:lnSpc>
                        <a:spcBef>
                          <a:spcPts val="244"/>
                        </a:spcBef>
                      </a:pPr>
                      <a:r>
                        <a:rPr sz="1800" b="1" dirty="0">
                          <a:solidFill>
                            <a:srgbClr val="FFFFFF"/>
                          </a:solidFill>
                          <a:latin typeface="Calibri"/>
                          <a:cs typeface="Calibri"/>
                        </a:rPr>
                        <a:t>Date</a:t>
                      </a:r>
                      <a:r>
                        <a:rPr sz="1800" spc="-90" dirty="0">
                          <a:solidFill>
                            <a:srgbClr val="FFFFFF"/>
                          </a:solidFill>
                          <a:latin typeface="Times New Roman"/>
                          <a:cs typeface="Times New Roman"/>
                        </a:rPr>
                        <a:t> </a:t>
                      </a:r>
                      <a:r>
                        <a:rPr sz="1800" b="1" dirty="0">
                          <a:solidFill>
                            <a:srgbClr val="FFFFFF"/>
                          </a:solidFill>
                          <a:latin typeface="Calibri"/>
                          <a:cs typeface="Calibri"/>
                        </a:rPr>
                        <a:t>of</a:t>
                      </a:r>
                      <a:r>
                        <a:rPr sz="1800" spc="-85" dirty="0">
                          <a:solidFill>
                            <a:srgbClr val="FFFFFF"/>
                          </a:solidFill>
                          <a:latin typeface="Times New Roman"/>
                          <a:cs typeface="Times New Roman"/>
                        </a:rPr>
                        <a:t> </a:t>
                      </a:r>
                      <a:r>
                        <a:rPr sz="1800" b="1" spc="-10" dirty="0">
                          <a:solidFill>
                            <a:srgbClr val="FFFFFF"/>
                          </a:solidFill>
                          <a:latin typeface="Calibri"/>
                          <a:cs typeface="Calibri"/>
                        </a:rPr>
                        <a:t>Notification</a:t>
                      </a:r>
                      <a:endParaRPr sz="1800">
                        <a:latin typeface="Calibri"/>
                        <a:cs typeface="Calibri"/>
                      </a:endParaRPr>
                    </a:p>
                  </a:txBody>
                  <a:tcPr marL="0" marR="0" marT="31114" marB="0">
                    <a:lnT w="12700">
                      <a:solidFill>
                        <a:srgbClr val="FFFFFF"/>
                      </a:solidFill>
                      <a:prstDash val="solid"/>
                    </a:lnT>
                    <a:lnB w="38100">
                      <a:solidFill>
                        <a:srgbClr val="FFFFFF"/>
                      </a:solidFill>
                      <a:prstDash val="solid"/>
                    </a:lnB>
                    <a:solidFill>
                      <a:srgbClr val="E48211"/>
                    </a:solidFill>
                  </a:tcPr>
                </a:tc>
                <a:tc>
                  <a:txBody>
                    <a:bodyPr/>
                    <a:lstStyle/>
                    <a:p>
                      <a:pPr marL="92075">
                        <a:lnSpc>
                          <a:spcPct val="100000"/>
                        </a:lnSpc>
                        <a:spcBef>
                          <a:spcPts val="244"/>
                        </a:spcBef>
                      </a:pPr>
                      <a:r>
                        <a:rPr sz="1800" b="1" dirty="0">
                          <a:solidFill>
                            <a:srgbClr val="FFFFFF"/>
                          </a:solidFill>
                          <a:latin typeface="Calibri"/>
                          <a:cs typeface="Calibri"/>
                        </a:rPr>
                        <a:t>ITR</a:t>
                      </a:r>
                      <a:r>
                        <a:rPr sz="1800" spc="-75" dirty="0">
                          <a:solidFill>
                            <a:srgbClr val="FFFFFF"/>
                          </a:solidFill>
                          <a:latin typeface="Times New Roman"/>
                          <a:cs typeface="Times New Roman"/>
                        </a:rPr>
                        <a:t> </a:t>
                      </a:r>
                      <a:r>
                        <a:rPr sz="1800" b="1" dirty="0">
                          <a:solidFill>
                            <a:srgbClr val="FFFFFF"/>
                          </a:solidFill>
                          <a:latin typeface="Calibri"/>
                          <a:cs typeface="Calibri"/>
                        </a:rPr>
                        <a:t>forms</a:t>
                      </a:r>
                      <a:r>
                        <a:rPr sz="1800" spc="-65" dirty="0">
                          <a:solidFill>
                            <a:srgbClr val="FFFFFF"/>
                          </a:solidFill>
                          <a:latin typeface="Times New Roman"/>
                          <a:cs typeface="Times New Roman"/>
                        </a:rPr>
                        <a:t> </a:t>
                      </a:r>
                      <a:r>
                        <a:rPr sz="1800" b="1" spc="-10" dirty="0">
                          <a:solidFill>
                            <a:srgbClr val="FFFFFF"/>
                          </a:solidFill>
                          <a:latin typeface="Calibri"/>
                          <a:cs typeface="Calibri"/>
                        </a:rPr>
                        <a:t>Notified</a:t>
                      </a:r>
                      <a:endParaRPr sz="1800">
                        <a:latin typeface="Calibri"/>
                        <a:cs typeface="Calibri"/>
                      </a:endParaRPr>
                    </a:p>
                  </a:txBody>
                  <a:tcPr marL="0" marR="0" marT="31114" marB="0">
                    <a:lnT w="12700">
                      <a:solidFill>
                        <a:srgbClr val="FFFFFF"/>
                      </a:solidFill>
                      <a:prstDash val="solid"/>
                    </a:lnT>
                    <a:lnB w="38100">
                      <a:solidFill>
                        <a:srgbClr val="FFFFFF"/>
                      </a:solidFill>
                      <a:prstDash val="solid"/>
                    </a:lnB>
                    <a:solidFill>
                      <a:srgbClr val="E48211"/>
                    </a:solidFill>
                  </a:tcPr>
                </a:tc>
                <a:extLst>
                  <a:ext uri="{0D108BD9-81ED-4DB2-BD59-A6C34878D82A}">
                    <a16:rowId xmlns:a16="http://schemas.microsoft.com/office/drawing/2014/main" val="10000"/>
                  </a:ext>
                </a:extLst>
              </a:tr>
              <a:tr h="639445">
                <a:tc>
                  <a:txBody>
                    <a:bodyPr/>
                    <a:lstStyle/>
                    <a:p>
                      <a:pPr marL="91440">
                        <a:lnSpc>
                          <a:spcPct val="100000"/>
                        </a:lnSpc>
                        <a:spcBef>
                          <a:spcPts val="245"/>
                        </a:spcBef>
                      </a:pPr>
                      <a:r>
                        <a:rPr sz="1800" spc="-50" dirty="0">
                          <a:latin typeface="Calibri"/>
                          <a:cs typeface="Calibri"/>
                        </a:rPr>
                        <a:t>1</a:t>
                      </a:r>
                      <a:endParaRPr sz="1800">
                        <a:latin typeface="Calibri"/>
                        <a:cs typeface="Calibri"/>
                      </a:endParaRPr>
                    </a:p>
                  </a:txBody>
                  <a:tcPr marL="0" marR="0" marT="31115" marB="0">
                    <a:lnT w="38100">
                      <a:solidFill>
                        <a:srgbClr val="FFFFFF"/>
                      </a:solidFill>
                      <a:prstDash val="solid"/>
                    </a:lnT>
                    <a:lnB w="12700">
                      <a:solidFill>
                        <a:srgbClr val="FFFFFF"/>
                      </a:solidFill>
                      <a:prstDash val="solid"/>
                    </a:lnB>
                    <a:solidFill>
                      <a:srgbClr val="F5D9CC"/>
                    </a:solidFill>
                  </a:tcPr>
                </a:tc>
                <a:tc>
                  <a:txBody>
                    <a:bodyPr/>
                    <a:lstStyle/>
                    <a:p>
                      <a:pPr marL="91440">
                        <a:lnSpc>
                          <a:spcPct val="100000"/>
                        </a:lnSpc>
                        <a:spcBef>
                          <a:spcPts val="245"/>
                        </a:spcBef>
                      </a:pPr>
                      <a:r>
                        <a:rPr sz="1800" b="1" dirty="0">
                          <a:latin typeface="Calibri"/>
                          <a:cs typeface="Calibri"/>
                        </a:rPr>
                        <a:t>No.</a:t>
                      </a:r>
                      <a:r>
                        <a:rPr sz="1800" spc="-65" dirty="0">
                          <a:latin typeface="Times New Roman"/>
                          <a:cs typeface="Times New Roman"/>
                        </a:rPr>
                        <a:t> </a:t>
                      </a:r>
                      <a:r>
                        <a:rPr sz="1800" dirty="0">
                          <a:latin typeface="Calibri"/>
                          <a:cs typeface="Calibri"/>
                        </a:rPr>
                        <a:t>45</a:t>
                      </a:r>
                      <a:r>
                        <a:rPr sz="1800" spc="-40" dirty="0">
                          <a:latin typeface="Times New Roman"/>
                          <a:cs typeface="Times New Roman"/>
                        </a:rPr>
                        <a:t> </a:t>
                      </a:r>
                      <a:r>
                        <a:rPr sz="1800" spc="-10" dirty="0">
                          <a:latin typeface="Calibri"/>
                          <a:cs typeface="Calibri"/>
                        </a:rPr>
                        <a:t>/2026</a:t>
                      </a:r>
                      <a:endParaRPr sz="1800">
                        <a:latin typeface="Calibri"/>
                        <a:cs typeface="Calibri"/>
                      </a:endParaRPr>
                    </a:p>
                  </a:txBody>
                  <a:tcPr marL="0" marR="0" marT="31115" marB="0">
                    <a:lnT w="38100">
                      <a:solidFill>
                        <a:srgbClr val="FFFFFF"/>
                      </a:solidFill>
                      <a:prstDash val="solid"/>
                    </a:lnT>
                    <a:lnB w="12700">
                      <a:solidFill>
                        <a:srgbClr val="FFFFFF"/>
                      </a:solidFill>
                      <a:prstDash val="solid"/>
                    </a:lnB>
                    <a:solidFill>
                      <a:srgbClr val="F5D9CC"/>
                    </a:solidFill>
                  </a:tcPr>
                </a:tc>
                <a:tc>
                  <a:txBody>
                    <a:bodyPr/>
                    <a:lstStyle/>
                    <a:p>
                      <a:pPr marL="91440">
                        <a:lnSpc>
                          <a:spcPct val="100000"/>
                        </a:lnSpc>
                        <a:spcBef>
                          <a:spcPts val="245"/>
                        </a:spcBef>
                      </a:pPr>
                      <a:r>
                        <a:rPr sz="1800" dirty="0">
                          <a:latin typeface="Calibri"/>
                          <a:cs typeface="Calibri"/>
                        </a:rPr>
                        <a:t>30th</a:t>
                      </a:r>
                      <a:r>
                        <a:rPr sz="1800" spc="-95" dirty="0">
                          <a:latin typeface="Times New Roman"/>
                          <a:cs typeface="Times New Roman"/>
                        </a:rPr>
                        <a:t> </a:t>
                      </a:r>
                      <a:r>
                        <a:rPr sz="1800" dirty="0">
                          <a:latin typeface="Calibri"/>
                          <a:cs typeface="Calibri"/>
                        </a:rPr>
                        <a:t>March,</a:t>
                      </a:r>
                      <a:r>
                        <a:rPr sz="1800" spc="-90" dirty="0">
                          <a:latin typeface="Times New Roman"/>
                          <a:cs typeface="Times New Roman"/>
                        </a:rPr>
                        <a:t> </a:t>
                      </a:r>
                      <a:r>
                        <a:rPr sz="1800" spc="-20" dirty="0">
                          <a:latin typeface="Calibri"/>
                          <a:cs typeface="Calibri"/>
                        </a:rPr>
                        <a:t>2026</a:t>
                      </a:r>
                      <a:endParaRPr sz="1800">
                        <a:latin typeface="Calibri"/>
                        <a:cs typeface="Calibri"/>
                      </a:endParaRPr>
                    </a:p>
                  </a:txBody>
                  <a:tcPr marL="0" marR="0" marT="31115" marB="0">
                    <a:lnT w="38100">
                      <a:solidFill>
                        <a:srgbClr val="FFFFFF"/>
                      </a:solidFill>
                      <a:prstDash val="solid"/>
                    </a:lnT>
                    <a:lnB w="12700">
                      <a:solidFill>
                        <a:srgbClr val="FFFFFF"/>
                      </a:solidFill>
                      <a:prstDash val="solid"/>
                    </a:lnB>
                    <a:solidFill>
                      <a:srgbClr val="F5D9CC"/>
                    </a:solidFill>
                  </a:tcPr>
                </a:tc>
                <a:tc>
                  <a:txBody>
                    <a:bodyPr/>
                    <a:lstStyle/>
                    <a:p>
                      <a:pPr marL="92075">
                        <a:lnSpc>
                          <a:spcPct val="100000"/>
                        </a:lnSpc>
                        <a:spcBef>
                          <a:spcPts val="245"/>
                        </a:spcBef>
                      </a:pPr>
                      <a:r>
                        <a:rPr sz="1800" dirty="0">
                          <a:latin typeface="Calibri"/>
                          <a:cs typeface="Calibri"/>
                        </a:rPr>
                        <a:t>ITR</a:t>
                      </a:r>
                      <a:r>
                        <a:rPr sz="1800" spc="-40" dirty="0">
                          <a:latin typeface="Times New Roman"/>
                          <a:cs typeface="Times New Roman"/>
                        </a:rPr>
                        <a:t> </a:t>
                      </a:r>
                      <a:r>
                        <a:rPr sz="1800" spc="-190" dirty="0">
                          <a:latin typeface="Calibri"/>
                          <a:cs typeface="Calibri"/>
                        </a:rPr>
                        <a:t>−1</a:t>
                      </a:r>
                      <a:r>
                        <a:rPr sz="1800" spc="-35" dirty="0">
                          <a:latin typeface="Times New Roman"/>
                          <a:cs typeface="Times New Roman"/>
                        </a:rPr>
                        <a:t> </a:t>
                      </a:r>
                      <a:r>
                        <a:rPr sz="1800" spc="-10" dirty="0">
                          <a:latin typeface="Calibri"/>
                          <a:cs typeface="Calibri"/>
                        </a:rPr>
                        <a:t>(SAHAJ)</a:t>
                      </a:r>
                      <a:endParaRPr sz="1800">
                        <a:latin typeface="Calibri"/>
                        <a:cs typeface="Calibri"/>
                      </a:endParaRPr>
                    </a:p>
                    <a:p>
                      <a:pPr marL="92075">
                        <a:lnSpc>
                          <a:spcPct val="100000"/>
                        </a:lnSpc>
                      </a:pPr>
                      <a:r>
                        <a:rPr sz="1800" dirty="0">
                          <a:latin typeface="Calibri"/>
                          <a:cs typeface="Calibri"/>
                        </a:rPr>
                        <a:t>ITR</a:t>
                      </a:r>
                      <a:r>
                        <a:rPr sz="1800" spc="-50" dirty="0">
                          <a:latin typeface="Times New Roman"/>
                          <a:cs typeface="Times New Roman"/>
                        </a:rPr>
                        <a:t> </a:t>
                      </a:r>
                      <a:r>
                        <a:rPr sz="1800" spc="-10" dirty="0">
                          <a:latin typeface="Calibri"/>
                          <a:cs typeface="Calibri"/>
                        </a:rPr>
                        <a:t>–</a:t>
                      </a:r>
                      <a:r>
                        <a:rPr sz="1800" dirty="0">
                          <a:latin typeface="Calibri"/>
                          <a:cs typeface="Calibri"/>
                        </a:rPr>
                        <a:t>4</a:t>
                      </a:r>
                      <a:r>
                        <a:rPr sz="1800" spc="-50" dirty="0">
                          <a:latin typeface="Times New Roman"/>
                          <a:cs typeface="Times New Roman"/>
                        </a:rPr>
                        <a:t> </a:t>
                      </a:r>
                      <a:r>
                        <a:rPr sz="1800" spc="-10" dirty="0">
                          <a:latin typeface="Calibri"/>
                          <a:cs typeface="Calibri"/>
                        </a:rPr>
                        <a:t>(Sugam)</a:t>
                      </a:r>
                      <a:endParaRPr sz="1800">
                        <a:latin typeface="Calibri"/>
                        <a:cs typeface="Calibri"/>
                      </a:endParaRPr>
                    </a:p>
                  </a:txBody>
                  <a:tcPr marL="0" marR="0" marT="31115" marB="0">
                    <a:lnT w="381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1"/>
                  </a:ext>
                </a:extLst>
              </a:tr>
              <a:tr h="365125">
                <a:tc>
                  <a:txBody>
                    <a:bodyPr/>
                    <a:lstStyle/>
                    <a:p>
                      <a:pPr marL="91440">
                        <a:lnSpc>
                          <a:spcPct val="100000"/>
                        </a:lnSpc>
                        <a:spcBef>
                          <a:spcPts val="245"/>
                        </a:spcBef>
                      </a:pPr>
                      <a:r>
                        <a:rPr sz="1800" spc="-50" dirty="0">
                          <a:latin typeface="Calibri"/>
                          <a:cs typeface="Calibri"/>
                        </a:rPr>
                        <a:t>2</a:t>
                      </a:r>
                      <a:endParaRPr sz="1800">
                        <a:latin typeface="Calibri"/>
                        <a:cs typeface="Calibri"/>
                      </a:endParaRPr>
                    </a:p>
                  </a:txBody>
                  <a:tcPr marL="0" marR="0" marT="31115" marB="0">
                    <a:lnT w="12700">
                      <a:solidFill>
                        <a:srgbClr val="FFFFFF"/>
                      </a:solidFill>
                      <a:prstDash val="solid"/>
                    </a:lnT>
                    <a:lnB w="12700">
                      <a:solidFill>
                        <a:srgbClr val="FFFFFF"/>
                      </a:solidFill>
                      <a:prstDash val="solid"/>
                    </a:lnB>
                    <a:solidFill>
                      <a:srgbClr val="FAEDE7"/>
                    </a:solidFill>
                  </a:tcPr>
                </a:tc>
                <a:tc>
                  <a:txBody>
                    <a:bodyPr/>
                    <a:lstStyle/>
                    <a:p>
                      <a:pPr marL="91440">
                        <a:lnSpc>
                          <a:spcPct val="100000"/>
                        </a:lnSpc>
                        <a:spcBef>
                          <a:spcPts val="245"/>
                        </a:spcBef>
                      </a:pPr>
                      <a:r>
                        <a:rPr sz="1800" b="1" dirty="0">
                          <a:latin typeface="Calibri"/>
                          <a:cs typeface="Calibri"/>
                        </a:rPr>
                        <a:t>No.</a:t>
                      </a:r>
                      <a:r>
                        <a:rPr sz="1800" spc="-55" dirty="0">
                          <a:latin typeface="Times New Roman"/>
                          <a:cs typeface="Times New Roman"/>
                        </a:rPr>
                        <a:t> </a:t>
                      </a:r>
                      <a:r>
                        <a:rPr sz="1800" b="1" spc="-10" dirty="0">
                          <a:latin typeface="Calibri"/>
                          <a:cs typeface="Calibri"/>
                        </a:rPr>
                        <a:t>46/2026</a:t>
                      </a:r>
                      <a:endParaRPr sz="1800">
                        <a:latin typeface="Calibri"/>
                        <a:cs typeface="Calibri"/>
                      </a:endParaRPr>
                    </a:p>
                  </a:txBody>
                  <a:tcPr marL="0" marR="0" marT="31115" marB="0">
                    <a:lnT w="12700">
                      <a:solidFill>
                        <a:srgbClr val="FFFFFF"/>
                      </a:solidFill>
                      <a:prstDash val="solid"/>
                    </a:lnT>
                    <a:lnB w="12700">
                      <a:solidFill>
                        <a:srgbClr val="FFFFFF"/>
                      </a:solidFill>
                      <a:prstDash val="solid"/>
                    </a:lnB>
                    <a:solidFill>
                      <a:srgbClr val="FAEDE7"/>
                    </a:solidFill>
                  </a:tcPr>
                </a:tc>
                <a:tc>
                  <a:txBody>
                    <a:bodyPr/>
                    <a:lstStyle/>
                    <a:p>
                      <a:pPr marL="91440">
                        <a:lnSpc>
                          <a:spcPct val="100000"/>
                        </a:lnSpc>
                        <a:spcBef>
                          <a:spcPts val="245"/>
                        </a:spcBef>
                      </a:pPr>
                      <a:r>
                        <a:rPr sz="1800" dirty="0">
                          <a:latin typeface="Calibri"/>
                          <a:cs typeface="Calibri"/>
                        </a:rPr>
                        <a:t>30th</a:t>
                      </a:r>
                      <a:r>
                        <a:rPr sz="1800" spc="-95" dirty="0">
                          <a:latin typeface="Times New Roman"/>
                          <a:cs typeface="Times New Roman"/>
                        </a:rPr>
                        <a:t> </a:t>
                      </a:r>
                      <a:r>
                        <a:rPr sz="1800" dirty="0">
                          <a:latin typeface="Calibri"/>
                          <a:cs typeface="Calibri"/>
                        </a:rPr>
                        <a:t>March,</a:t>
                      </a:r>
                      <a:r>
                        <a:rPr sz="1800" spc="-90" dirty="0">
                          <a:latin typeface="Times New Roman"/>
                          <a:cs typeface="Times New Roman"/>
                        </a:rPr>
                        <a:t> </a:t>
                      </a:r>
                      <a:r>
                        <a:rPr sz="1800" spc="-20" dirty="0">
                          <a:latin typeface="Calibri"/>
                          <a:cs typeface="Calibri"/>
                        </a:rPr>
                        <a:t>2026</a:t>
                      </a:r>
                      <a:endParaRPr sz="1800">
                        <a:latin typeface="Calibri"/>
                        <a:cs typeface="Calibri"/>
                      </a:endParaRPr>
                    </a:p>
                  </a:txBody>
                  <a:tcPr marL="0" marR="0" marT="31115" marB="0">
                    <a:lnT w="12700">
                      <a:solidFill>
                        <a:srgbClr val="FFFFFF"/>
                      </a:solidFill>
                      <a:prstDash val="solid"/>
                    </a:lnT>
                    <a:lnB w="12700">
                      <a:solidFill>
                        <a:srgbClr val="FFFFFF"/>
                      </a:solidFill>
                      <a:prstDash val="solid"/>
                    </a:lnB>
                    <a:solidFill>
                      <a:srgbClr val="FAEDE7"/>
                    </a:solidFill>
                  </a:tcPr>
                </a:tc>
                <a:tc>
                  <a:txBody>
                    <a:bodyPr/>
                    <a:lstStyle/>
                    <a:p>
                      <a:pPr marL="92075">
                        <a:lnSpc>
                          <a:spcPct val="100000"/>
                        </a:lnSpc>
                        <a:spcBef>
                          <a:spcPts val="245"/>
                        </a:spcBef>
                      </a:pPr>
                      <a:r>
                        <a:rPr sz="1800" spc="-10" dirty="0">
                          <a:latin typeface="Calibri"/>
                          <a:cs typeface="Calibri"/>
                        </a:rPr>
                        <a:t>ITR−2</a:t>
                      </a:r>
                      <a:endParaRPr sz="1800">
                        <a:latin typeface="Calibri"/>
                        <a:cs typeface="Calibri"/>
                      </a:endParaRPr>
                    </a:p>
                  </a:txBody>
                  <a:tcPr marL="0" marR="0" marT="31115" marB="0">
                    <a:lnT w="12700">
                      <a:solidFill>
                        <a:srgbClr val="FFFFFF"/>
                      </a:solidFill>
                      <a:prstDash val="solid"/>
                    </a:lnT>
                    <a:lnB w="12700">
                      <a:solidFill>
                        <a:srgbClr val="FFFFFF"/>
                      </a:solidFill>
                      <a:prstDash val="solid"/>
                    </a:lnB>
                    <a:solidFill>
                      <a:srgbClr val="FAEDE7"/>
                    </a:solidFill>
                  </a:tcPr>
                </a:tc>
                <a:extLst>
                  <a:ext uri="{0D108BD9-81ED-4DB2-BD59-A6C34878D82A}">
                    <a16:rowId xmlns:a16="http://schemas.microsoft.com/office/drawing/2014/main" val="10002"/>
                  </a:ext>
                </a:extLst>
              </a:tr>
              <a:tr h="365125">
                <a:tc>
                  <a:txBody>
                    <a:bodyPr/>
                    <a:lstStyle/>
                    <a:p>
                      <a:pPr marL="91440">
                        <a:lnSpc>
                          <a:spcPct val="100000"/>
                        </a:lnSpc>
                        <a:spcBef>
                          <a:spcPts val="245"/>
                        </a:spcBef>
                      </a:pPr>
                      <a:r>
                        <a:rPr sz="1800" spc="-50" dirty="0">
                          <a:latin typeface="Calibri"/>
                          <a:cs typeface="Calibri"/>
                        </a:rPr>
                        <a:t>3</a:t>
                      </a:r>
                      <a:endParaRPr sz="1800">
                        <a:latin typeface="Calibri"/>
                        <a:cs typeface="Calibri"/>
                      </a:endParaRPr>
                    </a:p>
                  </a:txBody>
                  <a:tcPr marL="0" marR="0" marT="31115" marB="0">
                    <a:lnT w="12700">
                      <a:solidFill>
                        <a:srgbClr val="FFFFFF"/>
                      </a:solidFill>
                      <a:prstDash val="solid"/>
                    </a:lnT>
                    <a:lnB w="12700">
                      <a:solidFill>
                        <a:srgbClr val="FFFFFF"/>
                      </a:solidFill>
                      <a:prstDash val="solid"/>
                    </a:lnB>
                    <a:solidFill>
                      <a:srgbClr val="F5D9CC"/>
                    </a:solidFill>
                  </a:tcPr>
                </a:tc>
                <a:tc>
                  <a:txBody>
                    <a:bodyPr/>
                    <a:lstStyle/>
                    <a:p>
                      <a:pPr marL="91440">
                        <a:lnSpc>
                          <a:spcPct val="100000"/>
                        </a:lnSpc>
                        <a:spcBef>
                          <a:spcPts val="245"/>
                        </a:spcBef>
                      </a:pPr>
                      <a:r>
                        <a:rPr sz="1800" b="1" dirty="0">
                          <a:latin typeface="Calibri"/>
                          <a:cs typeface="Calibri"/>
                        </a:rPr>
                        <a:t>No.</a:t>
                      </a:r>
                      <a:r>
                        <a:rPr sz="1800" spc="-55" dirty="0">
                          <a:latin typeface="Times New Roman"/>
                          <a:cs typeface="Times New Roman"/>
                        </a:rPr>
                        <a:t> </a:t>
                      </a:r>
                      <a:r>
                        <a:rPr sz="1800" b="1" spc="-10" dirty="0">
                          <a:latin typeface="Calibri"/>
                          <a:cs typeface="Calibri"/>
                        </a:rPr>
                        <a:t>47/2026</a:t>
                      </a:r>
                      <a:endParaRPr sz="1800">
                        <a:latin typeface="Calibri"/>
                        <a:cs typeface="Calibri"/>
                      </a:endParaRPr>
                    </a:p>
                  </a:txBody>
                  <a:tcPr marL="0" marR="0" marT="31115" marB="0">
                    <a:lnT w="12700">
                      <a:solidFill>
                        <a:srgbClr val="FFFFFF"/>
                      </a:solidFill>
                      <a:prstDash val="solid"/>
                    </a:lnT>
                    <a:lnB w="12700">
                      <a:solidFill>
                        <a:srgbClr val="FFFFFF"/>
                      </a:solidFill>
                      <a:prstDash val="solid"/>
                    </a:lnB>
                    <a:solidFill>
                      <a:srgbClr val="F5D9CC"/>
                    </a:solidFill>
                  </a:tcPr>
                </a:tc>
                <a:tc>
                  <a:txBody>
                    <a:bodyPr/>
                    <a:lstStyle/>
                    <a:p>
                      <a:pPr marL="91440">
                        <a:lnSpc>
                          <a:spcPct val="100000"/>
                        </a:lnSpc>
                        <a:spcBef>
                          <a:spcPts val="245"/>
                        </a:spcBef>
                      </a:pPr>
                      <a:r>
                        <a:rPr sz="1800" dirty="0">
                          <a:latin typeface="Calibri"/>
                          <a:cs typeface="Calibri"/>
                        </a:rPr>
                        <a:t>30th</a:t>
                      </a:r>
                      <a:r>
                        <a:rPr sz="1800" spc="-95" dirty="0">
                          <a:latin typeface="Times New Roman"/>
                          <a:cs typeface="Times New Roman"/>
                        </a:rPr>
                        <a:t> </a:t>
                      </a:r>
                      <a:r>
                        <a:rPr sz="1800" dirty="0">
                          <a:latin typeface="Calibri"/>
                          <a:cs typeface="Calibri"/>
                        </a:rPr>
                        <a:t>March,</a:t>
                      </a:r>
                      <a:r>
                        <a:rPr sz="1800" spc="-90" dirty="0">
                          <a:latin typeface="Times New Roman"/>
                          <a:cs typeface="Times New Roman"/>
                        </a:rPr>
                        <a:t> </a:t>
                      </a:r>
                      <a:r>
                        <a:rPr sz="1800" spc="-20" dirty="0">
                          <a:latin typeface="Calibri"/>
                          <a:cs typeface="Calibri"/>
                        </a:rPr>
                        <a:t>2026</a:t>
                      </a:r>
                      <a:endParaRPr sz="1800">
                        <a:latin typeface="Calibri"/>
                        <a:cs typeface="Calibri"/>
                      </a:endParaRPr>
                    </a:p>
                  </a:txBody>
                  <a:tcPr marL="0" marR="0" marT="31115" marB="0">
                    <a:lnT w="12700">
                      <a:solidFill>
                        <a:srgbClr val="FFFFFF"/>
                      </a:solidFill>
                      <a:prstDash val="solid"/>
                    </a:lnT>
                    <a:lnB w="12700">
                      <a:solidFill>
                        <a:srgbClr val="FFFFFF"/>
                      </a:solidFill>
                      <a:prstDash val="solid"/>
                    </a:lnB>
                    <a:solidFill>
                      <a:srgbClr val="F5D9CC"/>
                    </a:solidFill>
                  </a:tcPr>
                </a:tc>
                <a:tc>
                  <a:txBody>
                    <a:bodyPr/>
                    <a:lstStyle/>
                    <a:p>
                      <a:pPr marL="92075">
                        <a:lnSpc>
                          <a:spcPct val="100000"/>
                        </a:lnSpc>
                        <a:spcBef>
                          <a:spcPts val="245"/>
                        </a:spcBef>
                      </a:pPr>
                      <a:r>
                        <a:rPr sz="1800" spc="-10" dirty="0">
                          <a:latin typeface="Calibri"/>
                          <a:cs typeface="Calibri"/>
                        </a:rPr>
                        <a:t>ITR−3</a:t>
                      </a:r>
                      <a:endParaRPr sz="1800">
                        <a:latin typeface="Calibri"/>
                        <a:cs typeface="Calibri"/>
                      </a:endParaRPr>
                    </a:p>
                  </a:txBody>
                  <a:tcPr marL="0" marR="0" marT="31115" marB="0">
                    <a:lnT w="127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3"/>
                  </a:ext>
                </a:extLst>
              </a:tr>
              <a:tr h="365125">
                <a:tc>
                  <a:txBody>
                    <a:bodyPr/>
                    <a:lstStyle/>
                    <a:p>
                      <a:pPr marL="91440">
                        <a:lnSpc>
                          <a:spcPct val="100000"/>
                        </a:lnSpc>
                        <a:spcBef>
                          <a:spcPts val="245"/>
                        </a:spcBef>
                      </a:pPr>
                      <a:r>
                        <a:rPr sz="1800" spc="-50" dirty="0">
                          <a:latin typeface="Calibri"/>
                          <a:cs typeface="Calibri"/>
                        </a:rPr>
                        <a:t>4</a:t>
                      </a:r>
                      <a:endParaRPr sz="1800">
                        <a:latin typeface="Calibri"/>
                        <a:cs typeface="Calibri"/>
                      </a:endParaRPr>
                    </a:p>
                  </a:txBody>
                  <a:tcPr marL="0" marR="0" marT="31115" marB="0">
                    <a:lnT w="12700">
                      <a:solidFill>
                        <a:srgbClr val="FFFFFF"/>
                      </a:solidFill>
                      <a:prstDash val="solid"/>
                    </a:lnT>
                    <a:lnB w="12700">
                      <a:solidFill>
                        <a:srgbClr val="FFFFFF"/>
                      </a:solidFill>
                      <a:prstDash val="solid"/>
                    </a:lnB>
                    <a:solidFill>
                      <a:srgbClr val="FAEDE7"/>
                    </a:solidFill>
                  </a:tcPr>
                </a:tc>
                <a:tc>
                  <a:txBody>
                    <a:bodyPr/>
                    <a:lstStyle/>
                    <a:p>
                      <a:pPr marL="91440">
                        <a:lnSpc>
                          <a:spcPct val="100000"/>
                        </a:lnSpc>
                        <a:spcBef>
                          <a:spcPts val="245"/>
                        </a:spcBef>
                      </a:pPr>
                      <a:r>
                        <a:rPr sz="1800" b="1" dirty="0">
                          <a:latin typeface="Calibri"/>
                          <a:cs typeface="Calibri"/>
                        </a:rPr>
                        <a:t>No.</a:t>
                      </a:r>
                      <a:r>
                        <a:rPr sz="1800" spc="-55" dirty="0">
                          <a:latin typeface="Times New Roman"/>
                          <a:cs typeface="Times New Roman"/>
                        </a:rPr>
                        <a:t> </a:t>
                      </a:r>
                      <a:r>
                        <a:rPr sz="1800" b="1" spc="-10" dirty="0">
                          <a:latin typeface="Calibri"/>
                          <a:cs typeface="Calibri"/>
                        </a:rPr>
                        <a:t>48/2026</a:t>
                      </a:r>
                      <a:endParaRPr sz="1800">
                        <a:latin typeface="Calibri"/>
                        <a:cs typeface="Calibri"/>
                      </a:endParaRPr>
                    </a:p>
                  </a:txBody>
                  <a:tcPr marL="0" marR="0" marT="31115" marB="0">
                    <a:lnT w="12700">
                      <a:solidFill>
                        <a:srgbClr val="FFFFFF"/>
                      </a:solidFill>
                      <a:prstDash val="solid"/>
                    </a:lnT>
                    <a:lnB w="12700">
                      <a:solidFill>
                        <a:srgbClr val="FFFFFF"/>
                      </a:solidFill>
                      <a:prstDash val="solid"/>
                    </a:lnB>
                    <a:solidFill>
                      <a:srgbClr val="FAEDE7"/>
                    </a:solidFill>
                  </a:tcPr>
                </a:tc>
                <a:tc>
                  <a:txBody>
                    <a:bodyPr/>
                    <a:lstStyle/>
                    <a:p>
                      <a:pPr marL="91440">
                        <a:lnSpc>
                          <a:spcPct val="100000"/>
                        </a:lnSpc>
                        <a:spcBef>
                          <a:spcPts val="245"/>
                        </a:spcBef>
                      </a:pPr>
                      <a:r>
                        <a:rPr sz="1800" dirty="0">
                          <a:latin typeface="Calibri"/>
                          <a:cs typeface="Calibri"/>
                        </a:rPr>
                        <a:t>30th</a:t>
                      </a:r>
                      <a:r>
                        <a:rPr sz="1800" spc="-95" dirty="0">
                          <a:latin typeface="Times New Roman"/>
                          <a:cs typeface="Times New Roman"/>
                        </a:rPr>
                        <a:t> </a:t>
                      </a:r>
                      <a:r>
                        <a:rPr sz="1800" dirty="0">
                          <a:latin typeface="Calibri"/>
                          <a:cs typeface="Calibri"/>
                        </a:rPr>
                        <a:t>March,</a:t>
                      </a:r>
                      <a:r>
                        <a:rPr sz="1800" spc="-90" dirty="0">
                          <a:latin typeface="Times New Roman"/>
                          <a:cs typeface="Times New Roman"/>
                        </a:rPr>
                        <a:t> </a:t>
                      </a:r>
                      <a:r>
                        <a:rPr sz="1800" spc="-20" dirty="0">
                          <a:latin typeface="Calibri"/>
                          <a:cs typeface="Calibri"/>
                        </a:rPr>
                        <a:t>2026</a:t>
                      </a:r>
                      <a:endParaRPr sz="1800">
                        <a:latin typeface="Calibri"/>
                        <a:cs typeface="Calibri"/>
                      </a:endParaRPr>
                    </a:p>
                  </a:txBody>
                  <a:tcPr marL="0" marR="0" marT="31115" marB="0">
                    <a:lnT w="12700">
                      <a:solidFill>
                        <a:srgbClr val="FFFFFF"/>
                      </a:solidFill>
                      <a:prstDash val="solid"/>
                    </a:lnT>
                    <a:lnB w="12700">
                      <a:solidFill>
                        <a:srgbClr val="FFFFFF"/>
                      </a:solidFill>
                      <a:prstDash val="solid"/>
                    </a:lnB>
                    <a:solidFill>
                      <a:srgbClr val="FAEDE7"/>
                    </a:solidFill>
                  </a:tcPr>
                </a:tc>
                <a:tc>
                  <a:txBody>
                    <a:bodyPr/>
                    <a:lstStyle/>
                    <a:p>
                      <a:pPr marL="92075">
                        <a:lnSpc>
                          <a:spcPct val="100000"/>
                        </a:lnSpc>
                        <a:spcBef>
                          <a:spcPts val="245"/>
                        </a:spcBef>
                      </a:pPr>
                      <a:r>
                        <a:rPr sz="1800" spc="-10" dirty="0">
                          <a:latin typeface="Calibri"/>
                          <a:cs typeface="Calibri"/>
                        </a:rPr>
                        <a:t>ITR−5</a:t>
                      </a:r>
                      <a:endParaRPr sz="1800">
                        <a:latin typeface="Calibri"/>
                        <a:cs typeface="Calibri"/>
                      </a:endParaRPr>
                    </a:p>
                  </a:txBody>
                  <a:tcPr marL="0" marR="0" marT="31115" marB="0">
                    <a:lnT w="12700">
                      <a:solidFill>
                        <a:srgbClr val="FFFFFF"/>
                      </a:solidFill>
                      <a:prstDash val="solid"/>
                    </a:lnT>
                    <a:lnB w="12700">
                      <a:solidFill>
                        <a:srgbClr val="FFFFFF"/>
                      </a:solidFill>
                      <a:prstDash val="solid"/>
                    </a:lnB>
                    <a:solidFill>
                      <a:srgbClr val="FAEDE7"/>
                    </a:solidFill>
                  </a:tcPr>
                </a:tc>
                <a:extLst>
                  <a:ext uri="{0D108BD9-81ED-4DB2-BD59-A6C34878D82A}">
                    <a16:rowId xmlns:a16="http://schemas.microsoft.com/office/drawing/2014/main" val="10004"/>
                  </a:ext>
                </a:extLst>
              </a:tr>
              <a:tr h="365125">
                <a:tc>
                  <a:txBody>
                    <a:bodyPr/>
                    <a:lstStyle/>
                    <a:p>
                      <a:pPr marL="91440">
                        <a:lnSpc>
                          <a:spcPct val="100000"/>
                        </a:lnSpc>
                        <a:spcBef>
                          <a:spcPts val="245"/>
                        </a:spcBef>
                      </a:pPr>
                      <a:r>
                        <a:rPr sz="1800" spc="-50" dirty="0">
                          <a:latin typeface="Calibri"/>
                          <a:cs typeface="Calibri"/>
                        </a:rPr>
                        <a:t>5</a:t>
                      </a:r>
                      <a:endParaRPr sz="1800">
                        <a:latin typeface="Calibri"/>
                        <a:cs typeface="Calibri"/>
                      </a:endParaRPr>
                    </a:p>
                  </a:txBody>
                  <a:tcPr marL="0" marR="0" marT="31115" marB="0">
                    <a:lnT w="12700">
                      <a:solidFill>
                        <a:srgbClr val="FFFFFF"/>
                      </a:solidFill>
                      <a:prstDash val="solid"/>
                    </a:lnT>
                    <a:lnB w="12700">
                      <a:solidFill>
                        <a:srgbClr val="FFFFFF"/>
                      </a:solidFill>
                      <a:prstDash val="solid"/>
                    </a:lnB>
                    <a:solidFill>
                      <a:srgbClr val="F5D9CC"/>
                    </a:solidFill>
                  </a:tcPr>
                </a:tc>
                <a:tc>
                  <a:txBody>
                    <a:bodyPr/>
                    <a:lstStyle/>
                    <a:p>
                      <a:pPr marL="91440">
                        <a:lnSpc>
                          <a:spcPct val="100000"/>
                        </a:lnSpc>
                        <a:spcBef>
                          <a:spcPts val="245"/>
                        </a:spcBef>
                      </a:pPr>
                      <a:r>
                        <a:rPr sz="1800" b="1" dirty="0">
                          <a:latin typeface="Calibri"/>
                          <a:cs typeface="Calibri"/>
                        </a:rPr>
                        <a:t>No.</a:t>
                      </a:r>
                      <a:r>
                        <a:rPr sz="1800" spc="-55" dirty="0">
                          <a:latin typeface="Times New Roman"/>
                          <a:cs typeface="Times New Roman"/>
                        </a:rPr>
                        <a:t> </a:t>
                      </a:r>
                      <a:r>
                        <a:rPr sz="1800" b="1" spc="-10" dirty="0">
                          <a:latin typeface="Calibri"/>
                          <a:cs typeface="Calibri"/>
                        </a:rPr>
                        <a:t>49/2026</a:t>
                      </a:r>
                      <a:endParaRPr sz="1800">
                        <a:latin typeface="Calibri"/>
                        <a:cs typeface="Calibri"/>
                      </a:endParaRPr>
                    </a:p>
                  </a:txBody>
                  <a:tcPr marL="0" marR="0" marT="31115" marB="0">
                    <a:lnT w="12700">
                      <a:solidFill>
                        <a:srgbClr val="FFFFFF"/>
                      </a:solidFill>
                      <a:prstDash val="solid"/>
                    </a:lnT>
                    <a:lnB w="12700">
                      <a:solidFill>
                        <a:srgbClr val="FFFFFF"/>
                      </a:solidFill>
                      <a:prstDash val="solid"/>
                    </a:lnB>
                    <a:solidFill>
                      <a:srgbClr val="F5D9CC"/>
                    </a:solidFill>
                  </a:tcPr>
                </a:tc>
                <a:tc>
                  <a:txBody>
                    <a:bodyPr/>
                    <a:lstStyle/>
                    <a:p>
                      <a:pPr marL="91440">
                        <a:lnSpc>
                          <a:spcPct val="100000"/>
                        </a:lnSpc>
                        <a:spcBef>
                          <a:spcPts val="245"/>
                        </a:spcBef>
                      </a:pPr>
                      <a:r>
                        <a:rPr sz="1800" dirty="0">
                          <a:latin typeface="Calibri"/>
                          <a:cs typeface="Calibri"/>
                        </a:rPr>
                        <a:t>30th</a:t>
                      </a:r>
                      <a:r>
                        <a:rPr sz="1800" spc="-95" dirty="0">
                          <a:latin typeface="Times New Roman"/>
                          <a:cs typeface="Times New Roman"/>
                        </a:rPr>
                        <a:t> </a:t>
                      </a:r>
                      <a:r>
                        <a:rPr sz="1800" dirty="0">
                          <a:latin typeface="Calibri"/>
                          <a:cs typeface="Calibri"/>
                        </a:rPr>
                        <a:t>March,</a:t>
                      </a:r>
                      <a:r>
                        <a:rPr sz="1800" spc="-90" dirty="0">
                          <a:latin typeface="Times New Roman"/>
                          <a:cs typeface="Times New Roman"/>
                        </a:rPr>
                        <a:t> </a:t>
                      </a:r>
                      <a:r>
                        <a:rPr sz="1800" spc="-20" dirty="0">
                          <a:latin typeface="Calibri"/>
                          <a:cs typeface="Calibri"/>
                        </a:rPr>
                        <a:t>2026</a:t>
                      </a:r>
                      <a:endParaRPr sz="1800">
                        <a:latin typeface="Calibri"/>
                        <a:cs typeface="Calibri"/>
                      </a:endParaRPr>
                    </a:p>
                  </a:txBody>
                  <a:tcPr marL="0" marR="0" marT="31115" marB="0">
                    <a:lnT w="12700">
                      <a:solidFill>
                        <a:srgbClr val="FFFFFF"/>
                      </a:solidFill>
                      <a:prstDash val="solid"/>
                    </a:lnT>
                    <a:lnB w="12700">
                      <a:solidFill>
                        <a:srgbClr val="FFFFFF"/>
                      </a:solidFill>
                      <a:prstDash val="solid"/>
                    </a:lnB>
                    <a:solidFill>
                      <a:srgbClr val="F5D9CC"/>
                    </a:solidFill>
                  </a:tcPr>
                </a:tc>
                <a:tc>
                  <a:txBody>
                    <a:bodyPr/>
                    <a:lstStyle/>
                    <a:p>
                      <a:pPr marL="92075">
                        <a:lnSpc>
                          <a:spcPct val="100000"/>
                        </a:lnSpc>
                        <a:spcBef>
                          <a:spcPts val="245"/>
                        </a:spcBef>
                      </a:pPr>
                      <a:r>
                        <a:rPr sz="1800" spc="-10" dirty="0">
                          <a:latin typeface="Calibri"/>
                          <a:cs typeface="Calibri"/>
                        </a:rPr>
                        <a:t>ITR−6</a:t>
                      </a:r>
                      <a:endParaRPr sz="1800">
                        <a:latin typeface="Calibri"/>
                        <a:cs typeface="Calibri"/>
                      </a:endParaRPr>
                    </a:p>
                  </a:txBody>
                  <a:tcPr marL="0" marR="0" marT="31115" marB="0">
                    <a:lnT w="127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5"/>
                  </a:ext>
                </a:extLst>
              </a:tr>
              <a:tr h="365125">
                <a:tc>
                  <a:txBody>
                    <a:bodyPr/>
                    <a:lstStyle/>
                    <a:p>
                      <a:pPr marL="91440">
                        <a:lnSpc>
                          <a:spcPct val="100000"/>
                        </a:lnSpc>
                        <a:spcBef>
                          <a:spcPts val="245"/>
                        </a:spcBef>
                      </a:pPr>
                      <a:r>
                        <a:rPr sz="1800" spc="-50" dirty="0">
                          <a:latin typeface="Calibri"/>
                          <a:cs typeface="Calibri"/>
                        </a:rPr>
                        <a:t>6</a:t>
                      </a:r>
                      <a:endParaRPr sz="1800">
                        <a:latin typeface="Calibri"/>
                        <a:cs typeface="Calibri"/>
                      </a:endParaRPr>
                    </a:p>
                  </a:txBody>
                  <a:tcPr marL="0" marR="0" marT="31115" marB="0">
                    <a:lnT w="12700">
                      <a:solidFill>
                        <a:srgbClr val="FFFFFF"/>
                      </a:solidFill>
                      <a:prstDash val="solid"/>
                    </a:lnT>
                    <a:lnB w="12700">
                      <a:solidFill>
                        <a:srgbClr val="FFFFFF"/>
                      </a:solidFill>
                      <a:prstDash val="solid"/>
                    </a:lnB>
                    <a:solidFill>
                      <a:srgbClr val="FAEDE7"/>
                    </a:solidFill>
                  </a:tcPr>
                </a:tc>
                <a:tc>
                  <a:txBody>
                    <a:bodyPr/>
                    <a:lstStyle/>
                    <a:p>
                      <a:pPr marL="91440">
                        <a:lnSpc>
                          <a:spcPct val="100000"/>
                        </a:lnSpc>
                        <a:spcBef>
                          <a:spcPts val="245"/>
                        </a:spcBef>
                      </a:pPr>
                      <a:r>
                        <a:rPr sz="1800" b="1" dirty="0">
                          <a:latin typeface="Calibri"/>
                          <a:cs typeface="Calibri"/>
                        </a:rPr>
                        <a:t>No.</a:t>
                      </a:r>
                      <a:r>
                        <a:rPr sz="1800" spc="-55" dirty="0">
                          <a:latin typeface="Times New Roman"/>
                          <a:cs typeface="Times New Roman"/>
                        </a:rPr>
                        <a:t> </a:t>
                      </a:r>
                      <a:r>
                        <a:rPr sz="1800" b="1" spc="-10" dirty="0">
                          <a:latin typeface="Calibri"/>
                          <a:cs typeface="Calibri"/>
                        </a:rPr>
                        <a:t>50/2026</a:t>
                      </a:r>
                      <a:endParaRPr sz="1800">
                        <a:latin typeface="Calibri"/>
                        <a:cs typeface="Calibri"/>
                      </a:endParaRPr>
                    </a:p>
                  </a:txBody>
                  <a:tcPr marL="0" marR="0" marT="31115" marB="0">
                    <a:lnT w="12700">
                      <a:solidFill>
                        <a:srgbClr val="FFFFFF"/>
                      </a:solidFill>
                      <a:prstDash val="solid"/>
                    </a:lnT>
                    <a:lnB w="12700">
                      <a:solidFill>
                        <a:srgbClr val="FFFFFF"/>
                      </a:solidFill>
                      <a:prstDash val="solid"/>
                    </a:lnB>
                    <a:solidFill>
                      <a:srgbClr val="FAEDE7"/>
                    </a:solidFill>
                  </a:tcPr>
                </a:tc>
                <a:tc>
                  <a:txBody>
                    <a:bodyPr/>
                    <a:lstStyle/>
                    <a:p>
                      <a:pPr marL="91440">
                        <a:lnSpc>
                          <a:spcPct val="100000"/>
                        </a:lnSpc>
                        <a:spcBef>
                          <a:spcPts val="245"/>
                        </a:spcBef>
                      </a:pPr>
                      <a:r>
                        <a:rPr sz="1800" dirty="0">
                          <a:latin typeface="Calibri"/>
                          <a:cs typeface="Calibri"/>
                        </a:rPr>
                        <a:t>30th</a:t>
                      </a:r>
                      <a:r>
                        <a:rPr sz="1800" spc="-95" dirty="0">
                          <a:latin typeface="Times New Roman"/>
                          <a:cs typeface="Times New Roman"/>
                        </a:rPr>
                        <a:t> </a:t>
                      </a:r>
                      <a:r>
                        <a:rPr sz="1800" dirty="0">
                          <a:latin typeface="Calibri"/>
                          <a:cs typeface="Calibri"/>
                        </a:rPr>
                        <a:t>March,</a:t>
                      </a:r>
                      <a:r>
                        <a:rPr sz="1800" spc="-90" dirty="0">
                          <a:latin typeface="Times New Roman"/>
                          <a:cs typeface="Times New Roman"/>
                        </a:rPr>
                        <a:t> </a:t>
                      </a:r>
                      <a:r>
                        <a:rPr sz="1800" spc="-20" dirty="0">
                          <a:latin typeface="Calibri"/>
                          <a:cs typeface="Calibri"/>
                        </a:rPr>
                        <a:t>2026</a:t>
                      </a:r>
                      <a:endParaRPr sz="1800">
                        <a:latin typeface="Calibri"/>
                        <a:cs typeface="Calibri"/>
                      </a:endParaRPr>
                    </a:p>
                  </a:txBody>
                  <a:tcPr marL="0" marR="0" marT="31115" marB="0">
                    <a:lnT w="12700">
                      <a:solidFill>
                        <a:srgbClr val="FFFFFF"/>
                      </a:solidFill>
                      <a:prstDash val="solid"/>
                    </a:lnT>
                    <a:lnB w="12700">
                      <a:solidFill>
                        <a:srgbClr val="FFFFFF"/>
                      </a:solidFill>
                      <a:prstDash val="solid"/>
                    </a:lnB>
                    <a:solidFill>
                      <a:srgbClr val="FAEDE7"/>
                    </a:solidFill>
                  </a:tcPr>
                </a:tc>
                <a:tc>
                  <a:txBody>
                    <a:bodyPr/>
                    <a:lstStyle/>
                    <a:p>
                      <a:pPr marL="92075">
                        <a:lnSpc>
                          <a:spcPct val="100000"/>
                        </a:lnSpc>
                        <a:spcBef>
                          <a:spcPts val="245"/>
                        </a:spcBef>
                      </a:pPr>
                      <a:r>
                        <a:rPr sz="1800" spc="-10" dirty="0">
                          <a:latin typeface="Calibri"/>
                          <a:cs typeface="Calibri"/>
                        </a:rPr>
                        <a:t>ITR−7</a:t>
                      </a:r>
                      <a:endParaRPr sz="1800">
                        <a:latin typeface="Calibri"/>
                        <a:cs typeface="Calibri"/>
                      </a:endParaRPr>
                    </a:p>
                  </a:txBody>
                  <a:tcPr marL="0" marR="0" marT="31115" marB="0">
                    <a:lnT w="12700">
                      <a:solidFill>
                        <a:srgbClr val="FFFFFF"/>
                      </a:solidFill>
                      <a:prstDash val="solid"/>
                    </a:lnT>
                    <a:lnB w="12700">
                      <a:solidFill>
                        <a:srgbClr val="FFFFFF"/>
                      </a:solidFill>
                      <a:prstDash val="solid"/>
                    </a:lnB>
                    <a:solidFill>
                      <a:srgbClr val="FAEDE7"/>
                    </a:solidFill>
                  </a:tcPr>
                </a:tc>
                <a:extLst>
                  <a:ext uri="{0D108BD9-81ED-4DB2-BD59-A6C34878D82A}">
                    <a16:rowId xmlns:a16="http://schemas.microsoft.com/office/drawing/2014/main" val="10006"/>
                  </a:ext>
                </a:extLst>
              </a:tr>
            </a:tbl>
          </a:graphicData>
        </a:graphic>
      </p:graphicFrame>
      <p:sp>
        <p:nvSpPr>
          <p:cNvPr id="18" name="object 18"/>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19" name="object 19"/>
          <p:cNvSpPr txBox="1">
            <a:spLocks noGrp="1"/>
          </p:cNvSpPr>
          <p:nvPr>
            <p:ph type="sldNum" sz="quarter" idx="7"/>
          </p:nvPr>
        </p:nvSpPr>
        <p:spPr>
          <a:prstGeom prst="rect">
            <a:avLst/>
          </a:prstGeom>
        </p:spPr>
        <p:txBody>
          <a:bodyPr vert="horz" wrap="square" lIns="0" tIns="0" rIns="0" bIns="0" rtlCol="0">
            <a:spAutoFit/>
          </a:bodyPr>
          <a:lstStyle/>
          <a:p>
            <a:pPr marL="175260">
              <a:lnSpc>
                <a:spcPts val="1105"/>
              </a:lnSpc>
            </a:pPr>
            <a:fld id="{81D60167-4931-47E6-BA6A-407CBD079E47}" type="slidenum">
              <a:rPr spc="-50" dirty="0"/>
              <a:t>2</a:t>
            </a:fld>
            <a:endParaRPr spc="-50" dirty="0"/>
          </a:p>
        </p:txBody>
      </p:sp>
      <p:sp>
        <p:nvSpPr>
          <p:cNvPr id="9" name="object 9"/>
          <p:cNvSpPr txBox="1"/>
          <p:nvPr/>
        </p:nvSpPr>
        <p:spPr>
          <a:xfrm>
            <a:off x="724915" y="4913503"/>
            <a:ext cx="141605" cy="299720"/>
          </a:xfrm>
          <a:prstGeom prst="rect">
            <a:avLst/>
          </a:prstGeom>
        </p:spPr>
        <p:txBody>
          <a:bodyPr vert="horz" wrap="square" lIns="0" tIns="12700" rIns="0" bIns="0" rtlCol="0">
            <a:spAutoFit/>
          </a:bodyPr>
          <a:lstStyle/>
          <a:p>
            <a:pPr marL="12700">
              <a:lnSpc>
                <a:spcPct val="100000"/>
              </a:lnSpc>
              <a:spcBef>
                <a:spcPts val="100"/>
              </a:spcBef>
            </a:pPr>
            <a:r>
              <a:rPr sz="1800" spc="-50" dirty="0">
                <a:latin typeface="Calibri"/>
                <a:cs typeface="Calibri"/>
              </a:rPr>
              <a:t>7</a:t>
            </a:r>
            <a:endParaRPr sz="1800">
              <a:latin typeface="Calibri"/>
              <a:cs typeface="Calibri"/>
            </a:endParaRPr>
          </a:p>
        </p:txBody>
      </p:sp>
      <p:sp>
        <p:nvSpPr>
          <p:cNvPr id="10" name="object 10"/>
          <p:cNvSpPr txBox="1"/>
          <p:nvPr/>
        </p:nvSpPr>
        <p:spPr>
          <a:xfrm>
            <a:off x="1539366" y="4913503"/>
            <a:ext cx="1203960" cy="299720"/>
          </a:xfrm>
          <a:prstGeom prst="rect">
            <a:avLst/>
          </a:prstGeom>
        </p:spPr>
        <p:txBody>
          <a:bodyPr vert="horz" wrap="square" lIns="0" tIns="12700" rIns="0" bIns="0" rtlCol="0">
            <a:spAutoFit/>
          </a:bodyPr>
          <a:lstStyle/>
          <a:p>
            <a:pPr marL="12700">
              <a:lnSpc>
                <a:spcPct val="100000"/>
              </a:lnSpc>
              <a:spcBef>
                <a:spcPts val="100"/>
              </a:spcBef>
            </a:pPr>
            <a:r>
              <a:rPr sz="1800" b="1" dirty="0">
                <a:latin typeface="Calibri"/>
                <a:cs typeface="Calibri"/>
              </a:rPr>
              <a:t>No.</a:t>
            </a:r>
            <a:r>
              <a:rPr sz="1800" spc="-55" dirty="0">
                <a:latin typeface="Times New Roman"/>
                <a:cs typeface="Times New Roman"/>
              </a:rPr>
              <a:t> </a:t>
            </a:r>
            <a:r>
              <a:rPr sz="1800" b="1" spc="-10" dirty="0">
                <a:latin typeface="Calibri"/>
                <a:cs typeface="Calibri"/>
              </a:rPr>
              <a:t>51/2026</a:t>
            </a:r>
            <a:endParaRPr sz="1800">
              <a:latin typeface="Calibri"/>
              <a:cs typeface="Calibri"/>
            </a:endParaRPr>
          </a:p>
        </p:txBody>
      </p:sp>
      <p:sp>
        <p:nvSpPr>
          <p:cNvPr id="11" name="object 11"/>
          <p:cNvSpPr txBox="1"/>
          <p:nvPr/>
        </p:nvSpPr>
        <p:spPr>
          <a:xfrm>
            <a:off x="3885944" y="4913503"/>
            <a:ext cx="1677670" cy="299720"/>
          </a:xfrm>
          <a:prstGeom prst="rect">
            <a:avLst/>
          </a:prstGeom>
        </p:spPr>
        <p:txBody>
          <a:bodyPr vert="horz" wrap="square" lIns="0" tIns="12700" rIns="0" bIns="0" rtlCol="0">
            <a:spAutoFit/>
          </a:bodyPr>
          <a:lstStyle/>
          <a:p>
            <a:pPr marL="12700">
              <a:lnSpc>
                <a:spcPct val="100000"/>
              </a:lnSpc>
              <a:spcBef>
                <a:spcPts val="100"/>
              </a:spcBef>
            </a:pPr>
            <a:r>
              <a:rPr sz="1800" dirty="0">
                <a:latin typeface="Calibri"/>
                <a:cs typeface="Calibri"/>
              </a:rPr>
              <a:t>30th</a:t>
            </a:r>
            <a:r>
              <a:rPr sz="1800" spc="-95" dirty="0">
                <a:latin typeface="Times New Roman"/>
                <a:cs typeface="Times New Roman"/>
              </a:rPr>
              <a:t> </a:t>
            </a:r>
            <a:r>
              <a:rPr sz="1800" dirty="0">
                <a:latin typeface="Calibri"/>
                <a:cs typeface="Calibri"/>
              </a:rPr>
              <a:t>March,</a:t>
            </a:r>
            <a:r>
              <a:rPr sz="1800" spc="-90" dirty="0">
                <a:latin typeface="Times New Roman"/>
                <a:cs typeface="Times New Roman"/>
              </a:rPr>
              <a:t> </a:t>
            </a:r>
            <a:r>
              <a:rPr sz="1800" spc="-20" dirty="0">
                <a:latin typeface="Calibri"/>
                <a:cs typeface="Calibri"/>
              </a:rPr>
              <a:t>2026</a:t>
            </a:r>
            <a:endParaRPr sz="1800">
              <a:latin typeface="Calibri"/>
              <a:cs typeface="Calibri"/>
            </a:endParaRPr>
          </a:p>
        </p:txBody>
      </p:sp>
      <p:sp>
        <p:nvSpPr>
          <p:cNvPr id="12" name="object 12"/>
          <p:cNvSpPr txBox="1"/>
          <p:nvPr/>
        </p:nvSpPr>
        <p:spPr>
          <a:xfrm>
            <a:off x="5947661" y="4916551"/>
            <a:ext cx="2176145" cy="940435"/>
          </a:xfrm>
          <a:prstGeom prst="rect">
            <a:avLst/>
          </a:prstGeom>
        </p:spPr>
        <p:txBody>
          <a:bodyPr vert="horz" wrap="square" lIns="0" tIns="12700" rIns="0" bIns="0" rtlCol="0">
            <a:spAutoFit/>
          </a:bodyPr>
          <a:lstStyle/>
          <a:p>
            <a:pPr marL="12700">
              <a:lnSpc>
                <a:spcPct val="100000"/>
              </a:lnSpc>
              <a:spcBef>
                <a:spcPts val="100"/>
              </a:spcBef>
            </a:pPr>
            <a:r>
              <a:rPr sz="1500" b="1" spc="-10" dirty="0">
                <a:latin typeface="Calibri"/>
                <a:cs typeface="Calibri"/>
              </a:rPr>
              <a:t>“FORM</a:t>
            </a:r>
            <a:endParaRPr sz="1500">
              <a:latin typeface="Calibri"/>
              <a:cs typeface="Calibri"/>
            </a:endParaRPr>
          </a:p>
          <a:p>
            <a:pPr marL="12700" marR="5080">
              <a:lnSpc>
                <a:spcPct val="100000"/>
              </a:lnSpc>
            </a:pPr>
            <a:r>
              <a:rPr sz="1500" b="1" spc="-10" dirty="0">
                <a:latin typeface="Calibri"/>
                <a:cs typeface="Calibri"/>
              </a:rPr>
              <a:t>ITR-</a:t>
            </a:r>
            <a:r>
              <a:rPr sz="1500" b="1" dirty="0">
                <a:latin typeface="Calibri"/>
                <a:cs typeface="Calibri"/>
              </a:rPr>
              <a:t>V”</a:t>
            </a:r>
            <a:r>
              <a:rPr sz="1500" b="1" spc="315" dirty="0">
                <a:latin typeface="Calibri"/>
                <a:cs typeface="Calibri"/>
              </a:rPr>
              <a:t> </a:t>
            </a:r>
            <a:r>
              <a:rPr sz="1500" b="1" dirty="0">
                <a:latin typeface="Calibri"/>
                <a:cs typeface="Calibri"/>
              </a:rPr>
              <a:t>&amp;</a:t>
            </a:r>
            <a:r>
              <a:rPr sz="1500" b="1" spc="-15" dirty="0">
                <a:latin typeface="Calibri"/>
                <a:cs typeface="Calibri"/>
              </a:rPr>
              <a:t> </a:t>
            </a:r>
            <a:r>
              <a:rPr sz="1500" b="1" dirty="0">
                <a:latin typeface="Calibri"/>
                <a:cs typeface="Calibri"/>
              </a:rPr>
              <a:t>“INDIAN </a:t>
            </a:r>
            <a:r>
              <a:rPr sz="1500" b="1" spc="-10" dirty="0">
                <a:latin typeface="Calibri"/>
                <a:cs typeface="Calibri"/>
              </a:rPr>
              <a:t>INCOME </a:t>
            </a:r>
            <a:r>
              <a:rPr sz="1500" b="1" spc="-45" dirty="0">
                <a:latin typeface="Calibri"/>
                <a:cs typeface="Calibri"/>
              </a:rPr>
              <a:t>TAX</a:t>
            </a:r>
            <a:r>
              <a:rPr sz="1500" spc="-40" dirty="0">
                <a:latin typeface="Times New Roman"/>
                <a:cs typeface="Times New Roman"/>
              </a:rPr>
              <a:t> </a:t>
            </a:r>
            <a:r>
              <a:rPr sz="1500" b="1" spc="-10" dirty="0">
                <a:latin typeface="Calibri"/>
                <a:cs typeface="Calibri"/>
              </a:rPr>
              <a:t>RETURN</a:t>
            </a:r>
            <a:r>
              <a:rPr sz="1500" spc="-10" dirty="0">
                <a:latin typeface="Times New Roman"/>
                <a:cs typeface="Times New Roman"/>
              </a:rPr>
              <a:t> </a:t>
            </a:r>
            <a:r>
              <a:rPr sz="1500" b="1" spc="-10" dirty="0">
                <a:latin typeface="Calibri"/>
                <a:cs typeface="Calibri"/>
              </a:rPr>
              <a:t>ACKNOWLEDGEMENT</a:t>
            </a:r>
            <a:endParaRPr sz="1500">
              <a:latin typeface="Calibri"/>
              <a:cs typeface="Calibri"/>
            </a:endParaRPr>
          </a:p>
        </p:txBody>
      </p:sp>
      <p:sp>
        <p:nvSpPr>
          <p:cNvPr id="13" name="object 13"/>
          <p:cNvSpPr txBox="1"/>
          <p:nvPr/>
        </p:nvSpPr>
        <p:spPr>
          <a:xfrm>
            <a:off x="724915" y="5919625"/>
            <a:ext cx="141605" cy="299720"/>
          </a:xfrm>
          <a:prstGeom prst="rect">
            <a:avLst/>
          </a:prstGeom>
        </p:spPr>
        <p:txBody>
          <a:bodyPr vert="horz" wrap="square" lIns="0" tIns="12700" rIns="0" bIns="0" rtlCol="0">
            <a:spAutoFit/>
          </a:bodyPr>
          <a:lstStyle/>
          <a:p>
            <a:pPr marL="12700">
              <a:lnSpc>
                <a:spcPct val="100000"/>
              </a:lnSpc>
              <a:spcBef>
                <a:spcPts val="100"/>
              </a:spcBef>
            </a:pPr>
            <a:r>
              <a:rPr sz="1800" spc="-50" dirty="0">
                <a:latin typeface="Calibri"/>
                <a:cs typeface="Calibri"/>
              </a:rPr>
              <a:t>8</a:t>
            </a:r>
            <a:endParaRPr sz="1800">
              <a:latin typeface="Calibri"/>
              <a:cs typeface="Calibri"/>
            </a:endParaRPr>
          </a:p>
        </p:txBody>
      </p:sp>
      <p:sp>
        <p:nvSpPr>
          <p:cNvPr id="14" name="object 14"/>
          <p:cNvSpPr txBox="1"/>
          <p:nvPr/>
        </p:nvSpPr>
        <p:spPr>
          <a:xfrm>
            <a:off x="1539366" y="5919625"/>
            <a:ext cx="1203960" cy="299720"/>
          </a:xfrm>
          <a:prstGeom prst="rect">
            <a:avLst/>
          </a:prstGeom>
        </p:spPr>
        <p:txBody>
          <a:bodyPr vert="horz" wrap="square" lIns="0" tIns="12700" rIns="0" bIns="0" rtlCol="0">
            <a:spAutoFit/>
          </a:bodyPr>
          <a:lstStyle/>
          <a:p>
            <a:pPr marL="12700">
              <a:lnSpc>
                <a:spcPct val="100000"/>
              </a:lnSpc>
              <a:spcBef>
                <a:spcPts val="100"/>
              </a:spcBef>
            </a:pPr>
            <a:r>
              <a:rPr sz="1800" b="1" dirty="0">
                <a:latin typeface="Calibri"/>
                <a:cs typeface="Calibri"/>
              </a:rPr>
              <a:t>No.</a:t>
            </a:r>
            <a:r>
              <a:rPr sz="1800" spc="-55" dirty="0">
                <a:latin typeface="Times New Roman"/>
                <a:cs typeface="Times New Roman"/>
              </a:rPr>
              <a:t> </a:t>
            </a:r>
            <a:r>
              <a:rPr sz="1800" b="1" spc="-10" dirty="0">
                <a:latin typeface="Calibri"/>
                <a:cs typeface="Calibri"/>
              </a:rPr>
              <a:t>52/2026</a:t>
            </a:r>
            <a:endParaRPr sz="1800">
              <a:latin typeface="Calibri"/>
              <a:cs typeface="Calibri"/>
            </a:endParaRPr>
          </a:p>
        </p:txBody>
      </p:sp>
      <p:sp>
        <p:nvSpPr>
          <p:cNvPr id="15" name="object 15"/>
          <p:cNvSpPr txBox="1"/>
          <p:nvPr/>
        </p:nvSpPr>
        <p:spPr>
          <a:xfrm>
            <a:off x="3885944" y="5919625"/>
            <a:ext cx="1677670" cy="299720"/>
          </a:xfrm>
          <a:prstGeom prst="rect">
            <a:avLst/>
          </a:prstGeom>
        </p:spPr>
        <p:txBody>
          <a:bodyPr vert="horz" wrap="square" lIns="0" tIns="12700" rIns="0" bIns="0" rtlCol="0">
            <a:spAutoFit/>
          </a:bodyPr>
          <a:lstStyle/>
          <a:p>
            <a:pPr marL="12700">
              <a:lnSpc>
                <a:spcPct val="100000"/>
              </a:lnSpc>
              <a:spcBef>
                <a:spcPts val="100"/>
              </a:spcBef>
            </a:pPr>
            <a:r>
              <a:rPr sz="1800" dirty="0">
                <a:latin typeface="Calibri"/>
                <a:cs typeface="Calibri"/>
              </a:rPr>
              <a:t>30th</a:t>
            </a:r>
            <a:r>
              <a:rPr sz="1800" spc="-95" dirty="0">
                <a:latin typeface="Times New Roman"/>
                <a:cs typeface="Times New Roman"/>
              </a:rPr>
              <a:t> </a:t>
            </a:r>
            <a:r>
              <a:rPr sz="1800" dirty="0">
                <a:latin typeface="Calibri"/>
                <a:cs typeface="Calibri"/>
              </a:rPr>
              <a:t>March,</a:t>
            </a:r>
            <a:r>
              <a:rPr sz="1800" spc="-90" dirty="0">
                <a:latin typeface="Times New Roman"/>
                <a:cs typeface="Times New Roman"/>
              </a:rPr>
              <a:t> </a:t>
            </a:r>
            <a:r>
              <a:rPr sz="1800" spc="-20" dirty="0">
                <a:latin typeface="Calibri"/>
                <a:cs typeface="Calibri"/>
              </a:rPr>
              <a:t>2026</a:t>
            </a:r>
            <a:endParaRPr sz="1800">
              <a:latin typeface="Calibri"/>
              <a:cs typeface="Calibri"/>
            </a:endParaRPr>
          </a:p>
        </p:txBody>
      </p:sp>
      <p:sp>
        <p:nvSpPr>
          <p:cNvPr id="16" name="object 16"/>
          <p:cNvSpPr txBox="1"/>
          <p:nvPr/>
        </p:nvSpPr>
        <p:spPr>
          <a:xfrm>
            <a:off x="5947661" y="5919625"/>
            <a:ext cx="535305" cy="299720"/>
          </a:xfrm>
          <a:prstGeom prst="rect">
            <a:avLst/>
          </a:prstGeom>
        </p:spPr>
        <p:txBody>
          <a:bodyPr vert="horz" wrap="square" lIns="0" tIns="12700" rIns="0" bIns="0" rtlCol="0">
            <a:spAutoFit/>
          </a:bodyPr>
          <a:lstStyle/>
          <a:p>
            <a:pPr marL="12700">
              <a:lnSpc>
                <a:spcPct val="100000"/>
              </a:lnSpc>
              <a:spcBef>
                <a:spcPts val="100"/>
              </a:spcBef>
            </a:pPr>
            <a:r>
              <a:rPr sz="1800" spc="-65" dirty="0">
                <a:latin typeface="Calibri"/>
                <a:cs typeface="Calibri"/>
              </a:rPr>
              <a:t>ITR−U</a:t>
            </a:r>
            <a:endParaRPr sz="1800">
              <a:latin typeface="Calibri"/>
              <a:cs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679193" y="450039"/>
            <a:ext cx="4963160" cy="406400"/>
          </a:xfrm>
          <a:prstGeom prst="rect">
            <a:avLst/>
          </a:prstGeom>
        </p:spPr>
        <p:txBody>
          <a:bodyPr vert="horz" wrap="square" lIns="0" tIns="12065" rIns="0" bIns="0" rtlCol="0">
            <a:spAutoFit/>
          </a:bodyPr>
          <a:lstStyle/>
          <a:p>
            <a:pPr marL="12700">
              <a:lnSpc>
                <a:spcPct val="100000"/>
              </a:lnSpc>
              <a:spcBef>
                <a:spcPts val="95"/>
              </a:spcBef>
            </a:pPr>
            <a:r>
              <a:rPr sz="2500" b="1" spc="-45" dirty="0">
                <a:solidFill>
                  <a:srgbClr val="FF0000"/>
                </a:solidFill>
                <a:latin typeface="Times New Roman"/>
                <a:cs typeface="Times New Roman"/>
              </a:rPr>
              <a:t>Rule</a:t>
            </a:r>
            <a:r>
              <a:rPr sz="2500" spc="-90" dirty="0">
                <a:solidFill>
                  <a:srgbClr val="FF0000"/>
                </a:solidFill>
                <a:latin typeface="Times New Roman"/>
                <a:cs typeface="Times New Roman"/>
              </a:rPr>
              <a:t> </a:t>
            </a:r>
            <a:r>
              <a:rPr sz="2500" b="1" spc="-55" dirty="0">
                <a:solidFill>
                  <a:srgbClr val="FF0000"/>
                </a:solidFill>
                <a:latin typeface="Times New Roman"/>
                <a:cs typeface="Times New Roman"/>
              </a:rPr>
              <a:t>12(1)</a:t>
            </a:r>
            <a:r>
              <a:rPr sz="2500" spc="-85" dirty="0">
                <a:solidFill>
                  <a:srgbClr val="FF0000"/>
                </a:solidFill>
                <a:latin typeface="Times New Roman"/>
                <a:cs typeface="Times New Roman"/>
              </a:rPr>
              <a:t> </a:t>
            </a:r>
            <a:r>
              <a:rPr sz="2500" b="1" spc="-50" dirty="0">
                <a:solidFill>
                  <a:srgbClr val="FF0000"/>
                </a:solidFill>
                <a:latin typeface="Times New Roman"/>
                <a:cs typeface="Times New Roman"/>
              </a:rPr>
              <a:t>(ca)</a:t>
            </a:r>
            <a:r>
              <a:rPr sz="2500" spc="-65" dirty="0">
                <a:solidFill>
                  <a:srgbClr val="FF0000"/>
                </a:solidFill>
                <a:latin typeface="Times New Roman"/>
                <a:cs typeface="Times New Roman"/>
              </a:rPr>
              <a:t> </a:t>
            </a:r>
            <a:r>
              <a:rPr sz="2500" b="1" dirty="0">
                <a:solidFill>
                  <a:srgbClr val="FF0000"/>
                </a:solidFill>
                <a:latin typeface="Times New Roman"/>
                <a:cs typeface="Times New Roman"/>
              </a:rPr>
              <a:t>:</a:t>
            </a:r>
            <a:r>
              <a:rPr sz="2500" spc="-130" dirty="0">
                <a:solidFill>
                  <a:srgbClr val="FF0000"/>
                </a:solidFill>
                <a:latin typeface="Times New Roman"/>
                <a:cs typeface="Times New Roman"/>
              </a:rPr>
              <a:t> </a:t>
            </a:r>
            <a:r>
              <a:rPr sz="2500" b="1" spc="-55" dirty="0">
                <a:solidFill>
                  <a:srgbClr val="FF0000"/>
                </a:solidFill>
                <a:latin typeface="Times New Roman"/>
                <a:cs typeface="Times New Roman"/>
              </a:rPr>
              <a:t>When</a:t>
            </a:r>
            <a:r>
              <a:rPr sz="2500" spc="-100" dirty="0">
                <a:solidFill>
                  <a:srgbClr val="FF0000"/>
                </a:solidFill>
                <a:latin typeface="Times New Roman"/>
                <a:cs typeface="Times New Roman"/>
              </a:rPr>
              <a:t> </a:t>
            </a:r>
            <a:r>
              <a:rPr sz="2500" b="1" spc="-50" dirty="0">
                <a:solidFill>
                  <a:srgbClr val="FF0000"/>
                </a:solidFill>
                <a:latin typeface="Times New Roman"/>
                <a:cs typeface="Times New Roman"/>
              </a:rPr>
              <a:t>Not</a:t>
            </a:r>
            <a:r>
              <a:rPr sz="2500" spc="-225" dirty="0">
                <a:solidFill>
                  <a:srgbClr val="FF0000"/>
                </a:solidFill>
                <a:latin typeface="Times New Roman"/>
                <a:cs typeface="Times New Roman"/>
              </a:rPr>
              <a:t> </a:t>
            </a:r>
            <a:r>
              <a:rPr sz="2500" b="1" spc="-30" dirty="0">
                <a:solidFill>
                  <a:srgbClr val="FF0000"/>
                </a:solidFill>
                <a:latin typeface="Times New Roman"/>
                <a:cs typeface="Times New Roman"/>
              </a:rPr>
              <a:t>Applicable</a:t>
            </a:r>
            <a:endParaRPr sz="2500">
              <a:latin typeface="Times New Roman"/>
              <a:cs typeface="Times New Roman"/>
            </a:endParaRPr>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20</a:t>
            </a:fld>
            <a:endParaRPr spc="-25" dirty="0"/>
          </a:p>
        </p:txBody>
      </p:sp>
      <p:sp>
        <p:nvSpPr>
          <p:cNvPr id="3" name="object 3"/>
          <p:cNvSpPr txBox="1"/>
          <p:nvPr/>
        </p:nvSpPr>
        <p:spPr>
          <a:xfrm>
            <a:off x="78739" y="974854"/>
            <a:ext cx="8433435" cy="3063875"/>
          </a:xfrm>
          <a:prstGeom prst="rect">
            <a:avLst/>
          </a:prstGeom>
        </p:spPr>
        <p:txBody>
          <a:bodyPr vert="horz" wrap="square" lIns="0" tIns="47625" rIns="0" bIns="0" rtlCol="0">
            <a:spAutoFit/>
          </a:bodyPr>
          <a:lstStyle/>
          <a:p>
            <a:pPr marL="12700" marR="5080" indent="433705">
              <a:lnSpc>
                <a:spcPts val="2160"/>
              </a:lnSpc>
              <a:spcBef>
                <a:spcPts val="375"/>
              </a:spcBef>
              <a:buAutoNum type="romanUcParenBoth" startAt="2"/>
              <a:tabLst>
                <a:tab pos="446405" algn="l"/>
              </a:tabLst>
            </a:pPr>
            <a:r>
              <a:rPr sz="2000" dirty="0">
                <a:solidFill>
                  <a:srgbClr val="444444"/>
                </a:solidFill>
                <a:latin typeface="Times New Roman"/>
                <a:cs typeface="Times New Roman"/>
              </a:rPr>
              <a:t>has</a:t>
            </a:r>
            <a:r>
              <a:rPr sz="2000" spc="265" dirty="0">
                <a:solidFill>
                  <a:srgbClr val="444444"/>
                </a:solidFill>
                <a:latin typeface="Times New Roman"/>
                <a:cs typeface="Times New Roman"/>
              </a:rPr>
              <a:t> </a:t>
            </a:r>
            <a:r>
              <a:rPr sz="2000" dirty="0">
                <a:solidFill>
                  <a:srgbClr val="444444"/>
                </a:solidFill>
                <a:latin typeface="Times New Roman"/>
                <a:cs typeface="Times New Roman"/>
              </a:rPr>
              <a:t>claimed</a:t>
            </a:r>
            <a:r>
              <a:rPr sz="2000" spc="265" dirty="0">
                <a:solidFill>
                  <a:srgbClr val="444444"/>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any</a:t>
            </a:r>
            <a:r>
              <a:rPr sz="2000" u="sng" spc="25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relief</a:t>
            </a:r>
            <a:r>
              <a:rPr sz="2000" u="sng" spc="26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of</a:t>
            </a:r>
            <a:r>
              <a:rPr sz="2000" u="sng" spc="27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tax</a:t>
            </a:r>
            <a:r>
              <a:rPr sz="2000" u="sng" spc="27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under</a:t>
            </a:r>
            <a:r>
              <a:rPr sz="2000" u="sng" spc="254"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section</a:t>
            </a:r>
            <a:r>
              <a:rPr sz="2000" u="sng" spc="254"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90</a:t>
            </a:r>
            <a:r>
              <a:rPr sz="2000" u="sng" spc="254"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or</a:t>
            </a:r>
            <a:r>
              <a:rPr sz="2000" u="sng" spc="25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90A</a:t>
            </a:r>
            <a:r>
              <a:rPr sz="2000" u="sng" spc="155" dirty="0">
                <a:solidFill>
                  <a:srgbClr val="FF0000"/>
                </a:solidFill>
                <a:uFill>
                  <a:solidFill>
                    <a:srgbClr val="FF0000"/>
                  </a:solidFill>
                </a:uFill>
                <a:latin typeface="Times New Roman"/>
                <a:cs typeface="Times New Roman"/>
              </a:rPr>
              <a:t> </a:t>
            </a:r>
            <a:r>
              <a:rPr sz="2000" dirty="0">
                <a:solidFill>
                  <a:srgbClr val="444444"/>
                </a:solidFill>
                <a:latin typeface="Times New Roman"/>
                <a:cs typeface="Times New Roman"/>
              </a:rPr>
              <a:t>or</a:t>
            </a:r>
            <a:r>
              <a:rPr sz="2000" spc="265" dirty="0">
                <a:solidFill>
                  <a:srgbClr val="444444"/>
                </a:solidFill>
                <a:latin typeface="Times New Roman"/>
                <a:cs typeface="Times New Roman"/>
              </a:rPr>
              <a:t> </a:t>
            </a:r>
            <a:r>
              <a:rPr sz="2000" dirty="0">
                <a:solidFill>
                  <a:srgbClr val="444444"/>
                </a:solidFill>
                <a:latin typeface="Times New Roman"/>
                <a:cs typeface="Times New Roman"/>
              </a:rPr>
              <a:t>deduction</a:t>
            </a:r>
            <a:r>
              <a:rPr sz="2000" spc="260" dirty="0">
                <a:solidFill>
                  <a:srgbClr val="444444"/>
                </a:solidFill>
                <a:latin typeface="Times New Roman"/>
                <a:cs typeface="Times New Roman"/>
              </a:rPr>
              <a:t> </a:t>
            </a:r>
            <a:r>
              <a:rPr sz="2000" dirty="0">
                <a:solidFill>
                  <a:srgbClr val="444444"/>
                </a:solidFill>
                <a:latin typeface="Times New Roman"/>
                <a:cs typeface="Times New Roman"/>
              </a:rPr>
              <a:t>of</a:t>
            </a:r>
            <a:r>
              <a:rPr sz="2000" spc="265" dirty="0">
                <a:solidFill>
                  <a:srgbClr val="444444"/>
                </a:solidFill>
                <a:latin typeface="Times New Roman"/>
                <a:cs typeface="Times New Roman"/>
              </a:rPr>
              <a:t> </a:t>
            </a:r>
            <a:r>
              <a:rPr sz="2000" spc="-25" dirty="0">
                <a:solidFill>
                  <a:srgbClr val="444444"/>
                </a:solidFill>
                <a:latin typeface="Times New Roman"/>
                <a:cs typeface="Times New Roman"/>
              </a:rPr>
              <a:t>tax </a:t>
            </a:r>
            <a:r>
              <a:rPr sz="2000" dirty="0">
                <a:solidFill>
                  <a:srgbClr val="444444"/>
                </a:solidFill>
                <a:latin typeface="Times New Roman"/>
                <a:cs typeface="Times New Roman"/>
              </a:rPr>
              <a:t>under</a:t>
            </a:r>
            <a:r>
              <a:rPr sz="2000" spc="-25" dirty="0">
                <a:solidFill>
                  <a:srgbClr val="444444"/>
                </a:solidFill>
                <a:latin typeface="Times New Roman"/>
                <a:cs typeface="Times New Roman"/>
              </a:rPr>
              <a:t> </a:t>
            </a:r>
            <a:r>
              <a:rPr sz="2000" dirty="0">
                <a:solidFill>
                  <a:srgbClr val="444444"/>
                </a:solidFill>
                <a:latin typeface="Times New Roman"/>
                <a:cs typeface="Times New Roman"/>
              </a:rPr>
              <a:t>section</a:t>
            </a:r>
            <a:r>
              <a:rPr sz="2000" spc="-25" dirty="0">
                <a:solidFill>
                  <a:srgbClr val="444444"/>
                </a:solidFill>
                <a:latin typeface="Times New Roman"/>
                <a:cs typeface="Times New Roman"/>
              </a:rPr>
              <a:t> 91;</a:t>
            </a:r>
            <a:endParaRPr sz="2000">
              <a:latin typeface="Times New Roman"/>
              <a:cs typeface="Times New Roman"/>
            </a:endParaRPr>
          </a:p>
          <a:p>
            <a:pPr marL="495300" indent="-482600">
              <a:lnSpc>
                <a:spcPct val="100000"/>
              </a:lnSpc>
              <a:spcBef>
                <a:spcPts val="1325"/>
              </a:spcBef>
              <a:buAutoNum type="romanUcParenBoth" startAt="2"/>
              <a:tabLst>
                <a:tab pos="495300" algn="l"/>
              </a:tabLst>
            </a:pPr>
            <a:r>
              <a:rPr sz="2000" dirty="0">
                <a:solidFill>
                  <a:srgbClr val="444444"/>
                </a:solidFill>
                <a:latin typeface="Times New Roman"/>
                <a:cs typeface="Times New Roman"/>
              </a:rPr>
              <a:t>has</a:t>
            </a:r>
            <a:r>
              <a:rPr sz="2000" spc="-30" dirty="0">
                <a:solidFill>
                  <a:srgbClr val="444444"/>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agricultural</a:t>
            </a:r>
            <a:r>
              <a:rPr sz="2000" u="sng" spc="-5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income,</a:t>
            </a:r>
            <a:r>
              <a:rPr sz="2000" u="sng" spc="-4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exceeding</a:t>
            </a:r>
            <a:r>
              <a:rPr sz="2000" u="sng" spc="-3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five</a:t>
            </a:r>
            <a:r>
              <a:rPr sz="2000" u="sng" spc="-3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thousand</a:t>
            </a:r>
            <a:r>
              <a:rPr sz="2000" u="sng" spc="-45"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Times New Roman"/>
                <a:cs typeface="Times New Roman"/>
              </a:rPr>
              <a:t>rupees;</a:t>
            </a:r>
            <a:endParaRPr sz="2000">
              <a:latin typeface="Times New Roman"/>
              <a:cs typeface="Times New Roman"/>
            </a:endParaRPr>
          </a:p>
          <a:p>
            <a:pPr marL="481965" indent="-469265">
              <a:lnSpc>
                <a:spcPct val="100000"/>
              </a:lnSpc>
              <a:spcBef>
                <a:spcPts val="1365"/>
              </a:spcBef>
              <a:buAutoNum type="romanUcParenBoth" startAt="2"/>
              <a:tabLst>
                <a:tab pos="481965" algn="l"/>
              </a:tabLst>
            </a:pPr>
            <a:r>
              <a:rPr sz="2000" dirty="0">
                <a:solidFill>
                  <a:srgbClr val="444444"/>
                </a:solidFill>
                <a:latin typeface="Times New Roman"/>
                <a:cs typeface="Times New Roman"/>
              </a:rPr>
              <a:t>has</a:t>
            </a:r>
            <a:r>
              <a:rPr sz="2000" spc="-30" dirty="0">
                <a:solidFill>
                  <a:srgbClr val="444444"/>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income</a:t>
            </a:r>
            <a:r>
              <a:rPr sz="2000" u="sng" spc="-4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taxable</a:t>
            </a:r>
            <a:r>
              <a:rPr sz="2000" u="sng" spc="-6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under</a:t>
            </a:r>
            <a:r>
              <a:rPr sz="2000" u="sng" spc="-4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section</a:t>
            </a:r>
            <a:r>
              <a:rPr sz="2000" u="sng" spc="-35"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Times New Roman"/>
                <a:cs typeface="Times New Roman"/>
              </a:rPr>
              <a:t>115BBDA;</a:t>
            </a:r>
            <a:r>
              <a:rPr sz="2000" spc="-35" dirty="0">
                <a:solidFill>
                  <a:srgbClr val="FF0000"/>
                </a:solidFill>
                <a:latin typeface="Times New Roman"/>
                <a:cs typeface="Times New Roman"/>
              </a:rPr>
              <a:t> </a:t>
            </a:r>
            <a:r>
              <a:rPr sz="2000" spc="-25" dirty="0">
                <a:solidFill>
                  <a:srgbClr val="444444"/>
                </a:solidFill>
                <a:latin typeface="Times New Roman"/>
                <a:cs typeface="Times New Roman"/>
              </a:rPr>
              <a:t>or</a:t>
            </a:r>
            <a:endParaRPr sz="2000">
              <a:latin typeface="Times New Roman"/>
              <a:cs typeface="Times New Roman"/>
            </a:endParaRPr>
          </a:p>
          <a:p>
            <a:pPr marL="461009" indent="-384810">
              <a:lnSpc>
                <a:spcPct val="100000"/>
              </a:lnSpc>
              <a:spcBef>
                <a:spcPts val="1360"/>
              </a:spcBef>
              <a:buAutoNum type="romanUcParenBoth" startAt="2"/>
              <a:tabLst>
                <a:tab pos="461009" algn="l"/>
              </a:tabLst>
            </a:pPr>
            <a:r>
              <a:rPr sz="2000" dirty="0">
                <a:solidFill>
                  <a:srgbClr val="444444"/>
                </a:solidFill>
                <a:latin typeface="Times New Roman"/>
                <a:cs typeface="Times New Roman"/>
              </a:rPr>
              <a:t>has</a:t>
            </a:r>
            <a:r>
              <a:rPr sz="2000" spc="-20" dirty="0">
                <a:solidFill>
                  <a:srgbClr val="444444"/>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income</a:t>
            </a:r>
            <a:r>
              <a:rPr sz="2000" u="sng" spc="-3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of</a:t>
            </a:r>
            <a:r>
              <a:rPr sz="2000" u="sng" spc="-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the</a:t>
            </a:r>
            <a:r>
              <a:rPr sz="2000" u="sng" spc="-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nature</a:t>
            </a:r>
            <a:r>
              <a:rPr sz="2000" u="sng" spc="-2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referred</a:t>
            </a:r>
            <a:r>
              <a:rPr sz="2000" u="sng" spc="-3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to</a:t>
            </a:r>
            <a:r>
              <a:rPr sz="2000" u="sng" spc="-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in</a:t>
            </a:r>
            <a:r>
              <a:rPr sz="2000" u="sng" spc="-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section</a:t>
            </a:r>
            <a:r>
              <a:rPr sz="2000" u="sng" spc="-20"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Times New Roman"/>
                <a:cs typeface="Times New Roman"/>
              </a:rPr>
              <a:t>115BBE;</a:t>
            </a:r>
            <a:endParaRPr sz="2000">
              <a:latin typeface="Times New Roman"/>
              <a:cs typeface="Times New Roman"/>
            </a:endParaRPr>
          </a:p>
          <a:p>
            <a:pPr marL="12700" marR="5080" indent="485140">
              <a:lnSpc>
                <a:spcPts val="2160"/>
              </a:lnSpc>
              <a:spcBef>
                <a:spcPts val="1625"/>
              </a:spcBef>
              <a:buAutoNum type="romanUcParenBoth" startAt="2"/>
              <a:tabLst>
                <a:tab pos="497840" algn="l"/>
              </a:tabLst>
            </a:pPr>
            <a:r>
              <a:rPr sz="2000" i="1" dirty="0">
                <a:solidFill>
                  <a:srgbClr val="444444"/>
                </a:solidFill>
                <a:latin typeface="Times New Roman"/>
                <a:cs typeface="Times New Roman"/>
              </a:rPr>
              <a:t>has</a:t>
            </a:r>
            <a:r>
              <a:rPr sz="2000" spc="105" dirty="0">
                <a:solidFill>
                  <a:srgbClr val="444444"/>
                </a:solidFill>
                <a:latin typeface="Times New Roman"/>
                <a:cs typeface="Times New Roman"/>
              </a:rPr>
              <a:t> </a:t>
            </a:r>
            <a:r>
              <a:rPr sz="2000" i="1" dirty="0">
                <a:solidFill>
                  <a:srgbClr val="444444"/>
                </a:solidFill>
                <a:latin typeface="Times New Roman"/>
                <a:cs typeface="Times New Roman"/>
              </a:rPr>
              <a:t>income</a:t>
            </a:r>
            <a:r>
              <a:rPr sz="2000" spc="100" dirty="0">
                <a:solidFill>
                  <a:srgbClr val="444444"/>
                </a:solidFill>
                <a:latin typeface="Times New Roman"/>
                <a:cs typeface="Times New Roman"/>
              </a:rPr>
              <a:t> </a:t>
            </a:r>
            <a:r>
              <a:rPr sz="2000" i="1" dirty="0">
                <a:solidFill>
                  <a:srgbClr val="444444"/>
                </a:solidFill>
                <a:latin typeface="Times New Roman"/>
                <a:cs typeface="Times New Roman"/>
              </a:rPr>
              <a:t>of</a:t>
            </a:r>
            <a:r>
              <a:rPr sz="2000" spc="100" dirty="0">
                <a:solidFill>
                  <a:srgbClr val="444444"/>
                </a:solidFill>
                <a:latin typeface="Times New Roman"/>
                <a:cs typeface="Times New Roman"/>
              </a:rPr>
              <a:t> </a:t>
            </a:r>
            <a:r>
              <a:rPr sz="2000" i="1" dirty="0">
                <a:solidFill>
                  <a:srgbClr val="444444"/>
                </a:solidFill>
                <a:latin typeface="Times New Roman"/>
                <a:cs typeface="Times New Roman"/>
              </a:rPr>
              <a:t>the</a:t>
            </a:r>
            <a:r>
              <a:rPr sz="2000" spc="95" dirty="0">
                <a:solidFill>
                  <a:srgbClr val="444444"/>
                </a:solidFill>
                <a:latin typeface="Times New Roman"/>
                <a:cs typeface="Times New Roman"/>
              </a:rPr>
              <a:t> </a:t>
            </a:r>
            <a:r>
              <a:rPr sz="2000" i="1" dirty="0">
                <a:solidFill>
                  <a:srgbClr val="444444"/>
                </a:solidFill>
                <a:latin typeface="Times New Roman"/>
                <a:cs typeface="Times New Roman"/>
              </a:rPr>
              <a:t>nature</a:t>
            </a:r>
            <a:r>
              <a:rPr sz="2000" spc="90" dirty="0">
                <a:solidFill>
                  <a:srgbClr val="444444"/>
                </a:solidFill>
                <a:latin typeface="Times New Roman"/>
                <a:cs typeface="Times New Roman"/>
              </a:rPr>
              <a:t> </a:t>
            </a:r>
            <a:r>
              <a:rPr sz="2000" i="1" dirty="0">
                <a:solidFill>
                  <a:srgbClr val="444444"/>
                </a:solidFill>
                <a:latin typeface="Times New Roman"/>
                <a:cs typeface="Times New Roman"/>
              </a:rPr>
              <a:t>specified</a:t>
            </a:r>
            <a:r>
              <a:rPr sz="2000" spc="95" dirty="0">
                <a:solidFill>
                  <a:srgbClr val="444444"/>
                </a:solidFill>
                <a:latin typeface="Times New Roman"/>
                <a:cs typeface="Times New Roman"/>
              </a:rPr>
              <a:t> </a:t>
            </a:r>
            <a:r>
              <a:rPr sz="2000" i="1" dirty="0">
                <a:solidFill>
                  <a:srgbClr val="444444"/>
                </a:solidFill>
                <a:latin typeface="Times New Roman"/>
                <a:cs typeface="Times New Roman"/>
              </a:rPr>
              <a:t>in</a:t>
            </a:r>
            <a:r>
              <a:rPr sz="2000" spc="95" dirty="0">
                <a:solidFill>
                  <a:srgbClr val="444444"/>
                </a:solidFill>
                <a:latin typeface="Times New Roman"/>
                <a:cs typeface="Times New Roman"/>
              </a:rPr>
              <a:t> </a:t>
            </a:r>
            <a:r>
              <a:rPr sz="2000" i="1" dirty="0">
                <a:solidFill>
                  <a:srgbClr val="444444"/>
                </a:solidFill>
                <a:latin typeface="Times New Roman"/>
                <a:cs typeface="Times New Roman"/>
              </a:rPr>
              <a:t>clause</a:t>
            </a:r>
            <a:r>
              <a:rPr sz="2000" spc="100" dirty="0">
                <a:solidFill>
                  <a:srgbClr val="444444"/>
                </a:solidFill>
                <a:latin typeface="Times New Roman"/>
                <a:cs typeface="Times New Roman"/>
              </a:rPr>
              <a:t> </a:t>
            </a:r>
            <a:r>
              <a:rPr sz="2000" i="1" dirty="0">
                <a:solidFill>
                  <a:srgbClr val="444444"/>
                </a:solidFill>
                <a:latin typeface="Times New Roman"/>
                <a:cs typeface="Times New Roman"/>
              </a:rPr>
              <a:t>(vi)</a:t>
            </a:r>
            <a:r>
              <a:rPr sz="2000" spc="90" dirty="0">
                <a:solidFill>
                  <a:srgbClr val="444444"/>
                </a:solidFill>
                <a:latin typeface="Times New Roman"/>
                <a:cs typeface="Times New Roman"/>
              </a:rPr>
              <a:t> </a:t>
            </a:r>
            <a:r>
              <a:rPr sz="2000" i="1" dirty="0">
                <a:solidFill>
                  <a:srgbClr val="444444"/>
                </a:solidFill>
                <a:latin typeface="Times New Roman"/>
                <a:cs typeface="Times New Roman"/>
              </a:rPr>
              <a:t>of</a:t>
            </a:r>
            <a:r>
              <a:rPr sz="2000" spc="85" dirty="0">
                <a:solidFill>
                  <a:srgbClr val="444444"/>
                </a:solidFill>
                <a:latin typeface="Times New Roman"/>
                <a:cs typeface="Times New Roman"/>
              </a:rPr>
              <a:t> </a:t>
            </a:r>
            <a:r>
              <a:rPr sz="2000" i="1" spc="-10" dirty="0">
                <a:solidFill>
                  <a:srgbClr val="444444"/>
                </a:solidFill>
                <a:latin typeface="Times New Roman"/>
                <a:cs typeface="Times New Roman"/>
              </a:rPr>
              <a:t>sub-</a:t>
            </a:r>
            <a:r>
              <a:rPr sz="2000" i="1" dirty="0">
                <a:solidFill>
                  <a:srgbClr val="444444"/>
                </a:solidFill>
                <a:latin typeface="Times New Roman"/>
                <a:cs typeface="Times New Roman"/>
              </a:rPr>
              <a:t>section</a:t>
            </a:r>
            <a:r>
              <a:rPr sz="2000" spc="105" dirty="0">
                <a:solidFill>
                  <a:srgbClr val="444444"/>
                </a:solidFill>
                <a:latin typeface="Times New Roman"/>
                <a:cs typeface="Times New Roman"/>
              </a:rPr>
              <a:t> </a:t>
            </a:r>
            <a:r>
              <a:rPr sz="2000" i="1" dirty="0">
                <a:solidFill>
                  <a:srgbClr val="444444"/>
                </a:solidFill>
                <a:latin typeface="Times New Roman"/>
                <a:cs typeface="Times New Roman"/>
              </a:rPr>
              <a:t>(2)</a:t>
            </a:r>
            <a:r>
              <a:rPr sz="2000" spc="80" dirty="0">
                <a:solidFill>
                  <a:srgbClr val="444444"/>
                </a:solidFill>
                <a:latin typeface="Times New Roman"/>
                <a:cs typeface="Times New Roman"/>
              </a:rPr>
              <a:t> </a:t>
            </a:r>
            <a:r>
              <a:rPr sz="2000" i="1" dirty="0">
                <a:solidFill>
                  <a:srgbClr val="444444"/>
                </a:solidFill>
                <a:latin typeface="Times New Roman"/>
                <a:cs typeface="Times New Roman"/>
              </a:rPr>
              <a:t>of</a:t>
            </a:r>
            <a:r>
              <a:rPr sz="2000" spc="95" dirty="0">
                <a:solidFill>
                  <a:srgbClr val="444444"/>
                </a:solidFill>
                <a:latin typeface="Times New Roman"/>
                <a:cs typeface="Times New Roman"/>
              </a:rPr>
              <a:t> </a:t>
            </a:r>
            <a:r>
              <a:rPr sz="2000" i="1" spc="-10" dirty="0">
                <a:solidFill>
                  <a:srgbClr val="444444"/>
                </a:solidFill>
                <a:latin typeface="Times New Roman"/>
                <a:cs typeface="Times New Roman"/>
              </a:rPr>
              <a:t>section</a:t>
            </a:r>
            <a:r>
              <a:rPr sz="2000" spc="-10" dirty="0">
                <a:solidFill>
                  <a:srgbClr val="444444"/>
                </a:solidFill>
                <a:latin typeface="Times New Roman"/>
                <a:cs typeface="Times New Roman"/>
              </a:rPr>
              <a:t> </a:t>
            </a:r>
            <a:r>
              <a:rPr sz="2000" i="1" dirty="0">
                <a:solidFill>
                  <a:srgbClr val="444444"/>
                </a:solidFill>
                <a:latin typeface="Times New Roman"/>
                <a:cs typeface="Times New Roman"/>
              </a:rPr>
              <a:t>17</a:t>
            </a:r>
            <a:r>
              <a:rPr sz="2000" spc="150" dirty="0">
                <a:solidFill>
                  <a:srgbClr val="444444"/>
                </a:solidFill>
                <a:latin typeface="Times New Roman"/>
                <a:cs typeface="Times New Roman"/>
              </a:rPr>
              <a:t> </a:t>
            </a:r>
            <a:r>
              <a:rPr sz="2000" i="1" dirty="0">
                <a:solidFill>
                  <a:srgbClr val="444444"/>
                </a:solidFill>
                <a:latin typeface="Times New Roman"/>
                <a:cs typeface="Times New Roman"/>
              </a:rPr>
              <a:t>on</a:t>
            </a:r>
            <a:r>
              <a:rPr sz="2000" spc="165" dirty="0">
                <a:solidFill>
                  <a:srgbClr val="444444"/>
                </a:solidFill>
                <a:latin typeface="Times New Roman"/>
                <a:cs typeface="Times New Roman"/>
              </a:rPr>
              <a:t> </a:t>
            </a:r>
            <a:r>
              <a:rPr sz="2000" i="1" dirty="0">
                <a:solidFill>
                  <a:srgbClr val="444444"/>
                </a:solidFill>
                <a:latin typeface="Times New Roman"/>
                <a:cs typeface="Times New Roman"/>
              </a:rPr>
              <a:t>which</a:t>
            </a:r>
            <a:r>
              <a:rPr sz="2000" spc="180" dirty="0">
                <a:solidFill>
                  <a:srgbClr val="444444"/>
                </a:solidFill>
                <a:latin typeface="Times New Roman"/>
                <a:cs typeface="Times New Roman"/>
              </a:rPr>
              <a:t> </a:t>
            </a:r>
            <a:r>
              <a:rPr sz="2000" i="1" dirty="0">
                <a:solidFill>
                  <a:srgbClr val="444444"/>
                </a:solidFill>
                <a:latin typeface="Times New Roman"/>
                <a:cs typeface="Times New Roman"/>
              </a:rPr>
              <a:t>tax</a:t>
            </a:r>
            <a:r>
              <a:rPr sz="2000" spc="175" dirty="0">
                <a:solidFill>
                  <a:srgbClr val="444444"/>
                </a:solidFill>
                <a:latin typeface="Times New Roman"/>
                <a:cs typeface="Times New Roman"/>
              </a:rPr>
              <a:t> </a:t>
            </a:r>
            <a:r>
              <a:rPr sz="2000" i="1" dirty="0">
                <a:solidFill>
                  <a:srgbClr val="444444"/>
                </a:solidFill>
                <a:latin typeface="Times New Roman"/>
                <a:cs typeface="Times New Roman"/>
              </a:rPr>
              <a:t>is</a:t>
            </a:r>
            <a:r>
              <a:rPr sz="2000" spc="160" dirty="0">
                <a:solidFill>
                  <a:srgbClr val="444444"/>
                </a:solidFill>
                <a:latin typeface="Times New Roman"/>
                <a:cs typeface="Times New Roman"/>
              </a:rPr>
              <a:t> </a:t>
            </a:r>
            <a:r>
              <a:rPr sz="2000" i="1" dirty="0">
                <a:solidFill>
                  <a:srgbClr val="444444"/>
                </a:solidFill>
                <a:latin typeface="Times New Roman"/>
                <a:cs typeface="Times New Roman"/>
              </a:rPr>
              <a:t>payable</a:t>
            </a:r>
            <a:r>
              <a:rPr sz="2000" spc="145" dirty="0">
                <a:solidFill>
                  <a:srgbClr val="444444"/>
                </a:solidFill>
                <a:latin typeface="Times New Roman"/>
                <a:cs typeface="Times New Roman"/>
              </a:rPr>
              <a:t> </a:t>
            </a:r>
            <a:r>
              <a:rPr sz="2000" i="1" dirty="0">
                <a:solidFill>
                  <a:srgbClr val="444444"/>
                </a:solidFill>
                <a:latin typeface="Times New Roman"/>
                <a:cs typeface="Times New Roman"/>
              </a:rPr>
              <a:t>or</a:t>
            </a:r>
            <a:r>
              <a:rPr sz="2000" spc="160" dirty="0">
                <a:solidFill>
                  <a:srgbClr val="444444"/>
                </a:solidFill>
                <a:latin typeface="Times New Roman"/>
                <a:cs typeface="Times New Roman"/>
              </a:rPr>
              <a:t> </a:t>
            </a:r>
            <a:r>
              <a:rPr sz="2000" i="1" dirty="0">
                <a:solidFill>
                  <a:srgbClr val="444444"/>
                </a:solidFill>
                <a:latin typeface="Times New Roman"/>
                <a:cs typeface="Times New Roman"/>
              </a:rPr>
              <a:t>deductible,</a:t>
            </a:r>
            <a:r>
              <a:rPr sz="2000" spc="145" dirty="0">
                <a:solidFill>
                  <a:srgbClr val="444444"/>
                </a:solidFill>
                <a:latin typeface="Times New Roman"/>
                <a:cs typeface="Times New Roman"/>
              </a:rPr>
              <a:t> </a:t>
            </a:r>
            <a:r>
              <a:rPr sz="2000" i="1" dirty="0">
                <a:solidFill>
                  <a:srgbClr val="444444"/>
                </a:solidFill>
                <a:latin typeface="Times New Roman"/>
                <a:cs typeface="Times New Roman"/>
              </a:rPr>
              <a:t>as</a:t>
            </a:r>
            <a:r>
              <a:rPr sz="2000" spc="160" dirty="0">
                <a:solidFill>
                  <a:srgbClr val="444444"/>
                </a:solidFill>
                <a:latin typeface="Times New Roman"/>
                <a:cs typeface="Times New Roman"/>
              </a:rPr>
              <a:t> </a:t>
            </a:r>
            <a:r>
              <a:rPr sz="2000" i="1" dirty="0">
                <a:solidFill>
                  <a:srgbClr val="444444"/>
                </a:solidFill>
                <a:latin typeface="Times New Roman"/>
                <a:cs typeface="Times New Roman"/>
              </a:rPr>
              <a:t>the</a:t>
            </a:r>
            <a:r>
              <a:rPr sz="2000" spc="160" dirty="0">
                <a:solidFill>
                  <a:srgbClr val="444444"/>
                </a:solidFill>
                <a:latin typeface="Times New Roman"/>
                <a:cs typeface="Times New Roman"/>
              </a:rPr>
              <a:t> </a:t>
            </a:r>
            <a:r>
              <a:rPr sz="2000" i="1" dirty="0">
                <a:solidFill>
                  <a:srgbClr val="444444"/>
                </a:solidFill>
                <a:latin typeface="Times New Roman"/>
                <a:cs typeface="Times New Roman"/>
              </a:rPr>
              <a:t>case</a:t>
            </a:r>
            <a:r>
              <a:rPr sz="2000" spc="160" dirty="0">
                <a:solidFill>
                  <a:srgbClr val="444444"/>
                </a:solidFill>
                <a:latin typeface="Times New Roman"/>
                <a:cs typeface="Times New Roman"/>
              </a:rPr>
              <a:t> </a:t>
            </a:r>
            <a:r>
              <a:rPr sz="2000" i="1" dirty="0">
                <a:solidFill>
                  <a:srgbClr val="444444"/>
                </a:solidFill>
                <a:latin typeface="Times New Roman"/>
                <a:cs typeface="Times New Roman"/>
              </a:rPr>
              <a:t>may</a:t>
            </a:r>
            <a:r>
              <a:rPr sz="2000" spc="165" dirty="0">
                <a:solidFill>
                  <a:srgbClr val="444444"/>
                </a:solidFill>
                <a:latin typeface="Times New Roman"/>
                <a:cs typeface="Times New Roman"/>
              </a:rPr>
              <a:t> </a:t>
            </a:r>
            <a:r>
              <a:rPr sz="2000" i="1" dirty="0">
                <a:solidFill>
                  <a:srgbClr val="444444"/>
                </a:solidFill>
                <a:latin typeface="Times New Roman"/>
                <a:cs typeface="Times New Roman"/>
              </a:rPr>
              <a:t>be,</a:t>
            </a:r>
            <a:r>
              <a:rPr sz="2000" spc="165" dirty="0">
                <a:solidFill>
                  <a:srgbClr val="444444"/>
                </a:solidFill>
                <a:latin typeface="Times New Roman"/>
                <a:cs typeface="Times New Roman"/>
              </a:rPr>
              <a:t> </a:t>
            </a:r>
            <a:r>
              <a:rPr sz="2000" i="1" dirty="0">
                <a:solidFill>
                  <a:srgbClr val="444444"/>
                </a:solidFill>
                <a:latin typeface="Times New Roman"/>
                <a:cs typeface="Times New Roman"/>
              </a:rPr>
              <a:t>under</a:t>
            </a:r>
            <a:r>
              <a:rPr sz="2000" spc="165" dirty="0">
                <a:solidFill>
                  <a:srgbClr val="444444"/>
                </a:solidFill>
                <a:latin typeface="Times New Roman"/>
                <a:cs typeface="Times New Roman"/>
              </a:rPr>
              <a:t> </a:t>
            </a:r>
            <a:r>
              <a:rPr sz="2000" i="1" spc="-10" dirty="0">
                <a:solidFill>
                  <a:srgbClr val="444444"/>
                </a:solidFill>
                <a:latin typeface="Times New Roman"/>
                <a:cs typeface="Times New Roman"/>
              </a:rPr>
              <a:t>sub-section</a:t>
            </a:r>
            <a:endParaRPr sz="2000">
              <a:latin typeface="Times New Roman"/>
              <a:cs typeface="Times New Roman"/>
            </a:endParaRPr>
          </a:p>
          <a:p>
            <a:pPr marL="12700">
              <a:lnSpc>
                <a:spcPts val="2130"/>
              </a:lnSpc>
            </a:pPr>
            <a:r>
              <a:rPr sz="2000" i="1" dirty="0">
                <a:solidFill>
                  <a:srgbClr val="444444"/>
                </a:solidFill>
                <a:latin typeface="Times New Roman"/>
                <a:cs typeface="Times New Roman"/>
              </a:rPr>
              <a:t>(2)</a:t>
            </a:r>
            <a:r>
              <a:rPr sz="2000" spc="-30" dirty="0">
                <a:solidFill>
                  <a:srgbClr val="444444"/>
                </a:solidFill>
                <a:latin typeface="Times New Roman"/>
                <a:cs typeface="Times New Roman"/>
              </a:rPr>
              <a:t> </a:t>
            </a:r>
            <a:r>
              <a:rPr sz="2000" i="1" dirty="0">
                <a:solidFill>
                  <a:srgbClr val="444444"/>
                </a:solidFill>
                <a:latin typeface="Times New Roman"/>
                <a:cs typeface="Times New Roman"/>
              </a:rPr>
              <a:t>of</a:t>
            </a:r>
            <a:r>
              <a:rPr sz="2000" spc="-20" dirty="0">
                <a:solidFill>
                  <a:srgbClr val="444444"/>
                </a:solidFill>
                <a:latin typeface="Times New Roman"/>
                <a:cs typeface="Times New Roman"/>
              </a:rPr>
              <a:t> </a:t>
            </a:r>
            <a:r>
              <a:rPr sz="2000" i="1" dirty="0">
                <a:solidFill>
                  <a:srgbClr val="444444"/>
                </a:solidFill>
                <a:latin typeface="Times New Roman"/>
                <a:cs typeface="Times New Roman"/>
              </a:rPr>
              <a:t>section</a:t>
            </a:r>
            <a:r>
              <a:rPr sz="2000" spc="-20" dirty="0">
                <a:solidFill>
                  <a:srgbClr val="444444"/>
                </a:solidFill>
                <a:latin typeface="Times New Roman"/>
                <a:cs typeface="Times New Roman"/>
              </a:rPr>
              <a:t> </a:t>
            </a:r>
            <a:r>
              <a:rPr sz="2000" i="1" dirty="0">
                <a:solidFill>
                  <a:srgbClr val="444444"/>
                </a:solidFill>
                <a:latin typeface="Times New Roman"/>
                <a:cs typeface="Times New Roman"/>
              </a:rPr>
              <a:t>191</a:t>
            </a:r>
            <a:r>
              <a:rPr sz="2000" spc="-35" dirty="0">
                <a:solidFill>
                  <a:srgbClr val="444444"/>
                </a:solidFill>
                <a:latin typeface="Times New Roman"/>
                <a:cs typeface="Times New Roman"/>
              </a:rPr>
              <a:t> </a:t>
            </a:r>
            <a:r>
              <a:rPr sz="2000" i="1" dirty="0">
                <a:solidFill>
                  <a:srgbClr val="444444"/>
                </a:solidFill>
                <a:latin typeface="Times New Roman"/>
                <a:cs typeface="Times New Roman"/>
              </a:rPr>
              <a:t>or</a:t>
            </a:r>
            <a:r>
              <a:rPr sz="2000" spc="-20" dirty="0">
                <a:solidFill>
                  <a:srgbClr val="444444"/>
                </a:solidFill>
                <a:latin typeface="Times New Roman"/>
                <a:cs typeface="Times New Roman"/>
              </a:rPr>
              <a:t> </a:t>
            </a:r>
            <a:r>
              <a:rPr sz="2000" i="1" dirty="0">
                <a:solidFill>
                  <a:srgbClr val="444444"/>
                </a:solidFill>
                <a:latin typeface="Times New Roman"/>
                <a:cs typeface="Times New Roman"/>
              </a:rPr>
              <a:t>sub-section</a:t>
            </a:r>
            <a:r>
              <a:rPr sz="2000" spc="-40" dirty="0">
                <a:solidFill>
                  <a:srgbClr val="444444"/>
                </a:solidFill>
                <a:latin typeface="Times New Roman"/>
                <a:cs typeface="Times New Roman"/>
              </a:rPr>
              <a:t> </a:t>
            </a:r>
            <a:r>
              <a:rPr sz="2000" i="1" dirty="0">
                <a:solidFill>
                  <a:srgbClr val="444444"/>
                </a:solidFill>
                <a:latin typeface="Times New Roman"/>
                <a:cs typeface="Times New Roman"/>
              </a:rPr>
              <a:t>(1C)</a:t>
            </a:r>
            <a:r>
              <a:rPr sz="2000" spc="-15" dirty="0">
                <a:solidFill>
                  <a:srgbClr val="444444"/>
                </a:solidFill>
                <a:latin typeface="Times New Roman"/>
                <a:cs typeface="Times New Roman"/>
              </a:rPr>
              <a:t> </a:t>
            </a:r>
            <a:r>
              <a:rPr sz="2000" i="1" dirty="0">
                <a:solidFill>
                  <a:srgbClr val="444444"/>
                </a:solidFill>
                <a:latin typeface="Times New Roman"/>
                <a:cs typeface="Times New Roman"/>
              </a:rPr>
              <a:t>of</a:t>
            </a:r>
            <a:r>
              <a:rPr sz="2000" spc="-20" dirty="0">
                <a:solidFill>
                  <a:srgbClr val="444444"/>
                </a:solidFill>
                <a:latin typeface="Times New Roman"/>
                <a:cs typeface="Times New Roman"/>
              </a:rPr>
              <a:t> </a:t>
            </a:r>
            <a:r>
              <a:rPr sz="2000" i="1" dirty="0">
                <a:solidFill>
                  <a:srgbClr val="444444"/>
                </a:solidFill>
                <a:latin typeface="Times New Roman"/>
                <a:cs typeface="Times New Roman"/>
              </a:rPr>
              <a:t>section</a:t>
            </a:r>
            <a:r>
              <a:rPr sz="2000" spc="-35" dirty="0">
                <a:solidFill>
                  <a:srgbClr val="444444"/>
                </a:solidFill>
                <a:latin typeface="Times New Roman"/>
                <a:cs typeface="Times New Roman"/>
              </a:rPr>
              <a:t> </a:t>
            </a:r>
            <a:r>
              <a:rPr sz="2000" i="1" spc="-20" dirty="0">
                <a:solidFill>
                  <a:srgbClr val="444444"/>
                </a:solidFill>
                <a:latin typeface="Times New Roman"/>
                <a:cs typeface="Times New Roman"/>
              </a:rPr>
              <a:t>192;</a:t>
            </a:r>
            <a:endParaRPr sz="2000">
              <a:latin typeface="Times New Roman"/>
              <a:cs typeface="Times New Roman"/>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173" y="6400800"/>
            <a:ext cx="9140825" cy="457200"/>
          </a:xfrm>
          <a:custGeom>
            <a:avLst/>
            <a:gdLst/>
            <a:ahLst/>
            <a:cxnLst/>
            <a:rect l="l" t="t" r="r" b="b"/>
            <a:pathLst>
              <a:path w="9140825" h="457200">
                <a:moveTo>
                  <a:pt x="9140829" y="0"/>
                </a:moveTo>
                <a:lnTo>
                  <a:pt x="0" y="0"/>
                </a:lnTo>
                <a:lnTo>
                  <a:pt x="0" y="457199"/>
                </a:lnTo>
                <a:lnTo>
                  <a:pt x="9140829" y="457199"/>
                </a:lnTo>
                <a:lnTo>
                  <a:pt x="9140829" y="0"/>
                </a:lnTo>
                <a:close/>
              </a:path>
            </a:pathLst>
          </a:custGeom>
          <a:solidFill>
            <a:srgbClr val="BC572C"/>
          </a:solidFill>
        </p:spPr>
        <p:txBody>
          <a:bodyPr wrap="square" lIns="0" tIns="0" rIns="0" bIns="0" rtlCol="0"/>
          <a:lstStyle/>
          <a:p>
            <a:endParaRPr/>
          </a:p>
        </p:txBody>
      </p:sp>
      <p:sp>
        <p:nvSpPr>
          <p:cNvPr id="3" name="object 3" descr="$PPTXTitle"/>
          <p:cNvSpPr txBox="1">
            <a:spLocks noGrp="1"/>
          </p:cNvSpPr>
          <p:nvPr>
            <p:ph type="title"/>
          </p:nvPr>
        </p:nvSpPr>
        <p:spPr>
          <a:xfrm>
            <a:off x="402744" y="348439"/>
            <a:ext cx="5001895" cy="300355"/>
          </a:xfrm>
          <a:prstGeom prst="rect">
            <a:avLst/>
          </a:prstGeom>
        </p:spPr>
        <p:txBody>
          <a:bodyPr vert="horz" wrap="square" lIns="0" tIns="12700" rIns="0" bIns="0" rtlCol="0">
            <a:spAutoFit/>
          </a:bodyPr>
          <a:lstStyle/>
          <a:p>
            <a:pPr marL="12700">
              <a:lnSpc>
                <a:spcPct val="100000"/>
              </a:lnSpc>
              <a:spcBef>
                <a:spcPts val="100"/>
              </a:spcBef>
            </a:pPr>
            <a:r>
              <a:rPr sz="1800" b="1" spc="-60" dirty="0">
                <a:solidFill>
                  <a:srgbClr val="FF0000"/>
                </a:solidFill>
                <a:latin typeface="Calibri"/>
                <a:cs typeface="Calibri"/>
              </a:rPr>
              <a:t>ITR-</a:t>
            </a:r>
            <a:r>
              <a:rPr sz="1800" b="1" dirty="0">
                <a:solidFill>
                  <a:srgbClr val="FF0000"/>
                </a:solidFill>
                <a:latin typeface="Calibri"/>
                <a:cs typeface="Calibri"/>
              </a:rPr>
              <a:t>1</a:t>
            </a:r>
            <a:r>
              <a:rPr sz="1800" spc="-130" dirty="0">
                <a:solidFill>
                  <a:srgbClr val="FF0000"/>
                </a:solidFill>
                <a:latin typeface="Times New Roman"/>
                <a:cs typeface="Times New Roman"/>
              </a:rPr>
              <a:t> </a:t>
            </a:r>
            <a:r>
              <a:rPr sz="1800" b="1" dirty="0">
                <a:solidFill>
                  <a:srgbClr val="FF0000"/>
                </a:solidFill>
                <a:latin typeface="Calibri"/>
                <a:cs typeface="Calibri"/>
              </a:rPr>
              <a:t>&amp;</a:t>
            </a:r>
            <a:r>
              <a:rPr sz="1800" spc="-125" dirty="0">
                <a:solidFill>
                  <a:srgbClr val="FF0000"/>
                </a:solidFill>
                <a:latin typeface="Times New Roman"/>
                <a:cs typeface="Times New Roman"/>
              </a:rPr>
              <a:t> </a:t>
            </a:r>
            <a:r>
              <a:rPr sz="1800" b="1" spc="-60" dirty="0">
                <a:solidFill>
                  <a:srgbClr val="FF0000"/>
                </a:solidFill>
                <a:latin typeface="Calibri"/>
                <a:cs typeface="Calibri"/>
              </a:rPr>
              <a:t>ITR-</a:t>
            </a:r>
            <a:r>
              <a:rPr sz="1800" b="1" dirty="0">
                <a:solidFill>
                  <a:srgbClr val="FF0000"/>
                </a:solidFill>
                <a:latin typeface="Calibri"/>
                <a:cs typeface="Calibri"/>
              </a:rPr>
              <a:t>4</a:t>
            </a:r>
            <a:r>
              <a:rPr sz="1800" spc="-110" dirty="0">
                <a:solidFill>
                  <a:srgbClr val="FF0000"/>
                </a:solidFill>
                <a:latin typeface="Times New Roman"/>
                <a:cs typeface="Times New Roman"/>
              </a:rPr>
              <a:t> </a:t>
            </a:r>
            <a:r>
              <a:rPr sz="1800" b="1" spc="-50" dirty="0">
                <a:solidFill>
                  <a:srgbClr val="FF0000"/>
                </a:solidFill>
                <a:latin typeface="Calibri"/>
                <a:cs typeface="Calibri"/>
              </a:rPr>
              <a:t>for</a:t>
            </a:r>
            <a:r>
              <a:rPr sz="1800" spc="-135" dirty="0">
                <a:solidFill>
                  <a:srgbClr val="FF0000"/>
                </a:solidFill>
                <a:latin typeface="Times New Roman"/>
                <a:cs typeface="Times New Roman"/>
              </a:rPr>
              <a:t> </a:t>
            </a:r>
            <a:r>
              <a:rPr sz="1800" b="1" spc="-35" dirty="0">
                <a:solidFill>
                  <a:srgbClr val="FF0000"/>
                </a:solidFill>
                <a:latin typeface="Calibri"/>
                <a:cs typeface="Calibri"/>
              </a:rPr>
              <a:t>FY</a:t>
            </a:r>
            <a:r>
              <a:rPr sz="1800" spc="-114" dirty="0">
                <a:solidFill>
                  <a:srgbClr val="FF0000"/>
                </a:solidFill>
                <a:latin typeface="Times New Roman"/>
                <a:cs typeface="Times New Roman"/>
              </a:rPr>
              <a:t> </a:t>
            </a:r>
            <a:r>
              <a:rPr sz="1800" b="1" spc="-60" dirty="0">
                <a:solidFill>
                  <a:srgbClr val="FF0000"/>
                </a:solidFill>
                <a:latin typeface="Calibri"/>
                <a:cs typeface="Calibri"/>
              </a:rPr>
              <a:t>2025–</a:t>
            </a:r>
            <a:r>
              <a:rPr sz="1800" b="1" spc="-45" dirty="0">
                <a:solidFill>
                  <a:srgbClr val="FF0000"/>
                </a:solidFill>
                <a:latin typeface="Calibri"/>
                <a:cs typeface="Calibri"/>
              </a:rPr>
              <a:t>256</a:t>
            </a:r>
            <a:r>
              <a:rPr sz="1800" spc="-130" dirty="0">
                <a:solidFill>
                  <a:srgbClr val="FF0000"/>
                </a:solidFill>
                <a:latin typeface="Times New Roman"/>
                <a:cs typeface="Times New Roman"/>
              </a:rPr>
              <a:t> </a:t>
            </a:r>
            <a:r>
              <a:rPr sz="1800" b="1" spc="-60" dirty="0">
                <a:solidFill>
                  <a:srgbClr val="FF0000"/>
                </a:solidFill>
                <a:latin typeface="Calibri"/>
                <a:cs typeface="Calibri"/>
              </a:rPr>
              <a:t>Key</a:t>
            </a:r>
            <a:r>
              <a:rPr sz="1800" spc="-125" dirty="0">
                <a:solidFill>
                  <a:srgbClr val="FF0000"/>
                </a:solidFill>
                <a:latin typeface="Times New Roman"/>
                <a:cs typeface="Times New Roman"/>
              </a:rPr>
              <a:t> </a:t>
            </a:r>
            <a:r>
              <a:rPr sz="1800" b="1" spc="-55" dirty="0">
                <a:solidFill>
                  <a:srgbClr val="FF0000"/>
                </a:solidFill>
                <a:latin typeface="Calibri"/>
                <a:cs typeface="Calibri"/>
              </a:rPr>
              <a:t>Updates</a:t>
            </a:r>
            <a:r>
              <a:rPr sz="1800" spc="-125" dirty="0">
                <a:solidFill>
                  <a:srgbClr val="FF0000"/>
                </a:solidFill>
                <a:latin typeface="Times New Roman"/>
                <a:cs typeface="Times New Roman"/>
              </a:rPr>
              <a:t> </a:t>
            </a:r>
            <a:r>
              <a:rPr sz="1800" b="1" spc="-45" dirty="0">
                <a:solidFill>
                  <a:srgbClr val="FF0000"/>
                </a:solidFill>
                <a:latin typeface="Calibri"/>
                <a:cs typeface="Calibri"/>
              </a:rPr>
              <a:t>and</a:t>
            </a:r>
            <a:r>
              <a:rPr sz="1800" spc="-120" dirty="0">
                <a:solidFill>
                  <a:srgbClr val="FF0000"/>
                </a:solidFill>
                <a:latin typeface="Times New Roman"/>
                <a:cs typeface="Times New Roman"/>
              </a:rPr>
              <a:t> </a:t>
            </a:r>
            <a:r>
              <a:rPr sz="1800" b="1" spc="-10" dirty="0">
                <a:solidFill>
                  <a:srgbClr val="FF0000"/>
                </a:solidFill>
                <a:latin typeface="Calibri"/>
                <a:cs typeface="Calibri"/>
              </a:rPr>
              <a:t>Changes</a:t>
            </a:r>
            <a:endParaRPr sz="1800">
              <a:latin typeface="Calibri"/>
              <a:cs typeface="Calibri"/>
            </a:endParaRPr>
          </a:p>
        </p:txBody>
      </p:sp>
      <p:sp>
        <p:nvSpPr>
          <p:cNvPr id="7" name="object 7"/>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21</a:t>
            </a:fld>
            <a:endParaRPr spc="-25" dirty="0"/>
          </a:p>
        </p:txBody>
      </p:sp>
      <p:sp>
        <p:nvSpPr>
          <p:cNvPr id="4" name="object 4"/>
          <p:cNvSpPr txBox="1"/>
          <p:nvPr/>
        </p:nvSpPr>
        <p:spPr>
          <a:xfrm>
            <a:off x="78739" y="822708"/>
            <a:ext cx="8320405" cy="879475"/>
          </a:xfrm>
          <a:prstGeom prst="rect">
            <a:avLst/>
          </a:prstGeom>
        </p:spPr>
        <p:txBody>
          <a:bodyPr vert="horz" wrap="square" lIns="0" tIns="47625" rIns="0" bIns="0" rtlCol="0">
            <a:spAutoFit/>
          </a:bodyPr>
          <a:lstStyle/>
          <a:p>
            <a:pPr marL="12700" marR="5080" algn="just">
              <a:lnSpc>
                <a:spcPts val="2160"/>
              </a:lnSpc>
              <a:spcBef>
                <a:spcPts val="375"/>
              </a:spcBef>
            </a:pPr>
            <a:r>
              <a:rPr sz="2000" dirty="0">
                <a:solidFill>
                  <a:srgbClr val="3F3F3F"/>
                </a:solidFill>
                <a:latin typeface="Calibri"/>
                <a:cs typeface="Calibri"/>
              </a:rPr>
              <a:t>The</a:t>
            </a:r>
            <a:r>
              <a:rPr sz="2000" spc="-125" dirty="0">
                <a:solidFill>
                  <a:srgbClr val="3F3F3F"/>
                </a:solidFill>
                <a:latin typeface="Times New Roman"/>
                <a:cs typeface="Times New Roman"/>
              </a:rPr>
              <a:t> </a:t>
            </a:r>
            <a:r>
              <a:rPr sz="2000" dirty="0">
                <a:solidFill>
                  <a:srgbClr val="3F3F3F"/>
                </a:solidFill>
                <a:latin typeface="Calibri"/>
                <a:cs typeface="Calibri"/>
              </a:rPr>
              <a:t>CBDT</a:t>
            </a:r>
            <a:r>
              <a:rPr sz="2000" spc="-125" dirty="0">
                <a:solidFill>
                  <a:srgbClr val="3F3F3F"/>
                </a:solidFill>
                <a:latin typeface="Times New Roman"/>
                <a:cs typeface="Times New Roman"/>
              </a:rPr>
              <a:t> </a:t>
            </a:r>
            <a:r>
              <a:rPr sz="2000" dirty="0">
                <a:solidFill>
                  <a:srgbClr val="3F3F3F"/>
                </a:solidFill>
                <a:latin typeface="Calibri"/>
                <a:cs typeface="Calibri"/>
              </a:rPr>
              <a:t>has</a:t>
            </a:r>
            <a:r>
              <a:rPr sz="2000" spc="-85" dirty="0">
                <a:solidFill>
                  <a:srgbClr val="3F3F3F"/>
                </a:solidFill>
                <a:latin typeface="Times New Roman"/>
                <a:cs typeface="Times New Roman"/>
              </a:rPr>
              <a:t> </a:t>
            </a:r>
            <a:r>
              <a:rPr sz="2000" dirty="0">
                <a:solidFill>
                  <a:srgbClr val="3F3F3F"/>
                </a:solidFill>
                <a:latin typeface="Calibri"/>
                <a:cs typeface="Calibri"/>
              </a:rPr>
              <a:t>made</a:t>
            </a:r>
            <a:r>
              <a:rPr sz="2000" spc="-80" dirty="0">
                <a:solidFill>
                  <a:srgbClr val="3F3F3F"/>
                </a:solidFill>
                <a:latin typeface="Times New Roman"/>
                <a:cs typeface="Times New Roman"/>
              </a:rPr>
              <a:t> </a:t>
            </a:r>
            <a:r>
              <a:rPr sz="2000" spc="-10" dirty="0">
                <a:solidFill>
                  <a:srgbClr val="3F3F3F"/>
                </a:solidFill>
                <a:latin typeface="Calibri"/>
                <a:cs typeface="Calibri"/>
              </a:rPr>
              <a:t>several</a:t>
            </a:r>
            <a:r>
              <a:rPr sz="2000" spc="-55" dirty="0">
                <a:solidFill>
                  <a:srgbClr val="3F3F3F"/>
                </a:solidFill>
                <a:latin typeface="Times New Roman"/>
                <a:cs typeface="Times New Roman"/>
              </a:rPr>
              <a:t> </a:t>
            </a:r>
            <a:r>
              <a:rPr sz="2000" dirty="0">
                <a:solidFill>
                  <a:srgbClr val="3F3F3F"/>
                </a:solidFill>
                <a:latin typeface="Calibri"/>
                <a:cs typeface="Calibri"/>
              </a:rPr>
              <a:t>notable</a:t>
            </a:r>
            <a:r>
              <a:rPr sz="2000" spc="-75" dirty="0">
                <a:solidFill>
                  <a:srgbClr val="3F3F3F"/>
                </a:solidFill>
                <a:latin typeface="Times New Roman"/>
                <a:cs typeface="Times New Roman"/>
              </a:rPr>
              <a:t> </a:t>
            </a:r>
            <a:r>
              <a:rPr sz="2000" spc="-10" dirty="0">
                <a:solidFill>
                  <a:srgbClr val="3F3F3F"/>
                </a:solidFill>
                <a:latin typeface="Calibri"/>
                <a:cs typeface="Calibri"/>
              </a:rPr>
              <a:t>changes</a:t>
            </a:r>
            <a:r>
              <a:rPr sz="2000" spc="-100" dirty="0">
                <a:solidFill>
                  <a:srgbClr val="3F3F3F"/>
                </a:solidFill>
                <a:latin typeface="Times New Roman"/>
                <a:cs typeface="Times New Roman"/>
              </a:rPr>
              <a:t> </a:t>
            </a:r>
            <a:r>
              <a:rPr sz="2000" dirty="0">
                <a:solidFill>
                  <a:srgbClr val="4A5575"/>
                </a:solidFill>
                <a:latin typeface="Calibri"/>
                <a:cs typeface="Calibri"/>
              </a:rPr>
              <a:t>to</a:t>
            </a:r>
            <a:r>
              <a:rPr sz="2000" spc="-75" dirty="0">
                <a:solidFill>
                  <a:srgbClr val="4A5575"/>
                </a:solidFill>
                <a:latin typeface="Times New Roman"/>
                <a:cs typeface="Times New Roman"/>
              </a:rPr>
              <a:t> </a:t>
            </a:r>
            <a:r>
              <a:rPr sz="2000" dirty="0">
                <a:solidFill>
                  <a:srgbClr val="4A5575"/>
                </a:solidFill>
                <a:latin typeface="Calibri"/>
                <a:cs typeface="Calibri"/>
              </a:rPr>
              <a:t>the</a:t>
            </a:r>
            <a:r>
              <a:rPr sz="2000" spc="-80" dirty="0">
                <a:solidFill>
                  <a:srgbClr val="4A5575"/>
                </a:solidFill>
                <a:latin typeface="Times New Roman"/>
                <a:cs typeface="Times New Roman"/>
              </a:rPr>
              <a:t> </a:t>
            </a:r>
            <a:r>
              <a:rPr sz="2000" u="sng" spc="-85" dirty="0">
                <a:solidFill>
                  <a:srgbClr val="2997E3"/>
                </a:solidFill>
                <a:uFill>
                  <a:solidFill>
                    <a:srgbClr val="2997E3"/>
                  </a:solidFill>
                </a:uFill>
                <a:latin typeface="Calibri"/>
                <a:cs typeface="Calibri"/>
                <a:hlinkClick r:id="rId2"/>
              </a:rPr>
              <a:t>ITR−1</a:t>
            </a:r>
            <a:r>
              <a:rPr sz="2000" u="sng" spc="-40" dirty="0">
                <a:solidFill>
                  <a:srgbClr val="2997E3"/>
                </a:solidFill>
                <a:uFill>
                  <a:solidFill>
                    <a:srgbClr val="2997E3"/>
                  </a:solidFill>
                </a:uFill>
                <a:latin typeface="Times New Roman"/>
                <a:cs typeface="Times New Roman"/>
                <a:hlinkClick r:id="rId2"/>
              </a:rPr>
              <a:t> </a:t>
            </a:r>
            <a:r>
              <a:rPr sz="2000" u="sng" dirty="0">
                <a:solidFill>
                  <a:srgbClr val="2997E3"/>
                </a:solidFill>
                <a:uFill>
                  <a:solidFill>
                    <a:srgbClr val="2997E3"/>
                  </a:solidFill>
                </a:uFill>
                <a:latin typeface="Calibri"/>
                <a:cs typeface="Calibri"/>
                <a:hlinkClick r:id="rId2"/>
              </a:rPr>
              <a:t>and</a:t>
            </a:r>
            <a:r>
              <a:rPr sz="2000" u="sng" spc="-95" dirty="0">
                <a:solidFill>
                  <a:srgbClr val="2997E3"/>
                </a:solidFill>
                <a:uFill>
                  <a:solidFill>
                    <a:srgbClr val="2997E3"/>
                  </a:solidFill>
                </a:uFill>
                <a:latin typeface="Times New Roman"/>
                <a:cs typeface="Times New Roman"/>
                <a:hlinkClick r:id="rId2"/>
              </a:rPr>
              <a:t> </a:t>
            </a:r>
            <a:r>
              <a:rPr sz="2000" u="sng" spc="-90" dirty="0">
                <a:solidFill>
                  <a:srgbClr val="2997E3"/>
                </a:solidFill>
                <a:uFill>
                  <a:solidFill>
                    <a:srgbClr val="2997E3"/>
                  </a:solidFill>
                </a:uFill>
                <a:latin typeface="Calibri"/>
                <a:cs typeface="Calibri"/>
                <a:hlinkClick r:id="rId2"/>
              </a:rPr>
              <a:t>ITR−4</a:t>
            </a:r>
            <a:r>
              <a:rPr sz="2000" u="sng" spc="-35" dirty="0">
                <a:solidFill>
                  <a:srgbClr val="2997E3"/>
                </a:solidFill>
                <a:uFill>
                  <a:solidFill>
                    <a:srgbClr val="2997E3"/>
                  </a:solidFill>
                </a:uFill>
                <a:latin typeface="Times New Roman"/>
                <a:cs typeface="Times New Roman"/>
              </a:rPr>
              <a:t> </a:t>
            </a:r>
            <a:r>
              <a:rPr sz="2000" dirty="0">
                <a:solidFill>
                  <a:srgbClr val="4A5575"/>
                </a:solidFill>
                <a:latin typeface="Calibri"/>
                <a:cs typeface="Calibri"/>
              </a:rPr>
              <a:t>forms</a:t>
            </a:r>
            <a:r>
              <a:rPr sz="2000" spc="-75" dirty="0">
                <a:solidFill>
                  <a:srgbClr val="4A5575"/>
                </a:solidFill>
                <a:latin typeface="Times New Roman"/>
                <a:cs typeface="Times New Roman"/>
              </a:rPr>
              <a:t> </a:t>
            </a:r>
            <a:r>
              <a:rPr sz="2000" dirty="0">
                <a:solidFill>
                  <a:srgbClr val="4A5575"/>
                </a:solidFill>
                <a:latin typeface="Calibri"/>
                <a:cs typeface="Calibri"/>
              </a:rPr>
              <a:t>for</a:t>
            </a:r>
            <a:r>
              <a:rPr sz="2000" spc="-80" dirty="0">
                <a:solidFill>
                  <a:srgbClr val="4A5575"/>
                </a:solidFill>
                <a:latin typeface="Times New Roman"/>
                <a:cs typeface="Times New Roman"/>
              </a:rPr>
              <a:t> </a:t>
            </a:r>
            <a:r>
              <a:rPr sz="2000" spc="-25" dirty="0">
                <a:solidFill>
                  <a:srgbClr val="4A5575"/>
                </a:solidFill>
                <a:latin typeface="Calibri"/>
                <a:cs typeface="Calibri"/>
              </a:rPr>
              <a:t>the</a:t>
            </a:r>
            <a:r>
              <a:rPr sz="2000" spc="-25" dirty="0">
                <a:solidFill>
                  <a:srgbClr val="4A5575"/>
                </a:solidFill>
                <a:latin typeface="Times New Roman"/>
                <a:cs typeface="Times New Roman"/>
              </a:rPr>
              <a:t> </a:t>
            </a:r>
            <a:r>
              <a:rPr sz="2000" spc="-10" dirty="0">
                <a:solidFill>
                  <a:srgbClr val="4A5575"/>
                </a:solidFill>
                <a:latin typeface="Calibri"/>
                <a:cs typeface="Calibri"/>
              </a:rPr>
              <a:t>Assessment</a:t>
            </a:r>
            <a:r>
              <a:rPr sz="2000" spc="-40" dirty="0">
                <a:solidFill>
                  <a:srgbClr val="4A5575"/>
                </a:solidFill>
                <a:latin typeface="Times New Roman"/>
                <a:cs typeface="Times New Roman"/>
              </a:rPr>
              <a:t> </a:t>
            </a:r>
            <a:r>
              <a:rPr sz="2000" spc="-40" dirty="0">
                <a:solidFill>
                  <a:srgbClr val="4A5575"/>
                </a:solidFill>
                <a:latin typeface="Calibri"/>
                <a:cs typeface="Calibri"/>
              </a:rPr>
              <a:t>Year</a:t>
            </a:r>
            <a:r>
              <a:rPr sz="2000" spc="-60" dirty="0">
                <a:solidFill>
                  <a:srgbClr val="4A5575"/>
                </a:solidFill>
                <a:latin typeface="Times New Roman"/>
                <a:cs typeface="Times New Roman"/>
              </a:rPr>
              <a:t> </a:t>
            </a:r>
            <a:r>
              <a:rPr sz="2000" dirty="0">
                <a:solidFill>
                  <a:srgbClr val="4A5575"/>
                </a:solidFill>
                <a:latin typeface="Calibri"/>
                <a:cs typeface="Calibri"/>
              </a:rPr>
              <a:t>2026–27,</a:t>
            </a:r>
            <a:r>
              <a:rPr sz="2000" spc="-105" dirty="0">
                <a:solidFill>
                  <a:srgbClr val="4A5575"/>
                </a:solidFill>
                <a:latin typeface="Times New Roman"/>
                <a:cs typeface="Times New Roman"/>
              </a:rPr>
              <a:t> </a:t>
            </a:r>
            <a:r>
              <a:rPr sz="2000" dirty="0">
                <a:solidFill>
                  <a:srgbClr val="4A5575"/>
                </a:solidFill>
                <a:latin typeface="Calibri"/>
                <a:cs typeface="Calibri"/>
              </a:rPr>
              <a:t>aiming</a:t>
            </a:r>
            <a:r>
              <a:rPr sz="2000" spc="-75" dirty="0">
                <a:solidFill>
                  <a:srgbClr val="4A5575"/>
                </a:solidFill>
                <a:latin typeface="Times New Roman"/>
                <a:cs typeface="Times New Roman"/>
              </a:rPr>
              <a:t> </a:t>
            </a:r>
            <a:r>
              <a:rPr sz="2000" dirty="0">
                <a:solidFill>
                  <a:srgbClr val="4A5575"/>
                </a:solidFill>
                <a:latin typeface="Calibri"/>
                <a:cs typeface="Calibri"/>
              </a:rPr>
              <a:t>to</a:t>
            </a:r>
            <a:r>
              <a:rPr sz="2000" spc="-75" dirty="0">
                <a:solidFill>
                  <a:srgbClr val="4A5575"/>
                </a:solidFill>
                <a:latin typeface="Times New Roman"/>
                <a:cs typeface="Times New Roman"/>
              </a:rPr>
              <a:t> </a:t>
            </a:r>
            <a:r>
              <a:rPr sz="2000" dirty="0">
                <a:solidFill>
                  <a:srgbClr val="4A5575"/>
                </a:solidFill>
                <a:latin typeface="Calibri"/>
                <a:cs typeface="Calibri"/>
              </a:rPr>
              <a:t>expand</a:t>
            </a:r>
            <a:r>
              <a:rPr sz="2000" spc="-70" dirty="0">
                <a:solidFill>
                  <a:srgbClr val="4A5575"/>
                </a:solidFill>
                <a:latin typeface="Times New Roman"/>
                <a:cs typeface="Times New Roman"/>
              </a:rPr>
              <a:t> </a:t>
            </a:r>
            <a:r>
              <a:rPr sz="2000" spc="-20" dirty="0">
                <a:solidFill>
                  <a:srgbClr val="4A5575"/>
                </a:solidFill>
                <a:latin typeface="Calibri"/>
                <a:cs typeface="Calibri"/>
              </a:rPr>
              <a:t>eligibility,</a:t>
            </a:r>
            <a:r>
              <a:rPr sz="2000" spc="-60" dirty="0">
                <a:solidFill>
                  <a:srgbClr val="4A5575"/>
                </a:solidFill>
                <a:latin typeface="Times New Roman"/>
                <a:cs typeface="Times New Roman"/>
              </a:rPr>
              <a:t> </a:t>
            </a:r>
            <a:r>
              <a:rPr sz="2000" dirty="0">
                <a:solidFill>
                  <a:srgbClr val="4A5575"/>
                </a:solidFill>
                <a:latin typeface="Calibri"/>
                <a:cs typeface="Calibri"/>
              </a:rPr>
              <a:t>simplify</a:t>
            </a:r>
            <a:r>
              <a:rPr sz="2000" spc="-70" dirty="0">
                <a:solidFill>
                  <a:srgbClr val="4A5575"/>
                </a:solidFill>
                <a:latin typeface="Times New Roman"/>
                <a:cs typeface="Times New Roman"/>
              </a:rPr>
              <a:t> </a:t>
            </a:r>
            <a:r>
              <a:rPr sz="2000" spc="-10" dirty="0">
                <a:solidFill>
                  <a:srgbClr val="4A5575"/>
                </a:solidFill>
                <a:latin typeface="Calibri"/>
                <a:cs typeface="Calibri"/>
              </a:rPr>
              <a:t>compliance,</a:t>
            </a:r>
            <a:r>
              <a:rPr sz="2000" spc="-70" dirty="0">
                <a:solidFill>
                  <a:srgbClr val="4A5575"/>
                </a:solidFill>
                <a:latin typeface="Times New Roman"/>
                <a:cs typeface="Times New Roman"/>
              </a:rPr>
              <a:t> </a:t>
            </a:r>
            <a:r>
              <a:rPr sz="2000" spc="-25" dirty="0">
                <a:solidFill>
                  <a:srgbClr val="4A5575"/>
                </a:solidFill>
                <a:latin typeface="Calibri"/>
                <a:cs typeface="Calibri"/>
              </a:rPr>
              <a:t>and</a:t>
            </a:r>
            <a:r>
              <a:rPr sz="2000" spc="-25" dirty="0">
                <a:solidFill>
                  <a:srgbClr val="4A5575"/>
                </a:solidFill>
                <a:latin typeface="Times New Roman"/>
                <a:cs typeface="Times New Roman"/>
              </a:rPr>
              <a:t> </a:t>
            </a:r>
            <a:r>
              <a:rPr sz="2000" dirty="0">
                <a:solidFill>
                  <a:srgbClr val="4A5575"/>
                </a:solidFill>
                <a:latin typeface="Calibri"/>
                <a:cs typeface="Calibri"/>
              </a:rPr>
              <a:t>enhance</a:t>
            </a:r>
            <a:r>
              <a:rPr sz="2000" spc="-70" dirty="0">
                <a:solidFill>
                  <a:srgbClr val="4A5575"/>
                </a:solidFill>
                <a:latin typeface="Times New Roman"/>
                <a:cs typeface="Times New Roman"/>
              </a:rPr>
              <a:t> </a:t>
            </a:r>
            <a:r>
              <a:rPr sz="2000" dirty="0">
                <a:solidFill>
                  <a:srgbClr val="4A5575"/>
                </a:solidFill>
                <a:latin typeface="Calibri"/>
                <a:cs typeface="Calibri"/>
              </a:rPr>
              <a:t>the</a:t>
            </a:r>
            <a:r>
              <a:rPr sz="2000" spc="-65" dirty="0">
                <a:solidFill>
                  <a:srgbClr val="4A5575"/>
                </a:solidFill>
                <a:latin typeface="Times New Roman"/>
                <a:cs typeface="Times New Roman"/>
              </a:rPr>
              <a:t> </a:t>
            </a:r>
            <a:r>
              <a:rPr sz="2000" spc="-10" dirty="0">
                <a:solidFill>
                  <a:srgbClr val="4A5575"/>
                </a:solidFill>
                <a:latin typeface="Calibri"/>
                <a:cs typeface="Calibri"/>
              </a:rPr>
              <a:t>accuracy</a:t>
            </a:r>
            <a:r>
              <a:rPr sz="2000" spc="-80" dirty="0">
                <a:solidFill>
                  <a:srgbClr val="4A5575"/>
                </a:solidFill>
                <a:latin typeface="Times New Roman"/>
                <a:cs typeface="Times New Roman"/>
              </a:rPr>
              <a:t> </a:t>
            </a:r>
            <a:r>
              <a:rPr sz="2000" dirty="0">
                <a:solidFill>
                  <a:srgbClr val="4A5575"/>
                </a:solidFill>
                <a:latin typeface="Calibri"/>
                <a:cs typeface="Calibri"/>
              </a:rPr>
              <a:t>of</a:t>
            </a:r>
            <a:r>
              <a:rPr sz="2000" spc="-70" dirty="0">
                <a:solidFill>
                  <a:srgbClr val="4A5575"/>
                </a:solidFill>
                <a:latin typeface="Times New Roman"/>
                <a:cs typeface="Times New Roman"/>
              </a:rPr>
              <a:t> </a:t>
            </a:r>
            <a:r>
              <a:rPr sz="2000" spc="-10" dirty="0">
                <a:solidFill>
                  <a:srgbClr val="4A5575"/>
                </a:solidFill>
                <a:latin typeface="Calibri"/>
                <a:cs typeface="Calibri"/>
              </a:rPr>
              <a:t>reporting.</a:t>
            </a:r>
            <a:endParaRPr sz="2000">
              <a:latin typeface="Calibri"/>
              <a:cs typeface="Calibri"/>
            </a:endParaRPr>
          </a:p>
        </p:txBody>
      </p:sp>
      <p:graphicFrame>
        <p:nvGraphicFramePr>
          <p:cNvPr id="5" name="object 5"/>
          <p:cNvGraphicFramePr>
            <a:graphicFrameLocks noGrp="1"/>
          </p:cNvGraphicFramePr>
          <p:nvPr/>
        </p:nvGraphicFramePr>
        <p:xfrm>
          <a:off x="0" y="1678055"/>
          <a:ext cx="9144634" cy="4653915"/>
        </p:xfrm>
        <a:graphic>
          <a:graphicData uri="http://schemas.openxmlformats.org/drawingml/2006/table">
            <a:tbl>
              <a:tblPr firstRow="1" bandRow="1">
                <a:tableStyleId>{2D5ABB26-0587-4C30-8999-92F81FD0307C}</a:tableStyleId>
              </a:tblPr>
              <a:tblGrid>
                <a:gridCol w="144780">
                  <a:extLst>
                    <a:ext uri="{9D8B030D-6E8A-4147-A177-3AD203B41FA5}">
                      <a16:colId xmlns:a16="http://schemas.microsoft.com/office/drawing/2014/main" val="20000"/>
                    </a:ext>
                  </a:extLst>
                </a:gridCol>
                <a:gridCol w="3636010">
                  <a:extLst>
                    <a:ext uri="{9D8B030D-6E8A-4147-A177-3AD203B41FA5}">
                      <a16:colId xmlns:a16="http://schemas.microsoft.com/office/drawing/2014/main" val="20001"/>
                    </a:ext>
                  </a:extLst>
                </a:gridCol>
                <a:gridCol w="5185410">
                  <a:extLst>
                    <a:ext uri="{9D8B030D-6E8A-4147-A177-3AD203B41FA5}">
                      <a16:colId xmlns:a16="http://schemas.microsoft.com/office/drawing/2014/main" val="20002"/>
                    </a:ext>
                  </a:extLst>
                </a:gridCol>
                <a:gridCol w="178434">
                  <a:extLst>
                    <a:ext uri="{9D8B030D-6E8A-4147-A177-3AD203B41FA5}">
                      <a16:colId xmlns:a16="http://schemas.microsoft.com/office/drawing/2014/main" val="20003"/>
                    </a:ext>
                  </a:extLst>
                </a:gridCol>
              </a:tblGrid>
              <a:tr h="404495">
                <a:tc rowSpan="4">
                  <a:txBody>
                    <a:bodyPr/>
                    <a:lstStyle/>
                    <a:p>
                      <a:pPr>
                        <a:lnSpc>
                          <a:spcPct val="100000"/>
                        </a:lnSpc>
                      </a:pPr>
                      <a:endParaRPr sz="1700">
                        <a:latin typeface="Times New Roman"/>
                        <a:cs typeface="Times New Roman"/>
                      </a:endParaRPr>
                    </a:p>
                  </a:txBody>
                  <a:tcPr marL="0" marR="0" marT="0" marB="0">
                    <a:lnR w="12700">
                      <a:solidFill>
                        <a:srgbClr val="FFFFFF"/>
                      </a:solidFill>
                      <a:prstDash val="solid"/>
                    </a:lnR>
                    <a:lnB w="76200">
                      <a:solidFill>
                        <a:srgbClr val="E48211"/>
                      </a:solidFill>
                      <a:prstDash val="solid"/>
                    </a:lnB>
                  </a:tcPr>
                </a:tc>
                <a:tc>
                  <a:txBody>
                    <a:bodyPr/>
                    <a:lstStyle/>
                    <a:p>
                      <a:pPr marL="91440">
                        <a:lnSpc>
                          <a:spcPct val="100000"/>
                        </a:lnSpc>
                        <a:spcBef>
                          <a:spcPts val="265"/>
                        </a:spcBef>
                      </a:pPr>
                      <a:r>
                        <a:rPr sz="1500" b="1" dirty="0">
                          <a:solidFill>
                            <a:srgbClr val="FFFFFF"/>
                          </a:solidFill>
                          <a:latin typeface="Calibri"/>
                          <a:cs typeface="Calibri"/>
                        </a:rPr>
                        <a:t>Nature</a:t>
                      </a:r>
                      <a:r>
                        <a:rPr sz="1500" spc="-75" dirty="0">
                          <a:solidFill>
                            <a:srgbClr val="FFFFFF"/>
                          </a:solidFill>
                          <a:latin typeface="Times New Roman"/>
                          <a:cs typeface="Times New Roman"/>
                        </a:rPr>
                        <a:t> </a:t>
                      </a:r>
                      <a:r>
                        <a:rPr sz="1500" b="1" dirty="0">
                          <a:solidFill>
                            <a:srgbClr val="FFFFFF"/>
                          </a:solidFill>
                          <a:latin typeface="Calibri"/>
                          <a:cs typeface="Calibri"/>
                        </a:rPr>
                        <a:t>of</a:t>
                      </a:r>
                      <a:r>
                        <a:rPr sz="1500" spc="-75" dirty="0">
                          <a:solidFill>
                            <a:srgbClr val="FFFFFF"/>
                          </a:solidFill>
                          <a:latin typeface="Times New Roman"/>
                          <a:cs typeface="Times New Roman"/>
                        </a:rPr>
                        <a:t> </a:t>
                      </a:r>
                      <a:r>
                        <a:rPr sz="1500" b="1" spc="-10" dirty="0">
                          <a:solidFill>
                            <a:srgbClr val="FFFFFF"/>
                          </a:solidFill>
                          <a:latin typeface="Calibri"/>
                          <a:cs typeface="Calibri"/>
                        </a:rPr>
                        <a:t>change</a:t>
                      </a:r>
                      <a:endParaRPr sz="1500">
                        <a:latin typeface="Calibri"/>
                        <a:cs typeface="Calibri"/>
                      </a:endParaRPr>
                    </a:p>
                  </a:txBody>
                  <a:tcPr marL="0" marR="0" marT="3365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91440">
                        <a:lnSpc>
                          <a:spcPct val="100000"/>
                        </a:lnSpc>
                        <a:spcBef>
                          <a:spcPts val="265"/>
                        </a:spcBef>
                      </a:pPr>
                      <a:r>
                        <a:rPr sz="1500" b="1" spc="-10" dirty="0">
                          <a:solidFill>
                            <a:srgbClr val="FFFFFF"/>
                          </a:solidFill>
                          <a:latin typeface="Calibri"/>
                          <a:cs typeface="Calibri"/>
                        </a:rPr>
                        <a:t>Descriptions</a:t>
                      </a:r>
                      <a:endParaRPr sz="1500">
                        <a:latin typeface="Calibri"/>
                        <a:cs typeface="Calibri"/>
                      </a:endParaRPr>
                    </a:p>
                  </a:txBody>
                  <a:tcPr marL="0" marR="0" marT="3365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rowSpan="4">
                  <a:txBody>
                    <a:bodyPr/>
                    <a:lstStyle/>
                    <a:p>
                      <a:pPr>
                        <a:lnSpc>
                          <a:spcPct val="100000"/>
                        </a:lnSpc>
                      </a:pPr>
                      <a:endParaRPr sz="1700">
                        <a:latin typeface="Times New Roman"/>
                        <a:cs typeface="Times New Roman"/>
                      </a:endParaRPr>
                    </a:p>
                  </a:txBody>
                  <a:tcPr marL="0" marR="0" marT="0" marB="0">
                    <a:lnL w="12700">
                      <a:solidFill>
                        <a:srgbClr val="FFFFFF"/>
                      </a:solidFill>
                      <a:prstDash val="solid"/>
                    </a:lnL>
                    <a:lnB w="76200">
                      <a:solidFill>
                        <a:srgbClr val="E48211"/>
                      </a:solidFill>
                      <a:prstDash val="solid"/>
                    </a:lnB>
                  </a:tcPr>
                </a:tc>
                <a:extLst>
                  <a:ext uri="{0D108BD9-81ED-4DB2-BD59-A6C34878D82A}">
                    <a16:rowId xmlns:a16="http://schemas.microsoft.com/office/drawing/2014/main" val="10000"/>
                  </a:ext>
                </a:extLst>
              </a:tr>
              <a:tr h="1054735">
                <a:tc vMerge="1">
                  <a:txBody>
                    <a:bodyPr/>
                    <a:lstStyle/>
                    <a:p>
                      <a:endParaRPr/>
                    </a:p>
                  </a:txBody>
                  <a:tcPr marL="0" marR="0" marT="0" marB="0">
                    <a:lnR w="12700">
                      <a:solidFill>
                        <a:srgbClr val="FFFFFF"/>
                      </a:solidFill>
                      <a:prstDash val="solid"/>
                    </a:lnR>
                    <a:lnB w="76200">
                      <a:solidFill>
                        <a:srgbClr val="E48211"/>
                      </a:solidFill>
                      <a:prstDash val="solid"/>
                    </a:lnB>
                  </a:tcPr>
                </a:tc>
                <a:tc>
                  <a:txBody>
                    <a:bodyPr/>
                    <a:lstStyle/>
                    <a:p>
                      <a:pPr marL="91440" marR="306070">
                        <a:lnSpc>
                          <a:spcPct val="100000"/>
                        </a:lnSpc>
                        <a:spcBef>
                          <a:spcPts val="240"/>
                        </a:spcBef>
                      </a:pPr>
                      <a:r>
                        <a:rPr sz="1800" b="1" dirty="0">
                          <a:latin typeface="Calibri"/>
                          <a:cs typeface="Calibri"/>
                        </a:rPr>
                        <a:t>Reporting</a:t>
                      </a:r>
                      <a:r>
                        <a:rPr sz="1800" spc="-100" dirty="0">
                          <a:latin typeface="Times New Roman"/>
                          <a:cs typeface="Times New Roman"/>
                        </a:rPr>
                        <a:t> </a:t>
                      </a:r>
                      <a:r>
                        <a:rPr sz="1800" b="1" dirty="0">
                          <a:latin typeface="Calibri"/>
                          <a:cs typeface="Calibri"/>
                        </a:rPr>
                        <a:t>of</a:t>
                      </a:r>
                      <a:r>
                        <a:rPr sz="1800" spc="-80" dirty="0">
                          <a:latin typeface="Times New Roman"/>
                          <a:cs typeface="Times New Roman"/>
                        </a:rPr>
                        <a:t> </a:t>
                      </a:r>
                      <a:r>
                        <a:rPr sz="1800" b="1" dirty="0">
                          <a:latin typeface="Calibri"/>
                          <a:cs typeface="Calibri"/>
                        </a:rPr>
                        <a:t>the</a:t>
                      </a:r>
                      <a:r>
                        <a:rPr sz="1800" spc="-80" dirty="0">
                          <a:latin typeface="Times New Roman"/>
                          <a:cs typeface="Times New Roman"/>
                        </a:rPr>
                        <a:t> </a:t>
                      </a:r>
                      <a:r>
                        <a:rPr sz="1800" b="1" dirty="0">
                          <a:latin typeface="Calibri"/>
                          <a:cs typeface="Calibri"/>
                        </a:rPr>
                        <a:t>fee</a:t>
                      </a:r>
                      <a:r>
                        <a:rPr sz="1800" spc="-75" dirty="0">
                          <a:latin typeface="Times New Roman"/>
                          <a:cs typeface="Times New Roman"/>
                        </a:rPr>
                        <a:t> </a:t>
                      </a:r>
                      <a:r>
                        <a:rPr sz="1800" b="1" dirty="0">
                          <a:latin typeface="Calibri"/>
                          <a:cs typeface="Calibri"/>
                        </a:rPr>
                        <a:t>for</a:t>
                      </a:r>
                      <a:r>
                        <a:rPr sz="1800" spc="-75" dirty="0">
                          <a:latin typeface="Times New Roman"/>
                          <a:cs typeface="Times New Roman"/>
                        </a:rPr>
                        <a:t> </a:t>
                      </a:r>
                      <a:r>
                        <a:rPr sz="1800" b="1" spc="-10" dirty="0">
                          <a:latin typeface="Calibri"/>
                          <a:cs typeface="Calibri"/>
                        </a:rPr>
                        <a:t>furnishing</a:t>
                      </a:r>
                      <a:r>
                        <a:rPr sz="1800" spc="-10" dirty="0">
                          <a:latin typeface="Times New Roman"/>
                          <a:cs typeface="Times New Roman"/>
                        </a:rPr>
                        <a:t> </a:t>
                      </a:r>
                      <a:r>
                        <a:rPr sz="1800" b="1" dirty="0">
                          <a:latin typeface="Calibri"/>
                          <a:cs typeface="Calibri"/>
                        </a:rPr>
                        <a:t>the</a:t>
                      </a:r>
                      <a:r>
                        <a:rPr sz="1800" spc="-70" dirty="0">
                          <a:latin typeface="Times New Roman"/>
                          <a:cs typeface="Times New Roman"/>
                        </a:rPr>
                        <a:t> </a:t>
                      </a:r>
                      <a:r>
                        <a:rPr sz="1800" b="1" dirty="0">
                          <a:latin typeface="Calibri"/>
                          <a:cs typeface="Calibri"/>
                        </a:rPr>
                        <a:t>revised</a:t>
                      </a:r>
                      <a:r>
                        <a:rPr sz="1800" spc="-70" dirty="0">
                          <a:latin typeface="Times New Roman"/>
                          <a:cs typeface="Times New Roman"/>
                        </a:rPr>
                        <a:t> </a:t>
                      </a:r>
                      <a:r>
                        <a:rPr sz="1800" b="1" spc="-10" dirty="0">
                          <a:latin typeface="Calibri"/>
                          <a:cs typeface="Calibri"/>
                        </a:rPr>
                        <a:t>return</a:t>
                      </a:r>
                      <a:r>
                        <a:rPr sz="1800" spc="-90" dirty="0">
                          <a:latin typeface="Times New Roman"/>
                          <a:cs typeface="Times New Roman"/>
                        </a:rPr>
                        <a:t> </a:t>
                      </a:r>
                      <a:r>
                        <a:rPr sz="1800" b="1" dirty="0">
                          <a:latin typeface="Calibri"/>
                          <a:cs typeface="Calibri"/>
                        </a:rPr>
                        <a:t>of</a:t>
                      </a:r>
                      <a:r>
                        <a:rPr sz="1800" spc="-55" dirty="0">
                          <a:latin typeface="Times New Roman"/>
                          <a:cs typeface="Times New Roman"/>
                        </a:rPr>
                        <a:t> </a:t>
                      </a:r>
                      <a:r>
                        <a:rPr sz="1800" b="1" spc="-10" dirty="0">
                          <a:latin typeface="Calibri"/>
                          <a:cs typeface="Calibri"/>
                        </a:rPr>
                        <a:t>income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91440" marR="185420">
                        <a:lnSpc>
                          <a:spcPct val="100000"/>
                        </a:lnSpc>
                        <a:spcBef>
                          <a:spcPts val="240"/>
                        </a:spcBef>
                      </a:pPr>
                      <a:r>
                        <a:rPr sz="1800" dirty="0">
                          <a:latin typeface="Calibri"/>
                          <a:cs typeface="Calibri"/>
                        </a:rPr>
                        <a:t>The</a:t>
                      </a:r>
                      <a:r>
                        <a:rPr sz="1800" spc="-70" dirty="0">
                          <a:latin typeface="Times New Roman"/>
                          <a:cs typeface="Times New Roman"/>
                        </a:rPr>
                        <a:t> </a:t>
                      </a:r>
                      <a:r>
                        <a:rPr sz="1800" dirty="0">
                          <a:latin typeface="Calibri"/>
                          <a:cs typeface="Calibri"/>
                        </a:rPr>
                        <a:t>new</a:t>
                      </a:r>
                      <a:r>
                        <a:rPr sz="1800" spc="-55" dirty="0">
                          <a:latin typeface="Times New Roman"/>
                          <a:cs typeface="Times New Roman"/>
                        </a:rPr>
                        <a:t> </a:t>
                      </a:r>
                      <a:r>
                        <a:rPr sz="1800" dirty="0">
                          <a:latin typeface="Calibri"/>
                          <a:cs typeface="Calibri"/>
                        </a:rPr>
                        <a:t>ITR</a:t>
                      </a:r>
                      <a:r>
                        <a:rPr sz="1800" spc="-70" dirty="0">
                          <a:latin typeface="Times New Roman"/>
                          <a:cs typeface="Times New Roman"/>
                        </a:rPr>
                        <a:t> </a:t>
                      </a:r>
                      <a:r>
                        <a:rPr sz="1800" spc="-10" dirty="0">
                          <a:latin typeface="Calibri"/>
                          <a:cs typeface="Calibri"/>
                        </a:rPr>
                        <a:t>forms</a:t>
                      </a:r>
                      <a:r>
                        <a:rPr sz="1800" spc="-85" dirty="0">
                          <a:latin typeface="Times New Roman"/>
                          <a:cs typeface="Times New Roman"/>
                        </a:rPr>
                        <a:t> </a:t>
                      </a:r>
                      <a:r>
                        <a:rPr sz="1800" spc="-10" dirty="0">
                          <a:latin typeface="Calibri"/>
                          <a:cs typeface="Calibri"/>
                        </a:rPr>
                        <a:t>incorporate</a:t>
                      </a:r>
                      <a:r>
                        <a:rPr sz="1800" spc="-45" dirty="0">
                          <a:latin typeface="Times New Roman"/>
                          <a:cs typeface="Times New Roman"/>
                        </a:rPr>
                        <a:t> </a:t>
                      </a:r>
                      <a:r>
                        <a:rPr sz="1800" dirty="0">
                          <a:latin typeface="Calibri"/>
                          <a:cs typeface="Calibri"/>
                        </a:rPr>
                        <a:t>a</a:t>
                      </a:r>
                      <a:r>
                        <a:rPr sz="1800" spc="-70" dirty="0">
                          <a:latin typeface="Times New Roman"/>
                          <a:cs typeface="Times New Roman"/>
                        </a:rPr>
                        <a:t> </a:t>
                      </a:r>
                      <a:r>
                        <a:rPr sz="1800" spc="-10" dirty="0">
                          <a:latin typeface="Calibri"/>
                          <a:cs typeface="Calibri"/>
                        </a:rPr>
                        <a:t>column</a:t>
                      </a:r>
                      <a:r>
                        <a:rPr sz="1800" spc="-60" dirty="0">
                          <a:latin typeface="Times New Roman"/>
                          <a:cs typeface="Times New Roman"/>
                        </a:rPr>
                        <a:t> </a:t>
                      </a:r>
                      <a:r>
                        <a:rPr sz="1800" dirty="0">
                          <a:latin typeface="Calibri"/>
                          <a:cs typeface="Calibri"/>
                        </a:rPr>
                        <a:t>to</a:t>
                      </a:r>
                      <a:r>
                        <a:rPr sz="1800" spc="-70" dirty="0">
                          <a:latin typeface="Times New Roman"/>
                          <a:cs typeface="Times New Roman"/>
                        </a:rPr>
                        <a:t> </a:t>
                      </a:r>
                      <a:r>
                        <a:rPr sz="1800" spc="-10" dirty="0">
                          <a:latin typeface="Calibri"/>
                          <a:cs typeface="Calibri"/>
                        </a:rPr>
                        <a:t>report</a:t>
                      </a:r>
                      <a:r>
                        <a:rPr sz="1800" spc="-10" dirty="0">
                          <a:latin typeface="Times New Roman"/>
                          <a:cs typeface="Times New Roman"/>
                        </a:rPr>
                        <a:t> </a:t>
                      </a:r>
                      <a:r>
                        <a:rPr sz="1800" dirty="0">
                          <a:latin typeface="Calibri"/>
                          <a:cs typeface="Calibri"/>
                        </a:rPr>
                        <a:t>fees</a:t>
                      </a:r>
                      <a:r>
                        <a:rPr sz="1800" spc="-114" dirty="0">
                          <a:latin typeface="Times New Roman"/>
                          <a:cs typeface="Times New Roman"/>
                        </a:rPr>
                        <a:t> </a:t>
                      </a:r>
                      <a:r>
                        <a:rPr sz="1800" dirty="0">
                          <a:latin typeface="Calibri"/>
                          <a:cs typeface="Calibri"/>
                        </a:rPr>
                        <a:t>paid</a:t>
                      </a:r>
                      <a:r>
                        <a:rPr sz="1800" spc="-70" dirty="0">
                          <a:latin typeface="Times New Roman"/>
                          <a:cs typeface="Times New Roman"/>
                        </a:rPr>
                        <a:t> </a:t>
                      </a:r>
                      <a:r>
                        <a:rPr sz="1800" dirty="0">
                          <a:latin typeface="Calibri"/>
                          <a:cs typeface="Calibri"/>
                        </a:rPr>
                        <a:t>under</a:t>
                      </a:r>
                      <a:r>
                        <a:rPr sz="1800" spc="-75" dirty="0">
                          <a:latin typeface="Times New Roman"/>
                          <a:cs typeface="Times New Roman"/>
                        </a:rPr>
                        <a:t> </a:t>
                      </a:r>
                      <a:r>
                        <a:rPr sz="1800" dirty="0">
                          <a:latin typeface="Calibri"/>
                          <a:cs typeface="Calibri"/>
                        </a:rPr>
                        <a:t>Section</a:t>
                      </a:r>
                      <a:r>
                        <a:rPr sz="1800" spc="-70" dirty="0">
                          <a:latin typeface="Times New Roman"/>
                          <a:cs typeface="Times New Roman"/>
                        </a:rPr>
                        <a:t> </a:t>
                      </a:r>
                      <a:r>
                        <a:rPr sz="1800" spc="-80" dirty="0">
                          <a:latin typeface="Calibri"/>
                          <a:cs typeface="Calibri"/>
                        </a:rPr>
                        <a:t>234−I</a:t>
                      </a:r>
                      <a:r>
                        <a:rPr sz="1800" spc="-45" dirty="0">
                          <a:latin typeface="Times New Roman"/>
                          <a:cs typeface="Times New Roman"/>
                        </a:rPr>
                        <a:t> </a:t>
                      </a:r>
                      <a:r>
                        <a:rPr sz="1800" dirty="0">
                          <a:latin typeface="Calibri"/>
                          <a:cs typeface="Calibri"/>
                        </a:rPr>
                        <a:t>for</a:t>
                      </a:r>
                      <a:r>
                        <a:rPr sz="1800" spc="-80" dirty="0">
                          <a:latin typeface="Times New Roman"/>
                          <a:cs typeface="Times New Roman"/>
                        </a:rPr>
                        <a:t> </a:t>
                      </a:r>
                      <a:r>
                        <a:rPr sz="1800" dirty="0">
                          <a:latin typeface="Calibri"/>
                          <a:cs typeface="Calibri"/>
                        </a:rPr>
                        <a:t>furnishing</a:t>
                      </a:r>
                      <a:r>
                        <a:rPr sz="1800" spc="-65" dirty="0">
                          <a:latin typeface="Times New Roman"/>
                          <a:cs typeface="Times New Roman"/>
                        </a:rPr>
                        <a:t> </a:t>
                      </a:r>
                      <a:r>
                        <a:rPr sz="1800" dirty="0">
                          <a:latin typeface="Calibri"/>
                          <a:cs typeface="Calibri"/>
                        </a:rPr>
                        <a:t>a</a:t>
                      </a:r>
                      <a:r>
                        <a:rPr sz="1800" spc="-75" dirty="0">
                          <a:latin typeface="Times New Roman"/>
                          <a:cs typeface="Times New Roman"/>
                        </a:rPr>
                        <a:t> </a:t>
                      </a:r>
                      <a:r>
                        <a:rPr sz="1800" spc="-10" dirty="0">
                          <a:latin typeface="Calibri"/>
                          <a:cs typeface="Calibri"/>
                        </a:rPr>
                        <a:t>revised</a:t>
                      </a:r>
                      <a:r>
                        <a:rPr sz="1800" spc="-10" dirty="0">
                          <a:latin typeface="Times New Roman"/>
                          <a:cs typeface="Times New Roman"/>
                        </a:rPr>
                        <a:t> </a:t>
                      </a:r>
                      <a:r>
                        <a:rPr sz="1800" spc="-10" dirty="0">
                          <a:latin typeface="Calibri"/>
                          <a:cs typeface="Calibri"/>
                        </a:rPr>
                        <a:t>return</a:t>
                      </a:r>
                      <a:r>
                        <a:rPr sz="1800" spc="-65" dirty="0">
                          <a:latin typeface="Times New Roman"/>
                          <a:cs typeface="Times New Roman"/>
                        </a:rPr>
                        <a:t> </a:t>
                      </a:r>
                      <a:r>
                        <a:rPr sz="1800" dirty="0">
                          <a:latin typeface="Calibri"/>
                          <a:cs typeface="Calibri"/>
                        </a:rPr>
                        <a:t>of</a:t>
                      </a:r>
                      <a:r>
                        <a:rPr sz="1800" spc="-75" dirty="0">
                          <a:latin typeface="Times New Roman"/>
                          <a:cs typeface="Times New Roman"/>
                        </a:rPr>
                        <a:t> </a:t>
                      </a:r>
                      <a:r>
                        <a:rPr sz="1800" spc="-10" dirty="0">
                          <a:latin typeface="Calibri"/>
                          <a:cs typeface="Calibri"/>
                        </a:rPr>
                        <a:t>income.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vMerge="1">
                  <a:txBody>
                    <a:bodyPr/>
                    <a:lstStyle/>
                    <a:p>
                      <a:endParaRPr/>
                    </a:p>
                  </a:txBody>
                  <a:tcPr marL="0" marR="0" marT="0" marB="0">
                    <a:lnL w="12700">
                      <a:solidFill>
                        <a:srgbClr val="FFFFFF"/>
                      </a:solidFill>
                      <a:prstDash val="solid"/>
                    </a:lnL>
                    <a:lnB w="76200">
                      <a:solidFill>
                        <a:srgbClr val="E48211"/>
                      </a:solidFill>
                      <a:prstDash val="solid"/>
                    </a:lnB>
                  </a:tcPr>
                </a:tc>
                <a:extLst>
                  <a:ext uri="{0D108BD9-81ED-4DB2-BD59-A6C34878D82A}">
                    <a16:rowId xmlns:a16="http://schemas.microsoft.com/office/drawing/2014/main" val="10001"/>
                  </a:ext>
                </a:extLst>
              </a:tr>
              <a:tr h="1462405">
                <a:tc vMerge="1">
                  <a:txBody>
                    <a:bodyPr/>
                    <a:lstStyle/>
                    <a:p>
                      <a:endParaRPr/>
                    </a:p>
                  </a:txBody>
                  <a:tcPr marL="0" marR="0" marT="0" marB="0">
                    <a:lnR w="12700">
                      <a:solidFill>
                        <a:srgbClr val="FFFFFF"/>
                      </a:solidFill>
                      <a:prstDash val="solid"/>
                    </a:lnR>
                    <a:lnB w="76200">
                      <a:solidFill>
                        <a:srgbClr val="E48211"/>
                      </a:solidFill>
                      <a:prstDash val="solid"/>
                    </a:lnB>
                  </a:tcPr>
                </a:tc>
                <a:tc>
                  <a:txBody>
                    <a:bodyPr/>
                    <a:lstStyle/>
                    <a:p>
                      <a:pPr marL="91440" marR="139065">
                        <a:lnSpc>
                          <a:spcPct val="100000"/>
                        </a:lnSpc>
                        <a:spcBef>
                          <a:spcPts val="244"/>
                        </a:spcBef>
                      </a:pPr>
                      <a:r>
                        <a:rPr sz="1800" b="1" dirty="0">
                          <a:latin typeface="Calibri"/>
                          <a:cs typeface="Calibri"/>
                        </a:rPr>
                        <a:t>Name</a:t>
                      </a:r>
                      <a:r>
                        <a:rPr sz="1800" spc="-65" dirty="0">
                          <a:latin typeface="Times New Roman"/>
                          <a:cs typeface="Times New Roman"/>
                        </a:rPr>
                        <a:t> </a:t>
                      </a:r>
                      <a:r>
                        <a:rPr sz="1800" b="1" dirty="0">
                          <a:latin typeface="Calibri"/>
                          <a:cs typeface="Calibri"/>
                        </a:rPr>
                        <a:t>and</a:t>
                      </a:r>
                      <a:r>
                        <a:rPr sz="1800" spc="-60" dirty="0">
                          <a:latin typeface="Times New Roman"/>
                          <a:cs typeface="Times New Roman"/>
                        </a:rPr>
                        <a:t> </a:t>
                      </a:r>
                      <a:r>
                        <a:rPr sz="1800" b="1" spc="-40" dirty="0">
                          <a:latin typeface="Calibri"/>
                          <a:cs typeface="Calibri"/>
                        </a:rPr>
                        <a:t>PAN</a:t>
                      </a:r>
                      <a:r>
                        <a:rPr sz="1800" spc="-55" dirty="0">
                          <a:latin typeface="Times New Roman"/>
                          <a:cs typeface="Times New Roman"/>
                        </a:rPr>
                        <a:t> </a:t>
                      </a:r>
                      <a:r>
                        <a:rPr sz="1800" b="1" dirty="0">
                          <a:latin typeface="Calibri"/>
                          <a:cs typeface="Calibri"/>
                        </a:rPr>
                        <a:t>of</a:t>
                      </a:r>
                      <a:r>
                        <a:rPr sz="1800" spc="-60" dirty="0">
                          <a:latin typeface="Times New Roman"/>
                          <a:cs typeface="Times New Roman"/>
                        </a:rPr>
                        <a:t> </a:t>
                      </a:r>
                      <a:r>
                        <a:rPr sz="1800" b="1" dirty="0">
                          <a:latin typeface="Calibri"/>
                          <a:cs typeface="Calibri"/>
                        </a:rPr>
                        <a:t>the</a:t>
                      </a:r>
                      <a:r>
                        <a:rPr sz="1800" spc="-60" dirty="0">
                          <a:latin typeface="Times New Roman"/>
                          <a:cs typeface="Times New Roman"/>
                        </a:rPr>
                        <a:t> </a:t>
                      </a:r>
                      <a:r>
                        <a:rPr sz="1800" b="1" dirty="0">
                          <a:latin typeface="Calibri"/>
                          <a:cs typeface="Calibri"/>
                        </a:rPr>
                        <a:t>political</a:t>
                      </a:r>
                      <a:r>
                        <a:rPr sz="1800" spc="-100" dirty="0">
                          <a:latin typeface="Times New Roman"/>
                          <a:cs typeface="Times New Roman"/>
                        </a:rPr>
                        <a:t> </a:t>
                      </a:r>
                      <a:r>
                        <a:rPr sz="1800" b="1" spc="-10" dirty="0">
                          <a:latin typeface="Calibri"/>
                          <a:cs typeface="Calibri"/>
                        </a:rPr>
                        <a:t>party</a:t>
                      </a:r>
                      <a:r>
                        <a:rPr sz="1800" spc="-10" dirty="0">
                          <a:latin typeface="Times New Roman"/>
                          <a:cs typeface="Times New Roman"/>
                        </a:rPr>
                        <a:t> </a:t>
                      </a:r>
                      <a:r>
                        <a:rPr sz="1800" b="1" dirty="0">
                          <a:latin typeface="Calibri"/>
                          <a:cs typeface="Calibri"/>
                        </a:rPr>
                        <a:t>to</a:t>
                      </a:r>
                      <a:r>
                        <a:rPr sz="1800" spc="-65" dirty="0">
                          <a:latin typeface="Times New Roman"/>
                          <a:cs typeface="Times New Roman"/>
                        </a:rPr>
                        <a:t> </a:t>
                      </a:r>
                      <a:r>
                        <a:rPr sz="1800" b="1" dirty="0">
                          <a:latin typeface="Calibri"/>
                          <a:cs typeface="Calibri"/>
                        </a:rPr>
                        <a:t>be</a:t>
                      </a:r>
                      <a:r>
                        <a:rPr sz="1800" spc="-60" dirty="0">
                          <a:latin typeface="Times New Roman"/>
                          <a:cs typeface="Times New Roman"/>
                        </a:rPr>
                        <a:t> </a:t>
                      </a:r>
                      <a:r>
                        <a:rPr sz="1800" b="1" dirty="0">
                          <a:latin typeface="Calibri"/>
                          <a:cs typeface="Calibri"/>
                        </a:rPr>
                        <a:t>furnished</a:t>
                      </a:r>
                      <a:r>
                        <a:rPr sz="1800" spc="-65" dirty="0">
                          <a:latin typeface="Times New Roman"/>
                          <a:cs typeface="Times New Roman"/>
                        </a:rPr>
                        <a:t> </a:t>
                      </a:r>
                      <a:r>
                        <a:rPr sz="1800" b="1" dirty="0">
                          <a:latin typeface="Calibri"/>
                          <a:cs typeface="Calibri"/>
                        </a:rPr>
                        <a:t>under</a:t>
                      </a:r>
                      <a:r>
                        <a:rPr sz="1800" spc="-95" dirty="0">
                          <a:latin typeface="Times New Roman"/>
                          <a:cs typeface="Times New Roman"/>
                        </a:rPr>
                        <a:t> </a:t>
                      </a:r>
                      <a:r>
                        <a:rPr sz="1800" b="1" spc="-10" dirty="0">
                          <a:latin typeface="Calibri"/>
                          <a:cs typeface="Calibri"/>
                        </a:rPr>
                        <a:t>Schedule</a:t>
                      </a:r>
                      <a:r>
                        <a:rPr sz="1800" spc="-10" dirty="0">
                          <a:latin typeface="Times New Roman"/>
                          <a:cs typeface="Times New Roman"/>
                        </a:rPr>
                        <a:t> </a:t>
                      </a:r>
                      <a:r>
                        <a:rPr sz="1800" b="1" spc="-10" dirty="0">
                          <a:latin typeface="Calibri"/>
                          <a:cs typeface="Calibri"/>
                        </a:rPr>
                        <a:t>80GGC</a:t>
                      </a:r>
                      <a:endParaRPr sz="1800">
                        <a:latin typeface="Calibri"/>
                        <a:cs typeface="Calibri"/>
                      </a:endParaRPr>
                    </a:p>
                  </a:txBody>
                  <a:tcPr marL="0" marR="0" marT="3111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91440" marR="182880">
                        <a:lnSpc>
                          <a:spcPct val="100000"/>
                        </a:lnSpc>
                        <a:spcBef>
                          <a:spcPts val="244"/>
                        </a:spcBef>
                      </a:pPr>
                      <a:r>
                        <a:rPr sz="1800" dirty="0">
                          <a:latin typeface="Calibri"/>
                          <a:cs typeface="Calibri"/>
                        </a:rPr>
                        <a:t>The</a:t>
                      </a:r>
                      <a:r>
                        <a:rPr sz="1800" spc="-65" dirty="0">
                          <a:latin typeface="Times New Roman"/>
                          <a:cs typeface="Times New Roman"/>
                        </a:rPr>
                        <a:t> </a:t>
                      </a:r>
                      <a:r>
                        <a:rPr sz="1800" dirty="0">
                          <a:latin typeface="Calibri"/>
                          <a:cs typeface="Calibri"/>
                        </a:rPr>
                        <a:t>new</a:t>
                      </a:r>
                      <a:r>
                        <a:rPr sz="1800" spc="-50" dirty="0">
                          <a:latin typeface="Times New Roman"/>
                          <a:cs typeface="Times New Roman"/>
                        </a:rPr>
                        <a:t> </a:t>
                      </a:r>
                      <a:r>
                        <a:rPr sz="1800" dirty="0">
                          <a:latin typeface="Calibri"/>
                          <a:cs typeface="Calibri"/>
                        </a:rPr>
                        <a:t>ITR</a:t>
                      </a:r>
                      <a:r>
                        <a:rPr sz="1800" spc="-65" dirty="0">
                          <a:latin typeface="Times New Roman"/>
                          <a:cs typeface="Times New Roman"/>
                        </a:rPr>
                        <a:t> </a:t>
                      </a:r>
                      <a:r>
                        <a:rPr sz="1800" spc="-10" dirty="0">
                          <a:latin typeface="Calibri"/>
                          <a:cs typeface="Calibri"/>
                        </a:rPr>
                        <a:t>forms</a:t>
                      </a:r>
                      <a:r>
                        <a:rPr sz="1800" spc="-75" dirty="0">
                          <a:latin typeface="Times New Roman"/>
                          <a:cs typeface="Times New Roman"/>
                        </a:rPr>
                        <a:t> </a:t>
                      </a:r>
                      <a:r>
                        <a:rPr sz="1800" spc="-10" dirty="0">
                          <a:latin typeface="Calibri"/>
                          <a:cs typeface="Calibri"/>
                        </a:rPr>
                        <a:t>require</a:t>
                      </a:r>
                      <a:r>
                        <a:rPr sz="1800" spc="-50" dirty="0">
                          <a:latin typeface="Times New Roman"/>
                          <a:cs typeface="Times New Roman"/>
                        </a:rPr>
                        <a:t> </a:t>
                      </a:r>
                      <a:r>
                        <a:rPr sz="1800" dirty="0">
                          <a:latin typeface="Calibri"/>
                          <a:cs typeface="Calibri"/>
                        </a:rPr>
                        <a:t>two</a:t>
                      </a:r>
                      <a:r>
                        <a:rPr sz="1800" spc="-55" dirty="0">
                          <a:latin typeface="Times New Roman"/>
                          <a:cs typeface="Times New Roman"/>
                        </a:rPr>
                        <a:t> </a:t>
                      </a:r>
                      <a:r>
                        <a:rPr sz="1800" spc="-10" dirty="0">
                          <a:latin typeface="Calibri"/>
                          <a:cs typeface="Calibri"/>
                        </a:rPr>
                        <a:t>additional</a:t>
                      </a:r>
                      <a:r>
                        <a:rPr sz="1800" spc="-45" dirty="0">
                          <a:latin typeface="Times New Roman"/>
                          <a:cs typeface="Times New Roman"/>
                        </a:rPr>
                        <a:t> </a:t>
                      </a:r>
                      <a:r>
                        <a:rPr sz="1800" spc="-10" dirty="0">
                          <a:latin typeface="Calibri"/>
                          <a:cs typeface="Calibri"/>
                        </a:rPr>
                        <a:t>details</a:t>
                      </a:r>
                      <a:r>
                        <a:rPr sz="1800" spc="-10" dirty="0">
                          <a:latin typeface="Times New Roman"/>
                          <a:cs typeface="Times New Roman"/>
                        </a:rPr>
                        <a:t> </a:t>
                      </a:r>
                      <a:r>
                        <a:rPr sz="1800" dirty="0">
                          <a:latin typeface="Calibri"/>
                          <a:cs typeface="Calibri"/>
                        </a:rPr>
                        <a:t>from</a:t>
                      </a:r>
                      <a:r>
                        <a:rPr sz="1800" spc="-80" dirty="0">
                          <a:latin typeface="Times New Roman"/>
                          <a:cs typeface="Times New Roman"/>
                        </a:rPr>
                        <a:t> </a:t>
                      </a:r>
                      <a:r>
                        <a:rPr sz="1800" dirty="0">
                          <a:latin typeface="Calibri"/>
                          <a:cs typeface="Calibri"/>
                        </a:rPr>
                        <a:t>the</a:t>
                      </a:r>
                      <a:r>
                        <a:rPr sz="1800" spc="-70" dirty="0">
                          <a:latin typeface="Times New Roman"/>
                          <a:cs typeface="Times New Roman"/>
                        </a:rPr>
                        <a:t> </a:t>
                      </a:r>
                      <a:r>
                        <a:rPr sz="1800" spc="-10" dirty="0">
                          <a:latin typeface="Calibri"/>
                          <a:cs typeface="Calibri"/>
                        </a:rPr>
                        <a:t>taxpayer</a:t>
                      </a:r>
                      <a:r>
                        <a:rPr sz="1800" spc="-75" dirty="0">
                          <a:latin typeface="Times New Roman"/>
                          <a:cs typeface="Times New Roman"/>
                        </a:rPr>
                        <a:t> </a:t>
                      </a:r>
                      <a:r>
                        <a:rPr sz="1800" dirty="0">
                          <a:latin typeface="Calibri"/>
                          <a:cs typeface="Calibri"/>
                        </a:rPr>
                        <a:t>seeking</a:t>
                      </a:r>
                      <a:r>
                        <a:rPr sz="1800" spc="-70" dirty="0">
                          <a:latin typeface="Times New Roman"/>
                          <a:cs typeface="Times New Roman"/>
                        </a:rPr>
                        <a:t> </a:t>
                      </a:r>
                      <a:r>
                        <a:rPr sz="1800" dirty="0">
                          <a:latin typeface="Calibri"/>
                          <a:cs typeface="Calibri"/>
                        </a:rPr>
                        <a:t>a</a:t>
                      </a:r>
                      <a:r>
                        <a:rPr sz="1800" spc="-75" dirty="0">
                          <a:latin typeface="Times New Roman"/>
                          <a:cs typeface="Times New Roman"/>
                        </a:rPr>
                        <a:t> </a:t>
                      </a:r>
                      <a:r>
                        <a:rPr sz="1800" spc="-10" dirty="0">
                          <a:latin typeface="Calibri"/>
                          <a:cs typeface="Calibri"/>
                        </a:rPr>
                        <a:t>deduction</a:t>
                      </a:r>
                      <a:r>
                        <a:rPr sz="1800" spc="-55" dirty="0">
                          <a:latin typeface="Times New Roman"/>
                          <a:cs typeface="Times New Roman"/>
                        </a:rPr>
                        <a:t> </a:t>
                      </a:r>
                      <a:r>
                        <a:rPr sz="1800" dirty="0">
                          <a:latin typeface="Calibri"/>
                          <a:cs typeface="Calibri"/>
                        </a:rPr>
                        <a:t>under</a:t>
                      </a:r>
                      <a:r>
                        <a:rPr sz="1800" spc="-70" dirty="0">
                          <a:latin typeface="Times New Roman"/>
                          <a:cs typeface="Times New Roman"/>
                        </a:rPr>
                        <a:t> </a:t>
                      </a:r>
                      <a:r>
                        <a:rPr sz="1800" spc="-10" dirty="0">
                          <a:latin typeface="Calibri"/>
                          <a:cs typeface="Calibri"/>
                        </a:rPr>
                        <a:t>section</a:t>
                      </a:r>
                      <a:r>
                        <a:rPr sz="1800" spc="-10" dirty="0">
                          <a:latin typeface="Times New Roman"/>
                          <a:cs typeface="Times New Roman"/>
                        </a:rPr>
                        <a:t> </a:t>
                      </a:r>
                      <a:r>
                        <a:rPr sz="1800" dirty="0">
                          <a:latin typeface="Calibri"/>
                          <a:cs typeface="Calibri"/>
                        </a:rPr>
                        <a:t>80GGC.</a:t>
                      </a:r>
                      <a:r>
                        <a:rPr sz="1800" spc="-70" dirty="0">
                          <a:latin typeface="Times New Roman"/>
                          <a:cs typeface="Times New Roman"/>
                        </a:rPr>
                        <a:t> </a:t>
                      </a:r>
                      <a:r>
                        <a:rPr sz="1800" spc="-35" dirty="0">
                          <a:latin typeface="Calibri"/>
                          <a:cs typeface="Calibri"/>
                        </a:rPr>
                        <a:t>Taxpayers</a:t>
                      </a:r>
                      <a:r>
                        <a:rPr sz="1800" spc="-75" dirty="0">
                          <a:latin typeface="Times New Roman"/>
                          <a:cs typeface="Times New Roman"/>
                        </a:rPr>
                        <a:t> </a:t>
                      </a:r>
                      <a:r>
                        <a:rPr sz="1800" dirty="0">
                          <a:latin typeface="Calibri"/>
                          <a:cs typeface="Calibri"/>
                        </a:rPr>
                        <a:t>are</a:t>
                      </a:r>
                      <a:r>
                        <a:rPr sz="1800" spc="-55" dirty="0">
                          <a:latin typeface="Times New Roman"/>
                          <a:cs typeface="Times New Roman"/>
                        </a:rPr>
                        <a:t> </a:t>
                      </a:r>
                      <a:r>
                        <a:rPr sz="1800" spc="-10" dirty="0">
                          <a:latin typeface="Calibri"/>
                          <a:cs typeface="Calibri"/>
                        </a:rPr>
                        <a:t>required</a:t>
                      </a:r>
                      <a:r>
                        <a:rPr sz="1800" spc="-55" dirty="0">
                          <a:latin typeface="Times New Roman"/>
                          <a:cs typeface="Times New Roman"/>
                        </a:rPr>
                        <a:t> </a:t>
                      </a:r>
                      <a:r>
                        <a:rPr sz="1800" dirty="0">
                          <a:latin typeface="Calibri"/>
                          <a:cs typeface="Calibri"/>
                        </a:rPr>
                        <a:t>to</a:t>
                      </a:r>
                      <a:r>
                        <a:rPr sz="1800" spc="-65" dirty="0">
                          <a:latin typeface="Times New Roman"/>
                          <a:cs typeface="Times New Roman"/>
                        </a:rPr>
                        <a:t> </a:t>
                      </a:r>
                      <a:r>
                        <a:rPr sz="1800" spc="-10" dirty="0">
                          <a:latin typeface="Calibri"/>
                          <a:cs typeface="Calibri"/>
                        </a:rPr>
                        <a:t>provide</a:t>
                      </a:r>
                      <a:r>
                        <a:rPr sz="1800" spc="-55" dirty="0">
                          <a:latin typeface="Times New Roman"/>
                          <a:cs typeface="Times New Roman"/>
                        </a:rPr>
                        <a:t> </a:t>
                      </a:r>
                      <a:r>
                        <a:rPr sz="1800" dirty="0">
                          <a:latin typeface="Calibri"/>
                          <a:cs typeface="Calibri"/>
                        </a:rPr>
                        <a:t>the</a:t>
                      </a:r>
                      <a:r>
                        <a:rPr sz="1800" spc="-55" dirty="0">
                          <a:latin typeface="Times New Roman"/>
                          <a:cs typeface="Times New Roman"/>
                        </a:rPr>
                        <a:t> </a:t>
                      </a:r>
                      <a:r>
                        <a:rPr sz="1800" spc="-20" dirty="0">
                          <a:latin typeface="Calibri"/>
                          <a:cs typeface="Calibri"/>
                        </a:rPr>
                        <a:t>name</a:t>
                      </a:r>
                      <a:r>
                        <a:rPr sz="1800" spc="-20" dirty="0">
                          <a:latin typeface="Times New Roman"/>
                          <a:cs typeface="Times New Roman"/>
                        </a:rPr>
                        <a:t> </a:t>
                      </a:r>
                      <a:r>
                        <a:rPr sz="1800" dirty="0">
                          <a:latin typeface="Calibri"/>
                          <a:cs typeface="Calibri"/>
                        </a:rPr>
                        <a:t>of</a:t>
                      </a:r>
                      <a:r>
                        <a:rPr sz="1800" spc="-65" dirty="0">
                          <a:latin typeface="Times New Roman"/>
                          <a:cs typeface="Times New Roman"/>
                        </a:rPr>
                        <a:t> </a:t>
                      </a:r>
                      <a:r>
                        <a:rPr sz="1800" dirty="0">
                          <a:latin typeface="Calibri"/>
                          <a:cs typeface="Calibri"/>
                        </a:rPr>
                        <a:t>the</a:t>
                      </a:r>
                      <a:r>
                        <a:rPr sz="1800" spc="-50" dirty="0">
                          <a:latin typeface="Times New Roman"/>
                          <a:cs typeface="Times New Roman"/>
                        </a:rPr>
                        <a:t> </a:t>
                      </a:r>
                      <a:r>
                        <a:rPr sz="1800" spc="-10" dirty="0">
                          <a:latin typeface="Calibri"/>
                          <a:cs typeface="Calibri"/>
                        </a:rPr>
                        <a:t>political</a:t>
                      </a:r>
                      <a:r>
                        <a:rPr sz="1800" spc="-45" dirty="0">
                          <a:latin typeface="Times New Roman"/>
                          <a:cs typeface="Times New Roman"/>
                        </a:rPr>
                        <a:t> </a:t>
                      </a:r>
                      <a:r>
                        <a:rPr sz="1800" dirty="0">
                          <a:latin typeface="Calibri"/>
                          <a:cs typeface="Calibri"/>
                        </a:rPr>
                        <a:t>party</a:t>
                      </a:r>
                      <a:r>
                        <a:rPr sz="1800" spc="-55" dirty="0">
                          <a:latin typeface="Times New Roman"/>
                          <a:cs typeface="Times New Roman"/>
                        </a:rPr>
                        <a:t> </a:t>
                      </a:r>
                      <a:r>
                        <a:rPr sz="1800" dirty="0">
                          <a:latin typeface="Calibri"/>
                          <a:cs typeface="Calibri"/>
                        </a:rPr>
                        <a:t>and</a:t>
                      </a:r>
                      <a:r>
                        <a:rPr sz="1800" spc="-60" dirty="0">
                          <a:latin typeface="Times New Roman"/>
                          <a:cs typeface="Times New Roman"/>
                        </a:rPr>
                        <a:t> </a:t>
                      </a:r>
                      <a:r>
                        <a:rPr sz="1800" dirty="0">
                          <a:latin typeface="Calibri"/>
                          <a:cs typeface="Calibri"/>
                        </a:rPr>
                        <a:t>its</a:t>
                      </a:r>
                      <a:r>
                        <a:rPr sz="1800" spc="-60" dirty="0">
                          <a:latin typeface="Times New Roman"/>
                          <a:cs typeface="Times New Roman"/>
                        </a:rPr>
                        <a:t> </a:t>
                      </a:r>
                      <a:r>
                        <a:rPr sz="1800" spc="-45" dirty="0">
                          <a:latin typeface="Calibri"/>
                          <a:cs typeface="Calibri"/>
                        </a:rPr>
                        <a:t>PAN</a:t>
                      </a:r>
                      <a:r>
                        <a:rPr sz="1800" spc="-65" dirty="0">
                          <a:latin typeface="Times New Roman"/>
                          <a:cs typeface="Times New Roman"/>
                        </a:rPr>
                        <a:t> </a:t>
                      </a:r>
                      <a:r>
                        <a:rPr sz="1800" dirty="0">
                          <a:latin typeface="Calibri"/>
                          <a:cs typeface="Calibri"/>
                        </a:rPr>
                        <a:t>under</a:t>
                      </a:r>
                      <a:r>
                        <a:rPr sz="1800" spc="-55" dirty="0">
                          <a:latin typeface="Times New Roman"/>
                          <a:cs typeface="Times New Roman"/>
                        </a:rPr>
                        <a:t> </a:t>
                      </a:r>
                      <a:r>
                        <a:rPr sz="1800" spc="-10" dirty="0">
                          <a:latin typeface="Calibri"/>
                          <a:cs typeface="Calibri"/>
                        </a:rPr>
                        <a:t>Schedule</a:t>
                      </a:r>
                      <a:r>
                        <a:rPr sz="1800" spc="-10" dirty="0">
                          <a:latin typeface="Times New Roman"/>
                          <a:cs typeface="Times New Roman"/>
                        </a:rPr>
                        <a:t> </a:t>
                      </a:r>
                      <a:r>
                        <a:rPr sz="1800" spc="-10" dirty="0">
                          <a:latin typeface="Calibri"/>
                          <a:cs typeface="Calibri"/>
                        </a:rPr>
                        <a:t>80GGC.</a:t>
                      </a:r>
                      <a:endParaRPr sz="1800">
                        <a:latin typeface="Calibri"/>
                        <a:cs typeface="Calibri"/>
                      </a:endParaRPr>
                    </a:p>
                  </a:txBody>
                  <a:tcPr marL="0" marR="0" marT="3111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vMerge="1">
                  <a:txBody>
                    <a:bodyPr/>
                    <a:lstStyle/>
                    <a:p>
                      <a:endParaRPr/>
                    </a:p>
                  </a:txBody>
                  <a:tcPr marL="0" marR="0" marT="0" marB="0">
                    <a:lnL w="12700">
                      <a:solidFill>
                        <a:srgbClr val="FFFFFF"/>
                      </a:solidFill>
                      <a:prstDash val="solid"/>
                    </a:lnL>
                    <a:lnB w="76200">
                      <a:solidFill>
                        <a:srgbClr val="E48211"/>
                      </a:solidFill>
                      <a:prstDash val="solid"/>
                    </a:lnB>
                  </a:tcPr>
                </a:tc>
                <a:extLst>
                  <a:ext uri="{0D108BD9-81ED-4DB2-BD59-A6C34878D82A}">
                    <a16:rowId xmlns:a16="http://schemas.microsoft.com/office/drawing/2014/main" val="10002"/>
                  </a:ext>
                </a:extLst>
              </a:tr>
              <a:tr h="1732280">
                <a:tc vMerge="1">
                  <a:txBody>
                    <a:bodyPr/>
                    <a:lstStyle/>
                    <a:p>
                      <a:endParaRPr/>
                    </a:p>
                  </a:txBody>
                  <a:tcPr marL="0" marR="0" marT="0" marB="0">
                    <a:lnR w="12700">
                      <a:solidFill>
                        <a:srgbClr val="FFFFFF"/>
                      </a:solidFill>
                      <a:prstDash val="solid"/>
                    </a:lnR>
                    <a:lnB w="76200">
                      <a:solidFill>
                        <a:srgbClr val="E48211"/>
                      </a:solidFill>
                      <a:prstDash val="solid"/>
                    </a:lnB>
                  </a:tcPr>
                </a:tc>
                <a:tc>
                  <a:txBody>
                    <a:bodyPr/>
                    <a:lstStyle/>
                    <a:p>
                      <a:pPr marL="91440">
                        <a:lnSpc>
                          <a:spcPct val="100000"/>
                        </a:lnSpc>
                        <a:spcBef>
                          <a:spcPts val="245"/>
                        </a:spcBef>
                      </a:pPr>
                      <a:r>
                        <a:rPr sz="1800" b="1" dirty="0">
                          <a:latin typeface="Calibri"/>
                          <a:cs typeface="Calibri"/>
                        </a:rPr>
                        <a:t>Schedule</a:t>
                      </a:r>
                      <a:r>
                        <a:rPr sz="1800" spc="-65" dirty="0">
                          <a:latin typeface="Times New Roman"/>
                          <a:cs typeface="Times New Roman"/>
                        </a:rPr>
                        <a:t> </a:t>
                      </a:r>
                      <a:r>
                        <a:rPr sz="1800" b="1" dirty="0">
                          <a:latin typeface="Calibri"/>
                          <a:cs typeface="Calibri"/>
                        </a:rPr>
                        <a:t>80G</a:t>
                      </a:r>
                      <a:r>
                        <a:rPr sz="1800" spc="-75" dirty="0">
                          <a:latin typeface="Times New Roman"/>
                          <a:cs typeface="Times New Roman"/>
                        </a:rPr>
                        <a:t> </a:t>
                      </a:r>
                      <a:r>
                        <a:rPr sz="1800" b="1" dirty="0">
                          <a:latin typeface="Calibri"/>
                          <a:cs typeface="Calibri"/>
                        </a:rPr>
                        <a:t>seeks</a:t>
                      </a:r>
                      <a:r>
                        <a:rPr sz="1800" spc="-70" dirty="0">
                          <a:latin typeface="Times New Roman"/>
                          <a:cs typeface="Times New Roman"/>
                        </a:rPr>
                        <a:t> </a:t>
                      </a:r>
                      <a:r>
                        <a:rPr sz="1800" b="1" dirty="0">
                          <a:latin typeface="Calibri"/>
                          <a:cs typeface="Calibri"/>
                        </a:rPr>
                        <a:t>the</a:t>
                      </a:r>
                      <a:r>
                        <a:rPr sz="1800" spc="-60" dirty="0">
                          <a:latin typeface="Times New Roman"/>
                          <a:cs typeface="Times New Roman"/>
                        </a:rPr>
                        <a:t> </a:t>
                      </a:r>
                      <a:r>
                        <a:rPr sz="1800" b="1" spc="-10" dirty="0">
                          <a:latin typeface="Calibri"/>
                          <a:cs typeface="Calibri"/>
                        </a:rPr>
                        <a:t>IFSC</a:t>
                      </a:r>
                      <a:r>
                        <a:rPr sz="1800" spc="-100" dirty="0">
                          <a:latin typeface="Times New Roman"/>
                          <a:cs typeface="Times New Roman"/>
                        </a:rPr>
                        <a:t> </a:t>
                      </a:r>
                      <a:r>
                        <a:rPr sz="1800" b="1" spc="-25" dirty="0">
                          <a:latin typeface="Calibri"/>
                          <a:cs typeface="Calibri"/>
                        </a:rPr>
                        <a:t>and</a:t>
                      </a:r>
                      <a:endParaRPr sz="1800">
                        <a:latin typeface="Calibri"/>
                        <a:cs typeface="Calibri"/>
                      </a:endParaRPr>
                    </a:p>
                    <a:p>
                      <a:pPr marL="91440">
                        <a:lnSpc>
                          <a:spcPct val="100000"/>
                        </a:lnSpc>
                      </a:pPr>
                      <a:r>
                        <a:rPr sz="1800" b="1" spc="-20" dirty="0">
                          <a:latin typeface="Calibri"/>
                          <a:cs typeface="Calibri"/>
                        </a:rPr>
                        <a:t>Transaction</a:t>
                      </a:r>
                      <a:r>
                        <a:rPr sz="1800" spc="-25" dirty="0">
                          <a:latin typeface="Times New Roman"/>
                          <a:cs typeface="Times New Roman"/>
                        </a:rPr>
                        <a:t> </a:t>
                      </a:r>
                      <a:r>
                        <a:rPr sz="1800" b="1" spc="-20" dirty="0">
                          <a:latin typeface="Calibri"/>
                          <a:cs typeface="Calibri"/>
                        </a:rPr>
                        <a:t>Reference</a:t>
                      </a:r>
                      <a:r>
                        <a:rPr sz="1800" spc="-15" dirty="0">
                          <a:latin typeface="Times New Roman"/>
                          <a:cs typeface="Times New Roman"/>
                        </a:rPr>
                        <a:t> </a:t>
                      </a:r>
                      <a:r>
                        <a:rPr sz="1800" b="1" spc="-10" dirty="0">
                          <a:latin typeface="Calibri"/>
                          <a:cs typeface="Calibri"/>
                        </a:rPr>
                        <a:t>Number</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76200">
                      <a:solidFill>
                        <a:srgbClr val="E48211"/>
                      </a:solidFill>
                      <a:prstDash val="solid"/>
                    </a:lnB>
                    <a:solidFill>
                      <a:srgbClr val="F5D9CC"/>
                    </a:solidFill>
                  </a:tcPr>
                </a:tc>
                <a:tc>
                  <a:txBody>
                    <a:bodyPr/>
                    <a:lstStyle/>
                    <a:p>
                      <a:pPr marL="91440" marR="92710">
                        <a:lnSpc>
                          <a:spcPct val="100000"/>
                        </a:lnSpc>
                        <a:spcBef>
                          <a:spcPts val="245"/>
                        </a:spcBef>
                      </a:pPr>
                      <a:r>
                        <a:rPr sz="1800" dirty="0">
                          <a:latin typeface="Calibri"/>
                          <a:cs typeface="Calibri"/>
                        </a:rPr>
                        <a:t>The</a:t>
                      </a:r>
                      <a:r>
                        <a:rPr sz="1800" spc="-70" dirty="0">
                          <a:latin typeface="Times New Roman"/>
                          <a:cs typeface="Times New Roman"/>
                        </a:rPr>
                        <a:t> </a:t>
                      </a:r>
                      <a:r>
                        <a:rPr sz="1800" dirty="0">
                          <a:latin typeface="Calibri"/>
                          <a:cs typeface="Calibri"/>
                        </a:rPr>
                        <a:t>new</a:t>
                      </a:r>
                      <a:r>
                        <a:rPr sz="1800" spc="-60" dirty="0">
                          <a:latin typeface="Times New Roman"/>
                          <a:cs typeface="Times New Roman"/>
                        </a:rPr>
                        <a:t> </a:t>
                      </a:r>
                      <a:r>
                        <a:rPr sz="1800" dirty="0">
                          <a:latin typeface="Calibri"/>
                          <a:cs typeface="Calibri"/>
                        </a:rPr>
                        <a:t>ITR</a:t>
                      </a:r>
                      <a:r>
                        <a:rPr sz="1800" spc="-75" dirty="0">
                          <a:latin typeface="Times New Roman"/>
                          <a:cs typeface="Times New Roman"/>
                        </a:rPr>
                        <a:t> </a:t>
                      </a:r>
                      <a:r>
                        <a:rPr sz="1800" spc="-10" dirty="0">
                          <a:latin typeface="Calibri"/>
                          <a:cs typeface="Calibri"/>
                        </a:rPr>
                        <a:t>forms</a:t>
                      </a:r>
                      <a:r>
                        <a:rPr sz="1800" spc="-85" dirty="0">
                          <a:latin typeface="Times New Roman"/>
                          <a:cs typeface="Times New Roman"/>
                        </a:rPr>
                        <a:t> </a:t>
                      </a:r>
                      <a:r>
                        <a:rPr sz="1800" dirty="0">
                          <a:latin typeface="Calibri"/>
                          <a:cs typeface="Calibri"/>
                        </a:rPr>
                        <a:t>have</a:t>
                      </a:r>
                      <a:r>
                        <a:rPr sz="1800" spc="-80" dirty="0">
                          <a:latin typeface="Times New Roman"/>
                          <a:cs typeface="Times New Roman"/>
                        </a:rPr>
                        <a:t> </a:t>
                      </a:r>
                      <a:r>
                        <a:rPr sz="1800" spc="-10" dirty="0">
                          <a:latin typeface="Calibri"/>
                          <a:cs typeface="Calibri"/>
                        </a:rPr>
                        <a:t>introduced</a:t>
                      </a:r>
                      <a:r>
                        <a:rPr sz="1800" spc="-50" dirty="0">
                          <a:latin typeface="Times New Roman"/>
                          <a:cs typeface="Times New Roman"/>
                        </a:rPr>
                        <a:t> </a:t>
                      </a:r>
                      <a:r>
                        <a:rPr sz="1800" dirty="0">
                          <a:latin typeface="Calibri"/>
                          <a:cs typeface="Calibri"/>
                        </a:rPr>
                        <a:t>the</a:t>
                      </a:r>
                      <a:r>
                        <a:rPr sz="1800" spc="-75" dirty="0">
                          <a:latin typeface="Times New Roman"/>
                          <a:cs typeface="Times New Roman"/>
                        </a:rPr>
                        <a:t> </a:t>
                      </a:r>
                      <a:r>
                        <a:rPr sz="1800" spc="-10" dirty="0">
                          <a:latin typeface="Calibri"/>
                          <a:cs typeface="Calibri"/>
                        </a:rPr>
                        <a:t>following</a:t>
                      </a:r>
                      <a:r>
                        <a:rPr sz="1800" spc="-45" dirty="0">
                          <a:latin typeface="Times New Roman"/>
                          <a:cs typeface="Times New Roman"/>
                        </a:rPr>
                        <a:t> </a:t>
                      </a:r>
                      <a:r>
                        <a:rPr sz="1800" spc="-25" dirty="0">
                          <a:latin typeface="Calibri"/>
                          <a:cs typeface="Calibri"/>
                        </a:rPr>
                        <a:t>two</a:t>
                      </a:r>
                      <a:r>
                        <a:rPr sz="1800" spc="-25" dirty="0">
                          <a:latin typeface="Times New Roman"/>
                          <a:cs typeface="Times New Roman"/>
                        </a:rPr>
                        <a:t> </a:t>
                      </a:r>
                      <a:r>
                        <a:rPr sz="1800" spc="-10" dirty="0">
                          <a:latin typeface="Calibri"/>
                          <a:cs typeface="Calibri"/>
                        </a:rPr>
                        <a:t>additional</a:t>
                      </a:r>
                      <a:r>
                        <a:rPr sz="1800" spc="-50" dirty="0">
                          <a:latin typeface="Times New Roman"/>
                          <a:cs typeface="Times New Roman"/>
                        </a:rPr>
                        <a:t> </a:t>
                      </a:r>
                      <a:r>
                        <a:rPr sz="1800" dirty="0">
                          <a:latin typeface="Calibri"/>
                          <a:cs typeface="Calibri"/>
                        </a:rPr>
                        <a:t>reporting</a:t>
                      </a:r>
                      <a:r>
                        <a:rPr sz="1800" spc="-55" dirty="0">
                          <a:latin typeface="Times New Roman"/>
                          <a:cs typeface="Times New Roman"/>
                        </a:rPr>
                        <a:t> </a:t>
                      </a:r>
                      <a:r>
                        <a:rPr sz="1800" spc="-20" dirty="0">
                          <a:latin typeface="Calibri"/>
                          <a:cs typeface="Calibri"/>
                        </a:rPr>
                        <a:t>requirements</a:t>
                      </a:r>
                      <a:r>
                        <a:rPr sz="1800" spc="-65" dirty="0">
                          <a:latin typeface="Times New Roman"/>
                          <a:cs typeface="Times New Roman"/>
                        </a:rPr>
                        <a:t> </a:t>
                      </a:r>
                      <a:r>
                        <a:rPr sz="1800" dirty="0">
                          <a:latin typeface="Calibri"/>
                          <a:cs typeface="Calibri"/>
                        </a:rPr>
                        <a:t>in</a:t>
                      </a:r>
                      <a:r>
                        <a:rPr sz="1800" spc="-60" dirty="0">
                          <a:latin typeface="Times New Roman"/>
                          <a:cs typeface="Times New Roman"/>
                        </a:rPr>
                        <a:t> </a:t>
                      </a:r>
                      <a:r>
                        <a:rPr sz="1800" dirty="0">
                          <a:latin typeface="Calibri"/>
                          <a:cs typeface="Calibri"/>
                        </a:rPr>
                        <a:t>this</a:t>
                      </a:r>
                      <a:r>
                        <a:rPr sz="1800" spc="-50" dirty="0">
                          <a:latin typeface="Times New Roman"/>
                          <a:cs typeface="Times New Roman"/>
                        </a:rPr>
                        <a:t> </a:t>
                      </a:r>
                      <a:r>
                        <a:rPr sz="1800" dirty="0">
                          <a:latin typeface="Calibri"/>
                          <a:cs typeface="Calibri"/>
                        </a:rPr>
                        <a:t>Schedule</a:t>
                      </a:r>
                      <a:r>
                        <a:rPr sz="1800" spc="-60" dirty="0">
                          <a:latin typeface="Times New Roman"/>
                          <a:cs typeface="Times New Roman"/>
                        </a:rPr>
                        <a:t> </a:t>
                      </a:r>
                      <a:r>
                        <a:rPr sz="1800" spc="-25" dirty="0">
                          <a:latin typeface="Calibri"/>
                          <a:cs typeface="Calibri"/>
                        </a:rPr>
                        <a:t>for</a:t>
                      </a:r>
                      <a:r>
                        <a:rPr sz="1800" spc="-25" dirty="0">
                          <a:latin typeface="Times New Roman"/>
                          <a:cs typeface="Times New Roman"/>
                        </a:rPr>
                        <a:t> </a:t>
                      </a:r>
                      <a:r>
                        <a:rPr sz="1800" dirty="0">
                          <a:latin typeface="Calibri"/>
                          <a:cs typeface="Calibri"/>
                        </a:rPr>
                        <a:t>claiming</a:t>
                      </a:r>
                      <a:r>
                        <a:rPr sz="1800" spc="-40" dirty="0">
                          <a:latin typeface="Times New Roman"/>
                          <a:cs typeface="Times New Roman"/>
                        </a:rPr>
                        <a:t> </a:t>
                      </a:r>
                      <a:r>
                        <a:rPr sz="1800" spc="-10" dirty="0">
                          <a:latin typeface="Calibri"/>
                          <a:cs typeface="Calibri"/>
                        </a:rPr>
                        <a:t>deductions:</a:t>
                      </a:r>
                      <a:r>
                        <a:rPr sz="1800" spc="-50" dirty="0">
                          <a:latin typeface="Times New Roman"/>
                          <a:cs typeface="Times New Roman"/>
                        </a:rPr>
                        <a:t> </a:t>
                      </a:r>
                      <a:r>
                        <a:rPr sz="1800" dirty="0">
                          <a:latin typeface="Calibri"/>
                          <a:cs typeface="Calibri"/>
                        </a:rPr>
                        <a:t>(a)</a:t>
                      </a:r>
                      <a:r>
                        <a:rPr sz="1800" spc="-50" dirty="0">
                          <a:latin typeface="Times New Roman"/>
                          <a:cs typeface="Times New Roman"/>
                        </a:rPr>
                        <a:t> </a:t>
                      </a:r>
                      <a:r>
                        <a:rPr sz="1800" spc="-20" dirty="0">
                          <a:latin typeface="Calibri"/>
                          <a:cs typeface="Calibri"/>
                        </a:rPr>
                        <a:t>Transaction</a:t>
                      </a:r>
                      <a:r>
                        <a:rPr sz="1800" spc="-70" dirty="0">
                          <a:latin typeface="Times New Roman"/>
                          <a:cs typeface="Times New Roman"/>
                        </a:rPr>
                        <a:t> </a:t>
                      </a:r>
                      <a:r>
                        <a:rPr sz="1800" spc="-10" dirty="0">
                          <a:latin typeface="Calibri"/>
                          <a:cs typeface="Calibri"/>
                        </a:rPr>
                        <a:t>reference</a:t>
                      </a:r>
                      <a:r>
                        <a:rPr sz="1800" spc="-10" dirty="0">
                          <a:latin typeface="Times New Roman"/>
                          <a:cs typeface="Times New Roman"/>
                        </a:rPr>
                        <a:t> </a:t>
                      </a:r>
                      <a:r>
                        <a:rPr sz="1800" dirty="0">
                          <a:latin typeface="Calibri"/>
                          <a:cs typeface="Calibri"/>
                        </a:rPr>
                        <a:t>number</a:t>
                      </a:r>
                      <a:r>
                        <a:rPr sz="1800" spc="-65" dirty="0">
                          <a:latin typeface="Times New Roman"/>
                          <a:cs typeface="Times New Roman"/>
                        </a:rPr>
                        <a:t> </a:t>
                      </a:r>
                      <a:r>
                        <a:rPr sz="1800" dirty="0">
                          <a:latin typeface="Calibri"/>
                          <a:cs typeface="Calibri"/>
                        </a:rPr>
                        <a:t>for</a:t>
                      </a:r>
                      <a:r>
                        <a:rPr sz="1800" spc="-70" dirty="0">
                          <a:latin typeface="Times New Roman"/>
                          <a:cs typeface="Times New Roman"/>
                        </a:rPr>
                        <a:t> </a:t>
                      </a:r>
                      <a:r>
                        <a:rPr sz="1800" dirty="0">
                          <a:latin typeface="Calibri"/>
                          <a:cs typeface="Calibri"/>
                        </a:rPr>
                        <a:t>UPI</a:t>
                      </a:r>
                      <a:r>
                        <a:rPr sz="1800" spc="-70" dirty="0">
                          <a:latin typeface="Times New Roman"/>
                          <a:cs typeface="Times New Roman"/>
                        </a:rPr>
                        <a:t> </a:t>
                      </a:r>
                      <a:r>
                        <a:rPr sz="1800" spc="-20" dirty="0">
                          <a:latin typeface="Calibri"/>
                          <a:cs typeface="Calibri"/>
                        </a:rPr>
                        <a:t>transfers</a:t>
                      </a:r>
                      <a:r>
                        <a:rPr sz="1800" spc="-80" dirty="0">
                          <a:latin typeface="Times New Roman"/>
                          <a:cs typeface="Times New Roman"/>
                        </a:rPr>
                        <a:t> </a:t>
                      </a:r>
                      <a:r>
                        <a:rPr sz="1800" dirty="0">
                          <a:latin typeface="Calibri"/>
                          <a:cs typeface="Calibri"/>
                        </a:rPr>
                        <a:t>or</a:t>
                      </a:r>
                      <a:r>
                        <a:rPr sz="1800" spc="-65" dirty="0">
                          <a:latin typeface="Times New Roman"/>
                          <a:cs typeface="Times New Roman"/>
                        </a:rPr>
                        <a:t> </a:t>
                      </a:r>
                      <a:r>
                        <a:rPr sz="1800" spc="-25" dirty="0">
                          <a:latin typeface="Calibri"/>
                          <a:cs typeface="Calibri"/>
                        </a:rPr>
                        <a:t>the</a:t>
                      </a:r>
                      <a:r>
                        <a:rPr sz="1800" spc="-25" dirty="0">
                          <a:latin typeface="Times New Roman"/>
                          <a:cs typeface="Times New Roman"/>
                        </a:rPr>
                        <a:t> </a:t>
                      </a:r>
                      <a:r>
                        <a:rPr sz="1800" spc="-20" dirty="0">
                          <a:latin typeface="Calibri"/>
                          <a:cs typeface="Calibri"/>
                        </a:rPr>
                        <a:t>cheque/IMPS/NEFT/RTGS</a:t>
                      </a:r>
                      <a:r>
                        <a:rPr sz="1800" spc="-30" dirty="0">
                          <a:latin typeface="Times New Roman"/>
                          <a:cs typeface="Times New Roman"/>
                        </a:rPr>
                        <a:t> </a:t>
                      </a:r>
                      <a:r>
                        <a:rPr sz="1800" spc="-20" dirty="0">
                          <a:latin typeface="Calibri"/>
                          <a:cs typeface="Calibri"/>
                        </a:rPr>
                        <a:t>reference</a:t>
                      </a:r>
                      <a:r>
                        <a:rPr sz="1800" spc="-5" dirty="0">
                          <a:latin typeface="Times New Roman"/>
                          <a:cs typeface="Times New Roman"/>
                        </a:rPr>
                        <a:t> </a:t>
                      </a:r>
                      <a:r>
                        <a:rPr sz="1800" spc="-30" dirty="0">
                          <a:latin typeface="Calibri"/>
                          <a:cs typeface="Calibri"/>
                        </a:rPr>
                        <a:t>number,</a:t>
                      </a:r>
                      <a:r>
                        <a:rPr sz="1800" spc="-20" dirty="0">
                          <a:latin typeface="Times New Roman"/>
                          <a:cs typeface="Times New Roman"/>
                        </a:rPr>
                        <a:t> </a:t>
                      </a:r>
                      <a:r>
                        <a:rPr sz="1800" dirty="0">
                          <a:latin typeface="Calibri"/>
                          <a:cs typeface="Calibri"/>
                        </a:rPr>
                        <a:t>and</a:t>
                      </a:r>
                      <a:r>
                        <a:rPr sz="1800" spc="-25" dirty="0">
                          <a:latin typeface="Times New Roman"/>
                          <a:cs typeface="Times New Roman"/>
                        </a:rPr>
                        <a:t> </a:t>
                      </a:r>
                      <a:r>
                        <a:rPr sz="1800" spc="-25" dirty="0">
                          <a:latin typeface="Calibri"/>
                          <a:cs typeface="Calibri"/>
                        </a:rPr>
                        <a:t>(b)</a:t>
                      </a:r>
                      <a:r>
                        <a:rPr sz="1800" spc="-25" dirty="0">
                          <a:latin typeface="Times New Roman"/>
                          <a:cs typeface="Times New Roman"/>
                        </a:rPr>
                        <a:t> </a:t>
                      </a:r>
                      <a:r>
                        <a:rPr sz="1800" dirty="0">
                          <a:latin typeface="Calibri"/>
                          <a:cs typeface="Calibri"/>
                        </a:rPr>
                        <a:t>IFS</a:t>
                      </a:r>
                      <a:r>
                        <a:rPr sz="1800" spc="-90" dirty="0">
                          <a:latin typeface="Times New Roman"/>
                          <a:cs typeface="Times New Roman"/>
                        </a:rPr>
                        <a:t> </a:t>
                      </a:r>
                      <a:r>
                        <a:rPr sz="1800" dirty="0">
                          <a:latin typeface="Calibri"/>
                          <a:cs typeface="Calibri"/>
                        </a:rPr>
                        <a:t>code</a:t>
                      </a:r>
                      <a:r>
                        <a:rPr sz="1800" spc="-60" dirty="0">
                          <a:latin typeface="Times New Roman"/>
                          <a:cs typeface="Times New Roman"/>
                        </a:rPr>
                        <a:t> </a:t>
                      </a:r>
                      <a:r>
                        <a:rPr sz="1800" dirty="0">
                          <a:latin typeface="Calibri"/>
                          <a:cs typeface="Calibri"/>
                        </a:rPr>
                        <a:t>of</a:t>
                      </a:r>
                      <a:r>
                        <a:rPr sz="1800" spc="-65" dirty="0">
                          <a:latin typeface="Times New Roman"/>
                          <a:cs typeface="Times New Roman"/>
                        </a:rPr>
                        <a:t> </a:t>
                      </a:r>
                      <a:r>
                        <a:rPr sz="1800" dirty="0">
                          <a:latin typeface="Calibri"/>
                          <a:cs typeface="Calibri"/>
                        </a:rPr>
                        <a:t>the</a:t>
                      </a:r>
                      <a:r>
                        <a:rPr sz="1800" spc="-80" dirty="0">
                          <a:latin typeface="Times New Roman"/>
                          <a:cs typeface="Times New Roman"/>
                        </a:rPr>
                        <a:t> </a:t>
                      </a:r>
                      <a:r>
                        <a:rPr sz="1800" spc="-20" dirty="0">
                          <a:latin typeface="Calibri"/>
                          <a:cs typeface="Calibri"/>
                        </a:rPr>
                        <a:t>bank</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76200">
                      <a:solidFill>
                        <a:srgbClr val="E48211"/>
                      </a:solidFill>
                      <a:prstDash val="solid"/>
                    </a:lnB>
                    <a:solidFill>
                      <a:srgbClr val="F5D9CC"/>
                    </a:solidFill>
                  </a:tcPr>
                </a:tc>
                <a:tc vMerge="1">
                  <a:txBody>
                    <a:bodyPr/>
                    <a:lstStyle/>
                    <a:p>
                      <a:endParaRPr/>
                    </a:p>
                  </a:txBody>
                  <a:tcPr marL="0" marR="0" marT="0" marB="0">
                    <a:lnL w="12700">
                      <a:solidFill>
                        <a:srgbClr val="FFFFFF"/>
                      </a:solidFill>
                      <a:prstDash val="solid"/>
                    </a:lnL>
                    <a:lnB w="76200">
                      <a:solidFill>
                        <a:srgbClr val="E48211"/>
                      </a:solidFill>
                      <a:prstDash val="solid"/>
                    </a:lnB>
                  </a:tcPr>
                </a:tc>
                <a:extLst>
                  <a:ext uri="{0D108BD9-81ED-4DB2-BD59-A6C34878D82A}">
                    <a16:rowId xmlns:a16="http://schemas.microsoft.com/office/drawing/2014/main" val="10003"/>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101597" y="253995"/>
          <a:ext cx="9036684" cy="5920740"/>
        </p:xfrm>
        <a:graphic>
          <a:graphicData uri="http://schemas.openxmlformats.org/drawingml/2006/table">
            <a:tbl>
              <a:tblPr firstRow="1" bandRow="1">
                <a:tableStyleId>{2D5ABB26-0587-4C30-8999-92F81FD0307C}</a:tableStyleId>
              </a:tblPr>
              <a:tblGrid>
                <a:gridCol w="3197860">
                  <a:extLst>
                    <a:ext uri="{9D8B030D-6E8A-4147-A177-3AD203B41FA5}">
                      <a16:colId xmlns:a16="http://schemas.microsoft.com/office/drawing/2014/main" val="20000"/>
                    </a:ext>
                  </a:extLst>
                </a:gridCol>
                <a:gridCol w="5838824">
                  <a:extLst>
                    <a:ext uri="{9D8B030D-6E8A-4147-A177-3AD203B41FA5}">
                      <a16:colId xmlns:a16="http://schemas.microsoft.com/office/drawing/2014/main" val="20001"/>
                    </a:ext>
                  </a:extLst>
                </a:gridCol>
              </a:tblGrid>
              <a:tr h="560070">
                <a:tc>
                  <a:txBody>
                    <a:bodyPr/>
                    <a:lstStyle/>
                    <a:p>
                      <a:pPr marL="90805">
                        <a:lnSpc>
                          <a:spcPct val="100000"/>
                        </a:lnSpc>
                        <a:spcBef>
                          <a:spcPts val="265"/>
                        </a:spcBef>
                      </a:pPr>
                      <a:r>
                        <a:rPr sz="1500" b="1" dirty="0">
                          <a:solidFill>
                            <a:srgbClr val="FFFFFF"/>
                          </a:solidFill>
                          <a:latin typeface="Calibri"/>
                          <a:cs typeface="Calibri"/>
                        </a:rPr>
                        <a:t>Nature</a:t>
                      </a:r>
                      <a:r>
                        <a:rPr sz="1500" spc="-75" dirty="0">
                          <a:solidFill>
                            <a:srgbClr val="FFFFFF"/>
                          </a:solidFill>
                          <a:latin typeface="Times New Roman"/>
                          <a:cs typeface="Times New Roman"/>
                        </a:rPr>
                        <a:t> </a:t>
                      </a:r>
                      <a:r>
                        <a:rPr sz="1500" b="1" dirty="0">
                          <a:solidFill>
                            <a:srgbClr val="FFFFFF"/>
                          </a:solidFill>
                          <a:latin typeface="Calibri"/>
                          <a:cs typeface="Calibri"/>
                        </a:rPr>
                        <a:t>of</a:t>
                      </a:r>
                      <a:r>
                        <a:rPr sz="1500" spc="-75" dirty="0">
                          <a:solidFill>
                            <a:srgbClr val="FFFFFF"/>
                          </a:solidFill>
                          <a:latin typeface="Times New Roman"/>
                          <a:cs typeface="Times New Roman"/>
                        </a:rPr>
                        <a:t> </a:t>
                      </a:r>
                      <a:r>
                        <a:rPr sz="1500" b="1" spc="-10" dirty="0">
                          <a:solidFill>
                            <a:srgbClr val="FFFFFF"/>
                          </a:solidFill>
                          <a:latin typeface="Calibri"/>
                          <a:cs typeface="Calibri"/>
                        </a:rPr>
                        <a:t>change</a:t>
                      </a:r>
                      <a:endParaRPr sz="1500">
                        <a:latin typeface="Calibri"/>
                        <a:cs typeface="Calibri"/>
                      </a:endParaRPr>
                    </a:p>
                  </a:txBody>
                  <a:tcPr marL="0" marR="0" marT="3365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91440">
                        <a:lnSpc>
                          <a:spcPct val="100000"/>
                        </a:lnSpc>
                        <a:spcBef>
                          <a:spcPts val="265"/>
                        </a:spcBef>
                      </a:pPr>
                      <a:r>
                        <a:rPr sz="1500" b="1" spc="-10" dirty="0">
                          <a:solidFill>
                            <a:srgbClr val="FFFFFF"/>
                          </a:solidFill>
                          <a:latin typeface="Calibri"/>
                          <a:cs typeface="Calibri"/>
                        </a:rPr>
                        <a:t>Descriptions</a:t>
                      </a:r>
                      <a:endParaRPr sz="1500">
                        <a:latin typeface="Calibri"/>
                        <a:cs typeface="Calibri"/>
                      </a:endParaRPr>
                    </a:p>
                  </a:txBody>
                  <a:tcPr marL="0" marR="0" marT="3365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extLst>
                  <a:ext uri="{0D108BD9-81ED-4DB2-BD59-A6C34878D82A}">
                    <a16:rowId xmlns:a16="http://schemas.microsoft.com/office/drawing/2014/main" val="10000"/>
                  </a:ext>
                </a:extLst>
              </a:tr>
              <a:tr h="1520190">
                <a:tc>
                  <a:txBody>
                    <a:bodyPr/>
                    <a:lstStyle/>
                    <a:p>
                      <a:pPr marL="90805" marR="147955">
                        <a:lnSpc>
                          <a:spcPct val="100000"/>
                        </a:lnSpc>
                        <a:spcBef>
                          <a:spcPts val="265"/>
                        </a:spcBef>
                      </a:pPr>
                      <a:r>
                        <a:rPr sz="1500" b="1" dirty="0">
                          <a:latin typeface="Calibri"/>
                          <a:cs typeface="Calibri"/>
                        </a:rPr>
                        <a:t>Assessees</a:t>
                      </a:r>
                      <a:r>
                        <a:rPr sz="1500" spc="-85" dirty="0">
                          <a:latin typeface="Times New Roman"/>
                          <a:cs typeface="Times New Roman"/>
                        </a:rPr>
                        <a:t> </a:t>
                      </a:r>
                      <a:r>
                        <a:rPr sz="1500" b="1" dirty="0">
                          <a:latin typeface="Calibri"/>
                          <a:cs typeface="Calibri"/>
                        </a:rPr>
                        <a:t>opting</a:t>
                      </a:r>
                      <a:r>
                        <a:rPr sz="1500" spc="-75" dirty="0">
                          <a:latin typeface="Times New Roman"/>
                          <a:cs typeface="Times New Roman"/>
                        </a:rPr>
                        <a:t> </a:t>
                      </a:r>
                      <a:r>
                        <a:rPr sz="1500" b="1" dirty="0">
                          <a:latin typeface="Calibri"/>
                          <a:cs typeface="Calibri"/>
                        </a:rPr>
                        <a:t>for</a:t>
                      </a:r>
                      <a:r>
                        <a:rPr sz="1500" spc="-75" dirty="0">
                          <a:latin typeface="Times New Roman"/>
                          <a:cs typeface="Times New Roman"/>
                        </a:rPr>
                        <a:t> </a:t>
                      </a:r>
                      <a:r>
                        <a:rPr sz="1500" b="1" dirty="0">
                          <a:latin typeface="Calibri"/>
                          <a:cs typeface="Calibri"/>
                        </a:rPr>
                        <a:t>the</a:t>
                      </a:r>
                      <a:r>
                        <a:rPr sz="1500" spc="-75" dirty="0">
                          <a:latin typeface="Times New Roman"/>
                          <a:cs typeface="Times New Roman"/>
                        </a:rPr>
                        <a:t> </a:t>
                      </a:r>
                      <a:r>
                        <a:rPr sz="1500" b="1" spc="-10" dirty="0">
                          <a:latin typeface="Calibri"/>
                          <a:cs typeface="Calibri"/>
                        </a:rPr>
                        <a:t>presumptive</a:t>
                      </a:r>
                      <a:r>
                        <a:rPr sz="1500" spc="-10" dirty="0">
                          <a:latin typeface="Times New Roman"/>
                          <a:cs typeface="Times New Roman"/>
                        </a:rPr>
                        <a:t> </a:t>
                      </a:r>
                      <a:r>
                        <a:rPr sz="1500" b="1" dirty="0">
                          <a:latin typeface="Calibri"/>
                          <a:cs typeface="Calibri"/>
                        </a:rPr>
                        <a:t>tax</a:t>
                      </a:r>
                      <a:r>
                        <a:rPr sz="1500" spc="-70" dirty="0">
                          <a:latin typeface="Times New Roman"/>
                          <a:cs typeface="Times New Roman"/>
                        </a:rPr>
                        <a:t> </a:t>
                      </a:r>
                      <a:r>
                        <a:rPr sz="1500" b="1" dirty="0">
                          <a:latin typeface="Calibri"/>
                          <a:cs typeface="Calibri"/>
                        </a:rPr>
                        <a:t>scheme</a:t>
                      </a:r>
                      <a:r>
                        <a:rPr sz="1500" spc="-75" dirty="0">
                          <a:latin typeface="Times New Roman"/>
                          <a:cs typeface="Times New Roman"/>
                        </a:rPr>
                        <a:t> </a:t>
                      </a:r>
                      <a:r>
                        <a:rPr sz="1500" b="1" dirty="0">
                          <a:latin typeface="Calibri"/>
                          <a:cs typeface="Calibri"/>
                        </a:rPr>
                        <a:t>are</a:t>
                      </a:r>
                      <a:r>
                        <a:rPr sz="1500" spc="-60" dirty="0">
                          <a:latin typeface="Times New Roman"/>
                          <a:cs typeface="Times New Roman"/>
                        </a:rPr>
                        <a:t> </a:t>
                      </a:r>
                      <a:r>
                        <a:rPr sz="1500" b="1" spc="-10" dirty="0">
                          <a:latin typeface="Calibri"/>
                          <a:cs typeface="Calibri"/>
                        </a:rPr>
                        <a:t>required</a:t>
                      </a:r>
                      <a:r>
                        <a:rPr sz="1500" spc="-85" dirty="0">
                          <a:latin typeface="Times New Roman"/>
                          <a:cs typeface="Times New Roman"/>
                        </a:rPr>
                        <a:t> </a:t>
                      </a:r>
                      <a:r>
                        <a:rPr sz="1500" b="1" dirty="0">
                          <a:latin typeface="Calibri"/>
                          <a:cs typeface="Calibri"/>
                        </a:rPr>
                        <a:t>to</a:t>
                      </a:r>
                      <a:r>
                        <a:rPr sz="1500" spc="-60" dirty="0">
                          <a:latin typeface="Times New Roman"/>
                          <a:cs typeface="Times New Roman"/>
                        </a:rPr>
                        <a:t> </a:t>
                      </a:r>
                      <a:r>
                        <a:rPr sz="1500" b="1" spc="-10" dirty="0">
                          <a:latin typeface="Calibri"/>
                          <a:cs typeface="Calibri"/>
                        </a:rPr>
                        <a:t>disclose</a:t>
                      </a:r>
                      <a:r>
                        <a:rPr sz="1500" spc="-10" dirty="0">
                          <a:latin typeface="Times New Roman"/>
                          <a:cs typeface="Times New Roman"/>
                        </a:rPr>
                        <a:t> </a:t>
                      </a:r>
                      <a:r>
                        <a:rPr sz="1500" b="1" dirty="0">
                          <a:latin typeface="Calibri"/>
                          <a:cs typeface="Calibri"/>
                        </a:rPr>
                        <a:t>the</a:t>
                      </a:r>
                      <a:r>
                        <a:rPr sz="1500" spc="-55" dirty="0">
                          <a:latin typeface="Times New Roman"/>
                          <a:cs typeface="Times New Roman"/>
                        </a:rPr>
                        <a:t> </a:t>
                      </a:r>
                      <a:r>
                        <a:rPr sz="1500" b="1" spc="-10" dirty="0">
                          <a:latin typeface="Calibri"/>
                          <a:cs typeface="Calibri"/>
                        </a:rPr>
                        <a:t>investment</a:t>
                      </a:r>
                      <a:r>
                        <a:rPr sz="1500" spc="-65" dirty="0">
                          <a:latin typeface="Times New Roman"/>
                          <a:cs typeface="Times New Roman"/>
                        </a:rPr>
                        <a:t> </a:t>
                      </a:r>
                      <a:r>
                        <a:rPr sz="1500" b="1" dirty="0">
                          <a:latin typeface="Calibri"/>
                          <a:cs typeface="Calibri"/>
                        </a:rPr>
                        <a:t>made</a:t>
                      </a:r>
                      <a:r>
                        <a:rPr sz="1500" spc="-70" dirty="0">
                          <a:latin typeface="Times New Roman"/>
                          <a:cs typeface="Times New Roman"/>
                        </a:rPr>
                        <a:t> </a:t>
                      </a:r>
                      <a:r>
                        <a:rPr sz="1500" b="1" dirty="0">
                          <a:latin typeface="Calibri"/>
                          <a:cs typeface="Calibri"/>
                        </a:rPr>
                        <a:t>by</a:t>
                      </a:r>
                      <a:r>
                        <a:rPr sz="1500" spc="-45" dirty="0">
                          <a:latin typeface="Times New Roman"/>
                          <a:cs typeface="Times New Roman"/>
                        </a:rPr>
                        <a:t> </a:t>
                      </a:r>
                      <a:r>
                        <a:rPr sz="1500" b="1" spc="-20" dirty="0">
                          <a:latin typeface="Calibri"/>
                          <a:cs typeface="Calibri"/>
                        </a:rPr>
                        <a:t>them</a:t>
                      </a:r>
                      <a:endParaRPr sz="1500">
                        <a:latin typeface="Calibri"/>
                        <a:cs typeface="Calibri"/>
                      </a:endParaRPr>
                    </a:p>
                  </a:txBody>
                  <a:tcPr marL="0" marR="0" marT="3365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91440" marR="248285">
                        <a:lnSpc>
                          <a:spcPct val="100000"/>
                        </a:lnSpc>
                        <a:spcBef>
                          <a:spcPts val="265"/>
                        </a:spcBef>
                      </a:pPr>
                      <a:r>
                        <a:rPr sz="1500" dirty="0">
                          <a:latin typeface="Calibri"/>
                          <a:cs typeface="Calibri"/>
                        </a:rPr>
                        <a:t>A</a:t>
                      </a:r>
                      <a:r>
                        <a:rPr sz="1500" spc="-50" dirty="0">
                          <a:latin typeface="Times New Roman"/>
                          <a:cs typeface="Times New Roman"/>
                        </a:rPr>
                        <a:t> </a:t>
                      </a:r>
                      <a:r>
                        <a:rPr sz="1500" dirty="0">
                          <a:latin typeface="Calibri"/>
                          <a:cs typeface="Calibri"/>
                        </a:rPr>
                        <a:t>new</a:t>
                      </a:r>
                      <a:r>
                        <a:rPr sz="1500" spc="-40" dirty="0">
                          <a:latin typeface="Times New Roman"/>
                          <a:cs typeface="Times New Roman"/>
                        </a:rPr>
                        <a:t> </a:t>
                      </a:r>
                      <a:r>
                        <a:rPr sz="1500" spc="-10" dirty="0">
                          <a:latin typeface="Calibri"/>
                          <a:cs typeface="Calibri"/>
                        </a:rPr>
                        <a:t>column</a:t>
                      </a:r>
                      <a:r>
                        <a:rPr sz="1500" spc="-60" dirty="0">
                          <a:latin typeface="Times New Roman"/>
                          <a:cs typeface="Times New Roman"/>
                        </a:rPr>
                        <a:t> </a:t>
                      </a:r>
                      <a:r>
                        <a:rPr sz="1500" dirty="0">
                          <a:latin typeface="Calibri"/>
                          <a:cs typeface="Calibri"/>
                        </a:rPr>
                        <a:t>has</a:t>
                      </a:r>
                      <a:r>
                        <a:rPr sz="1500" spc="-45" dirty="0">
                          <a:latin typeface="Times New Roman"/>
                          <a:cs typeface="Times New Roman"/>
                        </a:rPr>
                        <a:t> </a:t>
                      </a:r>
                      <a:r>
                        <a:rPr sz="1500" dirty="0">
                          <a:latin typeface="Calibri"/>
                          <a:cs typeface="Calibri"/>
                        </a:rPr>
                        <a:t>been</a:t>
                      </a:r>
                      <a:r>
                        <a:rPr sz="1500" spc="-45" dirty="0">
                          <a:latin typeface="Times New Roman"/>
                          <a:cs typeface="Times New Roman"/>
                        </a:rPr>
                        <a:t> </a:t>
                      </a:r>
                      <a:r>
                        <a:rPr sz="1500" spc="-10" dirty="0">
                          <a:latin typeface="Calibri"/>
                          <a:cs typeface="Calibri"/>
                        </a:rPr>
                        <a:t>introduced</a:t>
                      </a:r>
                      <a:r>
                        <a:rPr sz="1500" spc="-70" dirty="0">
                          <a:latin typeface="Times New Roman"/>
                          <a:cs typeface="Times New Roman"/>
                        </a:rPr>
                        <a:t> </a:t>
                      </a:r>
                      <a:r>
                        <a:rPr sz="1500" dirty="0">
                          <a:latin typeface="Calibri"/>
                          <a:cs typeface="Calibri"/>
                        </a:rPr>
                        <a:t>in</a:t>
                      </a:r>
                      <a:r>
                        <a:rPr sz="1500" spc="-45" dirty="0">
                          <a:latin typeface="Times New Roman"/>
                          <a:cs typeface="Times New Roman"/>
                        </a:rPr>
                        <a:t> </a:t>
                      </a:r>
                      <a:r>
                        <a:rPr sz="1500" spc="-60" dirty="0">
                          <a:latin typeface="Calibri"/>
                          <a:cs typeface="Calibri"/>
                        </a:rPr>
                        <a:t>ITR−4</a:t>
                      </a:r>
                      <a:r>
                        <a:rPr sz="1500" spc="-10" dirty="0">
                          <a:latin typeface="Calibri"/>
                          <a:cs typeface="Calibri"/>
                        </a:rPr>
                        <a:t> </a:t>
                      </a:r>
                      <a:r>
                        <a:rPr sz="1500" dirty="0">
                          <a:latin typeface="Calibri"/>
                          <a:cs typeface="Calibri"/>
                        </a:rPr>
                        <a:t>under</a:t>
                      </a:r>
                      <a:r>
                        <a:rPr sz="1500" spc="-25" dirty="0">
                          <a:latin typeface="Calibri"/>
                          <a:cs typeface="Calibri"/>
                        </a:rPr>
                        <a:t> </a:t>
                      </a:r>
                      <a:r>
                        <a:rPr sz="1500" dirty="0">
                          <a:latin typeface="Calibri"/>
                          <a:cs typeface="Calibri"/>
                        </a:rPr>
                        <a:t>the</a:t>
                      </a:r>
                      <a:r>
                        <a:rPr sz="1500" spc="-15" dirty="0">
                          <a:latin typeface="Calibri"/>
                          <a:cs typeface="Calibri"/>
                        </a:rPr>
                        <a:t> </a:t>
                      </a:r>
                      <a:r>
                        <a:rPr sz="1500" dirty="0">
                          <a:latin typeface="Calibri"/>
                          <a:cs typeface="Calibri"/>
                        </a:rPr>
                        <a:t>head</a:t>
                      </a:r>
                      <a:r>
                        <a:rPr sz="1500" spc="-20" dirty="0">
                          <a:latin typeface="Calibri"/>
                          <a:cs typeface="Calibri"/>
                        </a:rPr>
                        <a:t> </a:t>
                      </a:r>
                      <a:r>
                        <a:rPr sz="1500" spc="-10" dirty="0">
                          <a:latin typeface="Calibri"/>
                          <a:cs typeface="Calibri"/>
                        </a:rPr>
                        <a:t>“Financial Particulars</a:t>
                      </a:r>
                      <a:r>
                        <a:rPr sz="1500" spc="-50" dirty="0">
                          <a:latin typeface="Calibri"/>
                          <a:cs typeface="Calibri"/>
                        </a:rPr>
                        <a:t> </a:t>
                      </a:r>
                      <a:r>
                        <a:rPr sz="1500" dirty="0">
                          <a:latin typeface="Calibri"/>
                          <a:cs typeface="Calibri"/>
                        </a:rPr>
                        <a:t>of</a:t>
                      </a:r>
                      <a:r>
                        <a:rPr sz="1500" spc="-25" dirty="0">
                          <a:latin typeface="Calibri"/>
                          <a:cs typeface="Calibri"/>
                        </a:rPr>
                        <a:t> </a:t>
                      </a:r>
                      <a:r>
                        <a:rPr sz="1500" dirty="0">
                          <a:latin typeface="Calibri"/>
                          <a:cs typeface="Calibri"/>
                        </a:rPr>
                        <a:t>the</a:t>
                      </a:r>
                      <a:r>
                        <a:rPr sz="1500" spc="-20" dirty="0">
                          <a:latin typeface="Calibri"/>
                          <a:cs typeface="Calibri"/>
                        </a:rPr>
                        <a:t> Business”,</a:t>
                      </a:r>
                      <a:r>
                        <a:rPr sz="1500" spc="-30" dirty="0">
                          <a:latin typeface="Calibri"/>
                          <a:cs typeface="Calibri"/>
                        </a:rPr>
                        <a:t> </a:t>
                      </a:r>
                      <a:r>
                        <a:rPr sz="1500" dirty="0">
                          <a:latin typeface="Calibri"/>
                          <a:cs typeface="Calibri"/>
                        </a:rPr>
                        <a:t>requiring</a:t>
                      </a:r>
                      <a:r>
                        <a:rPr sz="1500" spc="-30" dirty="0">
                          <a:latin typeface="Calibri"/>
                          <a:cs typeface="Calibri"/>
                        </a:rPr>
                        <a:t> </a:t>
                      </a:r>
                      <a:r>
                        <a:rPr sz="1500" spc="-10" dirty="0">
                          <a:latin typeface="Calibri"/>
                          <a:cs typeface="Calibri"/>
                        </a:rPr>
                        <a:t>disclosure</a:t>
                      </a:r>
                      <a:r>
                        <a:rPr sz="1500" spc="-30" dirty="0">
                          <a:latin typeface="Calibri"/>
                          <a:cs typeface="Calibri"/>
                        </a:rPr>
                        <a:t> </a:t>
                      </a:r>
                      <a:r>
                        <a:rPr sz="1500" dirty="0">
                          <a:latin typeface="Calibri"/>
                          <a:cs typeface="Calibri"/>
                        </a:rPr>
                        <a:t>of</a:t>
                      </a:r>
                      <a:r>
                        <a:rPr sz="1500" spc="-25" dirty="0">
                          <a:latin typeface="Calibri"/>
                          <a:cs typeface="Calibri"/>
                        </a:rPr>
                        <a:t> </a:t>
                      </a:r>
                      <a:r>
                        <a:rPr sz="1500" dirty="0">
                          <a:latin typeface="Calibri"/>
                          <a:cs typeface="Calibri"/>
                        </a:rPr>
                        <a:t>the</a:t>
                      </a:r>
                      <a:r>
                        <a:rPr sz="1500" spc="-20" dirty="0">
                          <a:latin typeface="Calibri"/>
                          <a:cs typeface="Calibri"/>
                        </a:rPr>
                        <a:t> </a:t>
                      </a:r>
                      <a:r>
                        <a:rPr sz="1500" dirty="0">
                          <a:latin typeface="Calibri"/>
                          <a:cs typeface="Calibri"/>
                        </a:rPr>
                        <a:t>amount</a:t>
                      </a:r>
                      <a:r>
                        <a:rPr sz="1500" spc="-45" dirty="0">
                          <a:latin typeface="Calibri"/>
                          <a:cs typeface="Calibri"/>
                        </a:rPr>
                        <a:t> </a:t>
                      </a:r>
                      <a:r>
                        <a:rPr sz="1500" spc="-25" dirty="0">
                          <a:latin typeface="Calibri"/>
                          <a:cs typeface="Calibri"/>
                        </a:rPr>
                        <a:t>of </a:t>
                      </a:r>
                      <a:r>
                        <a:rPr sz="1500" spc="-10" dirty="0">
                          <a:latin typeface="Calibri"/>
                          <a:cs typeface="Calibri"/>
                        </a:rPr>
                        <a:t>investments</a:t>
                      </a:r>
                      <a:r>
                        <a:rPr sz="1500" spc="-55" dirty="0">
                          <a:latin typeface="Times New Roman"/>
                          <a:cs typeface="Times New Roman"/>
                        </a:rPr>
                        <a:t> </a:t>
                      </a:r>
                      <a:r>
                        <a:rPr sz="1500" dirty="0">
                          <a:latin typeface="Calibri"/>
                          <a:cs typeface="Calibri"/>
                        </a:rPr>
                        <a:t>made</a:t>
                      </a:r>
                      <a:r>
                        <a:rPr sz="1500" spc="-50" dirty="0">
                          <a:latin typeface="Times New Roman"/>
                          <a:cs typeface="Times New Roman"/>
                        </a:rPr>
                        <a:t> </a:t>
                      </a:r>
                      <a:r>
                        <a:rPr sz="1500" dirty="0">
                          <a:latin typeface="Calibri"/>
                          <a:cs typeface="Calibri"/>
                        </a:rPr>
                        <a:t>by</a:t>
                      </a:r>
                      <a:r>
                        <a:rPr sz="1500" spc="-55" dirty="0">
                          <a:latin typeface="Times New Roman"/>
                          <a:cs typeface="Times New Roman"/>
                        </a:rPr>
                        <a:t> </a:t>
                      </a:r>
                      <a:r>
                        <a:rPr sz="1500" dirty="0">
                          <a:latin typeface="Calibri"/>
                          <a:cs typeface="Calibri"/>
                        </a:rPr>
                        <a:t>the</a:t>
                      </a:r>
                      <a:r>
                        <a:rPr sz="1500" spc="-45" dirty="0">
                          <a:latin typeface="Times New Roman"/>
                          <a:cs typeface="Times New Roman"/>
                        </a:rPr>
                        <a:t> </a:t>
                      </a:r>
                      <a:r>
                        <a:rPr sz="1500" spc="-10" dirty="0">
                          <a:latin typeface="Calibri"/>
                          <a:cs typeface="Calibri"/>
                        </a:rPr>
                        <a:t>assessee.</a:t>
                      </a:r>
                      <a:r>
                        <a:rPr sz="1500" spc="-40" dirty="0">
                          <a:latin typeface="Times New Roman"/>
                          <a:cs typeface="Times New Roman"/>
                        </a:rPr>
                        <a:t> </a:t>
                      </a:r>
                      <a:r>
                        <a:rPr sz="1500" dirty="0">
                          <a:latin typeface="Calibri"/>
                          <a:cs typeface="Calibri"/>
                        </a:rPr>
                        <a:t>This</a:t>
                      </a:r>
                      <a:r>
                        <a:rPr sz="1500" spc="-55" dirty="0">
                          <a:latin typeface="Times New Roman"/>
                          <a:cs typeface="Times New Roman"/>
                        </a:rPr>
                        <a:t> </a:t>
                      </a:r>
                      <a:r>
                        <a:rPr sz="1500" dirty="0">
                          <a:latin typeface="Calibri"/>
                          <a:cs typeface="Calibri"/>
                        </a:rPr>
                        <a:t>marks</a:t>
                      </a:r>
                      <a:r>
                        <a:rPr sz="1500" spc="-45" dirty="0">
                          <a:latin typeface="Times New Roman"/>
                          <a:cs typeface="Times New Roman"/>
                        </a:rPr>
                        <a:t> </a:t>
                      </a:r>
                      <a:r>
                        <a:rPr sz="1500" dirty="0">
                          <a:latin typeface="Calibri"/>
                          <a:cs typeface="Calibri"/>
                        </a:rPr>
                        <a:t>an</a:t>
                      </a:r>
                      <a:r>
                        <a:rPr sz="1500" spc="-50" dirty="0">
                          <a:latin typeface="Times New Roman"/>
                          <a:cs typeface="Times New Roman"/>
                        </a:rPr>
                        <a:t> </a:t>
                      </a:r>
                      <a:r>
                        <a:rPr sz="1500" spc="-10" dirty="0">
                          <a:latin typeface="Calibri"/>
                          <a:cs typeface="Calibri"/>
                        </a:rPr>
                        <a:t>additional</a:t>
                      </a:r>
                      <a:r>
                        <a:rPr sz="1500" spc="-80" dirty="0">
                          <a:latin typeface="Times New Roman"/>
                          <a:cs typeface="Times New Roman"/>
                        </a:rPr>
                        <a:t> </a:t>
                      </a:r>
                      <a:r>
                        <a:rPr sz="1500" spc="-10" dirty="0">
                          <a:latin typeface="Calibri"/>
                          <a:cs typeface="Calibri"/>
                        </a:rPr>
                        <a:t>reporting</a:t>
                      </a:r>
                      <a:r>
                        <a:rPr sz="1500" spc="-10" dirty="0">
                          <a:latin typeface="Times New Roman"/>
                          <a:cs typeface="Times New Roman"/>
                        </a:rPr>
                        <a:t> </a:t>
                      </a:r>
                      <a:r>
                        <a:rPr sz="1500" spc="-10" dirty="0">
                          <a:latin typeface="Calibri"/>
                          <a:cs typeface="Calibri"/>
                        </a:rPr>
                        <a:t>requirement</a:t>
                      </a:r>
                      <a:r>
                        <a:rPr sz="1500" spc="-50" dirty="0">
                          <a:latin typeface="Times New Roman"/>
                          <a:cs typeface="Times New Roman"/>
                        </a:rPr>
                        <a:t> </a:t>
                      </a:r>
                      <a:r>
                        <a:rPr sz="1500" dirty="0">
                          <a:latin typeface="Calibri"/>
                          <a:cs typeface="Calibri"/>
                        </a:rPr>
                        <a:t>for</a:t>
                      </a:r>
                      <a:r>
                        <a:rPr sz="1500" spc="-30" dirty="0">
                          <a:latin typeface="Times New Roman"/>
                          <a:cs typeface="Times New Roman"/>
                        </a:rPr>
                        <a:t> </a:t>
                      </a:r>
                      <a:r>
                        <a:rPr sz="1500" spc="-20" dirty="0">
                          <a:latin typeface="Calibri"/>
                          <a:cs typeface="Calibri"/>
                        </a:rPr>
                        <a:t>taxpayers</a:t>
                      </a:r>
                      <a:r>
                        <a:rPr sz="1500" spc="-75" dirty="0">
                          <a:latin typeface="Times New Roman"/>
                          <a:cs typeface="Times New Roman"/>
                        </a:rPr>
                        <a:t> </a:t>
                      </a:r>
                      <a:r>
                        <a:rPr sz="1500" dirty="0">
                          <a:latin typeface="Calibri"/>
                          <a:cs typeface="Calibri"/>
                        </a:rPr>
                        <a:t>opting</a:t>
                      </a:r>
                      <a:r>
                        <a:rPr sz="1500" spc="-70" dirty="0">
                          <a:latin typeface="Times New Roman"/>
                          <a:cs typeface="Times New Roman"/>
                        </a:rPr>
                        <a:t> </a:t>
                      </a:r>
                      <a:r>
                        <a:rPr sz="1500" dirty="0">
                          <a:latin typeface="Calibri"/>
                          <a:cs typeface="Calibri"/>
                        </a:rPr>
                        <a:t>for</a:t>
                      </a:r>
                      <a:r>
                        <a:rPr sz="1500" spc="-30" dirty="0">
                          <a:latin typeface="Times New Roman"/>
                          <a:cs typeface="Times New Roman"/>
                        </a:rPr>
                        <a:t> </a:t>
                      </a:r>
                      <a:r>
                        <a:rPr sz="1500" dirty="0">
                          <a:latin typeface="Calibri"/>
                          <a:cs typeface="Calibri"/>
                        </a:rPr>
                        <a:t>the</a:t>
                      </a:r>
                      <a:r>
                        <a:rPr sz="1500" spc="-55" dirty="0">
                          <a:latin typeface="Times New Roman"/>
                          <a:cs typeface="Times New Roman"/>
                        </a:rPr>
                        <a:t> </a:t>
                      </a:r>
                      <a:r>
                        <a:rPr sz="1500" spc="-10" dirty="0">
                          <a:latin typeface="Calibri"/>
                          <a:cs typeface="Calibri"/>
                        </a:rPr>
                        <a:t>presumptive</a:t>
                      </a:r>
                      <a:r>
                        <a:rPr sz="1500" spc="-50" dirty="0">
                          <a:latin typeface="Times New Roman"/>
                          <a:cs typeface="Times New Roman"/>
                        </a:rPr>
                        <a:t> </a:t>
                      </a:r>
                      <a:r>
                        <a:rPr sz="1500" spc="-20" dirty="0">
                          <a:latin typeface="Calibri"/>
                          <a:cs typeface="Calibri"/>
                        </a:rPr>
                        <a:t>taxation</a:t>
                      </a:r>
                      <a:r>
                        <a:rPr sz="1500" spc="-70" dirty="0">
                          <a:latin typeface="Times New Roman"/>
                          <a:cs typeface="Times New Roman"/>
                        </a:rPr>
                        <a:t> </a:t>
                      </a:r>
                      <a:r>
                        <a:rPr sz="1500" spc="-10" dirty="0">
                          <a:latin typeface="Calibri"/>
                          <a:cs typeface="Calibri"/>
                        </a:rPr>
                        <a:t>scheme,</a:t>
                      </a:r>
                      <a:r>
                        <a:rPr sz="1500" spc="-10" dirty="0">
                          <a:latin typeface="Times New Roman"/>
                          <a:cs typeface="Times New Roman"/>
                        </a:rPr>
                        <a:t> </a:t>
                      </a:r>
                      <a:r>
                        <a:rPr sz="1500" spc="-10" dirty="0">
                          <a:latin typeface="Calibri"/>
                          <a:cs typeface="Calibri"/>
                        </a:rPr>
                        <a:t>where</a:t>
                      </a:r>
                      <a:r>
                        <a:rPr sz="1500" spc="-55" dirty="0">
                          <a:latin typeface="Times New Roman"/>
                          <a:cs typeface="Times New Roman"/>
                        </a:rPr>
                        <a:t> </a:t>
                      </a:r>
                      <a:r>
                        <a:rPr sz="1500" dirty="0">
                          <a:latin typeface="Calibri"/>
                          <a:cs typeface="Calibri"/>
                        </a:rPr>
                        <a:t>otherwise</a:t>
                      </a:r>
                      <a:r>
                        <a:rPr sz="1500" spc="-55" dirty="0">
                          <a:latin typeface="Times New Roman"/>
                          <a:cs typeface="Times New Roman"/>
                        </a:rPr>
                        <a:t> </a:t>
                      </a:r>
                      <a:r>
                        <a:rPr sz="1500" spc="-10" dirty="0">
                          <a:latin typeface="Calibri"/>
                          <a:cs typeface="Calibri"/>
                        </a:rPr>
                        <a:t>detailed</a:t>
                      </a:r>
                      <a:r>
                        <a:rPr sz="1500" spc="-50" dirty="0">
                          <a:latin typeface="Times New Roman"/>
                          <a:cs typeface="Times New Roman"/>
                        </a:rPr>
                        <a:t> </a:t>
                      </a:r>
                      <a:r>
                        <a:rPr sz="1500" dirty="0">
                          <a:latin typeface="Calibri"/>
                          <a:cs typeface="Calibri"/>
                        </a:rPr>
                        <a:t>financial</a:t>
                      </a:r>
                      <a:r>
                        <a:rPr sz="1500" spc="-70" dirty="0">
                          <a:latin typeface="Times New Roman"/>
                          <a:cs typeface="Times New Roman"/>
                        </a:rPr>
                        <a:t> </a:t>
                      </a:r>
                      <a:r>
                        <a:rPr sz="1500" spc="-10" dirty="0">
                          <a:latin typeface="Calibri"/>
                          <a:cs typeface="Calibri"/>
                        </a:rPr>
                        <a:t>disclosures</a:t>
                      </a:r>
                      <a:r>
                        <a:rPr sz="1500" spc="-60" dirty="0">
                          <a:latin typeface="Times New Roman"/>
                          <a:cs typeface="Times New Roman"/>
                        </a:rPr>
                        <a:t> </a:t>
                      </a:r>
                      <a:r>
                        <a:rPr sz="1500" dirty="0">
                          <a:latin typeface="Calibri"/>
                          <a:cs typeface="Calibri"/>
                        </a:rPr>
                        <a:t>are</a:t>
                      </a:r>
                      <a:r>
                        <a:rPr sz="1500" spc="-65" dirty="0">
                          <a:latin typeface="Times New Roman"/>
                          <a:cs typeface="Times New Roman"/>
                        </a:rPr>
                        <a:t> </a:t>
                      </a:r>
                      <a:r>
                        <a:rPr sz="1500" spc="-10" dirty="0">
                          <a:latin typeface="Calibri"/>
                          <a:cs typeface="Calibri"/>
                        </a:rPr>
                        <a:t>minimal..</a:t>
                      </a:r>
                      <a:endParaRPr sz="1500">
                        <a:latin typeface="Calibri"/>
                        <a:cs typeface="Calibri"/>
                      </a:endParaRPr>
                    </a:p>
                  </a:txBody>
                  <a:tcPr marL="0" marR="0" marT="3365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1"/>
                  </a:ext>
                </a:extLst>
              </a:tr>
              <a:tr h="1463040">
                <a:tc>
                  <a:txBody>
                    <a:bodyPr/>
                    <a:lstStyle/>
                    <a:p>
                      <a:pPr marL="90805" marR="655955">
                        <a:lnSpc>
                          <a:spcPct val="100000"/>
                        </a:lnSpc>
                        <a:spcBef>
                          <a:spcPts val="270"/>
                        </a:spcBef>
                      </a:pPr>
                      <a:r>
                        <a:rPr sz="1500" b="1" spc="-10" dirty="0">
                          <a:latin typeface="Calibri"/>
                          <a:cs typeface="Calibri"/>
                        </a:rPr>
                        <a:t>Removal</a:t>
                      </a:r>
                      <a:r>
                        <a:rPr sz="1500" spc="-50" dirty="0">
                          <a:latin typeface="Times New Roman"/>
                          <a:cs typeface="Times New Roman"/>
                        </a:rPr>
                        <a:t> </a:t>
                      </a:r>
                      <a:r>
                        <a:rPr sz="1500" b="1" dirty="0">
                          <a:latin typeface="Calibri"/>
                          <a:cs typeface="Calibri"/>
                        </a:rPr>
                        <a:t>of</a:t>
                      </a:r>
                      <a:r>
                        <a:rPr sz="1500" spc="-40" dirty="0">
                          <a:latin typeface="Times New Roman"/>
                          <a:cs typeface="Times New Roman"/>
                        </a:rPr>
                        <a:t> </a:t>
                      </a:r>
                      <a:r>
                        <a:rPr sz="1500" b="1" dirty="0">
                          <a:latin typeface="Calibri"/>
                          <a:cs typeface="Calibri"/>
                        </a:rPr>
                        <a:t>the</a:t>
                      </a:r>
                      <a:r>
                        <a:rPr sz="1500" spc="-55" dirty="0">
                          <a:latin typeface="Times New Roman"/>
                          <a:cs typeface="Times New Roman"/>
                        </a:rPr>
                        <a:t> </a:t>
                      </a:r>
                      <a:r>
                        <a:rPr sz="1500" b="1" dirty="0">
                          <a:latin typeface="Calibri"/>
                          <a:cs typeface="Calibri"/>
                        </a:rPr>
                        <a:t>fields</a:t>
                      </a:r>
                      <a:r>
                        <a:rPr sz="1500" spc="-90" dirty="0">
                          <a:latin typeface="Times New Roman"/>
                          <a:cs typeface="Times New Roman"/>
                        </a:rPr>
                        <a:t> </a:t>
                      </a:r>
                      <a:r>
                        <a:rPr sz="1500" b="1" spc="-10" dirty="0">
                          <a:latin typeface="Calibri"/>
                          <a:cs typeface="Calibri"/>
                        </a:rPr>
                        <a:t>seeking</a:t>
                      </a:r>
                      <a:r>
                        <a:rPr sz="1500" spc="-10" dirty="0">
                          <a:latin typeface="Times New Roman"/>
                          <a:cs typeface="Times New Roman"/>
                        </a:rPr>
                        <a:t> </a:t>
                      </a:r>
                      <a:r>
                        <a:rPr sz="1500" b="1" spc="-10" dirty="0">
                          <a:latin typeface="Calibri"/>
                          <a:cs typeface="Calibri"/>
                        </a:rPr>
                        <a:t>reporting</a:t>
                      </a:r>
                      <a:r>
                        <a:rPr sz="1500" spc="-45" dirty="0">
                          <a:latin typeface="Times New Roman"/>
                          <a:cs typeface="Times New Roman"/>
                        </a:rPr>
                        <a:t> </a:t>
                      </a:r>
                      <a:r>
                        <a:rPr sz="1500" b="1" dirty="0">
                          <a:latin typeface="Calibri"/>
                          <a:cs typeface="Calibri"/>
                        </a:rPr>
                        <a:t>of</a:t>
                      </a:r>
                      <a:r>
                        <a:rPr sz="1500" spc="-40" dirty="0">
                          <a:latin typeface="Times New Roman"/>
                          <a:cs typeface="Times New Roman"/>
                        </a:rPr>
                        <a:t> </a:t>
                      </a:r>
                      <a:r>
                        <a:rPr sz="1500" b="1" spc="-10" dirty="0">
                          <a:latin typeface="Calibri"/>
                          <a:cs typeface="Calibri"/>
                        </a:rPr>
                        <a:t>foreign</a:t>
                      </a:r>
                      <a:r>
                        <a:rPr sz="1500" spc="-65" dirty="0">
                          <a:latin typeface="Times New Roman"/>
                          <a:cs typeface="Times New Roman"/>
                        </a:rPr>
                        <a:t> </a:t>
                      </a:r>
                      <a:r>
                        <a:rPr sz="1500" b="1" spc="-10" dirty="0">
                          <a:latin typeface="Calibri"/>
                          <a:cs typeface="Calibri"/>
                        </a:rPr>
                        <a:t>retirement</a:t>
                      </a:r>
                      <a:r>
                        <a:rPr sz="1500" spc="-10" dirty="0">
                          <a:latin typeface="Times New Roman"/>
                          <a:cs typeface="Times New Roman"/>
                        </a:rPr>
                        <a:t> </a:t>
                      </a:r>
                      <a:r>
                        <a:rPr sz="1500" b="1" spc="-10" dirty="0">
                          <a:latin typeface="Calibri"/>
                          <a:cs typeface="Calibri"/>
                        </a:rPr>
                        <a:t>account</a:t>
                      </a:r>
                      <a:r>
                        <a:rPr sz="1500" spc="-50" dirty="0">
                          <a:latin typeface="Times New Roman"/>
                          <a:cs typeface="Times New Roman"/>
                        </a:rPr>
                        <a:t> </a:t>
                      </a:r>
                      <a:r>
                        <a:rPr sz="1500" b="1" spc="-10" dirty="0">
                          <a:latin typeface="Calibri"/>
                          <a:cs typeface="Calibri"/>
                        </a:rPr>
                        <a:t>from</a:t>
                      </a:r>
                      <a:r>
                        <a:rPr sz="1500" spc="-45" dirty="0">
                          <a:latin typeface="Times New Roman"/>
                          <a:cs typeface="Times New Roman"/>
                        </a:rPr>
                        <a:t> </a:t>
                      </a:r>
                      <a:r>
                        <a:rPr sz="1500" b="1" dirty="0">
                          <a:latin typeface="Calibri"/>
                          <a:cs typeface="Calibri"/>
                        </a:rPr>
                        <a:t>ITR</a:t>
                      </a:r>
                      <a:r>
                        <a:rPr sz="1500" spc="-50" dirty="0">
                          <a:latin typeface="Times New Roman"/>
                          <a:cs typeface="Times New Roman"/>
                        </a:rPr>
                        <a:t> </a:t>
                      </a:r>
                      <a:r>
                        <a:rPr sz="1500" b="1" dirty="0">
                          <a:latin typeface="Calibri"/>
                          <a:cs typeface="Calibri"/>
                        </a:rPr>
                        <a:t>1</a:t>
                      </a:r>
                      <a:r>
                        <a:rPr sz="1500" spc="-50" dirty="0">
                          <a:latin typeface="Times New Roman"/>
                          <a:cs typeface="Times New Roman"/>
                        </a:rPr>
                        <a:t> </a:t>
                      </a:r>
                      <a:r>
                        <a:rPr sz="1500" b="1" dirty="0">
                          <a:latin typeface="Calibri"/>
                          <a:cs typeface="Calibri"/>
                        </a:rPr>
                        <a:t>and</a:t>
                      </a:r>
                      <a:r>
                        <a:rPr sz="1500" spc="-65" dirty="0">
                          <a:latin typeface="Times New Roman"/>
                          <a:cs typeface="Times New Roman"/>
                        </a:rPr>
                        <a:t> </a:t>
                      </a:r>
                      <a:r>
                        <a:rPr sz="1500" b="1" dirty="0">
                          <a:latin typeface="Calibri"/>
                          <a:cs typeface="Calibri"/>
                        </a:rPr>
                        <a:t>ITR</a:t>
                      </a:r>
                      <a:r>
                        <a:rPr sz="1500" spc="-50" dirty="0">
                          <a:latin typeface="Times New Roman"/>
                          <a:cs typeface="Times New Roman"/>
                        </a:rPr>
                        <a:t> </a:t>
                      </a:r>
                      <a:r>
                        <a:rPr sz="1500" b="1" spc="-50" dirty="0">
                          <a:latin typeface="Calibri"/>
                          <a:cs typeface="Calibri"/>
                        </a:rPr>
                        <a:t>4</a:t>
                      </a:r>
                      <a:endParaRPr sz="1500">
                        <a:latin typeface="Calibri"/>
                        <a:cs typeface="Calibri"/>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91440" marR="186690">
                        <a:lnSpc>
                          <a:spcPct val="100000"/>
                        </a:lnSpc>
                        <a:spcBef>
                          <a:spcPts val="270"/>
                        </a:spcBef>
                      </a:pPr>
                      <a:r>
                        <a:rPr sz="1500" dirty="0">
                          <a:latin typeface="Calibri"/>
                          <a:cs typeface="Calibri"/>
                        </a:rPr>
                        <a:t>Section</a:t>
                      </a:r>
                      <a:r>
                        <a:rPr sz="1500" spc="-70" dirty="0">
                          <a:latin typeface="Times New Roman"/>
                          <a:cs typeface="Times New Roman"/>
                        </a:rPr>
                        <a:t> </a:t>
                      </a:r>
                      <a:r>
                        <a:rPr sz="1500" dirty="0">
                          <a:latin typeface="Calibri"/>
                          <a:cs typeface="Calibri"/>
                        </a:rPr>
                        <a:t>89A</a:t>
                      </a:r>
                      <a:r>
                        <a:rPr sz="1500" spc="-60" dirty="0">
                          <a:latin typeface="Times New Roman"/>
                          <a:cs typeface="Times New Roman"/>
                        </a:rPr>
                        <a:t> </a:t>
                      </a:r>
                      <a:r>
                        <a:rPr sz="1500" spc="-20" dirty="0">
                          <a:latin typeface="Calibri"/>
                          <a:cs typeface="Calibri"/>
                        </a:rPr>
                        <a:t>offers</a:t>
                      </a:r>
                      <a:r>
                        <a:rPr sz="1500" spc="-50" dirty="0">
                          <a:latin typeface="Times New Roman"/>
                          <a:cs typeface="Times New Roman"/>
                        </a:rPr>
                        <a:t> </a:t>
                      </a:r>
                      <a:r>
                        <a:rPr sz="1500" spc="-10" dirty="0">
                          <a:latin typeface="Calibri"/>
                          <a:cs typeface="Calibri"/>
                        </a:rPr>
                        <a:t>resident</a:t>
                      </a:r>
                      <a:r>
                        <a:rPr sz="1500" spc="-65" dirty="0">
                          <a:latin typeface="Times New Roman"/>
                          <a:cs typeface="Times New Roman"/>
                        </a:rPr>
                        <a:t> </a:t>
                      </a:r>
                      <a:r>
                        <a:rPr sz="1500" dirty="0">
                          <a:latin typeface="Calibri"/>
                          <a:cs typeface="Calibri"/>
                        </a:rPr>
                        <a:t>individuals</a:t>
                      </a:r>
                      <a:r>
                        <a:rPr sz="1500" spc="-70" dirty="0">
                          <a:latin typeface="Times New Roman"/>
                          <a:cs typeface="Times New Roman"/>
                        </a:rPr>
                        <a:t> </a:t>
                      </a:r>
                      <a:r>
                        <a:rPr sz="1500" dirty="0">
                          <a:latin typeface="Calibri"/>
                          <a:cs typeface="Calibri"/>
                        </a:rPr>
                        <a:t>the</a:t>
                      </a:r>
                      <a:r>
                        <a:rPr sz="1500" spc="-65" dirty="0">
                          <a:latin typeface="Times New Roman"/>
                          <a:cs typeface="Times New Roman"/>
                        </a:rPr>
                        <a:t> </a:t>
                      </a:r>
                      <a:r>
                        <a:rPr sz="1500" dirty="0">
                          <a:latin typeface="Calibri"/>
                          <a:cs typeface="Calibri"/>
                        </a:rPr>
                        <a:t>option</a:t>
                      </a:r>
                      <a:r>
                        <a:rPr sz="1500" spc="-75" dirty="0">
                          <a:latin typeface="Times New Roman"/>
                          <a:cs typeface="Times New Roman"/>
                        </a:rPr>
                        <a:t> </a:t>
                      </a:r>
                      <a:r>
                        <a:rPr sz="1500" dirty="0">
                          <a:latin typeface="Calibri"/>
                          <a:cs typeface="Calibri"/>
                        </a:rPr>
                        <a:t>to</a:t>
                      </a:r>
                      <a:r>
                        <a:rPr sz="1500" spc="-70" dirty="0">
                          <a:latin typeface="Times New Roman"/>
                          <a:cs typeface="Times New Roman"/>
                        </a:rPr>
                        <a:t> </a:t>
                      </a:r>
                      <a:r>
                        <a:rPr sz="1500" spc="-10" dirty="0">
                          <a:latin typeface="Calibri"/>
                          <a:cs typeface="Calibri"/>
                        </a:rPr>
                        <a:t>defer</a:t>
                      </a:r>
                      <a:r>
                        <a:rPr sz="1500" spc="-50" dirty="0">
                          <a:latin typeface="Times New Roman"/>
                          <a:cs typeface="Times New Roman"/>
                        </a:rPr>
                        <a:t> </a:t>
                      </a:r>
                      <a:r>
                        <a:rPr sz="1500" spc="-10" dirty="0">
                          <a:latin typeface="Calibri"/>
                          <a:cs typeface="Calibri"/>
                        </a:rPr>
                        <a:t>payment</a:t>
                      </a:r>
                      <a:r>
                        <a:rPr sz="1500" spc="-85" dirty="0">
                          <a:latin typeface="Times New Roman"/>
                          <a:cs typeface="Times New Roman"/>
                        </a:rPr>
                        <a:t> </a:t>
                      </a:r>
                      <a:r>
                        <a:rPr sz="1500" spc="-25" dirty="0">
                          <a:latin typeface="Calibri"/>
                          <a:cs typeface="Calibri"/>
                        </a:rPr>
                        <a:t>of</a:t>
                      </a:r>
                      <a:r>
                        <a:rPr sz="1500" spc="-25" dirty="0">
                          <a:latin typeface="Times New Roman"/>
                          <a:cs typeface="Times New Roman"/>
                        </a:rPr>
                        <a:t> </a:t>
                      </a:r>
                      <a:r>
                        <a:rPr sz="1500" dirty="0">
                          <a:latin typeface="Calibri"/>
                          <a:cs typeface="Calibri"/>
                        </a:rPr>
                        <a:t>tax</a:t>
                      </a:r>
                      <a:r>
                        <a:rPr sz="1500" spc="-60" dirty="0">
                          <a:latin typeface="Times New Roman"/>
                          <a:cs typeface="Times New Roman"/>
                        </a:rPr>
                        <a:t> </a:t>
                      </a:r>
                      <a:r>
                        <a:rPr sz="1500" dirty="0">
                          <a:latin typeface="Calibri"/>
                          <a:cs typeface="Calibri"/>
                        </a:rPr>
                        <a:t>on</a:t>
                      </a:r>
                      <a:r>
                        <a:rPr sz="1500" spc="-75" dirty="0">
                          <a:latin typeface="Times New Roman"/>
                          <a:cs typeface="Times New Roman"/>
                        </a:rPr>
                        <a:t> </a:t>
                      </a:r>
                      <a:r>
                        <a:rPr sz="1500" dirty="0">
                          <a:latin typeface="Calibri"/>
                          <a:cs typeface="Calibri"/>
                        </a:rPr>
                        <a:t>income</a:t>
                      </a:r>
                      <a:r>
                        <a:rPr sz="1500" spc="-60" dirty="0">
                          <a:latin typeface="Times New Roman"/>
                          <a:cs typeface="Times New Roman"/>
                        </a:rPr>
                        <a:t> </a:t>
                      </a:r>
                      <a:r>
                        <a:rPr sz="1500" dirty="0">
                          <a:latin typeface="Calibri"/>
                          <a:cs typeface="Calibri"/>
                        </a:rPr>
                        <a:t>from</a:t>
                      </a:r>
                      <a:r>
                        <a:rPr sz="1500" spc="-60" dirty="0">
                          <a:latin typeface="Times New Roman"/>
                          <a:cs typeface="Times New Roman"/>
                        </a:rPr>
                        <a:t> </a:t>
                      </a:r>
                      <a:r>
                        <a:rPr sz="1500" spc="-10" dirty="0">
                          <a:latin typeface="Calibri"/>
                          <a:cs typeface="Calibri"/>
                        </a:rPr>
                        <a:t>foreign</a:t>
                      </a:r>
                      <a:r>
                        <a:rPr sz="1500" spc="-45" dirty="0">
                          <a:latin typeface="Times New Roman"/>
                          <a:cs typeface="Times New Roman"/>
                        </a:rPr>
                        <a:t> </a:t>
                      </a:r>
                      <a:r>
                        <a:rPr sz="1500" spc="-10" dirty="0">
                          <a:latin typeface="Calibri"/>
                          <a:cs typeface="Calibri"/>
                        </a:rPr>
                        <a:t>retirement</a:t>
                      </a:r>
                      <a:r>
                        <a:rPr sz="1500" spc="-50" dirty="0">
                          <a:latin typeface="Times New Roman"/>
                          <a:cs typeface="Times New Roman"/>
                        </a:rPr>
                        <a:t> </a:t>
                      </a:r>
                      <a:r>
                        <a:rPr sz="1500" spc="-10" dirty="0">
                          <a:latin typeface="Calibri"/>
                          <a:cs typeface="Calibri"/>
                        </a:rPr>
                        <a:t>benefit</a:t>
                      </a:r>
                      <a:r>
                        <a:rPr sz="1500" spc="-60" dirty="0">
                          <a:latin typeface="Times New Roman"/>
                          <a:cs typeface="Times New Roman"/>
                        </a:rPr>
                        <a:t> </a:t>
                      </a:r>
                      <a:r>
                        <a:rPr sz="1500" spc="-10" dirty="0">
                          <a:latin typeface="Calibri"/>
                          <a:cs typeface="Calibri"/>
                        </a:rPr>
                        <a:t>accounts</a:t>
                      </a:r>
                      <a:r>
                        <a:rPr sz="1500" spc="-85" dirty="0">
                          <a:latin typeface="Times New Roman"/>
                          <a:cs typeface="Times New Roman"/>
                        </a:rPr>
                        <a:t> </a:t>
                      </a:r>
                      <a:r>
                        <a:rPr sz="1500" dirty="0">
                          <a:latin typeface="Calibri"/>
                          <a:cs typeface="Calibri"/>
                        </a:rPr>
                        <a:t>from</a:t>
                      </a:r>
                      <a:r>
                        <a:rPr sz="1500" spc="-60" dirty="0">
                          <a:latin typeface="Times New Roman"/>
                          <a:cs typeface="Times New Roman"/>
                        </a:rPr>
                        <a:t> </a:t>
                      </a:r>
                      <a:r>
                        <a:rPr sz="1500" dirty="0">
                          <a:latin typeface="Calibri"/>
                          <a:cs typeface="Calibri"/>
                        </a:rPr>
                        <a:t>the</a:t>
                      </a:r>
                      <a:r>
                        <a:rPr sz="1500" spc="-65" dirty="0">
                          <a:latin typeface="Times New Roman"/>
                          <a:cs typeface="Times New Roman"/>
                        </a:rPr>
                        <a:t> </a:t>
                      </a:r>
                      <a:r>
                        <a:rPr sz="1500" dirty="0">
                          <a:latin typeface="Calibri"/>
                          <a:cs typeface="Calibri"/>
                        </a:rPr>
                        <a:t>year</a:t>
                      </a:r>
                      <a:r>
                        <a:rPr sz="1500" spc="-60" dirty="0">
                          <a:latin typeface="Times New Roman"/>
                          <a:cs typeface="Times New Roman"/>
                        </a:rPr>
                        <a:t> </a:t>
                      </a:r>
                      <a:r>
                        <a:rPr sz="1500" spc="-25" dirty="0">
                          <a:latin typeface="Calibri"/>
                          <a:cs typeface="Calibri"/>
                        </a:rPr>
                        <a:t>it</a:t>
                      </a:r>
                      <a:r>
                        <a:rPr sz="1500" spc="-25" dirty="0">
                          <a:latin typeface="Times New Roman"/>
                          <a:cs typeface="Times New Roman"/>
                        </a:rPr>
                        <a:t> </a:t>
                      </a:r>
                      <a:r>
                        <a:rPr sz="1500" dirty="0">
                          <a:latin typeface="Calibri"/>
                          <a:cs typeface="Calibri"/>
                        </a:rPr>
                        <a:t>is</a:t>
                      </a:r>
                      <a:r>
                        <a:rPr sz="1500" spc="-50" dirty="0">
                          <a:latin typeface="Times New Roman"/>
                          <a:cs typeface="Times New Roman"/>
                        </a:rPr>
                        <a:t> </a:t>
                      </a:r>
                      <a:r>
                        <a:rPr sz="1500" dirty="0">
                          <a:latin typeface="Calibri"/>
                          <a:cs typeface="Calibri"/>
                        </a:rPr>
                        <a:t>earned</a:t>
                      </a:r>
                      <a:r>
                        <a:rPr sz="1500" spc="-55" dirty="0">
                          <a:latin typeface="Times New Roman"/>
                          <a:cs typeface="Times New Roman"/>
                        </a:rPr>
                        <a:t> </a:t>
                      </a:r>
                      <a:r>
                        <a:rPr sz="1500" dirty="0">
                          <a:latin typeface="Calibri"/>
                          <a:cs typeface="Calibri"/>
                        </a:rPr>
                        <a:t>to</a:t>
                      </a:r>
                      <a:r>
                        <a:rPr sz="1500" spc="-65" dirty="0">
                          <a:latin typeface="Times New Roman"/>
                          <a:cs typeface="Times New Roman"/>
                        </a:rPr>
                        <a:t> </a:t>
                      </a:r>
                      <a:r>
                        <a:rPr sz="1500" dirty="0">
                          <a:latin typeface="Calibri"/>
                          <a:cs typeface="Calibri"/>
                        </a:rPr>
                        <a:t>the</a:t>
                      </a:r>
                      <a:r>
                        <a:rPr sz="1500" spc="-60" dirty="0">
                          <a:latin typeface="Times New Roman"/>
                          <a:cs typeface="Times New Roman"/>
                        </a:rPr>
                        <a:t> </a:t>
                      </a:r>
                      <a:r>
                        <a:rPr sz="1500" dirty="0">
                          <a:latin typeface="Calibri"/>
                          <a:cs typeface="Calibri"/>
                        </a:rPr>
                        <a:t>year</a:t>
                      </a:r>
                      <a:r>
                        <a:rPr sz="1500" spc="-60" dirty="0">
                          <a:latin typeface="Times New Roman"/>
                          <a:cs typeface="Times New Roman"/>
                        </a:rPr>
                        <a:t> </a:t>
                      </a:r>
                      <a:r>
                        <a:rPr sz="1500" dirty="0">
                          <a:latin typeface="Calibri"/>
                          <a:cs typeface="Calibri"/>
                        </a:rPr>
                        <a:t>it</a:t>
                      </a:r>
                      <a:r>
                        <a:rPr sz="1500" spc="-50" dirty="0">
                          <a:latin typeface="Times New Roman"/>
                          <a:cs typeface="Times New Roman"/>
                        </a:rPr>
                        <a:t> </a:t>
                      </a:r>
                      <a:r>
                        <a:rPr sz="1500" dirty="0">
                          <a:latin typeface="Calibri"/>
                          <a:cs typeface="Calibri"/>
                        </a:rPr>
                        <a:t>is</a:t>
                      </a:r>
                      <a:r>
                        <a:rPr sz="1500" spc="-45" dirty="0">
                          <a:latin typeface="Times New Roman"/>
                          <a:cs typeface="Times New Roman"/>
                        </a:rPr>
                        <a:t> </a:t>
                      </a:r>
                      <a:r>
                        <a:rPr sz="1500" spc="-10" dirty="0">
                          <a:latin typeface="Calibri"/>
                          <a:cs typeface="Calibri"/>
                        </a:rPr>
                        <a:t>withdrawn.</a:t>
                      </a:r>
                      <a:r>
                        <a:rPr sz="1500" spc="-75" dirty="0">
                          <a:latin typeface="Times New Roman"/>
                          <a:cs typeface="Times New Roman"/>
                        </a:rPr>
                        <a:t> </a:t>
                      </a:r>
                      <a:r>
                        <a:rPr sz="1500" dirty="0">
                          <a:latin typeface="Calibri"/>
                          <a:cs typeface="Calibri"/>
                        </a:rPr>
                        <a:t>This</a:t>
                      </a:r>
                      <a:r>
                        <a:rPr sz="1500" spc="-50" dirty="0">
                          <a:latin typeface="Times New Roman"/>
                          <a:cs typeface="Times New Roman"/>
                        </a:rPr>
                        <a:t> </a:t>
                      </a:r>
                      <a:r>
                        <a:rPr sz="1500" dirty="0">
                          <a:latin typeface="Calibri"/>
                          <a:cs typeface="Calibri"/>
                        </a:rPr>
                        <a:t>option</a:t>
                      </a:r>
                      <a:r>
                        <a:rPr sz="1500" spc="-60" dirty="0">
                          <a:latin typeface="Times New Roman"/>
                          <a:cs typeface="Times New Roman"/>
                        </a:rPr>
                        <a:t> </a:t>
                      </a:r>
                      <a:r>
                        <a:rPr sz="1500" dirty="0">
                          <a:latin typeface="Calibri"/>
                          <a:cs typeface="Calibri"/>
                        </a:rPr>
                        <a:t>is</a:t>
                      </a:r>
                      <a:r>
                        <a:rPr sz="1500" spc="-50" dirty="0">
                          <a:latin typeface="Times New Roman"/>
                          <a:cs typeface="Times New Roman"/>
                        </a:rPr>
                        <a:t> </a:t>
                      </a:r>
                      <a:r>
                        <a:rPr sz="1500" spc="-10" dirty="0">
                          <a:latin typeface="Calibri"/>
                          <a:cs typeface="Calibri"/>
                        </a:rPr>
                        <a:t>available</a:t>
                      </a:r>
                      <a:r>
                        <a:rPr sz="1500" spc="-70" dirty="0">
                          <a:latin typeface="Times New Roman"/>
                          <a:cs typeface="Times New Roman"/>
                        </a:rPr>
                        <a:t> </a:t>
                      </a:r>
                      <a:r>
                        <a:rPr sz="1500" dirty="0">
                          <a:latin typeface="Calibri"/>
                          <a:cs typeface="Calibri"/>
                        </a:rPr>
                        <a:t>only</a:t>
                      </a:r>
                      <a:r>
                        <a:rPr sz="1500" spc="-60" dirty="0">
                          <a:latin typeface="Times New Roman"/>
                          <a:cs typeface="Times New Roman"/>
                        </a:rPr>
                        <a:t> </a:t>
                      </a:r>
                      <a:r>
                        <a:rPr sz="1500" dirty="0">
                          <a:latin typeface="Calibri"/>
                          <a:cs typeface="Calibri"/>
                        </a:rPr>
                        <a:t>if</a:t>
                      </a:r>
                      <a:r>
                        <a:rPr sz="1500" spc="-45" dirty="0">
                          <a:latin typeface="Times New Roman"/>
                          <a:cs typeface="Times New Roman"/>
                        </a:rPr>
                        <a:t> </a:t>
                      </a:r>
                      <a:r>
                        <a:rPr sz="1500" spc="-25" dirty="0">
                          <a:latin typeface="Calibri"/>
                          <a:cs typeface="Calibri"/>
                        </a:rPr>
                        <a:t>the</a:t>
                      </a:r>
                      <a:r>
                        <a:rPr sz="1500" spc="-25" dirty="0">
                          <a:latin typeface="Times New Roman"/>
                          <a:cs typeface="Times New Roman"/>
                        </a:rPr>
                        <a:t> </a:t>
                      </a:r>
                      <a:r>
                        <a:rPr sz="1500" spc="-10" dirty="0">
                          <a:latin typeface="Calibri"/>
                          <a:cs typeface="Calibri"/>
                        </a:rPr>
                        <a:t>accounts</a:t>
                      </a:r>
                      <a:r>
                        <a:rPr sz="1500" spc="-70" dirty="0">
                          <a:latin typeface="Times New Roman"/>
                          <a:cs typeface="Times New Roman"/>
                        </a:rPr>
                        <a:t> </a:t>
                      </a:r>
                      <a:r>
                        <a:rPr sz="1500" dirty="0">
                          <a:latin typeface="Calibri"/>
                          <a:cs typeface="Calibri"/>
                        </a:rPr>
                        <a:t>are</a:t>
                      </a:r>
                      <a:r>
                        <a:rPr sz="1500" spc="-50" dirty="0">
                          <a:latin typeface="Times New Roman"/>
                          <a:cs typeface="Times New Roman"/>
                        </a:rPr>
                        <a:t> </a:t>
                      </a:r>
                      <a:r>
                        <a:rPr sz="1500" spc="-10" dirty="0">
                          <a:latin typeface="Calibri"/>
                          <a:cs typeface="Calibri"/>
                        </a:rPr>
                        <a:t>maintained</a:t>
                      </a:r>
                      <a:r>
                        <a:rPr sz="1500" spc="-60" dirty="0">
                          <a:latin typeface="Times New Roman"/>
                          <a:cs typeface="Times New Roman"/>
                        </a:rPr>
                        <a:t> </a:t>
                      </a:r>
                      <a:r>
                        <a:rPr sz="1500" dirty="0">
                          <a:latin typeface="Calibri"/>
                          <a:cs typeface="Calibri"/>
                        </a:rPr>
                        <a:t>in</a:t>
                      </a:r>
                      <a:r>
                        <a:rPr sz="1500" spc="-40" dirty="0">
                          <a:latin typeface="Times New Roman"/>
                          <a:cs typeface="Times New Roman"/>
                        </a:rPr>
                        <a:t> </a:t>
                      </a:r>
                      <a:r>
                        <a:rPr sz="1500" dirty="0">
                          <a:latin typeface="Calibri"/>
                          <a:cs typeface="Calibri"/>
                        </a:rPr>
                        <a:t>a</a:t>
                      </a:r>
                      <a:r>
                        <a:rPr sz="1500" spc="-60" dirty="0">
                          <a:latin typeface="Times New Roman"/>
                          <a:cs typeface="Times New Roman"/>
                        </a:rPr>
                        <a:t> </a:t>
                      </a:r>
                      <a:r>
                        <a:rPr sz="1500" dirty="0">
                          <a:latin typeface="Calibri"/>
                          <a:cs typeface="Calibri"/>
                        </a:rPr>
                        <a:t>notified</a:t>
                      </a:r>
                      <a:r>
                        <a:rPr sz="1500" spc="-45" dirty="0">
                          <a:latin typeface="Times New Roman"/>
                          <a:cs typeface="Times New Roman"/>
                        </a:rPr>
                        <a:t> </a:t>
                      </a:r>
                      <a:r>
                        <a:rPr sz="1500" spc="-20" dirty="0">
                          <a:latin typeface="Calibri"/>
                          <a:cs typeface="Calibri"/>
                        </a:rPr>
                        <a:t>country,</a:t>
                      </a:r>
                      <a:r>
                        <a:rPr sz="1500" spc="-75" dirty="0">
                          <a:latin typeface="Times New Roman"/>
                          <a:cs typeface="Times New Roman"/>
                        </a:rPr>
                        <a:t> </a:t>
                      </a:r>
                      <a:r>
                        <a:rPr sz="1500" dirty="0">
                          <a:latin typeface="Calibri"/>
                          <a:cs typeface="Calibri"/>
                        </a:rPr>
                        <a:t>and</a:t>
                      </a:r>
                      <a:r>
                        <a:rPr sz="1500" spc="-65" dirty="0">
                          <a:latin typeface="Times New Roman"/>
                          <a:cs typeface="Times New Roman"/>
                        </a:rPr>
                        <a:t> </a:t>
                      </a:r>
                      <a:r>
                        <a:rPr sz="1500" dirty="0">
                          <a:latin typeface="Calibri"/>
                          <a:cs typeface="Calibri"/>
                        </a:rPr>
                        <a:t>Form</a:t>
                      </a:r>
                      <a:r>
                        <a:rPr sz="1500" spc="-35" dirty="0">
                          <a:latin typeface="Times New Roman"/>
                          <a:cs typeface="Times New Roman"/>
                        </a:rPr>
                        <a:t> </a:t>
                      </a:r>
                      <a:r>
                        <a:rPr sz="1500" dirty="0">
                          <a:latin typeface="Calibri"/>
                          <a:cs typeface="Calibri"/>
                        </a:rPr>
                        <a:t>No.</a:t>
                      </a:r>
                      <a:r>
                        <a:rPr sz="1500" spc="-60" dirty="0">
                          <a:latin typeface="Times New Roman"/>
                          <a:cs typeface="Times New Roman"/>
                        </a:rPr>
                        <a:t> </a:t>
                      </a:r>
                      <a:r>
                        <a:rPr sz="1500" spc="-65" dirty="0">
                          <a:latin typeface="Calibri"/>
                          <a:cs typeface="Calibri"/>
                        </a:rPr>
                        <a:t>10−EE</a:t>
                      </a:r>
                      <a:r>
                        <a:rPr sz="1500" spc="-25" dirty="0">
                          <a:latin typeface="Times New Roman"/>
                          <a:cs typeface="Times New Roman"/>
                        </a:rPr>
                        <a:t> </a:t>
                      </a:r>
                      <a:r>
                        <a:rPr sz="1500" spc="-25" dirty="0">
                          <a:latin typeface="Calibri"/>
                          <a:cs typeface="Calibri"/>
                        </a:rPr>
                        <a:t>is</a:t>
                      </a:r>
                      <a:r>
                        <a:rPr sz="1500" spc="-25" dirty="0">
                          <a:latin typeface="Times New Roman"/>
                          <a:cs typeface="Times New Roman"/>
                        </a:rPr>
                        <a:t> </a:t>
                      </a:r>
                      <a:r>
                        <a:rPr sz="1500" dirty="0">
                          <a:latin typeface="Calibri"/>
                          <a:cs typeface="Calibri"/>
                        </a:rPr>
                        <a:t>filed</a:t>
                      </a:r>
                      <a:r>
                        <a:rPr sz="1500" spc="-30" dirty="0">
                          <a:latin typeface="Times New Roman"/>
                          <a:cs typeface="Times New Roman"/>
                        </a:rPr>
                        <a:t> </a:t>
                      </a:r>
                      <a:r>
                        <a:rPr sz="1500" spc="-20" dirty="0">
                          <a:latin typeface="Calibri"/>
                          <a:cs typeface="Calibri"/>
                        </a:rPr>
                        <a:t>electronically.</a:t>
                      </a:r>
                      <a:r>
                        <a:rPr sz="1500" spc="-65" dirty="0">
                          <a:latin typeface="Times New Roman"/>
                          <a:cs typeface="Times New Roman"/>
                        </a:rPr>
                        <a:t> </a:t>
                      </a:r>
                      <a:r>
                        <a:rPr sz="1500" dirty="0">
                          <a:latin typeface="Calibri"/>
                          <a:cs typeface="Calibri"/>
                        </a:rPr>
                        <a:t>The</a:t>
                      </a:r>
                      <a:r>
                        <a:rPr sz="1500" spc="-50" dirty="0">
                          <a:latin typeface="Times New Roman"/>
                          <a:cs typeface="Times New Roman"/>
                        </a:rPr>
                        <a:t> </a:t>
                      </a:r>
                      <a:r>
                        <a:rPr sz="1500" dirty="0">
                          <a:latin typeface="Calibri"/>
                          <a:cs typeface="Calibri"/>
                        </a:rPr>
                        <a:t>income</a:t>
                      </a:r>
                      <a:r>
                        <a:rPr sz="1500" spc="-45" dirty="0">
                          <a:latin typeface="Times New Roman"/>
                          <a:cs typeface="Times New Roman"/>
                        </a:rPr>
                        <a:t> </a:t>
                      </a:r>
                      <a:r>
                        <a:rPr sz="1500" spc="-10" dirty="0">
                          <a:latin typeface="Calibri"/>
                          <a:cs typeface="Calibri"/>
                        </a:rPr>
                        <a:t>must</a:t>
                      </a:r>
                      <a:r>
                        <a:rPr sz="1500" spc="-55" dirty="0">
                          <a:latin typeface="Times New Roman"/>
                          <a:cs typeface="Times New Roman"/>
                        </a:rPr>
                        <a:t> </a:t>
                      </a:r>
                      <a:r>
                        <a:rPr sz="1500" dirty="0">
                          <a:latin typeface="Calibri"/>
                          <a:cs typeface="Calibri"/>
                        </a:rPr>
                        <a:t>be</a:t>
                      </a:r>
                      <a:r>
                        <a:rPr sz="1500" spc="-50" dirty="0">
                          <a:latin typeface="Times New Roman"/>
                          <a:cs typeface="Times New Roman"/>
                        </a:rPr>
                        <a:t> </a:t>
                      </a:r>
                      <a:r>
                        <a:rPr sz="1500" spc="-10" dirty="0">
                          <a:latin typeface="Calibri"/>
                          <a:cs typeface="Calibri"/>
                        </a:rPr>
                        <a:t>reported</a:t>
                      </a:r>
                      <a:r>
                        <a:rPr sz="1500" spc="-45" dirty="0">
                          <a:latin typeface="Times New Roman"/>
                          <a:cs typeface="Times New Roman"/>
                        </a:rPr>
                        <a:t> </a:t>
                      </a:r>
                      <a:r>
                        <a:rPr sz="1500" dirty="0">
                          <a:latin typeface="Calibri"/>
                          <a:cs typeface="Calibri"/>
                        </a:rPr>
                        <a:t>in</a:t>
                      </a:r>
                      <a:r>
                        <a:rPr sz="1500" spc="-40" dirty="0">
                          <a:latin typeface="Times New Roman"/>
                          <a:cs typeface="Times New Roman"/>
                        </a:rPr>
                        <a:t> </a:t>
                      </a:r>
                      <a:r>
                        <a:rPr sz="1500" dirty="0">
                          <a:latin typeface="Calibri"/>
                          <a:cs typeface="Calibri"/>
                        </a:rPr>
                        <a:t>the</a:t>
                      </a:r>
                      <a:r>
                        <a:rPr sz="1500" spc="-60" dirty="0">
                          <a:latin typeface="Times New Roman"/>
                          <a:cs typeface="Times New Roman"/>
                        </a:rPr>
                        <a:t> </a:t>
                      </a:r>
                      <a:r>
                        <a:rPr sz="1500" dirty="0">
                          <a:latin typeface="Calibri"/>
                          <a:cs typeface="Calibri"/>
                        </a:rPr>
                        <a:t>ITR</a:t>
                      </a:r>
                      <a:r>
                        <a:rPr sz="1500" spc="-55" dirty="0">
                          <a:latin typeface="Times New Roman"/>
                          <a:cs typeface="Times New Roman"/>
                        </a:rPr>
                        <a:t> </a:t>
                      </a:r>
                      <a:r>
                        <a:rPr sz="1500" spc="-10" dirty="0">
                          <a:latin typeface="Calibri"/>
                          <a:cs typeface="Calibri"/>
                        </a:rPr>
                        <a:t>forms</a:t>
                      </a:r>
                      <a:r>
                        <a:rPr sz="1500" spc="-10" dirty="0">
                          <a:latin typeface="Times New Roman"/>
                          <a:cs typeface="Times New Roman"/>
                        </a:rPr>
                        <a:t> </a:t>
                      </a:r>
                      <a:r>
                        <a:rPr sz="1500" spc="-10" dirty="0">
                          <a:latin typeface="Calibri"/>
                          <a:cs typeface="Calibri"/>
                        </a:rPr>
                        <a:t>applicable</a:t>
                      </a:r>
                      <a:r>
                        <a:rPr sz="1500" spc="-75" dirty="0">
                          <a:latin typeface="Times New Roman"/>
                          <a:cs typeface="Times New Roman"/>
                        </a:rPr>
                        <a:t> </a:t>
                      </a:r>
                      <a:r>
                        <a:rPr sz="1500" dirty="0">
                          <a:latin typeface="Calibri"/>
                          <a:cs typeface="Calibri"/>
                        </a:rPr>
                        <a:t>to</a:t>
                      </a:r>
                      <a:r>
                        <a:rPr sz="1500" spc="-55" dirty="0">
                          <a:latin typeface="Times New Roman"/>
                          <a:cs typeface="Times New Roman"/>
                        </a:rPr>
                        <a:t> </a:t>
                      </a:r>
                      <a:r>
                        <a:rPr sz="1500" dirty="0">
                          <a:latin typeface="Calibri"/>
                          <a:cs typeface="Calibri"/>
                        </a:rPr>
                        <a:t>an</a:t>
                      </a:r>
                      <a:r>
                        <a:rPr sz="1500" spc="-55" dirty="0">
                          <a:latin typeface="Times New Roman"/>
                          <a:cs typeface="Times New Roman"/>
                        </a:rPr>
                        <a:t> </a:t>
                      </a:r>
                      <a:r>
                        <a:rPr sz="1500" dirty="0">
                          <a:latin typeface="Calibri"/>
                          <a:cs typeface="Calibri"/>
                        </a:rPr>
                        <a:t>individual,</a:t>
                      </a:r>
                      <a:r>
                        <a:rPr sz="1500" spc="-60" dirty="0">
                          <a:latin typeface="Times New Roman"/>
                          <a:cs typeface="Times New Roman"/>
                        </a:rPr>
                        <a:t> </a:t>
                      </a:r>
                      <a:r>
                        <a:rPr sz="1500" dirty="0">
                          <a:latin typeface="Calibri"/>
                          <a:cs typeface="Calibri"/>
                        </a:rPr>
                        <a:t>i.e.,</a:t>
                      </a:r>
                      <a:r>
                        <a:rPr sz="1500" spc="-45" dirty="0">
                          <a:latin typeface="Times New Roman"/>
                          <a:cs typeface="Times New Roman"/>
                        </a:rPr>
                        <a:t> </a:t>
                      </a:r>
                      <a:r>
                        <a:rPr sz="1500" spc="-60" dirty="0">
                          <a:latin typeface="Calibri"/>
                          <a:cs typeface="Calibri"/>
                        </a:rPr>
                        <a:t>ITR−1</a:t>
                      </a:r>
                      <a:r>
                        <a:rPr sz="1500" spc="-60" dirty="0">
                          <a:latin typeface="Times New Roman"/>
                          <a:cs typeface="Times New Roman"/>
                        </a:rPr>
                        <a:t> </a:t>
                      </a:r>
                      <a:r>
                        <a:rPr sz="1500" dirty="0">
                          <a:latin typeface="Calibri"/>
                          <a:cs typeface="Calibri"/>
                        </a:rPr>
                        <a:t>to</a:t>
                      </a:r>
                      <a:r>
                        <a:rPr sz="1500" spc="-40" dirty="0">
                          <a:latin typeface="Times New Roman"/>
                          <a:cs typeface="Times New Roman"/>
                        </a:rPr>
                        <a:t> </a:t>
                      </a:r>
                      <a:r>
                        <a:rPr sz="1500" spc="-10" dirty="0">
                          <a:latin typeface="Calibri"/>
                          <a:cs typeface="Calibri"/>
                        </a:rPr>
                        <a:t>ITR−4.</a:t>
                      </a:r>
                      <a:endParaRPr sz="1500">
                        <a:latin typeface="Calibri"/>
                        <a:cs typeface="Calibri"/>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extLst>
                  <a:ext uri="{0D108BD9-81ED-4DB2-BD59-A6C34878D82A}">
                    <a16:rowId xmlns:a16="http://schemas.microsoft.com/office/drawing/2014/main" val="10002"/>
                  </a:ext>
                </a:extLst>
              </a:tr>
              <a:tr h="2377440">
                <a:tc>
                  <a:txBody>
                    <a:bodyPr/>
                    <a:lstStyle/>
                    <a:p>
                      <a:pPr>
                        <a:lnSpc>
                          <a:spcPct val="100000"/>
                        </a:lnSpc>
                      </a:pPr>
                      <a:endParaRPr sz="14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tc>
                  <a:txBody>
                    <a:bodyPr/>
                    <a:lstStyle/>
                    <a:p>
                      <a:pPr marL="91440" marR="130175">
                        <a:lnSpc>
                          <a:spcPct val="100000"/>
                        </a:lnSpc>
                        <a:spcBef>
                          <a:spcPts val="270"/>
                        </a:spcBef>
                      </a:pPr>
                      <a:r>
                        <a:rPr sz="1500" dirty="0">
                          <a:latin typeface="Calibri"/>
                          <a:cs typeface="Calibri"/>
                        </a:rPr>
                        <a:t>In</a:t>
                      </a:r>
                      <a:r>
                        <a:rPr sz="1500" spc="-75" dirty="0">
                          <a:latin typeface="Times New Roman"/>
                          <a:cs typeface="Times New Roman"/>
                        </a:rPr>
                        <a:t> </a:t>
                      </a:r>
                      <a:r>
                        <a:rPr sz="1500" dirty="0">
                          <a:latin typeface="Calibri"/>
                          <a:cs typeface="Calibri"/>
                        </a:rPr>
                        <a:t>the</a:t>
                      </a:r>
                      <a:r>
                        <a:rPr sz="1500" spc="-65" dirty="0">
                          <a:latin typeface="Times New Roman"/>
                          <a:cs typeface="Times New Roman"/>
                        </a:rPr>
                        <a:t> </a:t>
                      </a:r>
                      <a:r>
                        <a:rPr sz="1500" dirty="0">
                          <a:latin typeface="Calibri"/>
                          <a:cs typeface="Calibri"/>
                        </a:rPr>
                        <a:t>new</a:t>
                      </a:r>
                      <a:r>
                        <a:rPr sz="1500" spc="-60" dirty="0">
                          <a:latin typeface="Times New Roman"/>
                          <a:cs typeface="Times New Roman"/>
                        </a:rPr>
                        <a:t> </a:t>
                      </a:r>
                      <a:r>
                        <a:rPr sz="1500" dirty="0">
                          <a:latin typeface="Calibri"/>
                          <a:cs typeface="Calibri"/>
                        </a:rPr>
                        <a:t>ITR</a:t>
                      </a:r>
                      <a:r>
                        <a:rPr sz="1500" spc="-70" dirty="0">
                          <a:latin typeface="Times New Roman"/>
                          <a:cs typeface="Times New Roman"/>
                        </a:rPr>
                        <a:t> </a:t>
                      </a:r>
                      <a:r>
                        <a:rPr sz="1500" spc="-10" dirty="0">
                          <a:latin typeface="Calibri"/>
                          <a:cs typeface="Calibri"/>
                        </a:rPr>
                        <a:t>forms,</a:t>
                      </a:r>
                      <a:r>
                        <a:rPr sz="1500" spc="-65" dirty="0">
                          <a:latin typeface="Times New Roman"/>
                          <a:cs typeface="Times New Roman"/>
                        </a:rPr>
                        <a:t> </a:t>
                      </a:r>
                      <a:r>
                        <a:rPr sz="1500" dirty="0">
                          <a:latin typeface="Calibri"/>
                          <a:cs typeface="Calibri"/>
                        </a:rPr>
                        <a:t>the</a:t>
                      </a:r>
                      <a:r>
                        <a:rPr sz="1500" spc="-60" dirty="0">
                          <a:latin typeface="Times New Roman"/>
                          <a:cs typeface="Times New Roman"/>
                        </a:rPr>
                        <a:t> </a:t>
                      </a:r>
                      <a:r>
                        <a:rPr sz="1500" spc="-10" dirty="0">
                          <a:latin typeface="Calibri"/>
                          <a:cs typeface="Calibri"/>
                        </a:rPr>
                        <a:t>columns</a:t>
                      </a:r>
                      <a:r>
                        <a:rPr sz="1500" spc="-75" dirty="0">
                          <a:latin typeface="Times New Roman"/>
                          <a:cs typeface="Times New Roman"/>
                        </a:rPr>
                        <a:t> </a:t>
                      </a:r>
                      <a:r>
                        <a:rPr sz="1500" dirty="0">
                          <a:latin typeface="Calibri"/>
                          <a:cs typeface="Calibri"/>
                        </a:rPr>
                        <a:t>for</a:t>
                      </a:r>
                      <a:r>
                        <a:rPr sz="1500" spc="-45" dirty="0">
                          <a:latin typeface="Times New Roman"/>
                          <a:cs typeface="Times New Roman"/>
                        </a:rPr>
                        <a:t> </a:t>
                      </a:r>
                      <a:r>
                        <a:rPr sz="1500" dirty="0">
                          <a:latin typeface="Calibri"/>
                          <a:cs typeface="Calibri"/>
                        </a:rPr>
                        <a:t>disclosing</a:t>
                      </a:r>
                      <a:r>
                        <a:rPr sz="1500" spc="-75" dirty="0">
                          <a:latin typeface="Times New Roman"/>
                          <a:cs typeface="Times New Roman"/>
                        </a:rPr>
                        <a:t> </a:t>
                      </a:r>
                      <a:r>
                        <a:rPr sz="1500" dirty="0">
                          <a:latin typeface="Calibri"/>
                          <a:cs typeface="Calibri"/>
                        </a:rPr>
                        <a:t>income</a:t>
                      </a:r>
                      <a:r>
                        <a:rPr sz="1500" spc="-60" dirty="0">
                          <a:latin typeface="Times New Roman"/>
                          <a:cs typeface="Times New Roman"/>
                        </a:rPr>
                        <a:t> </a:t>
                      </a:r>
                      <a:r>
                        <a:rPr sz="1500" dirty="0">
                          <a:latin typeface="Calibri"/>
                          <a:cs typeface="Calibri"/>
                        </a:rPr>
                        <a:t>from</a:t>
                      </a:r>
                      <a:r>
                        <a:rPr sz="1500" spc="-65" dirty="0">
                          <a:latin typeface="Times New Roman"/>
                          <a:cs typeface="Times New Roman"/>
                        </a:rPr>
                        <a:t> </a:t>
                      </a:r>
                      <a:r>
                        <a:rPr sz="1500" spc="-10" dirty="0">
                          <a:latin typeface="Calibri"/>
                          <a:cs typeface="Calibri"/>
                        </a:rPr>
                        <a:t>retirement</a:t>
                      </a:r>
                      <a:r>
                        <a:rPr sz="1500" spc="-10" dirty="0">
                          <a:latin typeface="Times New Roman"/>
                          <a:cs typeface="Times New Roman"/>
                        </a:rPr>
                        <a:t> </a:t>
                      </a:r>
                      <a:r>
                        <a:rPr sz="1500" dirty="0">
                          <a:latin typeface="Calibri"/>
                          <a:cs typeface="Calibri"/>
                        </a:rPr>
                        <a:t>benefit</a:t>
                      </a:r>
                      <a:r>
                        <a:rPr sz="1500" spc="-40" dirty="0">
                          <a:latin typeface="Times New Roman"/>
                          <a:cs typeface="Times New Roman"/>
                        </a:rPr>
                        <a:t> </a:t>
                      </a:r>
                      <a:r>
                        <a:rPr sz="1500" spc="-10" dirty="0">
                          <a:latin typeface="Calibri"/>
                          <a:cs typeface="Calibri"/>
                        </a:rPr>
                        <a:t>accounts</a:t>
                      </a:r>
                      <a:r>
                        <a:rPr sz="1500" spc="-70" dirty="0">
                          <a:latin typeface="Times New Roman"/>
                          <a:cs typeface="Times New Roman"/>
                        </a:rPr>
                        <a:t> </a:t>
                      </a:r>
                      <a:r>
                        <a:rPr sz="1500" spc="-10" dirty="0">
                          <a:latin typeface="Calibri"/>
                          <a:cs typeface="Calibri"/>
                        </a:rPr>
                        <a:t>maintained</a:t>
                      </a:r>
                      <a:r>
                        <a:rPr sz="1500" spc="-70" dirty="0">
                          <a:latin typeface="Times New Roman"/>
                          <a:cs typeface="Times New Roman"/>
                        </a:rPr>
                        <a:t> </a:t>
                      </a:r>
                      <a:r>
                        <a:rPr sz="1500" dirty="0">
                          <a:latin typeface="Calibri"/>
                          <a:cs typeface="Calibri"/>
                        </a:rPr>
                        <a:t>in</a:t>
                      </a:r>
                      <a:r>
                        <a:rPr sz="1500" spc="-40" dirty="0">
                          <a:latin typeface="Times New Roman"/>
                          <a:cs typeface="Times New Roman"/>
                        </a:rPr>
                        <a:t> </a:t>
                      </a:r>
                      <a:r>
                        <a:rPr sz="1500" dirty="0">
                          <a:latin typeface="Calibri"/>
                          <a:cs typeface="Calibri"/>
                        </a:rPr>
                        <a:t>both</a:t>
                      </a:r>
                      <a:r>
                        <a:rPr sz="1500" spc="-50" dirty="0">
                          <a:latin typeface="Times New Roman"/>
                          <a:cs typeface="Times New Roman"/>
                        </a:rPr>
                        <a:t> </a:t>
                      </a:r>
                      <a:r>
                        <a:rPr sz="1500" dirty="0">
                          <a:latin typeface="Calibri"/>
                          <a:cs typeface="Calibri"/>
                        </a:rPr>
                        <a:t>notified</a:t>
                      </a:r>
                      <a:r>
                        <a:rPr sz="1500" spc="-45" dirty="0">
                          <a:latin typeface="Times New Roman"/>
                          <a:cs typeface="Times New Roman"/>
                        </a:rPr>
                        <a:t> </a:t>
                      </a:r>
                      <a:r>
                        <a:rPr sz="1500" dirty="0">
                          <a:latin typeface="Calibri"/>
                          <a:cs typeface="Calibri"/>
                        </a:rPr>
                        <a:t>and</a:t>
                      </a:r>
                      <a:r>
                        <a:rPr sz="1500" spc="-55" dirty="0">
                          <a:latin typeface="Times New Roman"/>
                          <a:cs typeface="Times New Roman"/>
                        </a:rPr>
                        <a:t> </a:t>
                      </a:r>
                      <a:r>
                        <a:rPr sz="1500" spc="-30" dirty="0">
                          <a:latin typeface="Calibri"/>
                          <a:cs typeface="Calibri"/>
                        </a:rPr>
                        <a:t>non−notified</a:t>
                      </a:r>
                      <a:r>
                        <a:rPr sz="1500" spc="-55" dirty="0">
                          <a:latin typeface="Times New Roman"/>
                          <a:cs typeface="Times New Roman"/>
                        </a:rPr>
                        <a:t> </a:t>
                      </a:r>
                      <a:r>
                        <a:rPr sz="1500" spc="-10" dirty="0">
                          <a:latin typeface="Calibri"/>
                          <a:cs typeface="Calibri"/>
                        </a:rPr>
                        <a:t>countries</a:t>
                      </a:r>
                      <a:r>
                        <a:rPr sz="1500" spc="-10" dirty="0">
                          <a:latin typeface="Times New Roman"/>
                          <a:cs typeface="Times New Roman"/>
                        </a:rPr>
                        <a:t> </a:t>
                      </a:r>
                      <a:r>
                        <a:rPr sz="1500" spc="-10" dirty="0">
                          <a:latin typeface="Calibri"/>
                          <a:cs typeface="Calibri"/>
                        </a:rPr>
                        <a:t>have</a:t>
                      </a:r>
                      <a:r>
                        <a:rPr sz="1500" spc="-75" dirty="0">
                          <a:latin typeface="Times New Roman"/>
                          <a:cs typeface="Times New Roman"/>
                        </a:rPr>
                        <a:t> </a:t>
                      </a:r>
                      <a:r>
                        <a:rPr sz="1500" dirty="0">
                          <a:latin typeface="Calibri"/>
                          <a:cs typeface="Calibri"/>
                        </a:rPr>
                        <a:t>been</a:t>
                      </a:r>
                      <a:r>
                        <a:rPr sz="1500" spc="-45" dirty="0">
                          <a:latin typeface="Times New Roman"/>
                          <a:cs typeface="Times New Roman"/>
                        </a:rPr>
                        <a:t> </a:t>
                      </a:r>
                      <a:r>
                        <a:rPr sz="1500" spc="-10" dirty="0">
                          <a:latin typeface="Calibri"/>
                          <a:cs typeface="Calibri"/>
                        </a:rPr>
                        <a:t>removed</a:t>
                      </a:r>
                      <a:r>
                        <a:rPr sz="1500" spc="-40" dirty="0">
                          <a:latin typeface="Times New Roman"/>
                          <a:cs typeface="Times New Roman"/>
                        </a:rPr>
                        <a:t> </a:t>
                      </a:r>
                      <a:r>
                        <a:rPr sz="1500" dirty="0">
                          <a:latin typeface="Calibri"/>
                          <a:cs typeface="Calibri"/>
                        </a:rPr>
                        <a:t>from</a:t>
                      </a:r>
                      <a:r>
                        <a:rPr sz="1500" spc="-50" dirty="0">
                          <a:latin typeface="Times New Roman"/>
                          <a:cs typeface="Times New Roman"/>
                        </a:rPr>
                        <a:t> </a:t>
                      </a:r>
                      <a:r>
                        <a:rPr sz="1500" dirty="0">
                          <a:latin typeface="Calibri"/>
                          <a:cs typeface="Calibri"/>
                        </a:rPr>
                        <a:t>two</a:t>
                      </a:r>
                      <a:r>
                        <a:rPr sz="1500" spc="-45" dirty="0">
                          <a:latin typeface="Times New Roman"/>
                          <a:cs typeface="Times New Roman"/>
                        </a:rPr>
                        <a:t> </a:t>
                      </a:r>
                      <a:r>
                        <a:rPr sz="1500" dirty="0">
                          <a:latin typeface="Calibri"/>
                          <a:cs typeface="Calibri"/>
                        </a:rPr>
                        <a:t>ITR</a:t>
                      </a:r>
                      <a:r>
                        <a:rPr sz="1500" spc="-70" dirty="0">
                          <a:latin typeface="Times New Roman"/>
                          <a:cs typeface="Times New Roman"/>
                        </a:rPr>
                        <a:t> </a:t>
                      </a:r>
                      <a:r>
                        <a:rPr sz="1500" spc="-10" dirty="0">
                          <a:latin typeface="Calibri"/>
                          <a:cs typeface="Calibri"/>
                        </a:rPr>
                        <a:t>forms:</a:t>
                      </a:r>
                      <a:r>
                        <a:rPr sz="1500" spc="-45" dirty="0">
                          <a:latin typeface="Times New Roman"/>
                          <a:cs typeface="Times New Roman"/>
                        </a:rPr>
                        <a:t> </a:t>
                      </a:r>
                      <a:r>
                        <a:rPr sz="1500" spc="-65" dirty="0">
                          <a:latin typeface="Calibri"/>
                          <a:cs typeface="Calibri"/>
                        </a:rPr>
                        <a:t>ITR−1</a:t>
                      </a:r>
                      <a:r>
                        <a:rPr sz="1500" spc="-45" dirty="0">
                          <a:latin typeface="Times New Roman"/>
                          <a:cs typeface="Times New Roman"/>
                        </a:rPr>
                        <a:t> </a:t>
                      </a:r>
                      <a:r>
                        <a:rPr sz="1500" dirty="0">
                          <a:latin typeface="Calibri"/>
                          <a:cs typeface="Calibri"/>
                        </a:rPr>
                        <a:t>and</a:t>
                      </a:r>
                      <a:r>
                        <a:rPr sz="1500" spc="-70" dirty="0">
                          <a:latin typeface="Times New Roman"/>
                          <a:cs typeface="Times New Roman"/>
                        </a:rPr>
                        <a:t> </a:t>
                      </a:r>
                      <a:r>
                        <a:rPr sz="1500" spc="-60" dirty="0">
                          <a:latin typeface="Calibri"/>
                          <a:cs typeface="Calibri"/>
                        </a:rPr>
                        <a:t>ITR−4.</a:t>
                      </a:r>
                      <a:r>
                        <a:rPr sz="1500" spc="-50" dirty="0">
                          <a:latin typeface="Times New Roman"/>
                          <a:cs typeface="Times New Roman"/>
                        </a:rPr>
                        <a:t> </a:t>
                      </a:r>
                      <a:r>
                        <a:rPr sz="1500" dirty="0">
                          <a:latin typeface="Calibri"/>
                          <a:cs typeface="Calibri"/>
                        </a:rPr>
                        <a:t>This</a:t>
                      </a:r>
                      <a:r>
                        <a:rPr sz="1500" spc="-60" dirty="0">
                          <a:latin typeface="Times New Roman"/>
                          <a:cs typeface="Times New Roman"/>
                        </a:rPr>
                        <a:t> </a:t>
                      </a:r>
                      <a:r>
                        <a:rPr sz="1500" spc="-10" dirty="0">
                          <a:latin typeface="Calibri"/>
                          <a:cs typeface="Calibri"/>
                        </a:rPr>
                        <a:t>change</a:t>
                      </a:r>
                      <a:r>
                        <a:rPr sz="1500" spc="-10" dirty="0">
                          <a:latin typeface="Times New Roman"/>
                          <a:cs typeface="Times New Roman"/>
                        </a:rPr>
                        <a:t> </a:t>
                      </a:r>
                      <a:r>
                        <a:rPr sz="1500" dirty="0">
                          <a:latin typeface="Calibri"/>
                          <a:cs typeface="Calibri"/>
                        </a:rPr>
                        <a:t>aligns</a:t>
                      </a:r>
                      <a:r>
                        <a:rPr sz="1500" spc="-55" dirty="0">
                          <a:latin typeface="Times New Roman"/>
                          <a:cs typeface="Times New Roman"/>
                        </a:rPr>
                        <a:t> </a:t>
                      </a:r>
                      <a:r>
                        <a:rPr sz="1500" dirty="0">
                          <a:latin typeface="Calibri"/>
                          <a:cs typeface="Calibri"/>
                        </a:rPr>
                        <a:t>with</a:t>
                      </a:r>
                      <a:r>
                        <a:rPr sz="1500" spc="-40" dirty="0">
                          <a:latin typeface="Times New Roman"/>
                          <a:cs typeface="Times New Roman"/>
                        </a:rPr>
                        <a:t> </a:t>
                      </a:r>
                      <a:r>
                        <a:rPr sz="1500" dirty="0">
                          <a:latin typeface="Calibri"/>
                          <a:cs typeface="Calibri"/>
                        </a:rPr>
                        <a:t>the</a:t>
                      </a:r>
                      <a:r>
                        <a:rPr sz="1500" spc="-50" dirty="0">
                          <a:latin typeface="Times New Roman"/>
                          <a:cs typeface="Times New Roman"/>
                        </a:rPr>
                        <a:t> </a:t>
                      </a:r>
                      <a:r>
                        <a:rPr sz="1500" spc="-10" dirty="0">
                          <a:latin typeface="Calibri"/>
                          <a:cs typeface="Calibri"/>
                        </a:rPr>
                        <a:t>eligibility</a:t>
                      </a:r>
                      <a:r>
                        <a:rPr sz="1500" spc="-50" dirty="0">
                          <a:latin typeface="Times New Roman"/>
                          <a:cs typeface="Times New Roman"/>
                        </a:rPr>
                        <a:t> </a:t>
                      </a:r>
                      <a:r>
                        <a:rPr sz="1500" spc="-10" dirty="0">
                          <a:latin typeface="Calibri"/>
                          <a:cs typeface="Calibri"/>
                        </a:rPr>
                        <a:t>conditions</a:t>
                      </a:r>
                      <a:r>
                        <a:rPr sz="1500" spc="-55" dirty="0">
                          <a:latin typeface="Times New Roman"/>
                          <a:cs typeface="Times New Roman"/>
                        </a:rPr>
                        <a:t> </a:t>
                      </a:r>
                      <a:r>
                        <a:rPr sz="1500" dirty="0">
                          <a:latin typeface="Calibri"/>
                          <a:cs typeface="Calibri"/>
                        </a:rPr>
                        <a:t>for</a:t>
                      </a:r>
                      <a:r>
                        <a:rPr sz="1500" spc="-40" dirty="0">
                          <a:latin typeface="Times New Roman"/>
                          <a:cs typeface="Times New Roman"/>
                        </a:rPr>
                        <a:t> </a:t>
                      </a:r>
                      <a:r>
                        <a:rPr sz="1500" dirty="0">
                          <a:latin typeface="Calibri"/>
                          <a:cs typeface="Calibri"/>
                        </a:rPr>
                        <a:t>these</a:t>
                      </a:r>
                      <a:r>
                        <a:rPr sz="1500" spc="-50" dirty="0">
                          <a:latin typeface="Times New Roman"/>
                          <a:cs typeface="Times New Roman"/>
                        </a:rPr>
                        <a:t> </a:t>
                      </a:r>
                      <a:r>
                        <a:rPr sz="1500" spc="-10" dirty="0">
                          <a:latin typeface="Calibri"/>
                          <a:cs typeface="Calibri"/>
                        </a:rPr>
                        <a:t>returns.</a:t>
                      </a:r>
                      <a:r>
                        <a:rPr sz="1500" spc="-45" dirty="0">
                          <a:latin typeface="Times New Roman"/>
                          <a:cs typeface="Times New Roman"/>
                        </a:rPr>
                        <a:t> </a:t>
                      </a:r>
                      <a:r>
                        <a:rPr sz="1500" dirty="0">
                          <a:latin typeface="Calibri"/>
                          <a:cs typeface="Calibri"/>
                        </a:rPr>
                        <a:t>Income</a:t>
                      </a:r>
                      <a:r>
                        <a:rPr sz="1500" spc="-50" dirty="0">
                          <a:latin typeface="Times New Roman"/>
                          <a:cs typeface="Times New Roman"/>
                        </a:rPr>
                        <a:t> </a:t>
                      </a:r>
                      <a:r>
                        <a:rPr sz="1500" dirty="0">
                          <a:latin typeface="Calibri"/>
                          <a:cs typeface="Calibri"/>
                        </a:rPr>
                        <a:t>from</a:t>
                      </a:r>
                      <a:r>
                        <a:rPr sz="1500" spc="-45" dirty="0">
                          <a:latin typeface="Times New Roman"/>
                          <a:cs typeface="Times New Roman"/>
                        </a:rPr>
                        <a:t> </a:t>
                      </a:r>
                      <a:r>
                        <a:rPr sz="1500" spc="-20" dirty="0">
                          <a:latin typeface="Calibri"/>
                          <a:cs typeface="Calibri"/>
                        </a:rPr>
                        <a:t>such</a:t>
                      </a:r>
                      <a:r>
                        <a:rPr sz="1500" spc="-20" dirty="0">
                          <a:latin typeface="Times New Roman"/>
                          <a:cs typeface="Times New Roman"/>
                        </a:rPr>
                        <a:t> </a:t>
                      </a:r>
                      <a:r>
                        <a:rPr sz="1500" spc="-10" dirty="0">
                          <a:latin typeface="Calibri"/>
                          <a:cs typeface="Calibri"/>
                        </a:rPr>
                        <a:t>accounts</a:t>
                      </a:r>
                      <a:r>
                        <a:rPr sz="1500" spc="-75" dirty="0">
                          <a:latin typeface="Times New Roman"/>
                          <a:cs typeface="Times New Roman"/>
                        </a:rPr>
                        <a:t> </a:t>
                      </a:r>
                      <a:r>
                        <a:rPr sz="1500" spc="-10" dirty="0">
                          <a:latin typeface="Calibri"/>
                          <a:cs typeface="Calibri"/>
                        </a:rPr>
                        <a:t>naturally</a:t>
                      </a:r>
                      <a:r>
                        <a:rPr sz="1500" spc="-75" dirty="0">
                          <a:latin typeface="Times New Roman"/>
                          <a:cs typeface="Times New Roman"/>
                        </a:rPr>
                        <a:t> </a:t>
                      </a:r>
                      <a:r>
                        <a:rPr sz="1500" spc="-10" dirty="0">
                          <a:latin typeface="Calibri"/>
                          <a:cs typeface="Calibri"/>
                        </a:rPr>
                        <a:t>comes</a:t>
                      </a:r>
                      <a:r>
                        <a:rPr sz="1500" spc="-40" dirty="0">
                          <a:latin typeface="Times New Roman"/>
                          <a:cs typeface="Times New Roman"/>
                        </a:rPr>
                        <a:t> </a:t>
                      </a:r>
                      <a:r>
                        <a:rPr sz="1500" dirty="0">
                          <a:latin typeface="Calibri"/>
                          <a:cs typeface="Calibri"/>
                        </a:rPr>
                        <a:t>from</a:t>
                      </a:r>
                      <a:r>
                        <a:rPr sz="1500" spc="-45" dirty="0">
                          <a:latin typeface="Times New Roman"/>
                          <a:cs typeface="Times New Roman"/>
                        </a:rPr>
                        <a:t> </a:t>
                      </a:r>
                      <a:r>
                        <a:rPr sz="1500" spc="-10" dirty="0">
                          <a:latin typeface="Calibri"/>
                          <a:cs typeface="Calibri"/>
                        </a:rPr>
                        <a:t>foreign</a:t>
                      </a:r>
                      <a:r>
                        <a:rPr sz="1500" spc="-45" dirty="0">
                          <a:latin typeface="Times New Roman"/>
                          <a:cs typeface="Times New Roman"/>
                        </a:rPr>
                        <a:t> </a:t>
                      </a:r>
                      <a:r>
                        <a:rPr sz="1500" dirty="0">
                          <a:latin typeface="Calibri"/>
                          <a:cs typeface="Calibri"/>
                        </a:rPr>
                        <a:t>assets.</a:t>
                      </a:r>
                      <a:r>
                        <a:rPr sz="1500" spc="-50" dirty="0">
                          <a:latin typeface="Times New Roman"/>
                          <a:cs typeface="Times New Roman"/>
                        </a:rPr>
                        <a:t> </a:t>
                      </a:r>
                      <a:r>
                        <a:rPr sz="1500" dirty="0">
                          <a:latin typeface="Calibri"/>
                          <a:cs typeface="Calibri"/>
                        </a:rPr>
                        <a:t>It</a:t>
                      </a:r>
                      <a:r>
                        <a:rPr sz="1500" spc="-55" dirty="0">
                          <a:latin typeface="Times New Roman"/>
                          <a:cs typeface="Times New Roman"/>
                        </a:rPr>
                        <a:t> </a:t>
                      </a:r>
                      <a:r>
                        <a:rPr sz="1500" dirty="0">
                          <a:latin typeface="Calibri"/>
                          <a:cs typeface="Calibri"/>
                        </a:rPr>
                        <a:t>is</a:t>
                      </a:r>
                      <a:r>
                        <a:rPr sz="1500" spc="-40" dirty="0">
                          <a:latin typeface="Times New Roman"/>
                          <a:cs typeface="Times New Roman"/>
                        </a:rPr>
                        <a:t> </a:t>
                      </a:r>
                      <a:r>
                        <a:rPr sz="1500" spc="-10" dirty="0">
                          <a:latin typeface="Calibri"/>
                          <a:cs typeface="Calibri"/>
                        </a:rPr>
                        <a:t>considered</a:t>
                      </a:r>
                      <a:r>
                        <a:rPr sz="1500" spc="-60" dirty="0">
                          <a:latin typeface="Times New Roman"/>
                          <a:cs typeface="Times New Roman"/>
                        </a:rPr>
                        <a:t> </a:t>
                      </a:r>
                      <a:r>
                        <a:rPr sz="1500" spc="-10" dirty="0">
                          <a:latin typeface="Calibri"/>
                          <a:cs typeface="Calibri"/>
                        </a:rPr>
                        <a:t>foreign</a:t>
                      </a:r>
                      <a:r>
                        <a:rPr sz="1500" spc="-10" dirty="0">
                          <a:latin typeface="Times New Roman"/>
                          <a:cs typeface="Times New Roman"/>
                        </a:rPr>
                        <a:t> </a:t>
                      </a:r>
                      <a:r>
                        <a:rPr sz="1500" dirty="0">
                          <a:latin typeface="Calibri"/>
                          <a:cs typeface="Calibri"/>
                        </a:rPr>
                        <a:t>source</a:t>
                      </a:r>
                      <a:r>
                        <a:rPr sz="1500" spc="-45" dirty="0">
                          <a:latin typeface="Times New Roman"/>
                          <a:cs typeface="Times New Roman"/>
                        </a:rPr>
                        <a:t> </a:t>
                      </a:r>
                      <a:r>
                        <a:rPr sz="1500" spc="-10" dirty="0">
                          <a:latin typeface="Calibri"/>
                          <a:cs typeface="Calibri"/>
                        </a:rPr>
                        <a:t>income,</a:t>
                      </a:r>
                      <a:r>
                        <a:rPr sz="1500" spc="-50" dirty="0">
                          <a:latin typeface="Times New Roman"/>
                          <a:cs typeface="Times New Roman"/>
                        </a:rPr>
                        <a:t> </a:t>
                      </a:r>
                      <a:r>
                        <a:rPr sz="1500" dirty="0">
                          <a:latin typeface="Calibri"/>
                          <a:cs typeface="Calibri"/>
                        </a:rPr>
                        <a:t>and</a:t>
                      </a:r>
                      <a:r>
                        <a:rPr sz="1500" spc="-55" dirty="0">
                          <a:latin typeface="Times New Roman"/>
                          <a:cs typeface="Times New Roman"/>
                        </a:rPr>
                        <a:t> </a:t>
                      </a:r>
                      <a:r>
                        <a:rPr sz="1500" spc="-20" dirty="0">
                          <a:latin typeface="Calibri"/>
                          <a:cs typeface="Calibri"/>
                        </a:rPr>
                        <a:t>taxpayers</a:t>
                      </a:r>
                      <a:r>
                        <a:rPr sz="1500" spc="-70" dirty="0">
                          <a:latin typeface="Times New Roman"/>
                          <a:cs typeface="Times New Roman"/>
                        </a:rPr>
                        <a:t> </a:t>
                      </a:r>
                      <a:r>
                        <a:rPr sz="1500" dirty="0">
                          <a:latin typeface="Calibri"/>
                          <a:cs typeface="Calibri"/>
                        </a:rPr>
                        <a:t>holding</a:t>
                      </a:r>
                      <a:r>
                        <a:rPr sz="1500" spc="-70" dirty="0">
                          <a:latin typeface="Times New Roman"/>
                          <a:cs typeface="Times New Roman"/>
                        </a:rPr>
                        <a:t> </a:t>
                      </a:r>
                      <a:r>
                        <a:rPr sz="1500" spc="-10" dirty="0">
                          <a:latin typeface="Calibri"/>
                          <a:cs typeface="Calibri"/>
                        </a:rPr>
                        <a:t>foreign</a:t>
                      </a:r>
                      <a:r>
                        <a:rPr sz="1500" spc="-30" dirty="0">
                          <a:latin typeface="Times New Roman"/>
                          <a:cs typeface="Times New Roman"/>
                        </a:rPr>
                        <a:t> </a:t>
                      </a:r>
                      <a:r>
                        <a:rPr sz="1500" dirty="0">
                          <a:latin typeface="Calibri"/>
                          <a:cs typeface="Calibri"/>
                        </a:rPr>
                        <a:t>assets</a:t>
                      </a:r>
                      <a:r>
                        <a:rPr sz="1500" spc="-40" dirty="0">
                          <a:latin typeface="Times New Roman"/>
                          <a:cs typeface="Times New Roman"/>
                        </a:rPr>
                        <a:t> </a:t>
                      </a:r>
                      <a:r>
                        <a:rPr sz="1500" dirty="0">
                          <a:latin typeface="Calibri"/>
                          <a:cs typeface="Calibri"/>
                        </a:rPr>
                        <a:t>or</a:t>
                      </a:r>
                      <a:r>
                        <a:rPr sz="1500" spc="-55" dirty="0">
                          <a:latin typeface="Times New Roman"/>
                          <a:cs typeface="Times New Roman"/>
                        </a:rPr>
                        <a:t> </a:t>
                      </a:r>
                      <a:r>
                        <a:rPr sz="1500" dirty="0">
                          <a:latin typeface="Calibri"/>
                          <a:cs typeface="Calibri"/>
                        </a:rPr>
                        <a:t>earning</a:t>
                      </a:r>
                      <a:r>
                        <a:rPr sz="1500" spc="-55" dirty="0">
                          <a:latin typeface="Times New Roman"/>
                          <a:cs typeface="Times New Roman"/>
                        </a:rPr>
                        <a:t> </a:t>
                      </a:r>
                      <a:r>
                        <a:rPr sz="1500" spc="-10" dirty="0">
                          <a:latin typeface="Calibri"/>
                          <a:cs typeface="Calibri"/>
                        </a:rPr>
                        <a:t>foreign</a:t>
                      </a:r>
                      <a:r>
                        <a:rPr sz="1500" spc="-10" dirty="0">
                          <a:latin typeface="Times New Roman"/>
                          <a:cs typeface="Times New Roman"/>
                        </a:rPr>
                        <a:t> </a:t>
                      </a:r>
                      <a:r>
                        <a:rPr sz="1500" dirty="0">
                          <a:latin typeface="Calibri"/>
                          <a:cs typeface="Calibri"/>
                        </a:rPr>
                        <a:t>income</a:t>
                      </a:r>
                      <a:r>
                        <a:rPr sz="1500" spc="-65" dirty="0">
                          <a:latin typeface="Times New Roman"/>
                          <a:cs typeface="Times New Roman"/>
                        </a:rPr>
                        <a:t> </a:t>
                      </a:r>
                      <a:r>
                        <a:rPr sz="1500" dirty="0">
                          <a:latin typeface="Calibri"/>
                          <a:cs typeface="Calibri"/>
                        </a:rPr>
                        <a:t>are</a:t>
                      </a:r>
                      <a:r>
                        <a:rPr sz="1500" spc="-50" dirty="0">
                          <a:latin typeface="Times New Roman"/>
                          <a:cs typeface="Times New Roman"/>
                        </a:rPr>
                        <a:t> </a:t>
                      </a:r>
                      <a:r>
                        <a:rPr sz="1500" dirty="0">
                          <a:latin typeface="Calibri"/>
                          <a:cs typeface="Calibri"/>
                        </a:rPr>
                        <a:t>not</a:t>
                      </a:r>
                      <a:r>
                        <a:rPr sz="1500" spc="-55" dirty="0">
                          <a:latin typeface="Times New Roman"/>
                          <a:cs typeface="Times New Roman"/>
                        </a:rPr>
                        <a:t> </a:t>
                      </a:r>
                      <a:r>
                        <a:rPr sz="1500" dirty="0">
                          <a:latin typeface="Calibri"/>
                          <a:cs typeface="Calibri"/>
                        </a:rPr>
                        <a:t>eligible</a:t>
                      </a:r>
                      <a:r>
                        <a:rPr sz="1500" spc="-40" dirty="0">
                          <a:latin typeface="Times New Roman"/>
                          <a:cs typeface="Times New Roman"/>
                        </a:rPr>
                        <a:t> </a:t>
                      </a:r>
                      <a:r>
                        <a:rPr sz="1500" dirty="0">
                          <a:latin typeface="Calibri"/>
                          <a:cs typeface="Calibri"/>
                        </a:rPr>
                        <a:t>to</a:t>
                      </a:r>
                      <a:r>
                        <a:rPr sz="1500" spc="-55" dirty="0">
                          <a:latin typeface="Times New Roman"/>
                          <a:cs typeface="Times New Roman"/>
                        </a:rPr>
                        <a:t> </a:t>
                      </a:r>
                      <a:r>
                        <a:rPr sz="1500" dirty="0">
                          <a:latin typeface="Calibri"/>
                          <a:cs typeface="Calibri"/>
                        </a:rPr>
                        <a:t>file</a:t>
                      </a:r>
                      <a:r>
                        <a:rPr sz="1500" spc="-25" dirty="0">
                          <a:latin typeface="Times New Roman"/>
                          <a:cs typeface="Times New Roman"/>
                        </a:rPr>
                        <a:t> </a:t>
                      </a:r>
                      <a:r>
                        <a:rPr sz="1500" spc="-60" dirty="0">
                          <a:latin typeface="Calibri"/>
                          <a:cs typeface="Calibri"/>
                        </a:rPr>
                        <a:t>ITR−1</a:t>
                      </a:r>
                      <a:r>
                        <a:rPr sz="1500" spc="-60" dirty="0">
                          <a:latin typeface="Times New Roman"/>
                          <a:cs typeface="Times New Roman"/>
                        </a:rPr>
                        <a:t> </a:t>
                      </a:r>
                      <a:r>
                        <a:rPr sz="1500" dirty="0">
                          <a:latin typeface="Calibri"/>
                          <a:cs typeface="Calibri"/>
                        </a:rPr>
                        <a:t>(Sahaj)</a:t>
                      </a:r>
                      <a:r>
                        <a:rPr sz="1500" spc="-70" dirty="0">
                          <a:latin typeface="Times New Roman"/>
                          <a:cs typeface="Times New Roman"/>
                        </a:rPr>
                        <a:t> </a:t>
                      </a:r>
                      <a:r>
                        <a:rPr sz="1500" dirty="0">
                          <a:latin typeface="Calibri"/>
                          <a:cs typeface="Calibri"/>
                        </a:rPr>
                        <a:t>or</a:t>
                      </a:r>
                      <a:r>
                        <a:rPr sz="1500" spc="-45" dirty="0">
                          <a:latin typeface="Times New Roman"/>
                          <a:cs typeface="Times New Roman"/>
                        </a:rPr>
                        <a:t> </a:t>
                      </a:r>
                      <a:r>
                        <a:rPr sz="1500" spc="-70" dirty="0">
                          <a:latin typeface="Calibri"/>
                          <a:cs typeface="Calibri"/>
                        </a:rPr>
                        <a:t>ITR−4</a:t>
                      </a:r>
                      <a:r>
                        <a:rPr sz="1500" spc="-60" dirty="0">
                          <a:latin typeface="Times New Roman"/>
                          <a:cs typeface="Times New Roman"/>
                        </a:rPr>
                        <a:t> </a:t>
                      </a:r>
                      <a:r>
                        <a:rPr sz="1500" spc="-10" dirty="0">
                          <a:latin typeface="Calibri"/>
                          <a:cs typeface="Calibri"/>
                        </a:rPr>
                        <a:t>(Sugam).</a:t>
                      </a:r>
                      <a:r>
                        <a:rPr sz="1500" spc="-80" dirty="0">
                          <a:latin typeface="Times New Roman"/>
                          <a:cs typeface="Times New Roman"/>
                        </a:rPr>
                        <a:t> </a:t>
                      </a:r>
                      <a:r>
                        <a:rPr sz="1500" spc="-10" dirty="0">
                          <a:latin typeface="Calibri"/>
                          <a:cs typeface="Calibri"/>
                        </a:rPr>
                        <a:t>Therefore,</a:t>
                      </a:r>
                      <a:r>
                        <a:rPr sz="1500" spc="-10" dirty="0">
                          <a:latin typeface="Times New Roman"/>
                          <a:cs typeface="Times New Roman"/>
                        </a:rPr>
                        <a:t> </a:t>
                      </a:r>
                      <a:r>
                        <a:rPr sz="1500" dirty="0">
                          <a:latin typeface="Calibri"/>
                          <a:cs typeface="Calibri"/>
                        </a:rPr>
                        <a:t>the</a:t>
                      </a:r>
                      <a:r>
                        <a:rPr sz="1500" spc="-60" dirty="0">
                          <a:latin typeface="Times New Roman"/>
                          <a:cs typeface="Times New Roman"/>
                        </a:rPr>
                        <a:t> </a:t>
                      </a:r>
                      <a:r>
                        <a:rPr sz="1500" dirty="0">
                          <a:latin typeface="Calibri"/>
                          <a:cs typeface="Calibri"/>
                        </a:rPr>
                        <a:t>inclusion</a:t>
                      </a:r>
                      <a:r>
                        <a:rPr sz="1500" spc="-65" dirty="0">
                          <a:latin typeface="Times New Roman"/>
                          <a:cs typeface="Times New Roman"/>
                        </a:rPr>
                        <a:t> </a:t>
                      </a:r>
                      <a:r>
                        <a:rPr sz="1500" dirty="0">
                          <a:latin typeface="Calibri"/>
                          <a:cs typeface="Calibri"/>
                        </a:rPr>
                        <a:t>of</a:t>
                      </a:r>
                      <a:r>
                        <a:rPr sz="1500" spc="-55" dirty="0">
                          <a:latin typeface="Times New Roman"/>
                          <a:cs typeface="Times New Roman"/>
                        </a:rPr>
                        <a:t> </a:t>
                      </a:r>
                      <a:r>
                        <a:rPr sz="1500" dirty="0">
                          <a:latin typeface="Calibri"/>
                          <a:cs typeface="Calibri"/>
                        </a:rPr>
                        <a:t>these</a:t>
                      </a:r>
                      <a:r>
                        <a:rPr sz="1500" spc="-45" dirty="0">
                          <a:latin typeface="Times New Roman"/>
                          <a:cs typeface="Times New Roman"/>
                        </a:rPr>
                        <a:t> </a:t>
                      </a:r>
                      <a:r>
                        <a:rPr sz="1500" spc="-10" dirty="0">
                          <a:latin typeface="Calibri"/>
                          <a:cs typeface="Calibri"/>
                        </a:rPr>
                        <a:t>specific</a:t>
                      </a:r>
                      <a:r>
                        <a:rPr sz="1500" spc="-45" dirty="0">
                          <a:latin typeface="Times New Roman"/>
                          <a:cs typeface="Times New Roman"/>
                        </a:rPr>
                        <a:t> </a:t>
                      </a:r>
                      <a:r>
                        <a:rPr sz="1500" spc="-10" dirty="0">
                          <a:latin typeface="Calibri"/>
                          <a:cs typeface="Calibri"/>
                        </a:rPr>
                        <a:t>reporting</a:t>
                      </a:r>
                      <a:r>
                        <a:rPr sz="1500" spc="-65" dirty="0">
                          <a:latin typeface="Times New Roman"/>
                          <a:cs typeface="Times New Roman"/>
                        </a:rPr>
                        <a:t> </a:t>
                      </a:r>
                      <a:r>
                        <a:rPr sz="1500" dirty="0">
                          <a:latin typeface="Calibri"/>
                          <a:cs typeface="Calibri"/>
                        </a:rPr>
                        <a:t>fields</a:t>
                      </a:r>
                      <a:r>
                        <a:rPr sz="1500" spc="-45" dirty="0">
                          <a:latin typeface="Times New Roman"/>
                          <a:cs typeface="Times New Roman"/>
                        </a:rPr>
                        <a:t> </a:t>
                      </a:r>
                      <a:r>
                        <a:rPr sz="1500" dirty="0">
                          <a:latin typeface="Calibri"/>
                          <a:cs typeface="Calibri"/>
                        </a:rPr>
                        <a:t>in</a:t>
                      </a:r>
                      <a:r>
                        <a:rPr sz="1500" spc="-50" dirty="0">
                          <a:latin typeface="Times New Roman"/>
                          <a:cs typeface="Times New Roman"/>
                        </a:rPr>
                        <a:t> </a:t>
                      </a:r>
                      <a:r>
                        <a:rPr sz="1500" dirty="0">
                          <a:latin typeface="Calibri"/>
                          <a:cs typeface="Calibri"/>
                        </a:rPr>
                        <a:t>earlier</a:t>
                      </a:r>
                      <a:r>
                        <a:rPr sz="1500" spc="-55" dirty="0">
                          <a:latin typeface="Times New Roman"/>
                          <a:cs typeface="Times New Roman"/>
                        </a:rPr>
                        <a:t> </a:t>
                      </a:r>
                      <a:r>
                        <a:rPr sz="1500" spc="-10" dirty="0">
                          <a:latin typeface="Calibri"/>
                          <a:cs typeface="Calibri"/>
                        </a:rPr>
                        <a:t>versions</a:t>
                      </a:r>
                      <a:r>
                        <a:rPr sz="1500" spc="-55" dirty="0">
                          <a:latin typeface="Times New Roman"/>
                          <a:cs typeface="Times New Roman"/>
                        </a:rPr>
                        <a:t> </a:t>
                      </a:r>
                      <a:r>
                        <a:rPr sz="1500" dirty="0">
                          <a:latin typeface="Calibri"/>
                          <a:cs typeface="Calibri"/>
                        </a:rPr>
                        <a:t>of</a:t>
                      </a:r>
                      <a:r>
                        <a:rPr sz="1500" spc="-60" dirty="0">
                          <a:latin typeface="Times New Roman"/>
                          <a:cs typeface="Times New Roman"/>
                        </a:rPr>
                        <a:t> </a:t>
                      </a:r>
                      <a:r>
                        <a:rPr sz="1500" spc="-25" dirty="0">
                          <a:latin typeface="Calibri"/>
                          <a:cs typeface="Calibri"/>
                        </a:rPr>
                        <a:t>the</a:t>
                      </a:r>
                      <a:r>
                        <a:rPr sz="1500" spc="-25" dirty="0">
                          <a:latin typeface="Times New Roman"/>
                          <a:cs typeface="Times New Roman"/>
                        </a:rPr>
                        <a:t> </a:t>
                      </a:r>
                      <a:r>
                        <a:rPr sz="1500" spc="-10" dirty="0">
                          <a:latin typeface="Calibri"/>
                          <a:cs typeface="Calibri"/>
                        </a:rPr>
                        <a:t>forms</a:t>
                      </a:r>
                      <a:r>
                        <a:rPr sz="1500" spc="-55" dirty="0">
                          <a:latin typeface="Times New Roman"/>
                          <a:cs typeface="Times New Roman"/>
                        </a:rPr>
                        <a:t> </a:t>
                      </a:r>
                      <a:r>
                        <a:rPr sz="1500" dirty="0">
                          <a:latin typeface="Calibri"/>
                          <a:cs typeface="Calibri"/>
                        </a:rPr>
                        <a:t>was</a:t>
                      </a:r>
                      <a:r>
                        <a:rPr sz="1500" spc="-55" dirty="0">
                          <a:latin typeface="Times New Roman"/>
                          <a:cs typeface="Times New Roman"/>
                        </a:rPr>
                        <a:t> </a:t>
                      </a:r>
                      <a:r>
                        <a:rPr sz="1500" spc="-10" dirty="0">
                          <a:latin typeface="Calibri"/>
                          <a:cs typeface="Calibri"/>
                        </a:rPr>
                        <a:t>irrelevant,</a:t>
                      </a:r>
                      <a:r>
                        <a:rPr sz="1500" spc="-45" dirty="0">
                          <a:latin typeface="Times New Roman"/>
                          <a:cs typeface="Times New Roman"/>
                        </a:rPr>
                        <a:t> </a:t>
                      </a:r>
                      <a:r>
                        <a:rPr sz="1500" dirty="0">
                          <a:latin typeface="Calibri"/>
                          <a:cs typeface="Calibri"/>
                        </a:rPr>
                        <a:t>and</a:t>
                      </a:r>
                      <a:r>
                        <a:rPr sz="1500" spc="-65" dirty="0">
                          <a:latin typeface="Times New Roman"/>
                          <a:cs typeface="Times New Roman"/>
                        </a:rPr>
                        <a:t> </a:t>
                      </a:r>
                      <a:r>
                        <a:rPr sz="1500" dirty="0">
                          <a:latin typeface="Calibri"/>
                          <a:cs typeface="Calibri"/>
                        </a:rPr>
                        <a:t>their</a:t>
                      </a:r>
                      <a:r>
                        <a:rPr sz="1500" spc="-65" dirty="0">
                          <a:latin typeface="Times New Roman"/>
                          <a:cs typeface="Times New Roman"/>
                        </a:rPr>
                        <a:t> </a:t>
                      </a:r>
                      <a:r>
                        <a:rPr sz="1500" spc="-10" dirty="0">
                          <a:latin typeface="Calibri"/>
                          <a:cs typeface="Calibri"/>
                        </a:rPr>
                        <a:t>removal</a:t>
                      </a:r>
                      <a:r>
                        <a:rPr sz="1500" spc="-40" dirty="0">
                          <a:latin typeface="Times New Roman"/>
                          <a:cs typeface="Times New Roman"/>
                        </a:rPr>
                        <a:t> </a:t>
                      </a:r>
                      <a:r>
                        <a:rPr sz="1500" spc="-10" dirty="0">
                          <a:latin typeface="Calibri"/>
                          <a:cs typeface="Calibri"/>
                        </a:rPr>
                        <a:t>reduces</a:t>
                      </a:r>
                      <a:r>
                        <a:rPr sz="1500" spc="-45" dirty="0">
                          <a:latin typeface="Times New Roman"/>
                          <a:cs typeface="Times New Roman"/>
                        </a:rPr>
                        <a:t> </a:t>
                      </a:r>
                      <a:r>
                        <a:rPr sz="1500" spc="-10" dirty="0">
                          <a:latin typeface="Calibri"/>
                          <a:cs typeface="Calibri"/>
                        </a:rPr>
                        <a:t>redundancy</a:t>
                      </a:r>
                      <a:r>
                        <a:rPr sz="1500" spc="-80" dirty="0">
                          <a:latin typeface="Times New Roman"/>
                          <a:cs typeface="Times New Roman"/>
                        </a:rPr>
                        <a:t> </a:t>
                      </a:r>
                      <a:r>
                        <a:rPr sz="1500" spc="-25" dirty="0">
                          <a:latin typeface="Calibri"/>
                          <a:cs typeface="Calibri"/>
                        </a:rPr>
                        <a:t>and</a:t>
                      </a:r>
                      <a:r>
                        <a:rPr sz="1500" spc="-25" dirty="0">
                          <a:latin typeface="Times New Roman"/>
                          <a:cs typeface="Times New Roman"/>
                        </a:rPr>
                        <a:t> </a:t>
                      </a:r>
                      <a:r>
                        <a:rPr sz="1500" spc="-10" dirty="0">
                          <a:latin typeface="Calibri"/>
                          <a:cs typeface="Calibri"/>
                        </a:rPr>
                        <a:t>enhances</a:t>
                      </a:r>
                      <a:r>
                        <a:rPr sz="1500" spc="-60" dirty="0">
                          <a:latin typeface="Times New Roman"/>
                          <a:cs typeface="Times New Roman"/>
                        </a:rPr>
                        <a:t> </a:t>
                      </a:r>
                      <a:r>
                        <a:rPr sz="1500" spc="-10" dirty="0">
                          <a:latin typeface="Calibri"/>
                          <a:cs typeface="Calibri"/>
                        </a:rPr>
                        <a:t>consistency</a:t>
                      </a:r>
                      <a:r>
                        <a:rPr sz="1500" spc="-65" dirty="0">
                          <a:latin typeface="Times New Roman"/>
                          <a:cs typeface="Times New Roman"/>
                        </a:rPr>
                        <a:t> </a:t>
                      </a:r>
                      <a:r>
                        <a:rPr sz="1500" dirty="0">
                          <a:latin typeface="Calibri"/>
                          <a:cs typeface="Calibri"/>
                        </a:rPr>
                        <a:t>in</a:t>
                      </a:r>
                      <a:r>
                        <a:rPr sz="1500" spc="-35" dirty="0">
                          <a:latin typeface="Times New Roman"/>
                          <a:cs typeface="Times New Roman"/>
                        </a:rPr>
                        <a:t> </a:t>
                      </a:r>
                      <a:r>
                        <a:rPr sz="1500" dirty="0">
                          <a:latin typeface="Calibri"/>
                          <a:cs typeface="Calibri"/>
                        </a:rPr>
                        <a:t>the</a:t>
                      </a:r>
                      <a:r>
                        <a:rPr sz="1500" spc="-45" dirty="0">
                          <a:latin typeface="Times New Roman"/>
                          <a:cs typeface="Times New Roman"/>
                        </a:rPr>
                        <a:t> </a:t>
                      </a:r>
                      <a:r>
                        <a:rPr sz="1500" spc="-10" dirty="0">
                          <a:latin typeface="Calibri"/>
                          <a:cs typeface="Calibri"/>
                        </a:rPr>
                        <a:t>returns.</a:t>
                      </a:r>
                      <a:endParaRPr sz="1500">
                        <a:latin typeface="Calibri"/>
                        <a:cs typeface="Calibri"/>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3"/>
                  </a:ext>
                </a:extLst>
              </a:tr>
            </a:tbl>
          </a:graphicData>
        </a:graphic>
      </p:graphicFrame>
      <p:sp>
        <p:nvSpPr>
          <p:cNvPr id="4" name="object 4"/>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22</a:t>
            </a:fld>
            <a:endParaRPr spc="-25"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101597" y="253995"/>
          <a:ext cx="9036684" cy="6047105"/>
        </p:xfrm>
        <a:graphic>
          <a:graphicData uri="http://schemas.openxmlformats.org/drawingml/2006/table">
            <a:tbl>
              <a:tblPr firstRow="1" bandRow="1">
                <a:tableStyleId>{2D5ABB26-0587-4C30-8999-92F81FD0307C}</a:tableStyleId>
              </a:tblPr>
              <a:tblGrid>
                <a:gridCol w="3197860">
                  <a:extLst>
                    <a:ext uri="{9D8B030D-6E8A-4147-A177-3AD203B41FA5}">
                      <a16:colId xmlns:a16="http://schemas.microsoft.com/office/drawing/2014/main" val="20000"/>
                    </a:ext>
                  </a:extLst>
                </a:gridCol>
                <a:gridCol w="5838824">
                  <a:extLst>
                    <a:ext uri="{9D8B030D-6E8A-4147-A177-3AD203B41FA5}">
                      <a16:colId xmlns:a16="http://schemas.microsoft.com/office/drawing/2014/main" val="20001"/>
                    </a:ext>
                  </a:extLst>
                </a:gridCol>
              </a:tblGrid>
              <a:tr h="654050">
                <a:tc>
                  <a:txBody>
                    <a:bodyPr/>
                    <a:lstStyle/>
                    <a:p>
                      <a:pPr marL="90805">
                        <a:lnSpc>
                          <a:spcPct val="100000"/>
                        </a:lnSpc>
                        <a:spcBef>
                          <a:spcPts val="265"/>
                        </a:spcBef>
                      </a:pPr>
                      <a:r>
                        <a:rPr sz="1500" b="1" dirty="0">
                          <a:solidFill>
                            <a:srgbClr val="FFFFFF"/>
                          </a:solidFill>
                          <a:latin typeface="Calibri"/>
                          <a:cs typeface="Calibri"/>
                        </a:rPr>
                        <a:t>Nature</a:t>
                      </a:r>
                      <a:r>
                        <a:rPr sz="1500" spc="-75" dirty="0">
                          <a:solidFill>
                            <a:srgbClr val="FFFFFF"/>
                          </a:solidFill>
                          <a:latin typeface="Times New Roman"/>
                          <a:cs typeface="Times New Roman"/>
                        </a:rPr>
                        <a:t> </a:t>
                      </a:r>
                      <a:r>
                        <a:rPr sz="1500" b="1" dirty="0">
                          <a:solidFill>
                            <a:srgbClr val="FFFFFF"/>
                          </a:solidFill>
                          <a:latin typeface="Calibri"/>
                          <a:cs typeface="Calibri"/>
                        </a:rPr>
                        <a:t>of</a:t>
                      </a:r>
                      <a:r>
                        <a:rPr sz="1500" spc="-75" dirty="0">
                          <a:solidFill>
                            <a:srgbClr val="FFFFFF"/>
                          </a:solidFill>
                          <a:latin typeface="Times New Roman"/>
                          <a:cs typeface="Times New Roman"/>
                        </a:rPr>
                        <a:t> </a:t>
                      </a:r>
                      <a:r>
                        <a:rPr sz="1500" b="1" spc="-10" dirty="0">
                          <a:solidFill>
                            <a:srgbClr val="FFFFFF"/>
                          </a:solidFill>
                          <a:latin typeface="Calibri"/>
                          <a:cs typeface="Calibri"/>
                        </a:rPr>
                        <a:t>change</a:t>
                      </a:r>
                      <a:endParaRPr sz="1500">
                        <a:latin typeface="Calibri"/>
                        <a:cs typeface="Calibri"/>
                      </a:endParaRPr>
                    </a:p>
                  </a:txBody>
                  <a:tcPr marL="0" marR="0" marT="3365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91440">
                        <a:lnSpc>
                          <a:spcPct val="100000"/>
                        </a:lnSpc>
                        <a:spcBef>
                          <a:spcPts val="265"/>
                        </a:spcBef>
                      </a:pPr>
                      <a:r>
                        <a:rPr sz="1500" b="1" spc="-10" dirty="0">
                          <a:solidFill>
                            <a:srgbClr val="FFFFFF"/>
                          </a:solidFill>
                          <a:latin typeface="Calibri"/>
                          <a:cs typeface="Calibri"/>
                        </a:rPr>
                        <a:t>Descriptions</a:t>
                      </a:r>
                      <a:endParaRPr sz="1500">
                        <a:latin typeface="Calibri"/>
                        <a:cs typeface="Calibri"/>
                      </a:endParaRPr>
                    </a:p>
                  </a:txBody>
                  <a:tcPr marL="0" marR="0" marT="3365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extLst>
                  <a:ext uri="{0D108BD9-81ED-4DB2-BD59-A6C34878D82A}">
                    <a16:rowId xmlns:a16="http://schemas.microsoft.com/office/drawing/2014/main" val="10000"/>
                  </a:ext>
                </a:extLst>
              </a:tr>
              <a:tr h="2670175">
                <a:tc>
                  <a:txBody>
                    <a:bodyPr/>
                    <a:lstStyle/>
                    <a:p>
                      <a:pPr marL="90805" marR="394970" algn="just">
                        <a:lnSpc>
                          <a:spcPct val="100000"/>
                        </a:lnSpc>
                        <a:spcBef>
                          <a:spcPts val="240"/>
                        </a:spcBef>
                      </a:pPr>
                      <a:r>
                        <a:rPr sz="1800" b="1" spc="-10" dirty="0">
                          <a:latin typeface="Calibri"/>
                          <a:cs typeface="Calibri"/>
                        </a:rPr>
                        <a:t>Rationalisation</a:t>
                      </a:r>
                      <a:r>
                        <a:rPr sz="1800" spc="-55" dirty="0">
                          <a:latin typeface="Times New Roman"/>
                          <a:cs typeface="Times New Roman"/>
                        </a:rPr>
                        <a:t> </a:t>
                      </a:r>
                      <a:r>
                        <a:rPr sz="1800" b="1" dirty="0">
                          <a:latin typeface="Calibri"/>
                          <a:cs typeface="Calibri"/>
                        </a:rPr>
                        <a:t>in</a:t>
                      </a:r>
                      <a:r>
                        <a:rPr sz="1800" spc="-25" dirty="0">
                          <a:latin typeface="Times New Roman"/>
                          <a:cs typeface="Times New Roman"/>
                        </a:rPr>
                        <a:t> </a:t>
                      </a:r>
                      <a:r>
                        <a:rPr sz="1800" b="1" dirty="0">
                          <a:latin typeface="Calibri"/>
                          <a:cs typeface="Calibri"/>
                        </a:rPr>
                        <a:t>the</a:t>
                      </a:r>
                      <a:r>
                        <a:rPr sz="1800" spc="-25" dirty="0">
                          <a:latin typeface="Times New Roman"/>
                          <a:cs typeface="Times New Roman"/>
                        </a:rPr>
                        <a:t> </a:t>
                      </a:r>
                      <a:r>
                        <a:rPr sz="1800" b="1" spc="-10" dirty="0">
                          <a:latin typeface="Calibri"/>
                          <a:cs typeface="Calibri"/>
                        </a:rPr>
                        <a:t>details</a:t>
                      </a:r>
                      <a:r>
                        <a:rPr sz="1800" spc="-10" dirty="0">
                          <a:latin typeface="Times New Roman"/>
                          <a:cs typeface="Times New Roman"/>
                        </a:rPr>
                        <a:t> </a:t>
                      </a:r>
                      <a:r>
                        <a:rPr sz="1800" b="1" dirty="0">
                          <a:latin typeface="Calibri"/>
                          <a:cs typeface="Calibri"/>
                        </a:rPr>
                        <a:t>sought</a:t>
                      </a:r>
                      <a:r>
                        <a:rPr sz="1800" spc="-90" dirty="0">
                          <a:latin typeface="Times New Roman"/>
                          <a:cs typeface="Times New Roman"/>
                        </a:rPr>
                        <a:t> </a:t>
                      </a:r>
                      <a:r>
                        <a:rPr sz="1800" b="1" dirty="0">
                          <a:latin typeface="Calibri"/>
                          <a:cs typeface="Calibri"/>
                        </a:rPr>
                        <a:t>of</a:t>
                      </a:r>
                      <a:r>
                        <a:rPr sz="1800" spc="-65" dirty="0">
                          <a:latin typeface="Times New Roman"/>
                          <a:cs typeface="Times New Roman"/>
                        </a:rPr>
                        <a:t> </a:t>
                      </a:r>
                      <a:r>
                        <a:rPr sz="1800" b="1" dirty="0">
                          <a:latin typeface="Calibri"/>
                          <a:cs typeface="Calibri"/>
                        </a:rPr>
                        <a:t>the</a:t>
                      </a:r>
                      <a:r>
                        <a:rPr sz="1800" spc="-70" dirty="0">
                          <a:latin typeface="Times New Roman"/>
                          <a:cs typeface="Times New Roman"/>
                        </a:rPr>
                        <a:t> </a:t>
                      </a:r>
                      <a:r>
                        <a:rPr sz="1800" b="1" spc="-10" dirty="0">
                          <a:latin typeface="Calibri"/>
                          <a:cs typeface="Calibri"/>
                        </a:rPr>
                        <a:t>representative</a:t>
                      </a:r>
                      <a:r>
                        <a:rPr sz="1800" spc="-10" dirty="0">
                          <a:latin typeface="Times New Roman"/>
                          <a:cs typeface="Times New Roman"/>
                        </a:rPr>
                        <a:t> </a:t>
                      </a:r>
                      <a:r>
                        <a:rPr sz="1800" b="1" spc="-10" dirty="0">
                          <a:latin typeface="Calibri"/>
                          <a:cs typeface="Calibri"/>
                        </a:rPr>
                        <a:t>assessee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91440" marR="183515">
                        <a:lnSpc>
                          <a:spcPct val="100000"/>
                        </a:lnSpc>
                        <a:spcBef>
                          <a:spcPts val="240"/>
                        </a:spcBef>
                      </a:pPr>
                      <a:r>
                        <a:rPr sz="1800" dirty="0">
                          <a:latin typeface="Calibri"/>
                          <a:cs typeface="Calibri"/>
                        </a:rPr>
                        <a:t>In</a:t>
                      </a:r>
                      <a:r>
                        <a:rPr sz="1800" spc="-65" dirty="0">
                          <a:latin typeface="Times New Roman"/>
                          <a:cs typeface="Times New Roman"/>
                        </a:rPr>
                        <a:t> </a:t>
                      </a:r>
                      <a:r>
                        <a:rPr sz="1800" dirty="0">
                          <a:latin typeface="Calibri"/>
                          <a:cs typeface="Calibri"/>
                        </a:rPr>
                        <a:t>case</a:t>
                      </a:r>
                      <a:r>
                        <a:rPr sz="1800" spc="-60" dirty="0">
                          <a:latin typeface="Times New Roman"/>
                          <a:cs typeface="Times New Roman"/>
                        </a:rPr>
                        <a:t> </a:t>
                      </a:r>
                      <a:r>
                        <a:rPr sz="1800" dirty="0">
                          <a:latin typeface="Calibri"/>
                          <a:cs typeface="Calibri"/>
                        </a:rPr>
                        <a:t>a</a:t>
                      </a:r>
                      <a:r>
                        <a:rPr sz="1800" spc="-55" dirty="0">
                          <a:latin typeface="Times New Roman"/>
                          <a:cs typeface="Times New Roman"/>
                        </a:rPr>
                        <a:t> </a:t>
                      </a:r>
                      <a:r>
                        <a:rPr sz="1800" spc="-10" dirty="0">
                          <a:latin typeface="Calibri"/>
                          <a:cs typeface="Calibri"/>
                        </a:rPr>
                        <a:t>return</a:t>
                      </a:r>
                      <a:r>
                        <a:rPr sz="1800" spc="-55" dirty="0">
                          <a:latin typeface="Times New Roman"/>
                          <a:cs typeface="Times New Roman"/>
                        </a:rPr>
                        <a:t> </a:t>
                      </a:r>
                      <a:r>
                        <a:rPr sz="1800" dirty="0">
                          <a:latin typeface="Calibri"/>
                          <a:cs typeface="Calibri"/>
                        </a:rPr>
                        <a:t>is</a:t>
                      </a:r>
                      <a:r>
                        <a:rPr sz="1800" spc="-55" dirty="0">
                          <a:latin typeface="Times New Roman"/>
                          <a:cs typeface="Times New Roman"/>
                        </a:rPr>
                        <a:t> </a:t>
                      </a:r>
                      <a:r>
                        <a:rPr sz="1800" dirty="0">
                          <a:latin typeface="Calibri"/>
                          <a:cs typeface="Calibri"/>
                        </a:rPr>
                        <a:t>filed</a:t>
                      </a:r>
                      <a:r>
                        <a:rPr sz="1800" spc="-35" dirty="0">
                          <a:latin typeface="Times New Roman"/>
                          <a:cs typeface="Times New Roman"/>
                        </a:rPr>
                        <a:t> </a:t>
                      </a:r>
                      <a:r>
                        <a:rPr sz="1800" dirty="0">
                          <a:latin typeface="Calibri"/>
                          <a:cs typeface="Calibri"/>
                        </a:rPr>
                        <a:t>by</a:t>
                      </a:r>
                      <a:r>
                        <a:rPr sz="1800" spc="-65" dirty="0">
                          <a:latin typeface="Times New Roman"/>
                          <a:cs typeface="Times New Roman"/>
                        </a:rPr>
                        <a:t> </a:t>
                      </a:r>
                      <a:r>
                        <a:rPr sz="1800" dirty="0">
                          <a:latin typeface="Calibri"/>
                          <a:cs typeface="Calibri"/>
                        </a:rPr>
                        <a:t>a</a:t>
                      </a:r>
                      <a:r>
                        <a:rPr sz="1800" spc="-60" dirty="0">
                          <a:latin typeface="Times New Roman"/>
                          <a:cs typeface="Times New Roman"/>
                        </a:rPr>
                        <a:t> </a:t>
                      </a:r>
                      <a:r>
                        <a:rPr sz="1800" spc="-20" dirty="0">
                          <a:latin typeface="Calibri"/>
                          <a:cs typeface="Calibri"/>
                        </a:rPr>
                        <a:t>representative</a:t>
                      </a:r>
                      <a:r>
                        <a:rPr sz="1800" spc="-65" dirty="0">
                          <a:latin typeface="Times New Roman"/>
                          <a:cs typeface="Times New Roman"/>
                        </a:rPr>
                        <a:t> </a:t>
                      </a:r>
                      <a:r>
                        <a:rPr sz="1800" dirty="0">
                          <a:latin typeface="Calibri"/>
                          <a:cs typeface="Calibri"/>
                        </a:rPr>
                        <a:t>assessee,</a:t>
                      </a:r>
                      <a:r>
                        <a:rPr sz="1800" spc="-75" dirty="0">
                          <a:latin typeface="Times New Roman"/>
                          <a:cs typeface="Times New Roman"/>
                        </a:rPr>
                        <a:t> </a:t>
                      </a:r>
                      <a:r>
                        <a:rPr sz="1800" dirty="0">
                          <a:latin typeface="Calibri"/>
                          <a:cs typeface="Calibri"/>
                        </a:rPr>
                        <a:t>the</a:t>
                      </a:r>
                      <a:r>
                        <a:rPr sz="1800" spc="-60" dirty="0">
                          <a:latin typeface="Times New Roman"/>
                          <a:cs typeface="Times New Roman"/>
                        </a:rPr>
                        <a:t> </a:t>
                      </a:r>
                      <a:r>
                        <a:rPr sz="1800" spc="-25" dirty="0">
                          <a:latin typeface="Calibri"/>
                          <a:cs typeface="Calibri"/>
                        </a:rPr>
                        <a:t>ITR</a:t>
                      </a:r>
                      <a:r>
                        <a:rPr sz="1800" spc="-25" dirty="0">
                          <a:latin typeface="Times New Roman"/>
                          <a:cs typeface="Times New Roman"/>
                        </a:rPr>
                        <a:t> </a:t>
                      </a:r>
                      <a:r>
                        <a:rPr sz="1800" dirty="0">
                          <a:latin typeface="Calibri"/>
                          <a:cs typeface="Calibri"/>
                        </a:rPr>
                        <a:t>form</a:t>
                      </a:r>
                      <a:r>
                        <a:rPr sz="1800" spc="-75" dirty="0">
                          <a:latin typeface="Times New Roman"/>
                          <a:cs typeface="Times New Roman"/>
                        </a:rPr>
                        <a:t> </a:t>
                      </a:r>
                      <a:r>
                        <a:rPr sz="1800" dirty="0">
                          <a:latin typeface="Calibri"/>
                          <a:cs typeface="Calibri"/>
                        </a:rPr>
                        <a:t>seeks</a:t>
                      </a:r>
                      <a:r>
                        <a:rPr sz="1800" spc="-95" dirty="0">
                          <a:latin typeface="Times New Roman"/>
                          <a:cs typeface="Times New Roman"/>
                        </a:rPr>
                        <a:t> </a:t>
                      </a:r>
                      <a:r>
                        <a:rPr sz="1800" dirty="0">
                          <a:latin typeface="Calibri"/>
                          <a:cs typeface="Calibri"/>
                        </a:rPr>
                        <a:t>details</a:t>
                      </a:r>
                      <a:r>
                        <a:rPr sz="1800" spc="-60" dirty="0">
                          <a:latin typeface="Times New Roman"/>
                          <a:cs typeface="Times New Roman"/>
                        </a:rPr>
                        <a:t> </a:t>
                      </a:r>
                      <a:r>
                        <a:rPr sz="1800" dirty="0">
                          <a:latin typeface="Calibri"/>
                          <a:cs typeface="Calibri"/>
                        </a:rPr>
                        <a:t>of</a:t>
                      </a:r>
                      <a:r>
                        <a:rPr sz="1800" spc="-60" dirty="0">
                          <a:latin typeface="Times New Roman"/>
                          <a:cs typeface="Times New Roman"/>
                        </a:rPr>
                        <a:t> </a:t>
                      </a:r>
                      <a:r>
                        <a:rPr sz="1800" dirty="0">
                          <a:latin typeface="Calibri"/>
                          <a:cs typeface="Calibri"/>
                        </a:rPr>
                        <a:t>such</a:t>
                      </a:r>
                      <a:r>
                        <a:rPr sz="1800" spc="-75" dirty="0">
                          <a:latin typeface="Times New Roman"/>
                          <a:cs typeface="Times New Roman"/>
                        </a:rPr>
                        <a:t> </a:t>
                      </a:r>
                      <a:r>
                        <a:rPr sz="1800" spc="-20" dirty="0">
                          <a:latin typeface="Calibri"/>
                          <a:cs typeface="Calibri"/>
                        </a:rPr>
                        <a:t>representative</a:t>
                      </a:r>
                      <a:r>
                        <a:rPr sz="1800" spc="-75" dirty="0">
                          <a:latin typeface="Times New Roman"/>
                          <a:cs typeface="Times New Roman"/>
                        </a:rPr>
                        <a:t> </a:t>
                      </a:r>
                      <a:r>
                        <a:rPr sz="1800" dirty="0">
                          <a:latin typeface="Calibri"/>
                          <a:cs typeface="Calibri"/>
                        </a:rPr>
                        <a:t>assessee's</a:t>
                      </a:r>
                      <a:r>
                        <a:rPr sz="1800" spc="-75" dirty="0">
                          <a:latin typeface="Times New Roman"/>
                          <a:cs typeface="Times New Roman"/>
                        </a:rPr>
                        <a:t> </a:t>
                      </a:r>
                      <a:r>
                        <a:rPr sz="1800" spc="-10" dirty="0">
                          <a:latin typeface="Calibri"/>
                          <a:cs typeface="Calibri"/>
                        </a:rPr>
                        <a:t>name,</a:t>
                      </a:r>
                      <a:r>
                        <a:rPr sz="1800" spc="-10" dirty="0">
                          <a:latin typeface="Times New Roman"/>
                          <a:cs typeface="Times New Roman"/>
                        </a:rPr>
                        <a:t> </a:t>
                      </a:r>
                      <a:r>
                        <a:rPr sz="1800" spc="-20" dirty="0">
                          <a:latin typeface="Calibri"/>
                          <a:cs typeface="Calibri"/>
                        </a:rPr>
                        <a:t>capacity,</a:t>
                      </a:r>
                      <a:r>
                        <a:rPr sz="1800" spc="-50" dirty="0">
                          <a:latin typeface="Times New Roman"/>
                          <a:cs typeface="Times New Roman"/>
                        </a:rPr>
                        <a:t> </a:t>
                      </a:r>
                      <a:r>
                        <a:rPr sz="1800" spc="-10" dirty="0">
                          <a:latin typeface="Calibri"/>
                          <a:cs typeface="Calibri"/>
                        </a:rPr>
                        <a:t>address,</a:t>
                      </a:r>
                      <a:r>
                        <a:rPr sz="1800" spc="-70" dirty="0">
                          <a:latin typeface="Times New Roman"/>
                          <a:cs typeface="Times New Roman"/>
                        </a:rPr>
                        <a:t> </a:t>
                      </a:r>
                      <a:r>
                        <a:rPr sz="1800" dirty="0">
                          <a:latin typeface="Calibri"/>
                          <a:cs typeface="Calibri"/>
                        </a:rPr>
                        <a:t>and</a:t>
                      </a:r>
                      <a:r>
                        <a:rPr sz="1800" spc="-65" dirty="0">
                          <a:latin typeface="Times New Roman"/>
                          <a:cs typeface="Times New Roman"/>
                        </a:rPr>
                        <a:t> </a:t>
                      </a:r>
                      <a:r>
                        <a:rPr sz="1800" spc="-10" dirty="0">
                          <a:latin typeface="Calibri"/>
                          <a:cs typeface="Calibri"/>
                        </a:rPr>
                        <a:t>PAN/Aadhaar.</a:t>
                      </a:r>
                      <a:endParaRPr sz="1800">
                        <a:latin typeface="Calibri"/>
                        <a:cs typeface="Calibri"/>
                      </a:endParaRPr>
                    </a:p>
                    <a:p>
                      <a:pPr marL="91440" marR="231775">
                        <a:lnSpc>
                          <a:spcPct val="100000"/>
                        </a:lnSpc>
                      </a:pPr>
                      <a:r>
                        <a:rPr sz="1800" dirty="0">
                          <a:latin typeface="Calibri"/>
                          <a:cs typeface="Calibri"/>
                        </a:rPr>
                        <a:t>In</a:t>
                      </a:r>
                      <a:r>
                        <a:rPr sz="1800" spc="-80" dirty="0">
                          <a:latin typeface="Times New Roman"/>
                          <a:cs typeface="Times New Roman"/>
                        </a:rPr>
                        <a:t> </a:t>
                      </a:r>
                      <a:r>
                        <a:rPr sz="1800" dirty="0">
                          <a:latin typeface="Calibri"/>
                          <a:cs typeface="Calibri"/>
                        </a:rPr>
                        <a:t>the</a:t>
                      </a:r>
                      <a:r>
                        <a:rPr sz="1800" spc="-65" dirty="0">
                          <a:latin typeface="Times New Roman"/>
                          <a:cs typeface="Times New Roman"/>
                        </a:rPr>
                        <a:t> </a:t>
                      </a:r>
                      <a:r>
                        <a:rPr sz="1800" dirty="0">
                          <a:latin typeface="Calibri"/>
                          <a:cs typeface="Calibri"/>
                        </a:rPr>
                        <a:t>new</a:t>
                      </a:r>
                      <a:r>
                        <a:rPr sz="1800" spc="-70" dirty="0">
                          <a:latin typeface="Times New Roman"/>
                          <a:cs typeface="Times New Roman"/>
                        </a:rPr>
                        <a:t> </a:t>
                      </a:r>
                      <a:r>
                        <a:rPr sz="1800" dirty="0">
                          <a:latin typeface="Calibri"/>
                          <a:cs typeface="Calibri"/>
                        </a:rPr>
                        <a:t>ITR</a:t>
                      </a:r>
                      <a:r>
                        <a:rPr sz="1800" spc="-80" dirty="0">
                          <a:latin typeface="Times New Roman"/>
                          <a:cs typeface="Times New Roman"/>
                        </a:rPr>
                        <a:t> </a:t>
                      </a:r>
                      <a:r>
                        <a:rPr sz="1800" dirty="0">
                          <a:latin typeface="Calibri"/>
                          <a:cs typeface="Calibri"/>
                        </a:rPr>
                        <a:t>forms,</a:t>
                      </a:r>
                      <a:r>
                        <a:rPr sz="1800" spc="-80" dirty="0">
                          <a:latin typeface="Times New Roman"/>
                          <a:cs typeface="Times New Roman"/>
                        </a:rPr>
                        <a:t> </a:t>
                      </a:r>
                      <a:r>
                        <a:rPr sz="1800" dirty="0">
                          <a:latin typeface="Calibri"/>
                          <a:cs typeface="Calibri"/>
                        </a:rPr>
                        <a:t>this</a:t>
                      </a:r>
                      <a:r>
                        <a:rPr sz="1800" spc="-80" dirty="0">
                          <a:latin typeface="Times New Roman"/>
                          <a:cs typeface="Times New Roman"/>
                        </a:rPr>
                        <a:t> </a:t>
                      </a:r>
                      <a:r>
                        <a:rPr sz="1800" dirty="0">
                          <a:latin typeface="Calibri"/>
                          <a:cs typeface="Calibri"/>
                        </a:rPr>
                        <a:t>reporting</a:t>
                      </a:r>
                      <a:r>
                        <a:rPr sz="1800" spc="-65" dirty="0">
                          <a:latin typeface="Times New Roman"/>
                          <a:cs typeface="Times New Roman"/>
                        </a:rPr>
                        <a:t> </a:t>
                      </a:r>
                      <a:r>
                        <a:rPr sz="1800" spc="-10" dirty="0">
                          <a:latin typeface="Calibri"/>
                          <a:cs typeface="Calibri"/>
                        </a:rPr>
                        <a:t>requirement</a:t>
                      </a:r>
                      <a:r>
                        <a:rPr sz="1800" spc="-70" dirty="0">
                          <a:latin typeface="Times New Roman"/>
                          <a:cs typeface="Times New Roman"/>
                        </a:rPr>
                        <a:t> </a:t>
                      </a:r>
                      <a:r>
                        <a:rPr sz="1800" dirty="0">
                          <a:latin typeface="Calibri"/>
                          <a:cs typeface="Calibri"/>
                        </a:rPr>
                        <a:t>has</a:t>
                      </a:r>
                      <a:r>
                        <a:rPr sz="1800" spc="-70" dirty="0">
                          <a:latin typeface="Times New Roman"/>
                          <a:cs typeface="Times New Roman"/>
                        </a:rPr>
                        <a:t> </a:t>
                      </a:r>
                      <a:r>
                        <a:rPr sz="1800" spc="-20" dirty="0">
                          <a:latin typeface="Calibri"/>
                          <a:cs typeface="Calibri"/>
                        </a:rPr>
                        <a:t>been</a:t>
                      </a:r>
                      <a:r>
                        <a:rPr sz="1800" spc="-20" dirty="0">
                          <a:latin typeface="Times New Roman"/>
                          <a:cs typeface="Times New Roman"/>
                        </a:rPr>
                        <a:t> </a:t>
                      </a:r>
                      <a:r>
                        <a:rPr sz="1800" spc="-10" dirty="0">
                          <a:latin typeface="Calibri"/>
                          <a:cs typeface="Calibri"/>
                        </a:rPr>
                        <a:t>modified.</a:t>
                      </a:r>
                      <a:r>
                        <a:rPr sz="1800" spc="-50" dirty="0">
                          <a:latin typeface="Times New Roman"/>
                          <a:cs typeface="Times New Roman"/>
                        </a:rPr>
                        <a:t> </a:t>
                      </a:r>
                      <a:r>
                        <a:rPr sz="1800" spc="-55" dirty="0">
                          <a:latin typeface="Calibri"/>
                          <a:cs typeface="Calibri"/>
                        </a:rPr>
                        <a:t>Now,</a:t>
                      </a:r>
                      <a:r>
                        <a:rPr sz="1800" spc="-55" dirty="0">
                          <a:latin typeface="Times New Roman"/>
                          <a:cs typeface="Times New Roman"/>
                        </a:rPr>
                        <a:t> </a:t>
                      </a:r>
                      <a:r>
                        <a:rPr sz="1800" dirty="0">
                          <a:latin typeface="Calibri"/>
                          <a:cs typeface="Calibri"/>
                        </a:rPr>
                        <a:t>the</a:t>
                      </a:r>
                      <a:r>
                        <a:rPr sz="1800" spc="-50" dirty="0">
                          <a:latin typeface="Times New Roman"/>
                          <a:cs typeface="Times New Roman"/>
                        </a:rPr>
                        <a:t> </a:t>
                      </a:r>
                      <a:r>
                        <a:rPr sz="1800" dirty="0">
                          <a:latin typeface="Calibri"/>
                          <a:cs typeface="Calibri"/>
                        </a:rPr>
                        <a:t>ITR</a:t>
                      </a:r>
                      <a:r>
                        <a:rPr sz="1800" spc="-60" dirty="0">
                          <a:latin typeface="Times New Roman"/>
                          <a:cs typeface="Times New Roman"/>
                        </a:rPr>
                        <a:t> </a:t>
                      </a:r>
                      <a:r>
                        <a:rPr sz="1800" dirty="0">
                          <a:latin typeface="Calibri"/>
                          <a:cs typeface="Calibri"/>
                        </a:rPr>
                        <a:t>forms</a:t>
                      </a:r>
                      <a:r>
                        <a:rPr sz="1800" spc="-65" dirty="0">
                          <a:latin typeface="Times New Roman"/>
                          <a:cs typeface="Times New Roman"/>
                        </a:rPr>
                        <a:t> </a:t>
                      </a:r>
                      <a:r>
                        <a:rPr sz="1800" dirty="0">
                          <a:latin typeface="Calibri"/>
                          <a:cs typeface="Calibri"/>
                        </a:rPr>
                        <a:t>seek</a:t>
                      </a:r>
                      <a:r>
                        <a:rPr sz="1800" spc="-60" dirty="0">
                          <a:latin typeface="Times New Roman"/>
                          <a:cs typeface="Times New Roman"/>
                        </a:rPr>
                        <a:t> </a:t>
                      </a:r>
                      <a:r>
                        <a:rPr sz="1800" b="1" dirty="0">
                          <a:solidFill>
                            <a:srgbClr val="FF0000"/>
                          </a:solidFill>
                          <a:latin typeface="Calibri"/>
                          <a:cs typeface="Calibri"/>
                        </a:rPr>
                        <a:t>only</a:t>
                      </a:r>
                      <a:r>
                        <a:rPr sz="1800" spc="-85" dirty="0">
                          <a:solidFill>
                            <a:srgbClr val="FF0000"/>
                          </a:solidFill>
                          <a:latin typeface="Times New Roman"/>
                          <a:cs typeface="Times New Roman"/>
                        </a:rPr>
                        <a:t> </a:t>
                      </a:r>
                      <a:r>
                        <a:rPr sz="1800" b="1" dirty="0">
                          <a:solidFill>
                            <a:srgbClr val="FF0000"/>
                          </a:solidFill>
                          <a:latin typeface="Calibri"/>
                          <a:cs typeface="Calibri"/>
                        </a:rPr>
                        <a:t>the</a:t>
                      </a:r>
                      <a:r>
                        <a:rPr sz="1800" spc="-70" dirty="0">
                          <a:solidFill>
                            <a:srgbClr val="FF0000"/>
                          </a:solidFill>
                          <a:latin typeface="Times New Roman"/>
                          <a:cs typeface="Times New Roman"/>
                        </a:rPr>
                        <a:t> </a:t>
                      </a:r>
                      <a:r>
                        <a:rPr sz="1800" b="1" dirty="0">
                          <a:solidFill>
                            <a:srgbClr val="FF0000"/>
                          </a:solidFill>
                          <a:latin typeface="Calibri"/>
                          <a:cs typeface="Calibri"/>
                        </a:rPr>
                        <a:t>following</a:t>
                      </a:r>
                      <a:r>
                        <a:rPr sz="1800" spc="-75" dirty="0">
                          <a:solidFill>
                            <a:srgbClr val="FF0000"/>
                          </a:solidFill>
                          <a:latin typeface="Times New Roman"/>
                          <a:cs typeface="Times New Roman"/>
                        </a:rPr>
                        <a:t> </a:t>
                      </a:r>
                      <a:r>
                        <a:rPr sz="1800" b="1" spc="-10" dirty="0">
                          <a:solidFill>
                            <a:srgbClr val="FF0000"/>
                          </a:solidFill>
                          <a:latin typeface="Calibri"/>
                          <a:cs typeface="Calibri"/>
                        </a:rPr>
                        <a:t>three</a:t>
                      </a:r>
                      <a:r>
                        <a:rPr sz="1800" spc="-10" dirty="0">
                          <a:solidFill>
                            <a:srgbClr val="FF0000"/>
                          </a:solidFill>
                          <a:latin typeface="Times New Roman"/>
                          <a:cs typeface="Times New Roman"/>
                        </a:rPr>
                        <a:t> </a:t>
                      </a:r>
                      <a:r>
                        <a:rPr sz="1800" b="1" spc="-10" dirty="0">
                          <a:solidFill>
                            <a:srgbClr val="FF0000"/>
                          </a:solidFill>
                          <a:latin typeface="Calibri"/>
                          <a:cs typeface="Calibri"/>
                        </a:rPr>
                        <a:t>details</a:t>
                      </a:r>
                      <a:r>
                        <a:rPr sz="1800" spc="-105" dirty="0">
                          <a:solidFill>
                            <a:srgbClr val="FF0000"/>
                          </a:solidFill>
                          <a:latin typeface="Times New Roman"/>
                          <a:cs typeface="Times New Roman"/>
                        </a:rPr>
                        <a:t> </a:t>
                      </a:r>
                      <a:r>
                        <a:rPr sz="1800" b="1" dirty="0">
                          <a:solidFill>
                            <a:srgbClr val="FF0000"/>
                          </a:solidFill>
                          <a:latin typeface="Calibri"/>
                          <a:cs typeface="Calibri"/>
                        </a:rPr>
                        <a:t>if</a:t>
                      </a:r>
                      <a:r>
                        <a:rPr sz="1800" spc="-60" dirty="0">
                          <a:solidFill>
                            <a:srgbClr val="FF0000"/>
                          </a:solidFill>
                          <a:latin typeface="Times New Roman"/>
                          <a:cs typeface="Times New Roman"/>
                        </a:rPr>
                        <a:t> </a:t>
                      </a:r>
                      <a:r>
                        <a:rPr sz="1800" b="1" dirty="0">
                          <a:solidFill>
                            <a:srgbClr val="FF0000"/>
                          </a:solidFill>
                          <a:latin typeface="Calibri"/>
                          <a:cs typeface="Calibri"/>
                        </a:rPr>
                        <a:t>the</a:t>
                      </a:r>
                      <a:r>
                        <a:rPr sz="1800" spc="-60" dirty="0">
                          <a:solidFill>
                            <a:srgbClr val="FF0000"/>
                          </a:solidFill>
                          <a:latin typeface="Times New Roman"/>
                          <a:cs typeface="Times New Roman"/>
                        </a:rPr>
                        <a:t> </a:t>
                      </a:r>
                      <a:r>
                        <a:rPr sz="1800" b="1" spc="-10" dirty="0">
                          <a:solidFill>
                            <a:srgbClr val="FF0000"/>
                          </a:solidFill>
                          <a:latin typeface="Calibri"/>
                          <a:cs typeface="Calibri"/>
                        </a:rPr>
                        <a:t>representative</a:t>
                      </a:r>
                      <a:r>
                        <a:rPr sz="1800" spc="-70" dirty="0">
                          <a:solidFill>
                            <a:srgbClr val="FF0000"/>
                          </a:solidFill>
                          <a:latin typeface="Times New Roman"/>
                          <a:cs typeface="Times New Roman"/>
                        </a:rPr>
                        <a:t> </a:t>
                      </a:r>
                      <a:r>
                        <a:rPr sz="1800" b="1" dirty="0">
                          <a:solidFill>
                            <a:srgbClr val="FF0000"/>
                          </a:solidFill>
                          <a:latin typeface="Calibri"/>
                          <a:cs typeface="Calibri"/>
                        </a:rPr>
                        <a:t>assessee</a:t>
                      </a:r>
                      <a:r>
                        <a:rPr sz="1800" spc="-70" dirty="0">
                          <a:solidFill>
                            <a:srgbClr val="FF0000"/>
                          </a:solidFill>
                          <a:latin typeface="Times New Roman"/>
                          <a:cs typeface="Times New Roman"/>
                        </a:rPr>
                        <a:t> </a:t>
                      </a:r>
                      <a:r>
                        <a:rPr sz="1800" b="1" dirty="0">
                          <a:solidFill>
                            <a:srgbClr val="FF0000"/>
                          </a:solidFill>
                          <a:latin typeface="Calibri"/>
                          <a:cs typeface="Calibri"/>
                        </a:rPr>
                        <a:t>files</a:t>
                      </a:r>
                      <a:r>
                        <a:rPr sz="1800" spc="-90" dirty="0">
                          <a:solidFill>
                            <a:srgbClr val="FF0000"/>
                          </a:solidFill>
                          <a:latin typeface="Times New Roman"/>
                          <a:cs typeface="Times New Roman"/>
                        </a:rPr>
                        <a:t> </a:t>
                      </a:r>
                      <a:r>
                        <a:rPr sz="1800" b="1" dirty="0">
                          <a:solidFill>
                            <a:srgbClr val="FF0000"/>
                          </a:solidFill>
                          <a:latin typeface="Calibri"/>
                          <a:cs typeface="Calibri"/>
                        </a:rPr>
                        <a:t>the</a:t>
                      </a:r>
                      <a:r>
                        <a:rPr sz="1800" spc="-65" dirty="0">
                          <a:solidFill>
                            <a:srgbClr val="FF0000"/>
                          </a:solidFill>
                          <a:latin typeface="Times New Roman"/>
                          <a:cs typeface="Times New Roman"/>
                        </a:rPr>
                        <a:t> </a:t>
                      </a:r>
                      <a:r>
                        <a:rPr sz="1800" b="1" spc="-10" dirty="0">
                          <a:solidFill>
                            <a:srgbClr val="FF0000"/>
                          </a:solidFill>
                          <a:latin typeface="Calibri"/>
                          <a:cs typeface="Calibri"/>
                        </a:rPr>
                        <a:t>return:</a:t>
                      </a:r>
                      <a:r>
                        <a:rPr sz="1800" spc="-10" dirty="0">
                          <a:solidFill>
                            <a:srgbClr val="FF0000"/>
                          </a:solidFill>
                          <a:latin typeface="Times New Roman"/>
                          <a:cs typeface="Times New Roman"/>
                        </a:rPr>
                        <a:t> </a:t>
                      </a:r>
                      <a:r>
                        <a:rPr sz="1800" b="1" dirty="0">
                          <a:solidFill>
                            <a:srgbClr val="FF0000"/>
                          </a:solidFill>
                          <a:latin typeface="Calibri"/>
                          <a:cs typeface="Calibri"/>
                        </a:rPr>
                        <a:t>Name</a:t>
                      </a:r>
                      <a:r>
                        <a:rPr sz="1800" spc="-80" dirty="0">
                          <a:solidFill>
                            <a:srgbClr val="FF0000"/>
                          </a:solidFill>
                          <a:latin typeface="Times New Roman"/>
                          <a:cs typeface="Times New Roman"/>
                        </a:rPr>
                        <a:t> </a:t>
                      </a:r>
                      <a:r>
                        <a:rPr sz="1800" b="1" dirty="0">
                          <a:solidFill>
                            <a:srgbClr val="FF0000"/>
                          </a:solidFill>
                          <a:latin typeface="Calibri"/>
                          <a:cs typeface="Calibri"/>
                        </a:rPr>
                        <a:t>of</a:t>
                      </a:r>
                      <a:r>
                        <a:rPr sz="1800" spc="-65" dirty="0">
                          <a:solidFill>
                            <a:srgbClr val="FF0000"/>
                          </a:solidFill>
                          <a:latin typeface="Times New Roman"/>
                          <a:cs typeface="Times New Roman"/>
                        </a:rPr>
                        <a:t> </a:t>
                      </a:r>
                      <a:r>
                        <a:rPr sz="1800" b="1" spc="-10" dirty="0">
                          <a:solidFill>
                            <a:srgbClr val="FF0000"/>
                          </a:solidFill>
                          <a:latin typeface="Calibri"/>
                          <a:cs typeface="Calibri"/>
                        </a:rPr>
                        <a:t>r</a:t>
                      </a:r>
                      <a:r>
                        <a:rPr sz="1800" spc="-10" dirty="0">
                          <a:latin typeface="Calibri"/>
                          <a:cs typeface="Calibri"/>
                        </a:rPr>
                        <a:t>epresentative</a:t>
                      </a:r>
                      <a:r>
                        <a:rPr sz="1800" spc="-80" dirty="0">
                          <a:latin typeface="Times New Roman"/>
                          <a:cs typeface="Times New Roman"/>
                        </a:rPr>
                        <a:t> </a:t>
                      </a:r>
                      <a:r>
                        <a:rPr sz="1800" spc="-10" dirty="0">
                          <a:latin typeface="Calibri"/>
                          <a:cs typeface="Calibri"/>
                        </a:rPr>
                        <a:t>assessee,</a:t>
                      </a:r>
                      <a:endParaRPr sz="1800">
                        <a:latin typeface="Calibri"/>
                        <a:cs typeface="Calibri"/>
                      </a:endParaRPr>
                    </a:p>
                    <a:p>
                      <a:pPr marL="91440" marR="1336040">
                        <a:lnSpc>
                          <a:spcPct val="100000"/>
                        </a:lnSpc>
                        <a:spcBef>
                          <a:spcPts val="5"/>
                        </a:spcBef>
                      </a:pPr>
                      <a:r>
                        <a:rPr sz="1800" b="1" dirty="0">
                          <a:solidFill>
                            <a:srgbClr val="FF0000"/>
                          </a:solidFill>
                          <a:latin typeface="Calibri"/>
                          <a:cs typeface="Calibri"/>
                        </a:rPr>
                        <a:t>Email</a:t>
                      </a:r>
                      <a:r>
                        <a:rPr sz="1800" spc="-55" dirty="0">
                          <a:solidFill>
                            <a:srgbClr val="FF0000"/>
                          </a:solidFill>
                          <a:latin typeface="Times New Roman"/>
                          <a:cs typeface="Times New Roman"/>
                        </a:rPr>
                        <a:t> </a:t>
                      </a:r>
                      <a:r>
                        <a:rPr sz="1800" b="1" dirty="0">
                          <a:solidFill>
                            <a:srgbClr val="FF0000"/>
                          </a:solidFill>
                          <a:latin typeface="Calibri"/>
                          <a:cs typeface="Calibri"/>
                        </a:rPr>
                        <a:t>ID</a:t>
                      </a:r>
                      <a:r>
                        <a:rPr sz="1800" spc="-40" dirty="0">
                          <a:solidFill>
                            <a:srgbClr val="FF0000"/>
                          </a:solidFill>
                          <a:latin typeface="Times New Roman"/>
                          <a:cs typeface="Times New Roman"/>
                        </a:rPr>
                        <a:t> </a:t>
                      </a:r>
                      <a:r>
                        <a:rPr sz="1800" dirty="0">
                          <a:latin typeface="Calibri"/>
                          <a:cs typeface="Calibri"/>
                        </a:rPr>
                        <a:t>of</a:t>
                      </a:r>
                      <a:r>
                        <a:rPr sz="1800" spc="-40" dirty="0">
                          <a:latin typeface="Times New Roman"/>
                          <a:cs typeface="Times New Roman"/>
                        </a:rPr>
                        <a:t> </a:t>
                      </a:r>
                      <a:r>
                        <a:rPr sz="1800" dirty="0">
                          <a:latin typeface="Calibri"/>
                          <a:cs typeface="Calibri"/>
                        </a:rPr>
                        <a:t>the</a:t>
                      </a:r>
                      <a:r>
                        <a:rPr sz="1800" spc="-30" dirty="0">
                          <a:latin typeface="Times New Roman"/>
                          <a:cs typeface="Times New Roman"/>
                        </a:rPr>
                        <a:t> </a:t>
                      </a:r>
                      <a:r>
                        <a:rPr sz="1800" spc="-20" dirty="0">
                          <a:latin typeface="Calibri"/>
                          <a:cs typeface="Calibri"/>
                        </a:rPr>
                        <a:t>representative</a:t>
                      </a:r>
                      <a:r>
                        <a:rPr sz="1800" spc="-50" dirty="0">
                          <a:latin typeface="Times New Roman"/>
                          <a:cs typeface="Times New Roman"/>
                        </a:rPr>
                        <a:t> </a:t>
                      </a:r>
                      <a:r>
                        <a:rPr sz="1800" spc="-10" dirty="0">
                          <a:latin typeface="Calibri"/>
                          <a:cs typeface="Calibri"/>
                        </a:rPr>
                        <a:t>assessee,</a:t>
                      </a:r>
                      <a:r>
                        <a:rPr sz="1800" spc="-10" dirty="0">
                          <a:latin typeface="Times New Roman"/>
                          <a:cs typeface="Times New Roman"/>
                        </a:rPr>
                        <a:t> </a:t>
                      </a:r>
                      <a:r>
                        <a:rPr sz="1800" b="1" dirty="0">
                          <a:solidFill>
                            <a:srgbClr val="FF0000"/>
                          </a:solidFill>
                          <a:latin typeface="Calibri"/>
                          <a:cs typeface="Calibri"/>
                        </a:rPr>
                        <a:t>Contact</a:t>
                      </a:r>
                      <a:r>
                        <a:rPr sz="1800" spc="-95" dirty="0">
                          <a:solidFill>
                            <a:srgbClr val="FF0000"/>
                          </a:solidFill>
                          <a:latin typeface="Times New Roman"/>
                          <a:cs typeface="Times New Roman"/>
                        </a:rPr>
                        <a:t> </a:t>
                      </a:r>
                      <a:r>
                        <a:rPr sz="1800" b="1" dirty="0">
                          <a:solidFill>
                            <a:srgbClr val="FF0000"/>
                          </a:solidFill>
                          <a:latin typeface="Calibri"/>
                          <a:cs typeface="Calibri"/>
                        </a:rPr>
                        <a:t>number</a:t>
                      </a:r>
                      <a:r>
                        <a:rPr sz="1800" spc="-95" dirty="0">
                          <a:solidFill>
                            <a:srgbClr val="FF0000"/>
                          </a:solidFill>
                          <a:latin typeface="Times New Roman"/>
                          <a:cs typeface="Times New Roman"/>
                        </a:rPr>
                        <a:t> </a:t>
                      </a:r>
                      <a:r>
                        <a:rPr sz="1800" dirty="0">
                          <a:latin typeface="Calibri"/>
                          <a:cs typeface="Calibri"/>
                        </a:rPr>
                        <a:t>of</a:t>
                      </a:r>
                      <a:r>
                        <a:rPr sz="1800" spc="-65" dirty="0">
                          <a:latin typeface="Times New Roman"/>
                          <a:cs typeface="Times New Roman"/>
                        </a:rPr>
                        <a:t> </a:t>
                      </a:r>
                      <a:r>
                        <a:rPr sz="1800" dirty="0">
                          <a:latin typeface="Calibri"/>
                          <a:cs typeface="Calibri"/>
                        </a:rPr>
                        <a:t>the</a:t>
                      </a:r>
                      <a:r>
                        <a:rPr sz="1800" spc="-60" dirty="0">
                          <a:latin typeface="Times New Roman"/>
                          <a:cs typeface="Times New Roman"/>
                        </a:rPr>
                        <a:t> </a:t>
                      </a:r>
                      <a:r>
                        <a:rPr sz="1800" spc="-10" dirty="0">
                          <a:latin typeface="Calibri"/>
                          <a:cs typeface="Calibri"/>
                        </a:rPr>
                        <a:t>representative</a:t>
                      </a:r>
                      <a:r>
                        <a:rPr sz="1800" spc="-75" dirty="0">
                          <a:latin typeface="Times New Roman"/>
                          <a:cs typeface="Times New Roman"/>
                        </a:rPr>
                        <a:t> </a:t>
                      </a:r>
                      <a:r>
                        <a:rPr sz="1800" spc="-10" dirty="0">
                          <a:latin typeface="Calibri"/>
                          <a:cs typeface="Calibri"/>
                        </a:rPr>
                        <a:t>assessee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1"/>
                  </a:ext>
                </a:extLst>
              </a:tr>
              <a:tr h="2349500">
                <a:tc>
                  <a:txBody>
                    <a:bodyPr/>
                    <a:lstStyle/>
                    <a:p>
                      <a:pPr marL="90805">
                        <a:lnSpc>
                          <a:spcPct val="100000"/>
                        </a:lnSpc>
                        <a:spcBef>
                          <a:spcPts val="245"/>
                        </a:spcBef>
                      </a:pPr>
                      <a:r>
                        <a:rPr sz="1800" b="1" spc="-10" dirty="0">
                          <a:latin typeface="Calibri"/>
                          <a:cs typeface="Calibri"/>
                        </a:rPr>
                        <a:t>Introduction</a:t>
                      </a:r>
                      <a:r>
                        <a:rPr sz="1800" spc="-70" dirty="0">
                          <a:latin typeface="Times New Roman"/>
                          <a:cs typeface="Times New Roman"/>
                        </a:rPr>
                        <a:t> </a:t>
                      </a:r>
                      <a:r>
                        <a:rPr sz="1800" b="1" dirty="0">
                          <a:latin typeface="Calibri"/>
                          <a:cs typeface="Calibri"/>
                        </a:rPr>
                        <a:t>of</a:t>
                      </a:r>
                      <a:r>
                        <a:rPr sz="1800" spc="-15" dirty="0">
                          <a:latin typeface="Times New Roman"/>
                          <a:cs typeface="Times New Roman"/>
                        </a:rPr>
                        <a:t> </a:t>
                      </a:r>
                      <a:r>
                        <a:rPr sz="1800" b="1" spc="-10" dirty="0">
                          <a:latin typeface="Calibri"/>
                          <a:cs typeface="Calibri"/>
                        </a:rPr>
                        <a:t>secondary</a:t>
                      </a:r>
                      <a:endParaRPr sz="1800">
                        <a:latin typeface="Calibri"/>
                        <a:cs typeface="Calibri"/>
                      </a:endParaRPr>
                    </a:p>
                    <a:p>
                      <a:pPr marL="90805">
                        <a:lnSpc>
                          <a:spcPct val="100000"/>
                        </a:lnSpc>
                      </a:pPr>
                      <a:r>
                        <a:rPr sz="1800" b="1" spc="-10" dirty="0">
                          <a:latin typeface="Calibri"/>
                          <a:cs typeface="Calibri"/>
                        </a:rPr>
                        <a:t>address.</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91440" marR="144145">
                        <a:lnSpc>
                          <a:spcPct val="100000"/>
                        </a:lnSpc>
                        <a:spcBef>
                          <a:spcPts val="245"/>
                        </a:spcBef>
                      </a:pPr>
                      <a:r>
                        <a:rPr sz="1800" dirty="0">
                          <a:latin typeface="Calibri"/>
                          <a:cs typeface="Calibri"/>
                        </a:rPr>
                        <a:t>The</a:t>
                      </a:r>
                      <a:r>
                        <a:rPr sz="1800" spc="-60" dirty="0">
                          <a:latin typeface="Times New Roman"/>
                          <a:cs typeface="Times New Roman"/>
                        </a:rPr>
                        <a:t> </a:t>
                      </a:r>
                      <a:r>
                        <a:rPr sz="1800" dirty="0">
                          <a:latin typeface="Calibri"/>
                          <a:cs typeface="Calibri"/>
                        </a:rPr>
                        <a:t>new</a:t>
                      </a:r>
                      <a:r>
                        <a:rPr sz="1800" spc="-45" dirty="0">
                          <a:latin typeface="Times New Roman"/>
                          <a:cs typeface="Times New Roman"/>
                        </a:rPr>
                        <a:t> </a:t>
                      </a:r>
                      <a:r>
                        <a:rPr sz="1800" dirty="0">
                          <a:latin typeface="Calibri"/>
                          <a:cs typeface="Calibri"/>
                        </a:rPr>
                        <a:t>ITR</a:t>
                      </a:r>
                      <a:r>
                        <a:rPr sz="1800" spc="-60" dirty="0">
                          <a:latin typeface="Times New Roman"/>
                          <a:cs typeface="Times New Roman"/>
                        </a:rPr>
                        <a:t> </a:t>
                      </a:r>
                      <a:r>
                        <a:rPr sz="1800" spc="-10" dirty="0">
                          <a:latin typeface="Calibri"/>
                          <a:cs typeface="Calibri"/>
                        </a:rPr>
                        <a:t>forms</a:t>
                      </a:r>
                      <a:r>
                        <a:rPr sz="1800" spc="-70" dirty="0">
                          <a:latin typeface="Times New Roman"/>
                          <a:cs typeface="Times New Roman"/>
                        </a:rPr>
                        <a:t> </a:t>
                      </a:r>
                      <a:r>
                        <a:rPr sz="1800" spc="-10" dirty="0">
                          <a:latin typeface="Calibri"/>
                          <a:cs typeface="Calibri"/>
                        </a:rPr>
                        <a:t>applicable</a:t>
                      </a:r>
                      <a:r>
                        <a:rPr sz="1800" spc="-35" dirty="0">
                          <a:latin typeface="Times New Roman"/>
                          <a:cs typeface="Times New Roman"/>
                        </a:rPr>
                        <a:t> </a:t>
                      </a:r>
                      <a:r>
                        <a:rPr sz="1800" dirty="0">
                          <a:latin typeface="Calibri"/>
                          <a:cs typeface="Calibri"/>
                        </a:rPr>
                        <a:t>for</a:t>
                      </a:r>
                      <a:r>
                        <a:rPr sz="1800" spc="-60" dirty="0">
                          <a:latin typeface="Times New Roman"/>
                          <a:cs typeface="Times New Roman"/>
                        </a:rPr>
                        <a:t> </a:t>
                      </a:r>
                      <a:r>
                        <a:rPr sz="1800" spc="-10" dirty="0">
                          <a:latin typeface="Calibri"/>
                          <a:cs typeface="Calibri"/>
                        </a:rPr>
                        <a:t>Assessment</a:t>
                      </a:r>
                      <a:r>
                        <a:rPr sz="1800" spc="-100" dirty="0">
                          <a:latin typeface="Times New Roman"/>
                          <a:cs typeface="Times New Roman"/>
                        </a:rPr>
                        <a:t> </a:t>
                      </a:r>
                      <a:r>
                        <a:rPr sz="1800" spc="-25" dirty="0">
                          <a:latin typeface="Calibri"/>
                          <a:cs typeface="Calibri"/>
                        </a:rPr>
                        <a:t>Year</a:t>
                      </a:r>
                      <a:r>
                        <a:rPr sz="1800" spc="-45" dirty="0">
                          <a:latin typeface="Times New Roman"/>
                          <a:cs typeface="Times New Roman"/>
                        </a:rPr>
                        <a:t> </a:t>
                      </a:r>
                      <a:r>
                        <a:rPr sz="1800" spc="-10" dirty="0">
                          <a:latin typeface="Calibri"/>
                          <a:cs typeface="Calibri"/>
                        </a:rPr>
                        <a:t>2026−27</a:t>
                      </a:r>
                      <a:r>
                        <a:rPr sz="1800" spc="-10" dirty="0">
                          <a:latin typeface="Times New Roman"/>
                          <a:cs typeface="Times New Roman"/>
                        </a:rPr>
                        <a:t> </a:t>
                      </a:r>
                      <a:r>
                        <a:rPr sz="1800" spc="-10" dirty="0">
                          <a:latin typeface="Calibri"/>
                          <a:cs typeface="Calibri"/>
                        </a:rPr>
                        <a:t>have</a:t>
                      </a:r>
                      <a:r>
                        <a:rPr sz="1800" spc="-70" dirty="0">
                          <a:latin typeface="Times New Roman"/>
                          <a:cs typeface="Times New Roman"/>
                        </a:rPr>
                        <a:t> </a:t>
                      </a:r>
                      <a:r>
                        <a:rPr sz="1800" spc="-10" dirty="0">
                          <a:latin typeface="Calibri"/>
                          <a:cs typeface="Calibri"/>
                        </a:rPr>
                        <a:t>expanded</a:t>
                      </a:r>
                      <a:r>
                        <a:rPr sz="1800" spc="-60" dirty="0">
                          <a:latin typeface="Times New Roman"/>
                          <a:cs typeface="Times New Roman"/>
                        </a:rPr>
                        <a:t> </a:t>
                      </a:r>
                      <a:r>
                        <a:rPr sz="1800" dirty="0">
                          <a:latin typeface="Calibri"/>
                          <a:cs typeface="Calibri"/>
                        </a:rPr>
                        <a:t>this</a:t>
                      </a:r>
                      <a:r>
                        <a:rPr sz="1800" spc="-55" dirty="0">
                          <a:latin typeface="Times New Roman"/>
                          <a:cs typeface="Times New Roman"/>
                        </a:rPr>
                        <a:t> </a:t>
                      </a:r>
                      <a:r>
                        <a:rPr sz="1800" spc="-20" dirty="0">
                          <a:latin typeface="Calibri"/>
                          <a:cs typeface="Calibri"/>
                        </a:rPr>
                        <a:t>requirement</a:t>
                      </a:r>
                      <a:r>
                        <a:rPr sz="1800" spc="-55" dirty="0">
                          <a:latin typeface="Times New Roman"/>
                          <a:cs typeface="Times New Roman"/>
                        </a:rPr>
                        <a:t> </a:t>
                      </a:r>
                      <a:r>
                        <a:rPr sz="1800" dirty="0">
                          <a:latin typeface="Calibri"/>
                          <a:cs typeface="Calibri"/>
                        </a:rPr>
                        <a:t>by</a:t>
                      </a:r>
                      <a:r>
                        <a:rPr sz="1800" spc="-60" dirty="0">
                          <a:latin typeface="Times New Roman"/>
                          <a:cs typeface="Times New Roman"/>
                        </a:rPr>
                        <a:t> </a:t>
                      </a:r>
                      <a:r>
                        <a:rPr sz="1800" spc="-10" dirty="0">
                          <a:latin typeface="Calibri"/>
                          <a:cs typeface="Calibri"/>
                        </a:rPr>
                        <a:t>introducing</a:t>
                      </a:r>
                      <a:r>
                        <a:rPr sz="1800" spc="-35" dirty="0">
                          <a:latin typeface="Times New Roman"/>
                          <a:cs typeface="Times New Roman"/>
                        </a:rPr>
                        <a:t> </a:t>
                      </a:r>
                      <a:r>
                        <a:rPr sz="1800" dirty="0">
                          <a:latin typeface="Calibri"/>
                          <a:cs typeface="Calibri"/>
                        </a:rPr>
                        <a:t>a</a:t>
                      </a:r>
                      <a:r>
                        <a:rPr sz="1800" spc="-60" dirty="0">
                          <a:latin typeface="Times New Roman"/>
                          <a:cs typeface="Times New Roman"/>
                        </a:rPr>
                        <a:t> </a:t>
                      </a:r>
                      <a:r>
                        <a:rPr sz="1800" spc="-10" dirty="0">
                          <a:latin typeface="Calibri"/>
                          <a:cs typeface="Calibri"/>
                        </a:rPr>
                        <a:t>separate</a:t>
                      </a:r>
                      <a:r>
                        <a:rPr sz="1800" spc="-10" dirty="0">
                          <a:latin typeface="Times New Roman"/>
                          <a:cs typeface="Times New Roman"/>
                        </a:rPr>
                        <a:t> </a:t>
                      </a:r>
                      <a:r>
                        <a:rPr sz="1800" dirty="0">
                          <a:latin typeface="Calibri"/>
                          <a:cs typeface="Calibri"/>
                        </a:rPr>
                        <a:t>field</a:t>
                      </a:r>
                      <a:r>
                        <a:rPr sz="1800" spc="-60" dirty="0">
                          <a:latin typeface="Times New Roman"/>
                          <a:cs typeface="Times New Roman"/>
                        </a:rPr>
                        <a:t> </a:t>
                      </a:r>
                      <a:r>
                        <a:rPr sz="1800" dirty="0">
                          <a:latin typeface="Calibri"/>
                          <a:cs typeface="Calibri"/>
                        </a:rPr>
                        <a:t>for</a:t>
                      </a:r>
                      <a:r>
                        <a:rPr sz="1800" spc="-75" dirty="0">
                          <a:latin typeface="Times New Roman"/>
                          <a:cs typeface="Times New Roman"/>
                        </a:rPr>
                        <a:t> </a:t>
                      </a:r>
                      <a:r>
                        <a:rPr sz="1800" dirty="0">
                          <a:latin typeface="Calibri"/>
                          <a:cs typeface="Calibri"/>
                        </a:rPr>
                        <a:t>a</a:t>
                      </a:r>
                      <a:r>
                        <a:rPr sz="1800" spc="-60" dirty="0">
                          <a:latin typeface="Times New Roman"/>
                          <a:cs typeface="Times New Roman"/>
                        </a:rPr>
                        <a:t> </a:t>
                      </a:r>
                      <a:r>
                        <a:rPr sz="1800" dirty="0">
                          <a:latin typeface="Calibri"/>
                          <a:cs typeface="Calibri"/>
                        </a:rPr>
                        <a:t>secondary</a:t>
                      </a:r>
                      <a:r>
                        <a:rPr sz="1800" spc="-75" dirty="0">
                          <a:latin typeface="Times New Roman"/>
                          <a:cs typeface="Times New Roman"/>
                        </a:rPr>
                        <a:t> </a:t>
                      </a:r>
                      <a:r>
                        <a:rPr sz="1800" spc="-10" dirty="0">
                          <a:latin typeface="Calibri"/>
                          <a:cs typeface="Calibri"/>
                        </a:rPr>
                        <a:t>address,</a:t>
                      </a:r>
                      <a:r>
                        <a:rPr sz="1800" spc="-80" dirty="0">
                          <a:latin typeface="Times New Roman"/>
                          <a:cs typeface="Times New Roman"/>
                        </a:rPr>
                        <a:t> </a:t>
                      </a:r>
                      <a:r>
                        <a:rPr sz="1800" spc="-10" dirty="0">
                          <a:latin typeface="Calibri"/>
                          <a:cs typeface="Calibri"/>
                        </a:rPr>
                        <a:t>thereby</a:t>
                      </a:r>
                      <a:r>
                        <a:rPr sz="1800" spc="-60" dirty="0">
                          <a:latin typeface="Times New Roman"/>
                          <a:cs typeface="Times New Roman"/>
                        </a:rPr>
                        <a:t> </a:t>
                      </a:r>
                      <a:r>
                        <a:rPr sz="1800" spc="-10" dirty="0">
                          <a:latin typeface="Calibri"/>
                          <a:cs typeface="Calibri"/>
                        </a:rPr>
                        <a:t>requiring</a:t>
                      </a:r>
                      <a:r>
                        <a:rPr sz="1800" spc="-45" dirty="0">
                          <a:latin typeface="Times New Roman"/>
                          <a:cs typeface="Times New Roman"/>
                        </a:rPr>
                        <a:t> </a:t>
                      </a:r>
                      <a:r>
                        <a:rPr sz="1800" dirty="0">
                          <a:latin typeface="Calibri"/>
                          <a:cs typeface="Calibri"/>
                        </a:rPr>
                        <a:t>assessees</a:t>
                      </a:r>
                      <a:r>
                        <a:rPr sz="1800" spc="-85" dirty="0">
                          <a:latin typeface="Times New Roman"/>
                          <a:cs typeface="Times New Roman"/>
                        </a:rPr>
                        <a:t> </a:t>
                      </a:r>
                      <a:r>
                        <a:rPr sz="1800" spc="-25" dirty="0">
                          <a:latin typeface="Calibri"/>
                          <a:cs typeface="Calibri"/>
                        </a:rPr>
                        <a:t>to</a:t>
                      </a:r>
                      <a:r>
                        <a:rPr sz="1800" spc="-25" dirty="0">
                          <a:latin typeface="Times New Roman"/>
                          <a:cs typeface="Times New Roman"/>
                        </a:rPr>
                        <a:t> </a:t>
                      </a:r>
                      <a:r>
                        <a:rPr sz="1800" spc="-10" dirty="0">
                          <a:latin typeface="Calibri"/>
                          <a:cs typeface="Calibri"/>
                        </a:rPr>
                        <a:t>furnish</a:t>
                      </a:r>
                      <a:r>
                        <a:rPr sz="1800" spc="-65" dirty="0">
                          <a:latin typeface="Times New Roman"/>
                          <a:cs typeface="Times New Roman"/>
                        </a:rPr>
                        <a:t> </a:t>
                      </a:r>
                      <a:r>
                        <a:rPr sz="1800" dirty="0">
                          <a:latin typeface="Calibri"/>
                          <a:cs typeface="Calibri"/>
                        </a:rPr>
                        <a:t>both</a:t>
                      </a:r>
                      <a:r>
                        <a:rPr sz="1800" spc="-55" dirty="0">
                          <a:latin typeface="Times New Roman"/>
                          <a:cs typeface="Times New Roman"/>
                        </a:rPr>
                        <a:t> </a:t>
                      </a:r>
                      <a:r>
                        <a:rPr sz="1800" dirty="0">
                          <a:latin typeface="Calibri"/>
                          <a:cs typeface="Calibri"/>
                        </a:rPr>
                        <a:t>primary</a:t>
                      </a:r>
                      <a:r>
                        <a:rPr sz="1800" spc="-60" dirty="0">
                          <a:latin typeface="Times New Roman"/>
                          <a:cs typeface="Times New Roman"/>
                        </a:rPr>
                        <a:t> </a:t>
                      </a:r>
                      <a:r>
                        <a:rPr sz="1800" dirty="0">
                          <a:latin typeface="Calibri"/>
                          <a:cs typeface="Calibri"/>
                        </a:rPr>
                        <a:t>and</a:t>
                      </a:r>
                      <a:r>
                        <a:rPr sz="1800" spc="-65" dirty="0">
                          <a:latin typeface="Times New Roman"/>
                          <a:cs typeface="Times New Roman"/>
                        </a:rPr>
                        <a:t> </a:t>
                      </a:r>
                      <a:r>
                        <a:rPr sz="1800" dirty="0">
                          <a:latin typeface="Calibri"/>
                          <a:cs typeface="Calibri"/>
                        </a:rPr>
                        <a:t>secondary</a:t>
                      </a:r>
                      <a:r>
                        <a:rPr sz="1800" spc="-65" dirty="0">
                          <a:latin typeface="Times New Roman"/>
                          <a:cs typeface="Times New Roman"/>
                        </a:rPr>
                        <a:t> </a:t>
                      </a:r>
                      <a:r>
                        <a:rPr sz="1800" spc="-10" dirty="0">
                          <a:latin typeface="Calibri"/>
                          <a:cs typeface="Calibri"/>
                        </a:rPr>
                        <a:t>addresses.</a:t>
                      </a:r>
                      <a:r>
                        <a:rPr sz="1800" spc="-55" dirty="0">
                          <a:latin typeface="Times New Roman"/>
                          <a:cs typeface="Times New Roman"/>
                        </a:rPr>
                        <a:t> </a:t>
                      </a:r>
                      <a:r>
                        <a:rPr sz="1800" b="1" spc="-20" dirty="0">
                          <a:solidFill>
                            <a:srgbClr val="FF0000"/>
                          </a:solidFill>
                          <a:latin typeface="Calibri"/>
                          <a:cs typeface="Calibri"/>
                        </a:rPr>
                        <a:t>Further,</a:t>
                      </a:r>
                      <a:r>
                        <a:rPr sz="1800" spc="-90" dirty="0">
                          <a:solidFill>
                            <a:srgbClr val="FF0000"/>
                          </a:solidFill>
                          <a:latin typeface="Times New Roman"/>
                          <a:cs typeface="Times New Roman"/>
                        </a:rPr>
                        <a:t> </a:t>
                      </a:r>
                      <a:r>
                        <a:rPr sz="1800" b="1" spc="-25" dirty="0">
                          <a:solidFill>
                            <a:srgbClr val="FF0000"/>
                          </a:solidFill>
                          <a:latin typeface="Calibri"/>
                          <a:cs typeface="Calibri"/>
                        </a:rPr>
                        <a:t>the</a:t>
                      </a:r>
                      <a:r>
                        <a:rPr sz="1800" spc="-25" dirty="0">
                          <a:solidFill>
                            <a:srgbClr val="FF0000"/>
                          </a:solidFill>
                          <a:latin typeface="Times New Roman"/>
                          <a:cs typeface="Times New Roman"/>
                        </a:rPr>
                        <a:t> </a:t>
                      </a:r>
                      <a:r>
                        <a:rPr sz="1800" b="1" spc="-10" dirty="0">
                          <a:solidFill>
                            <a:srgbClr val="FF0000"/>
                          </a:solidFill>
                          <a:latin typeface="Calibri"/>
                          <a:cs typeface="Calibri"/>
                        </a:rPr>
                        <a:t>existing</a:t>
                      </a:r>
                      <a:r>
                        <a:rPr sz="1800" spc="-80" dirty="0">
                          <a:solidFill>
                            <a:srgbClr val="FF0000"/>
                          </a:solidFill>
                          <a:latin typeface="Times New Roman"/>
                          <a:cs typeface="Times New Roman"/>
                        </a:rPr>
                        <a:t> </a:t>
                      </a:r>
                      <a:r>
                        <a:rPr sz="1800" b="1" dirty="0">
                          <a:solidFill>
                            <a:srgbClr val="FF0000"/>
                          </a:solidFill>
                          <a:latin typeface="Calibri"/>
                          <a:cs typeface="Calibri"/>
                        </a:rPr>
                        <a:t>fields</a:t>
                      </a:r>
                      <a:r>
                        <a:rPr sz="1800" spc="-85" dirty="0">
                          <a:solidFill>
                            <a:srgbClr val="FF0000"/>
                          </a:solidFill>
                          <a:latin typeface="Times New Roman"/>
                          <a:cs typeface="Times New Roman"/>
                        </a:rPr>
                        <a:t> </a:t>
                      </a:r>
                      <a:r>
                        <a:rPr sz="1800" b="1" dirty="0">
                          <a:solidFill>
                            <a:srgbClr val="FF0000"/>
                          </a:solidFill>
                          <a:latin typeface="Calibri"/>
                          <a:cs typeface="Calibri"/>
                        </a:rPr>
                        <a:t>for</a:t>
                      </a:r>
                      <a:r>
                        <a:rPr sz="1800" spc="-45" dirty="0">
                          <a:solidFill>
                            <a:srgbClr val="FF0000"/>
                          </a:solidFill>
                          <a:latin typeface="Times New Roman"/>
                          <a:cs typeface="Times New Roman"/>
                        </a:rPr>
                        <a:t> </a:t>
                      </a:r>
                      <a:r>
                        <a:rPr sz="1800" b="1" dirty="0">
                          <a:solidFill>
                            <a:srgbClr val="FF0000"/>
                          </a:solidFill>
                          <a:latin typeface="Calibri"/>
                          <a:cs typeface="Calibri"/>
                        </a:rPr>
                        <a:t>two</a:t>
                      </a:r>
                      <a:r>
                        <a:rPr sz="1800" spc="-55" dirty="0">
                          <a:solidFill>
                            <a:srgbClr val="FF0000"/>
                          </a:solidFill>
                          <a:latin typeface="Times New Roman"/>
                          <a:cs typeface="Times New Roman"/>
                        </a:rPr>
                        <a:t> </a:t>
                      </a:r>
                      <a:r>
                        <a:rPr sz="1800" b="1" dirty="0">
                          <a:solidFill>
                            <a:srgbClr val="FF0000"/>
                          </a:solidFill>
                          <a:latin typeface="Calibri"/>
                          <a:cs typeface="Calibri"/>
                        </a:rPr>
                        <a:t>mobile</a:t>
                      </a:r>
                      <a:r>
                        <a:rPr sz="1800" spc="-95" dirty="0">
                          <a:solidFill>
                            <a:srgbClr val="FF0000"/>
                          </a:solidFill>
                          <a:latin typeface="Times New Roman"/>
                          <a:cs typeface="Times New Roman"/>
                        </a:rPr>
                        <a:t> </a:t>
                      </a:r>
                      <a:r>
                        <a:rPr sz="1800" b="1" dirty="0">
                          <a:solidFill>
                            <a:srgbClr val="FF0000"/>
                          </a:solidFill>
                          <a:latin typeface="Calibri"/>
                          <a:cs typeface="Calibri"/>
                        </a:rPr>
                        <a:t>numbers</a:t>
                      </a:r>
                      <a:r>
                        <a:rPr sz="1800" spc="-60" dirty="0">
                          <a:solidFill>
                            <a:srgbClr val="FF0000"/>
                          </a:solidFill>
                          <a:latin typeface="Times New Roman"/>
                          <a:cs typeface="Times New Roman"/>
                        </a:rPr>
                        <a:t> </a:t>
                      </a:r>
                      <a:r>
                        <a:rPr sz="1800" b="1" dirty="0">
                          <a:solidFill>
                            <a:srgbClr val="FF0000"/>
                          </a:solidFill>
                          <a:latin typeface="Calibri"/>
                          <a:cs typeface="Calibri"/>
                        </a:rPr>
                        <a:t>and</a:t>
                      </a:r>
                      <a:r>
                        <a:rPr sz="1800" spc="-95" dirty="0">
                          <a:solidFill>
                            <a:srgbClr val="FF0000"/>
                          </a:solidFill>
                          <a:latin typeface="Times New Roman"/>
                          <a:cs typeface="Times New Roman"/>
                        </a:rPr>
                        <a:t> </a:t>
                      </a:r>
                      <a:r>
                        <a:rPr sz="1800" b="1" dirty="0">
                          <a:solidFill>
                            <a:srgbClr val="FF0000"/>
                          </a:solidFill>
                          <a:latin typeface="Calibri"/>
                          <a:cs typeface="Calibri"/>
                        </a:rPr>
                        <a:t>two</a:t>
                      </a:r>
                      <a:r>
                        <a:rPr sz="1800" spc="-55" dirty="0">
                          <a:solidFill>
                            <a:srgbClr val="FF0000"/>
                          </a:solidFill>
                          <a:latin typeface="Times New Roman"/>
                          <a:cs typeface="Times New Roman"/>
                        </a:rPr>
                        <a:t> </a:t>
                      </a:r>
                      <a:r>
                        <a:rPr sz="1800" b="1" dirty="0">
                          <a:solidFill>
                            <a:srgbClr val="FF0000"/>
                          </a:solidFill>
                          <a:latin typeface="Calibri"/>
                          <a:cs typeface="Calibri"/>
                        </a:rPr>
                        <a:t>email</a:t>
                      </a:r>
                      <a:r>
                        <a:rPr sz="1800" spc="-75" dirty="0">
                          <a:solidFill>
                            <a:srgbClr val="FF0000"/>
                          </a:solidFill>
                          <a:latin typeface="Times New Roman"/>
                          <a:cs typeface="Times New Roman"/>
                        </a:rPr>
                        <a:t> </a:t>
                      </a:r>
                      <a:r>
                        <a:rPr sz="1800" b="1" spc="-25" dirty="0">
                          <a:solidFill>
                            <a:srgbClr val="FF0000"/>
                          </a:solidFill>
                          <a:latin typeface="Calibri"/>
                          <a:cs typeface="Calibri"/>
                        </a:rPr>
                        <a:t>IDs</a:t>
                      </a:r>
                      <a:r>
                        <a:rPr sz="1800" spc="-25" dirty="0">
                          <a:solidFill>
                            <a:srgbClr val="FF0000"/>
                          </a:solidFill>
                          <a:latin typeface="Times New Roman"/>
                          <a:cs typeface="Times New Roman"/>
                        </a:rPr>
                        <a:t> </a:t>
                      </a:r>
                      <a:r>
                        <a:rPr sz="1800" b="1" dirty="0">
                          <a:solidFill>
                            <a:srgbClr val="FF0000"/>
                          </a:solidFill>
                          <a:latin typeface="Calibri"/>
                          <a:cs typeface="Calibri"/>
                        </a:rPr>
                        <a:t>have</a:t>
                      </a:r>
                      <a:r>
                        <a:rPr sz="1800" b="1" spc="-25" dirty="0">
                          <a:solidFill>
                            <a:srgbClr val="FF0000"/>
                          </a:solidFill>
                          <a:latin typeface="Calibri"/>
                          <a:cs typeface="Calibri"/>
                        </a:rPr>
                        <a:t> </a:t>
                      </a:r>
                      <a:r>
                        <a:rPr sz="1800" b="1" dirty="0">
                          <a:solidFill>
                            <a:srgbClr val="FF0000"/>
                          </a:solidFill>
                          <a:latin typeface="Calibri"/>
                          <a:cs typeface="Calibri"/>
                        </a:rPr>
                        <a:t>been</a:t>
                      </a:r>
                      <a:r>
                        <a:rPr sz="1800" b="1" spc="-15" dirty="0">
                          <a:solidFill>
                            <a:srgbClr val="FF0000"/>
                          </a:solidFill>
                          <a:latin typeface="Calibri"/>
                          <a:cs typeface="Calibri"/>
                        </a:rPr>
                        <a:t> </a:t>
                      </a:r>
                      <a:r>
                        <a:rPr sz="1800" b="1" spc="-10" dirty="0">
                          <a:solidFill>
                            <a:srgbClr val="FF0000"/>
                          </a:solidFill>
                          <a:latin typeface="Calibri"/>
                          <a:cs typeface="Calibri"/>
                        </a:rPr>
                        <a:t>redesignated</a:t>
                      </a:r>
                      <a:r>
                        <a:rPr sz="1800" b="1" spc="-15" dirty="0">
                          <a:solidFill>
                            <a:srgbClr val="FF0000"/>
                          </a:solidFill>
                          <a:latin typeface="Calibri"/>
                          <a:cs typeface="Calibri"/>
                        </a:rPr>
                        <a:t> </a:t>
                      </a:r>
                      <a:r>
                        <a:rPr sz="1800" b="1" dirty="0">
                          <a:solidFill>
                            <a:srgbClr val="FF0000"/>
                          </a:solidFill>
                          <a:latin typeface="Calibri"/>
                          <a:cs typeface="Calibri"/>
                        </a:rPr>
                        <a:t>as</a:t>
                      </a:r>
                      <a:r>
                        <a:rPr sz="1800" b="1" spc="-40" dirty="0">
                          <a:solidFill>
                            <a:srgbClr val="FF0000"/>
                          </a:solidFill>
                          <a:latin typeface="Calibri"/>
                          <a:cs typeface="Calibri"/>
                        </a:rPr>
                        <a:t> </a:t>
                      </a:r>
                      <a:r>
                        <a:rPr sz="1800" b="1" dirty="0">
                          <a:solidFill>
                            <a:srgbClr val="FF0000"/>
                          </a:solidFill>
                          <a:latin typeface="Calibri"/>
                          <a:cs typeface="Calibri"/>
                        </a:rPr>
                        <a:t>“Primary” and</a:t>
                      </a:r>
                      <a:r>
                        <a:rPr sz="1800" b="1" spc="-10" dirty="0">
                          <a:solidFill>
                            <a:srgbClr val="FF0000"/>
                          </a:solidFill>
                          <a:latin typeface="Calibri"/>
                          <a:cs typeface="Calibri"/>
                        </a:rPr>
                        <a:t> “Secondary” </a:t>
                      </a:r>
                      <a:r>
                        <a:rPr sz="1800" b="1" dirty="0">
                          <a:solidFill>
                            <a:srgbClr val="FF0000"/>
                          </a:solidFill>
                          <a:latin typeface="Calibri"/>
                          <a:cs typeface="Calibri"/>
                        </a:rPr>
                        <a:t>contact</a:t>
                      </a:r>
                      <a:r>
                        <a:rPr sz="1800" spc="-105" dirty="0">
                          <a:solidFill>
                            <a:srgbClr val="FF0000"/>
                          </a:solidFill>
                          <a:latin typeface="Times New Roman"/>
                          <a:cs typeface="Times New Roman"/>
                        </a:rPr>
                        <a:t> </a:t>
                      </a:r>
                      <a:r>
                        <a:rPr sz="1800" b="1" spc="-10" dirty="0">
                          <a:solidFill>
                            <a:srgbClr val="FF0000"/>
                          </a:solidFill>
                          <a:latin typeface="Calibri"/>
                          <a:cs typeface="Calibri"/>
                        </a:rPr>
                        <a:t>details.</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extLst>
                  <a:ext uri="{0D108BD9-81ED-4DB2-BD59-A6C34878D82A}">
                    <a16:rowId xmlns:a16="http://schemas.microsoft.com/office/drawing/2014/main" val="10002"/>
                  </a:ext>
                </a:extLst>
              </a:tr>
              <a:tr h="373380">
                <a:tc>
                  <a:txBody>
                    <a:bodyPr/>
                    <a:lstStyle/>
                    <a:p>
                      <a:pPr>
                        <a:lnSpc>
                          <a:spcPct val="100000"/>
                        </a:lnSpc>
                      </a:pPr>
                      <a:endParaRPr sz="17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tc>
                  <a:txBody>
                    <a:bodyPr/>
                    <a:lstStyle/>
                    <a:p>
                      <a:pPr>
                        <a:lnSpc>
                          <a:spcPct val="100000"/>
                        </a:lnSpc>
                      </a:pPr>
                      <a:endParaRPr sz="17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3"/>
                  </a:ext>
                </a:extLst>
              </a:tr>
            </a:tbl>
          </a:graphicData>
        </a:graphic>
      </p:graphicFrame>
      <p:sp>
        <p:nvSpPr>
          <p:cNvPr id="4" name="object 4"/>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23</a:t>
            </a:fld>
            <a:endParaRPr spc="-25"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121762" y="249176"/>
            <a:ext cx="6057265" cy="471805"/>
          </a:xfrm>
          <a:prstGeom prst="rect">
            <a:avLst/>
          </a:prstGeom>
        </p:spPr>
        <p:txBody>
          <a:bodyPr vert="horz" wrap="square" lIns="0" tIns="12065" rIns="0" bIns="0" rtlCol="0">
            <a:spAutoFit/>
          </a:bodyPr>
          <a:lstStyle/>
          <a:p>
            <a:pPr marL="12700">
              <a:lnSpc>
                <a:spcPts val="1760"/>
              </a:lnSpc>
              <a:spcBef>
                <a:spcPts val="95"/>
              </a:spcBef>
            </a:pPr>
            <a:r>
              <a:rPr sz="1600" b="1" u="sng" spc="-55" dirty="0">
                <a:solidFill>
                  <a:srgbClr val="FF0000"/>
                </a:solidFill>
                <a:uFill>
                  <a:solidFill>
                    <a:srgbClr val="FF0000"/>
                  </a:solidFill>
                </a:uFill>
                <a:latin typeface="Times New Roman"/>
                <a:cs typeface="Times New Roman"/>
              </a:rPr>
              <a:t>FINANCIAL</a:t>
            </a:r>
            <a:r>
              <a:rPr sz="1600" u="sng" spc="-180" dirty="0">
                <a:solidFill>
                  <a:srgbClr val="FF0000"/>
                </a:solidFill>
                <a:uFill>
                  <a:solidFill>
                    <a:srgbClr val="FF0000"/>
                  </a:solidFill>
                </a:uFill>
                <a:latin typeface="Times New Roman"/>
                <a:cs typeface="Times New Roman"/>
              </a:rPr>
              <a:t> </a:t>
            </a:r>
            <a:r>
              <a:rPr sz="1600" b="1" u="sng" spc="-70" dirty="0">
                <a:solidFill>
                  <a:srgbClr val="FF0000"/>
                </a:solidFill>
                <a:uFill>
                  <a:solidFill>
                    <a:srgbClr val="FF0000"/>
                  </a:solidFill>
                </a:uFill>
                <a:latin typeface="Times New Roman"/>
                <a:cs typeface="Times New Roman"/>
              </a:rPr>
              <a:t>PARTICULARS</a:t>
            </a:r>
            <a:r>
              <a:rPr sz="1600" u="sng" spc="-65" dirty="0">
                <a:solidFill>
                  <a:srgbClr val="FF0000"/>
                </a:solidFill>
                <a:uFill>
                  <a:solidFill>
                    <a:srgbClr val="FF0000"/>
                  </a:solidFill>
                </a:uFill>
                <a:latin typeface="Times New Roman"/>
                <a:cs typeface="Times New Roman"/>
              </a:rPr>
              <a:t> </a:t>
            </a:r>
            <a:r>
              <a:rPr sz="1600" b="1" u="sng" spc="-45" dirty="0">
                <a:solidFill>
                  <a:srgbClr val="FF0000"/>
                </a:solidFill>
                <a:uFill>
                  <a:solidFill>
                    <a:srgbClr val="FF0000"/>
                  </a:solidFill>
                </a:uFill>
                <a:latin typeface="Times New Roman"/>
                <a:cs typeface="Times New Roman"/>
              </a:rPr>
              <a:t>OF</a:t>
            </a:r>
            <a:r>
              <a:rPr sz="1600" u="sng" spc="-140" dirty="0">
                <a:solidFill>
                  <a:srgbClr val="FF0000"/>
                </a:solidFill>
                <a:uFill>
                  <a:solidFill>
                    <a:srgbClr val="FF0000"/>
                  </a:solidFill>
                </a:uFill>
                <a:latin typeface="Times New Roman"/>
                <a:cs typeface="Times New Roman"/>
              </a:rPr>
              <a:t> </a:t>
            </a:r>
            <a:r>
              <a:rPr sz="1600" b="1" u="sng" spc="-45" dirty="0">
                <a:solidFill>
                  <a:srgbClr val="FF0000"/>
                </a:solidFill>
                <a:uFill>
                  <a:solidFill>
                    <a:srgbClr val="FF0000"/>
                  </a:solidFill>
                </a:uFill>
                <a:latin typeface="Times New Roman"/>
                <a:cs typeface="Times New Roman"/>
              </a:rPr>
              <a:t>THE</a:t>
            </a:r>
            <a:r>
              <a:rPr sz="1600" u="sng" spc="-30" dirty="0">
                <a:solidFill>
                  <a:srgbClr val="FF0000"/>
                </a:solidFill>
                <a:uFill>
                  <a:solidFill>
                    <a:srgbClr val="FF0000"/>
                  </a:solidFill>
                </a:uFill>
                <a:latin typeface="Times New Roman"/>
                <a:cs typeface="Times New Roman"/>
              </a:rPr>
              <a:t> </a:t>
            </a:r>
            <a:r>
              <a:rPr sz="1600" b="1" u="sng" spc="-10" dirty="0">
                <a:solidFill>
                  <a:srgbClr val="FF0000"/>
                </a:solidFill>
                <a:uFill>
                  <a:solidFill>
                    <a:srgbClr val="FF0000"/>
                  </a:solidFill>
                </a:uFill>
                <a:latin typeface="Times New Roman"/>
                <a:cs typeface="Times New Roman"/>
              </a:rPr>
              <a:t>BUSINESS</a:t>
            </a:r>
            <a:endParaRPr sz="1600">
              <a:latin typeface="Times New Roman"/>
              <a:cs typeface="Times New Roman"/>
            </a:endParaRPr>
          </a:p>
          <a:p>
            <a:pPr marL="12700">
              <a:lnSpc>
                <a:spcPts val="1760"/>
              </a:lnSpc>
            </a:pPr>
            <a:r>
              <a:rPr sz="1600" b="1" u="sng" spc="-65" dirty="0">
                <a:solidFill>
                  <a:srgbClr val="FF0000"/>
                </a:solidFill>
                <a:uFill>
                  <a:solidFill>
                    <a:srgbClr val="FF0000"/>
                  </a:solidFill>
                </a:uFill>
                <a:latin typeface="Times New Roman"/>
                <a:cs typeface="Times New Roman"/>
              </a:rPr>
              <a:t>Note-</a:t>
            </a:r>
            <a:r>
              <a:rPr sz="1600" b="1" u="sng" spc="-75" dirty="0">
                <a:solidFill>
                  <a:srgbClr val="FF0000"/>
                </a:solidFill>
                <a:uFill>
                  <a:solidFill>
                    <a:srgbClr val="FF0000"/>
                  </a:solidFill>
                </a:uFill>
                <a:latin typeface="Times New Roman"/>
                <a:cs typeface="Times New Roman"/>
              </a:rPr>
              <a:t>-</a:t>
            </a:r>
            <a:r>
              <a:rPr sz="1600" b="1" u="sng" spc="-50" dirty="0">
                <a:solidFill>
                  <a:srgbClr val="FF0000"/>
                </a:solidFill>
                <a:uFill>
                  <a:solidFill>
                    <a:srgbClr val="FF0000"/>
                  </a:solidFill>
                </a:uFill>
                <a:latin typeface="Times New Roman"/>
                <a:cs typeface="Times New Roman"/>
              </a:rPr>
              <a:t>For</a:t>
            </a:r>
            <a:r>
              <a:rPr sz="1600" u="sng" spc="-90" dirty="0">
                <a:solidFill>
                  <a:srgbClr val="FF0000"/>
                </a:solidFill>
                <a:uFill>
                  <a:solidFill>
                    <a:srgbClr val="FF0000"/>
                  </a:solidFill>
                </a:uFill>
                <a:latin typeface="Times New Roman"/>
                <a:cs typeface="Times New Roman"/>
              </a:rPr>
              <a:t> </a:t>
            </a:r>
            <a:r>
              <a:rPr sz="1600" b="1" u="sng" spc="-45" dirty="0">
                <a:solidFill>
                  <a:srgbClr val="FF0000"/>
                </a:solidFill>
                <a:uFill>
                  <a:solidFill>
                    <a:srgbClr val="FF0000"/>
                  </a:solidFill>
                </a:uFill>
                <a:latin typeface="Times New Roman"/>
                <a:cs typeface="Times New Roman"/>
              </a:rPr>
              <a:t>Ell</a:t>
            </a:r>
            <a:r>
              <a:rPr sz="1600" u="sng" spc="-65" dirty="0">
                <a:solidFill>
                  <a:srgbClr val="FF0000"/>
                </a:solidFill>
                <a:uFill>
                  <a:solidFill>
                    <a:srgbClr val="FF0000"/>
                  </a:solidFill>
                </a:uFill>
                <a:latin typeface="Times New Roman"/>
                <a:cs typeface="Times New Roman"/>
              </a:rPr>
              <a:t> </a:t>
            </a:r>
            <a:r>
              <a:rPr sz="1600" b="1" u="sng" spc="-40" dirty="0">
                <a:solidFill>
                  <a:srgbClr val="FF0000"/>
                </a:solidFill>
                <a:uFill>
                  <a:solidFill>
                    <a:srgbClr val="FF0000"/>
                  </a:solidFill>
                </a:uFill>
                <a:latin typeface="Times New Roman"/>
                <a:cs typeface="Times New Roman"/>
              </a:rPr>
              <a:t>to</a:t>
            </a:r>
            <a:r>
              <a:rPr sz="1600" u="sng" spc="-65" dirty="0">
                <a:solidFill>
                  <a:srgbClr val="FF0000"/>
                </a:solidFill>
                <a:uFill>
                  <a:solidFill>
                    <a:srgbClr val="FF0000"/>
                  </a:solidFill>
                </a:uFill>
                <a:latin typeface="Times New Roman"/>
                <a:cs typeface="Times New Roman"/>
              </a:rPr>
              <a:t> </a:t>
            </a:r>
            <a:r>
              <a:rPr sz="1600" b="1" u="sng" spc="-45" dirty="0">
                <a:solidFill>
                  <a:srgbClr val="FF0000"/>
                </a:solidFill>
                <a:uFill>
                  <a:solidFill>
                    <a:srgbClr val="FF0000"/>
                  </a:solidFill>
                </a:uFill>
                <a:latin typeface="Times New Roman"/>
                <a:cs typeface="Times New Roman"/>
              </a:rPr>
              <a:t>E25</a:t>
            </a:r>
            <a:r>
              <a:rPr sz="1600" u="sng" spc="-75" dirty="0">
                <a:solidFill>
                  <a:srgbClr val="FF0000"/>
                </a:solidFill>
                <a:uFill>
                  <a:solidFill>
                    <a:srgbClr val="FF0000"/>
                  </a:solidFill>
                </a:uFill>
                <a:latin typeface="Times New Roman"/>
                <a:cs typeface="Times New Roman"/>
              </a:rPr>
              <a:t> </a:t>
            </a:r>
            <a:r>
              <a:rPr sz="1600" b="1" u="sng" spc="-55" dirty="0">
                <a:solidFill>
                  <a:srgbClr val="FF0000"/>
                </a:solidFill>
                <a:uFill>
                  <a:solidFill>
                    <a:srgbClr val="FF0000"/>
                  </a:solidFill>
                </a:uFill>
                <a:latin typeface="Times New Roman"/>
                <a:cs typeface="Times New Roman"/>
              </a:rPr>
              <a:t>furnish</a:t>
            </a:r>
            <a:r>
              <a:rPr sz="1600" u="sng" spc="-75" dirty="0">
                <a:solidFill>
                  <a:srgbClr val="FF0000"/>
                </a:solidFill>
                <a:uFill>
                  <a:solidFill>
                    <a:srgbClr val="FF0000"/>
                  </a:solidFill>
                </a:uFill>
                <a:latin typeface="Times New Roman"/>
                <a:cs typeface="Times New Roman"/>
              </a:rPr>
              <a:t> </a:t>
            </a:r>
            <a:r>
              <a:rPr sz="1600" b="1" u="sng" spc="-45" dirty="0">
                <a:solidFill>
                  <a:srgbClr val="FF0000"/>
                </a:solidFill>
                <a:uFill>
                  <a:solidFill>
                    <a:srgbClr val="FF0000"/>
                  </a:solidFill>
                </a:uFill>
                <a:latin typeface="Times New Roman"/>
                <a:cs typeface="Times New Roman"/>
              </a:rPr>
              <a:t>the</a:t>
            </a:r>
            <a:r>
              <a:rPr sz="1600" u="sng" spc="-60" dirty="0">
                <a:solidFill>
                  <a:srgbClr val="FF0000"/>
                </a:solidFill>
                <a:uFill>
                  <a:solidFill>
                    <a:srgbClr val="FF0000"/>
                  </a:solidFill>
                </a:uFill>
                <a:latin typeface="Times New Roman"/>
                <a:cs typeface="Times New Roman"/>
              </a:rPr>
              <a:t> </a:t>
            </a:r>
            <a:r>
              <a:rPr sz="1600" b="1" u="sng" spc="-60" dirty="0">
                <a:solidFill>
                  <a:srgbClr val="FF0000"/>
                </a:solidFill>
                <a:uFill>
                  <a:solidFill>
                    <a:srgbClr val="FF0000"/>
                  </a:solidFill>
                </a:uFill>
                <a:latin typeface="Times New Roman"/>
                <a:cs typeface="Times New Roman"/>
              </a:rPr>
              <a:t>information</a:t>
            </a:r>
            <a:r>
              <a:rPr sz="1600" u="sng" spc="-30" dirty="0">
                <a:solidFill>
                  <a:srgbClr val="FF0000"/>
                </a:solidFill>
                <a:uFill>
                  <a:solidFill>
                    <a:srgbClr val="FF0000"/>
                  </a:solidFill>
                </a:uFill>
                <a:latin typeface="Times New Roman"/>
                <a:cs typeface="Times New Roman"/>
              </a:rPr>
              <a:t> </a:t>
            </a:r>
            <a:r>
              <a:rPr sz="1600" b="1" u="sng" spc="-35" dirty="0">
                <a:solidFill>
                  <a:srgbClr val="FF0000"/>
                </a:solidFill>
                <a:uFill>
                  <a:solidFill>
                    <a:srgbClr val="FF0000"/>
                  </a:solidFill>
                </a:uFill>
                <a:latin typeface="Times New Roman"/>
                <a:cs typeface="Times New Roman"/>
              </a:rPr>
              <a:t>as</a:t>
            </a:r>
            <a:r>
              <a:rPr sz="1600" u="sng" spc="-70" dirty="0">
                <a:solidFill>
                  <a:srgbClr val="FF0000"/>
                </a:solidFill>
                <a:uFill>
                  <a:solidFill>
                    <a:srgbClr val="FF0000"/>
                  </a:solidFill>
                </a:uFill>
                <a:latin typeface="Times New Roman"/>
                <a:cs typeface="Times New Roman"/>
              </a:rPr>
              <a:t> </a:t>
            </a:r>
            <a:r>
              <a:rPr sz="1600" b="1" u="sng" spc="-35" dirty="0">
                <a:solidFill>
                  <a:srgbClr val="FF0000"/>
                </a:solidFill>
                <a:uFill>
                  <a:solidFill>
                    <a:srgbClr val="FF0000"/>
                  </a:solidFill>
                </a:uFill>
                <a:latin typeface="Times New Roman"/>
                <a:cs typeface="Times New Roman"/>
              </a:rPr>
              <a:t>on</a:t>
            </a:r>
            <a:r>
              <a:rPr sz="1600" u="sng" spc="-85" dirty="0">
                <a:solidFill>
                  <a:srgbClr val="FF0000"/>
                </a:solidFill>
                <a:uFill>
                  <a:solidFill>
                    <a:srgbClr val="FF0000"/>
                  </a:solidFill>
                </a:uFill>
                <a:latin typeface="Times New Roman"/>
                <a:cs typeface="Times New Roman"/>
              </a:rPr>
              <a:t> </a:t>
            </a:r>
            <a:r>
              <a:rPr sz="1600" b="1" u="sng" spc="-50" dirty="0">
                <a:solidFill>
                  <a:srgbClr val="FF0000"/>
                </a:solidFill>
                <a:uFill>
                  <a:solidFill>
                    <a:srgbClr val="FF0000"/>
                  </a:solidFill>
                </a:uFill>
                <a:latin typeface="Times New Roman"/>
                <a:cs typeface="Times New Roman"/>
              </a:rPr>
              <a:t>31st</a:t>
            </a:r>
            <a:r>
              <a:rPr sz="1600" u="sng" spc="-75" dirty="0">
                <a:solidFill>
                  <a:srgbClr val="FF0000"/>
                </a:solidFill>
                <a:uFill>
                  <a:solidFill>
                    <a:srgbClr val="FF0000"/>
                  </a:solidFill>
                </a:uFill>
                <a:latin typeface="Times New Roman"/>
                <a:cs typeface="Times New Roman"/>
              </a:rPr>
              <a:t> </a:t>
            </a:r>
            <a:r>
              <a:rPr sz="1600" b="1" u="sng" spc="-45" dirty="0">
                <a:solidFill>
                  <a:srgbClr val="FF0000"/>
                </a:solidFill>
                <a:uFill>
                  <a:solidFill>
                    <a:srgbClr val="FF0000"/>
                  </a:solidFill>
                </a:uFill>
                <a:latin typeface="Times New Roman"/>
                <a:cs typeface="Times New Roman"/>
              </a:rPr>
              <a:t>day</a:t>
            </a:r>
            <a:r>
              <a:rPr sz="1600" u="sng" spc="-75" dirty="0">
                <a:solidFill>
                  <a:srgbClr val="FF0000"/>
                </a:solidFill>
                <a:uFill>
                  <a:solidFill>
                    <a:srgbClr val="FF0000"/>
                  </a:solidFill>
                </a:uFill>
                <a:latin typeface="Times New Roman"/>
                <a:cs typeface="Times New Roman"/>
              </a:rPr>
              <a:t> </a:t>
            </a:r>
            <a:r>
              <a:rPr sz="1600" b="1" u="sng" spc="-40" dirty="0">
                <a:solidFill>
                  <a:srgbClr val="FF0000"/>
                </a:solidFill>
                <a:uFill>
                  <a:solidFill>
                    <a:srgbClr val="FF0000"/>
                  </a:solidFill>
                </a:uFill>
                <a:latin typeface="Times New Roman"/>
                <a:cs typeface="Times New Roman"/>
              </a:rPr>
              <a:t>of</a:t>
            </a:r>
            <a:r>
              <a:rPr sz="1600" u="sng" spc="-75" dirty="0">
                <a:solidFill>
                  <a:srgbClr val="FF0000"/>
                </a:solidFill>
                <a:uFill>
                  <a:solidFill>
                    <a:srgbClr val="FF0000"/>
                  </a:solidFill>
                </a:uFill>
                <a:latin typeface="Times New Roman"/>
                <a:cs typeface="Times New Roman"/>
              </a:rPr>
              <a:t> </a:t>
            </a:r>
            <a:r>
              <a:rPr sz="1600" b="1" u="sng" spc="-60" dirty="0">
                <a:solidFill>
                  <a:srgbClr val="FF0000"/>
                </a:solidFill>
                <a:uFill>
                  <a:solidFill>
                    <a:srgbClr val="FF0000"/>
                  </a:solidFill>
                </a:uFill>
                <a:latin typeface="Times New Roman"/>
                <a:cs typeface="Times New Roman"/>
              </a:rPr>
              <a:t>March,</a:t>
            </a:r>
            <a:r>
              <a:rPr sz="1600" u="sng" spc="-85" dirty="0">
                <a:solidFill>
                  <a:srgbClr val="FF0000"/>
                </a:solidFill>
                <a:uFill>
                  <a:solidFill>
                    <a:srgbClr val="FF0000"/>
                  </a:solidFill>
                </a:uFill>
                <a:latin typeface="Times New Roman"/>
                <a:cs typeface="Times New Roman"/>
              </a:rPr>
              <a:t> </a:t>
            </a:r>
            <a:r>
              <a:rPr sz="1600" b="1" u="sng" spc="-20" dirty="0">
                <a:solidFill>
                  <a:srgbClr val="FF0000"/>
                </a:solidFill>
                <a:uFill>
                  <a:solidFill>
                    <a:srgbClr val="FF0000"/>
                  </a:solidFill>
                </a:uFill>
                <a:latin typeface="Times New Roman"/>
                <a:cs typeface="Times New Roman"/>
              </a:rPr>
              <a:t>2026</a:t>
            </a:r>
            <a:endParaRPr sz="1600">
              <a:latin typeface="Times New Roman"/>
              <a:cs typeface="Times New Roman"/>
            </a:endParaRPr>
          </a:p>
        </p:txBody>
      </p:sp>
      <p:graphicFrame>
        <p:nvGraphicFramePr>
          <p:cNvPr id="3" name="object 3"/>
          <p:cNvGraphicFramePr>
            <a:graphicFrameLocks noGrp="1"/>
          </p:cNvGraphicFramePr>
          <p:nvPr/>
        </p:nvGraphicFramePr>
        <p:xfrm>
          <a:off x="392368" y="1239768"/>
          <a:ext cx="7981948" cy="4778375"/>
        </p:xfrm>
        <a:graphic>
          <a:graphicData uri="http://schemas.openxmlformats.org/drawingml/2006/table">
            <a:tbl>
              <a:tblPr firstRow="1" bandRow="1">
                <a:tableStyleId>{2D5ABB26-0587-4C30-8999-92F81FD0307C}</a:tableStyleId>
              </a:tblPr>
              <a:tblGrid>
                <a:gridCol w="431800">
                  <a:extLst>
                    <a:ext uri="{9D8B030D-6E8A-4147-A177-3AD203B41FA5}">
                      <a16:colId xmlns:a16="http://schemas.microsoft.com/office/drawing/2014/main" val="20000"/>
                    </a:ext>
                  </a:extLst>
                </a:gridCol>
                <a:gridCol w="648969">
                  <a:extLst>
                    <a:ext uri="{9D8B030D-6E8A-4147-A177-3AD203B41FA5}">
                      <a16:colId xmlns:a16="http://schemas.microsoft.com/office/drawing/2014/main" val="20001"/>
                    </a:ext>
                  </a:extLst>
                </a:gridCol>
                <a:gridCol w="5537200">
                  <a:extLst>
                    <a:ext uri="{9D8B030D-6E8A-4147-A177-3AD203B41FA5}">
                      <a16:colId xmlns:a16="http://schemas.microsoft.com/office/drawing/2014/main" val="20002"/>
                    </a:ext>
                  </a:extLst>
                </a:gridCol>
                <a:gridCol w="1363979">
                  <a:extLst>
                    <a:ext uri="{9D8B030D-6E8A-4147-A177-3AD203B41FA5}">
                      <a16:colId xmlns:a16="http://schemas.microsoft.com/office/drawing/2014/main" val="20003"/>
                    </a:ext>
                  </a:extLst>
                </a:gridCol>
              </a:tblGrid>
              <a:tr h="182245">
                <a:tc rowSpan="19">
                  <a:txBody>
                    <a:bodyPr/>
                    <a:lstStyle/>
                    <a:p>
                      <a:pPr marL="1585595">
                        <a:lnSpc>
                          <a:spcPct val="100000"/>
                        </a:lnSpc>
                        <a:spcBef>
                          <a:spcPts val="894"/>
                        </a:spcBef>
                      </a:pPr>
                      <a:r>
                        <a:rPr sz="1200" b="1" spc="-10" dirty="0">
                          <a:latin typeface="Times New Roman"/>
                          <a:cs typeface="Times New Roman"/>
                        </a:rPr>
                        <a:t>FINANCIAL</a:t>
                      </a:r>
                      <a:r>
                        <a:rPr sz="1200" spc="-30" dirty="0">
                          <a:latin typeface="Times New Roman"/>
                          <a:cs typeface="Times New Roman"/>
                        </a:rPr>
                        <a:t> </a:t>
                      </a:r>
                      <a:r>
                        <a:rPr sz="1200" b="1" spc="-10" dirty="0">
                          <a:latin typeface="Times New Roman"/>
                          <a:cs typeface="Times New Roman"/>
                        </a:rPr>
                        <a:t>PARTICULARS</a:t>
                      </a:r>
                      <a:endParaRPr sz="1200">
                        <a:latin typeface="Times New Roman"/>
                        <a:cs typeface="Times New Roman"/>
                      </a:endParaRPr>
                    </a:p>
                  </a:txBody>
                  <a:tcPr marL="0" marR="0" marT="113664" marB="0" vert="vert27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3">
                  <a:txBody>
                    <a:bodyPr/>
                    <a:lstStyle/>
                    <a:p>
                      <a:pPr marR="3175">
                        <a:lnSpc>
                          <a:spcPts val="1340"/>
                        </a:lnSpc>
                      </a:pPr>
                      <a:r>
                        <a:rPr sz="1200" b="1" spc="-10" dirty="0">
                          <a:latin typeface="Times New Roman"/>
                          <a:cs typeface="Times New Roman"/>
                        </a:rPr>
                        <a:t>FINANCIAL</a:t>
                      </a:r>
                      <a:r>
                        <a:rPr sz="1200" spc="-60" dirty="0">
                          <a:latin typeface="Times New Roman"/>
                          <a:cs typeface="Times New Roman"/>
                        </a:rPr>
                        <a:t> </a:t>
                      </a:r>
                      <a:r>
                        <a:rPr sz="1200" b="1" spc="-20" dirty="0">
                          <a:latin typeface="Times New Roman"/>
                          <a:cs typeface="Times New Roman"/>
                        </a:rPr>
                        <a:t>PARTICULARS</a:t>
                      </a:r>
                      <a:r>
                        <a:rPr sz="1200" spc="-5" dirty="0">
                          <a:latin typeface="Times New Roman"/>
                          <a:cs typeface="Times New Roman"/>
                        </a:rPr>
                        <a:t> </a:t>
                      </a:r>
                      <a:r>
                        <a:rPr sz="1200" b="1" spc="-10" dirty="0">
                          <a:latin typeface="Times New Roman"/>
                          <a:cs typeface="Times New Roman"/>
                        </a:rPr>
                        <a:t>OF</a:t>
                      </a:r>
                      <a:r>
                        <a:rPr sz="1200" spc="-45" dirty="0">
                          <a:latin typeface="Times New Roman"/>
                          <a:cs typeface="Times New Roman"/>
                        </a:rPr>
                        <a:t> </a:t>
                      </a:r>
                      <a:r>
                        <a:rPr sz="1200" b="1" dirty="0">
                          <a:latin typeface="Times New Roman"/>
                          <a:cs typeface="Times New Roman"/>
                        </a:rPr>
                        <a:t>THE</a:t>
                      </a:r>
                      <a:r>
                        <a:rPr sz="1200" spc="20" dirty="0">
                          <a:latin typeface="Times New Roman"/>
                          <a:cs typeface="Times New Roman"/>
                        </a:rPr>
                        <a:t> </a:t>
                      </a:r>
                      <a:r>
                        <a:rPr sz="1200" b="1" spc="-10" dirty="0">
                          <a:latin typeface="Times New Roman"/>
                          <a:cs typeface="Times New Roman"/>
                        </a:rPr>
                        <a:t>BUSINESS</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182245">
                <a:tc vMerge="1">
                  <a:txBody>
                    <a:bodyPr/>
                    <a:lstStyle/>
                    <a:p>
                      <a:endParaRPr/>
                    </a:p>
                  </a:txBody>
                  <a:tcPr marL="0" marR="0" marT="113664" marB="0" vert="vert27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3">
                  <a:txBody>
                    <a:bodyPr/>
                    <a:lstStyle/>
                    <a:p>
                      <a:pPr marR="3175">
                        <a:lnSpc>
                          <a:spcPts val="1340"/>
                        </a:lnSpc>
                      </a:pPr>
                      <a:r>
                        <a:rPr sz="1200" b="1" i="1" dirty="0">
                          <a:solidFill>
                            <a:srgbClr val="FF0000"/>
                          </a:solidFill>
                          <a:latin typeface="Times New Roman"/>
                          <a:cs typeface="Times New Roman"/>
                        </a:rPr>
                        <a:t>NOTE—</a:t>
                      </a:r>
                      <a:r>
                        <a:rPr sz="1200" b="1" i="1" spc="-15" dirty="0">
                          <a:solidFill>
                            <a:srgbClr val="FF0000"/>
                          </a:solidFill>
                          <a:latin typeface="Times New Roman"/>
                          <a:cs typeface="Times New Roman"/>
                        </a:rPr>
                        <a:t> </a:t>
                      </a:r>
                      <a:r>
                        <a:rPr sz="1200" b="1" i="1" dirty="0">
                          <a:solidFill>
                            <a:srgbClr val="FF0000"/>
                          </a:solidFill>
                          <a:latin typeface="Times New Roman"/>
                          <a:cs typeface="Times New Roman"/>
                        </a:rPr>
                        <a:t>For</a:t>
                      </a:r>
                      <a:r>
                        <a:rPr sz="1200" b="1" i="1" spc="-30" dirty="0">
                          <a:solidFill>
                            <a:srgbClr val="FF0000"/>
                          </a:solidFill>
                          <a:latin typeface="Times New Roman"/>
                          <a:cs typeface="Times New Roman"/>
                        </a:rPr>
                        <a:t> </a:t>
                      </a:r>
                      <a:r>
                        <a:rPr sz="1200" b="1" i="1" dirty="0">
                          <a:solidFill>
                            <a:srgbClr val="FF0000"/>
                          </a:solidFill>
                          <a:latin typeface="Times New Roman"/>
                          <a:cs typeface="Times New Roman"/>
                        </a:rPr>
                        <a:t>E11</a:t>
                      </a:r>
                      <a:r>
                        <a:rPr sz="1200" b="1" i="1" spc="-25" dirty="0">
                          <a:solidFill>
                            <a:srgbClr val="FF0000"/>
                          </a:solidFill>
                          <a:latin typeface="Times New Roman"/>
                          <a:cs typeface="Times New Roman"/>
                        </a:rPr>
                        <a:t> </a:t>
                      </a:r>
                      <a:r>
                        <a:rPr sz="1200" b="1" i="1" dirty="0">
                          <a:solidFill>
                            <a:srgbClr val="FF0000"/>
                          </a:solidFill>
                          <a:latin typeface="Times New Roman"/>
                          <a:cs typeface="Times New Roman"/>
                        </a:rPr>
                        <a:t>to</a:t>
                      </a:r>
                      <a:r>
                        <a:rPr sz="1200" b="1" i="1" spc="-15" dirty="0">
                          <a:solidFill>
                            <a:srgbClr val="FF0000"/>
                          </a:solidFill>
                          <a:latin typeface="Times New Roman"/>
                          <a:cs typeface="Times New Roman"/>
                        </a:rPr>
                        <a:t> </a:t>
                      </a:r>
                      <a:r>
                        <a:rPr sz="1200" b="1" i="1" dirty="0">
                          <a:solidFill>
                            <a:srgbClr val="FF0000"/>
                          </a:solidFill>
                          <a:latin typeface="Times New Roman"/>
                          <a:cs typeface="Times New Roman"/>
                        </a:rPr>
                        <a:t>E25</a:t>
                      </a:r>
                      <a:r>
                        <a:rPr sz="1200" b="1" i="1" spc="-15" dirty="0">
                          <a:solidFill>
                            <a:srgbClr val="FF0000"/>
                          </a:solidFill>
                          <a:latin typeface="Times New Roman"/>
                          <a:cs typeface="Times New Roman"/>
                        </a:rPr>
                        <a:t> </a:t>
                      </a:r>
                      <a:r>
                        <a:rPr sz="1200" b="1" i="1" dirty="0">
                          <a:solidFill>
                            <a:srgbClr val="FF0000"/>
                          </a:solidFill>
                          <a:latin typeface="Times New Roman"/>
                          <a:cs typeface="Times New Roman"/>
                        </a:rPr>
                        <a:t>furnish</a:t>
                      </a:r>
                      <a:r>
                        <a:rPr sz="1200" b="1" i="1" spc="-40" dirty="0">
                          <a:solidFill>
                            <a:srgbClr val="FF0000"/>
                          </a:solidFill>
                          <a:latin typeface="Times New Roman"/>
                          <a:cs typeface="Times New Roman"/>
                        </a:rPr>
                        <a:t> </a:t>
                      </a:r>
                      <a:r>
                        <a:rPr sz="1200" b="1" i="1" dirty="0">
                          <a:solidFill>
                            <a:srgbClr val="FF0000"/>
                          </a:solidFill>
                          <a:latin typeface="Times New Roman"/>
                          <a:cs typeface="Times New Roman"/>
                        </a:rPr>
                        <a:t>the</a:t>
                      </a:r>
                      <a:r>
                        <a:rPr sz="1200" b="1" i="1" spc="-20" dirty="0">
                          <a:solidFill>
                            <a:srgbClr val="FF0000"/>
                          </a:solidFill>
                          <a:latin typeface="Times New Roman"/>
                          <a:cs typeface="Times New Roman"/>
                        </a:rPr>
                        <a:t> </a:t>
                      </a:r>
                      <a:r>
                        <a:rPr sz="1200" b="1" i="1" dirty="0">
                          <a:solidFill>
                            <a:srgbClr val="FF0000"/>
                          </a:solidFill>
                          <a:latin typeface="Times New Roman"/>
                          <a:cs typeface="Times New Roman"/>
                        </a:rPr>
                        <a:t>information</a:t>
                      </a:r>
                      <a:r>
                        <a:rPr sz="1200" b="1" i="1" spc="-35" dirty="0">
                          <a:solidFill>
                            <a:srgbClr val="FF0000"/>
                          </a:solidFill>
                          <a:latin typeface="Times New Roman"/>
                          <a:cs typeface="Times New Roman"/>
                        </a:rPr>
                        <a:t> </a:t>
                      </a:r>
                      <a:r>
                        <a:rPr sz="1200" b="1" i="1" dirty="0">
                          <a:solidFill>
                            <a:srgbClr val="FF0000"/>
                          </a:solidFill>
                          <a:latin typeface="Times New Roman"/>
                          <a:cs typeface="Times New Roman"/>
                        </a:rPr>
                        <a:t>as</a:t>
                      </a:r>
                      <a:r>
                        <a:rPr sz="1200" b="1" i="1" spc="-20" dirty="0">
                          <a:solidFill>
                            <a:srgbClr val="FF0000"/>
                          </a:solidFill>
                          <a:latin typeface="Times New Roman"/>
                          <a:cs typeface="Times New Roman"/>
                        </a:rPr>
                        <a:t> </a:t>
                      </a:r>
                      <a:r>
                        <a:rPr sz="1200" b="1" i="1" dirty="0">
                          <a:solidFill>
                            <a:srgbClr val="FF0000"/>
                          </a:solidFill>
                          <a:latin typeface="Times New Roman"/>
                          <a:cs typeface="Times New Roman"/>
                        </a:rPr>
                        <a:t>on</a:t>
                      </a:r>
                      <a:r>
                        <a:rPr sz="1200" b="1" i="1" spc="-20" dirty="0">
                          <a:solidFill>
                            <a:srgbClr val="FF0000"/>
                          </a:solidFill>
                          <a:latin typeface="Times New Roman"/>
                          <a:cs typeface="Times New Roman"/>
                        </a:rPr>
                        <a:t> </a:t>
                      </a:r>
                      <a:r>
                        <a:rPr sz="1200" b="1" i="1" dirty="0">
                          <a:solidFill>
                            <a:srgbClr val="FF0000"/>
                          </a:solidFill>
                          <a:latin typeface="Times New Roman"/>
                          <a:cs typeface="Times New Roman"/>
                        </a:rPr>
                        <a:t>31st</a:t>
                      </a:r>
                      <a:r>
                        <a:rPr sz="1200" b="1" i="1" spc="-15" dirty="0">
                          <a:solidFill>
                            <a:srgbClr val="FF0000"/>
                          </a:solidFill>
                          <a:latin typeface="Times New Roman"/>
                          <a:cs typeface="Times New Roman"/>
                        </a:rPr>
                        <a:t> </a:t>
                      </a:r>
                      <a:r>
                        <a:rPr sz="1200" b="1" i="1" dirty="0">
                          <a:solidFill>
                            <a:srgbClr val="FF0000"/>
                          </a:solidFill>
                          <a:latin typeface="Times New Roman"/>
                          <a:cs typeface="Times New Roman"/>
                        </a:rPr>
                        <a:t>day</a:t>
                      </a:r>
                      <a:r>
                        <a:rPr sz="1200" b="1" i="1" spc="-20" dirty="0">
                          <a:solidFill>
                            <a:srgbClr val="FF0000"/>
                          </a:solidFill>
                          <a:latin typeface="Times New Roman"/>
                          <a:cs typeface="Times New Roman"/>
                        </a:rPr>
                        <a:t> </a:t>
                      </a:r>
                      <a:r>
                        <a:rPr sz="1200" b="1" i="1" dirty="0">
                          <a:solidFill>
                            <a:srgbClr val="FF0000"/>
                          </a:solidFill>
                          <a:latin typeface="Times New Roman"/>
                          <a:cs typeface="Times New Roman"/>
                        </a:rPr>
                        <a:t>of</a:t>
                      </a:r>
                      <a:r>
                        <a:rPr sz="1200" b="1" i="1" spc="-5" dirty="0">
                          <a:solidFill>
                            <a:srgbClr val="FF0000"/>
                          </a:solidFill>
                          <a:latin typeface="Times New Roman"/>
                          <a:cs typeface="Times New Roman"/>
                        </a:rPr>
                        <a:t> </a:t>
                      </a:r>
                      <a:r>
                        <a:rPr sz="1200" b="1" i="1" dirty="0">
                          <a:solidFill>
                            <a:srgbClr val="FF0000"/>
                          </a:solidFill>
                          <a:latin typeface="Times New Roman"/>
                          <a:cs typeface="Times New Roman"/>
                        </a:rPr>
                        <a:t>March,</a:t>
                      </a:r>
                      <a:r>
                        <a:rPr sz="1200" b="1" i="1" spc="-25" dirty="0">
                          <a:solidFill>
                            <a:srgbClr val="FF0000"/>
                          </a:solidFill>
                          <a:latin typeface="Times New Roman"/>
                          <a:cs typeface="Times New Roman"/>
                        </a:rPr>
                        <a:t> </a:t>
                      </a:r>
                      <a:r>
                        <a:rPr sz="1200" b="1" i="1" spc="-20" dirty="0">
                          <a:solidFill>
                            <a:srgbClr val="FF0000"/>
                          </a:solidFill>
                          <a:latin typeface="Times New Roman"/>
                          <a:cs typeface="Times New Roman"/>
                        </a:rPr>
                        <a:t>2026</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1"/>
                  </a:ext>
                </a:extLst>
              </a:tr>
              <a:tr h="240665">
                <a:tc vMerge="1">
                  <a:txBody>
                    <a:bodyPr/>
                    <a:lstStyle/>
                    <a:p>
                      <a:endParaRPr/>
                    </a:p>
                  </a:txBody>
                  <a:tcPr marL="0" marR="0" marT="113664" marB="0" vert="vert27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310"/>
                        </a:lnSpc>
                      </a:pPr>
                      <a:r>
                        <a:rPr sz="1200" b="1" spc="-25" dirty="0">
                          <a:latin typeface="Times New Roman"/>
                          <a:cs typeface="Times New Roman"/>
                        </a:rPr>
                        <a:t>E11</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145"/>
                        </a:spcBef>
                      </a:pPr>
                      <a:r>
                        <a:rPr sz="1200" b="1" dirty="0">
                          <a:latin typeface="Times New Roman"/>
                          <a:cs typeface="Times New Roman"/>
                        </a:rPr>
                        <a:t>Partners/</a:t>
                      </a:r>
                      <a:r>
                        <a:rPr sz="1200" spc="-25" dirty="0">
                          <a:latin typeface="Times New Roman"/>
                          <a:cs typeface="Times New Roman"/>
                        </a:rPr>
                        <a:t> </a:t>
                      </a:r>
                      <a:r>
                        <a:rPr sz="1200" b="1" dirty="0">
                          <a:latin typeface="Times New Roman"/>
                          <a:cs typeface="Times New Roman"/>
                        </a:rPr>
                        <a:t>members</a:t>
                      </a:r>
                      <a:r>
                        <a:rPr sz="1200" spc="-10" dirty="0">
                          <a:latin typeface="Times New Roman"/>
                          <a:cs typeface="Times New Roman"/>
                        </a:rPr>
                        <a:t> </a:t>
                      </a:r>
                      <a:r>
                        <a:rPr sz="1200" b="1" dirty="0">
                          <a:latin typeface="Times New Roman"/>
                          <a:cs typeface="Times New Roman"/>
                        </a:rPr>
                        <a:t>own</a:t>
                      </a:r>
                      <a:r>
                        <a:rPr sz="1200" spc="-75" dirty="0">
                          <a:latin typeface="Times New Roman"/>
                          <a:cs typeface="Times New Roman"/>
                        </a:rPr>
                        <a:t> </a:t>
                      </a:r>
                      <a:r>
                        <a:rPr sz="1200" b="1" spc="-10" dirty="0">
                          <a:latin typeface="Times New Roman"/>
                          <a:cs typeface="Times New Roman"/>
                        </a:rPr>
                        <a:t>capital</a:t>
                      </a:r>
                      <a:endParaRPr sz="1200">
                        <a:latin typeface="Times New Roman"/>
                        <a:cs typeface="Times New Roman"/>
                      </a:endParaRPr>
                    </a:p>
                  </a:txBody>
                  <a:tcPr marL="0" marR="0" marT="1841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3175">
                        <a:lnSpc>
                          <a:spcPct val="100000"/>
                        </a:lnSpc>
                      </a:pP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02"/>
                  </a:ext>
                </a:extLst>
              </a:tr>
              <a:tr h="231140">
                <a:tc vMerge="1">
                  <a:txBody>
                    <a:bodyPr/>
                    <a:lstStyle/>
                    <a:p>
                      <a:endParaRPr/>
                    </a:p>
                  </a:txBody>
                  <a:tcPr marL="0" marR="0" marT="113664" marB="0" vert="vert27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310"/>
                        </a:lnSpc>
                      </a:pPr>
                      <a:r>
                        <a:rPr sz="1200" b="1" spc="-25" dirty="0">
                          <a:latin typeface="Times New Roman"/>
                          <a:cs typeface="Times New Roman"/>
                        </a:rPr>
                        <a:t>E12</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105"/>
                        </a:spcBef>
                      </a:pPr>
                      <a:r>
                        <a:rPr sz="1200" b="1" dirty="0">
                          <a:latin typeface="Times New Roman"/>
                          <a:cs typeface="Times New Roman"/>
                        </a:rPr>
                        <a:t>Secured</a:t>
                      </a:r>
                      <a:r>
                        <a:rPr sz="1200" spc="-65" dirty="0">
                          <a:latin typeface="Times New Roman"/>
                          <a:cs typeface="Times New Roman"/>
                        </a:rPr>
                        <a:t> </a:t>
                      </a:r>
                      <a:r>
                        <a:rPr sz="1200" b="1" spc="-10" dirty="0">
                          <a:latin typeface="Times New Roman"/>
                          <a:cs typeface="Times New Roman"/>
                        </a:rPr>
                        <a:t>loans</a:t>
                      </a:r>
                      <a:endParaRPr sz="1200">
                        <a:latin typeface="Times New Roman"/>
                        <a:cs typeface="Times New Roman"/>
                      </a:endParaRPr>
                    </a:p>
                  </a:txBody>
                  <a:tcPr marL="0" marR="0" marT="1333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3175">
                        <a:lnSpc>
                          <a:spcPct val="100000"/>
                        </a:lnSpc>
                      </a:pP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03"/>
                  </a:ext>
                </a:extLst>
              </a:tr>
              <a:tr h="240665">
                <a:tc vMerge="1">
                  <a:txBody>
                    <a:bodyPr/>
                    <a:lstStyle/>
                    <a:p>
                      <a:endParaRPr/>
                    </a:p>
                  </a:txBody>
                  <a:tcPr marL="0" marR="0" marT="113664" marB="0" vert="vert27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310"/>
                        </a:lnSpc>
                      </a:pPr>
                      <a:r>
                        <a:rPr sz="1200" b="1" spc="-25" dirty="0">
                          <a:latin typeface="Times New Roman"/>
                          <a:cs typeface="Times New Roman"/>
                        </a:rPr>
                        <a:t>E13</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145"/>
                        </a:spcBef>
                      </a:pPr>
                      <a:r>
                        <a:rPr sz="1200" b="1" dirty="0">
                          <a:latin typeface="Times New Roman"/>
                          <a:cs typeface="Times New Roman"/>
                        </a:rPr>
                        <a:t>Unsecured</a:t>
                      </a:r>
                      <a:r>
                        <a:rPr sz="1200" spc="-60" dirty="0">
                          <a:latin typeface="Times New Roman"/>
                          <a:cs typeface="Times New Roman"/>
                        </a:rPr>
                        <a:t> </a:t>
                      </a:r>
                      <a:r>
                        <a:rPr sz="1200" b="1" spc="-20" dirty="0">
                          <a:latin typeface="Times New Roman"/>
                          <a:cs typeface="Times New Roman"/>
                        </a:rPr>
                        <a:t>loans</a:t>
                      </a:r>
                      <a:endParaRPr sz="1200">
                        <a:latin typeface="Times New Roman"/>
                        <a:cs typeface="Times New Roman"/>
                      </a:endParaRPr>
                    </a:p>
                  </a:txBody>
                  <a:tcPr marL="0" marR="0" marT="1841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3175">
                        <a:lnSpc>
                          <a:spcPct val="100000"/>
                        </a:lnSpc>
                      </a:pP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04"/>
                  </a:ext>
                </a:extLst>
              </a:tr>
              <a:tr h="250190">
                <a:tc vMerge="1">
                  <a:txBody>
                    <a:bodyPr/>
                    <a:lstStyle/>
                    <a:p>
                      <a:endParaRPr/>
                    </a:p>
                  </a:txBody>
                  <a:tcPr marL="0" marR="0" marT="113664" marB="0" vert="vert27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310"/>
                        </a:lnSpc>
                      </a:pPr>
                      <a:r>
                        <a:rPr sz="1200" b="1" spc="-25" dirty="0">
                          <a:latin typeface="Times New Roman"/>
                          <a:cs typeface="Times New Roman"/>
                        </a:rPr>
                        <a:t>E14</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185"/>
                        </a:spcBef>
                      </a:pPr>
                      <a:r>
                        <a:rPr sz="1200" b="1" spc="-10" dirty="0">
                          <a:latin typeface="Times New Roman"/>
                          <a:cs typeface="Times New Roman"/>
                        </a:rPr>
                        <a:t>Advances</a:t>
                      </a:r>
                      <a:endParaRPr sz="1200">
                        <a:latin typeface="Times New Roman"/>
                        <a:cs typeface="Times New Roman"/>
                      </a:endParaRPr>
                    </a:p>
                  </a:txBody>
                  <a:tcPr marL="0" marR="0" marT="2349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3175">
                        <a:lnSpc>
                          <a:spcPct val="100000"/>
                        </a:lnSpc>
                      </a:pP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05"/>
                  </a:ext>
                </a:extLst>
              </a:tr>
              <a:tr h="250190">
                <a:tc vMerge="1">
                  <a:txBody>
                    <a:bodyPr/>
                    <a:lstStyle/>
                    <a:p>
                      <a:endParaRPr/>
                    </a:p>
                  </a:txBody>
                  <a:tcPr marL="0" marR="0" marT="113664" marB="0" vert="vert27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35" algn="ctr">
                        <a:lnSpc>
                          <a:spcPts val="1310"/>
                        </a:lnSpc>
                      </a:pPr>
                      <a:r>
                        <a:rPr sz="1200" b="1" spc="-25" dirty="0">
                          <a:solidFill>
                            <a:srgbClr val="FF0000"/>
                          </a:solidFill>
                          <a:latin typeface="Times New Roman"/>
                          <a:cs typeface="Times New Roman"/>
                        </a:rPr>
                        <a:t>E15</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185"/>
                        </a:spcBef>
                      </a:pPr>
                      <a:r>
                        <a:rPr sz="1200" b="1" dirty="0">
                          <a:solidFill>
                            <a:srgbClr val="FF0000"/>
                          </a:solidFill>
                          <a:latin typeface="Times New Roman"/>
                          <a:cs typeface="Times New Roman"/>
                        </a:rPr>
                        <a:t>Sundry</a:t>
                      </a:r>
                      <a:r>
                        <a:rPr sz="1200" spc="-40" dirty="0">
                          <a:solidFill>
                            <a:srgbClr val="FF0000"/>
                          </a:solidFill>
                          <a:latin typeface="Times New Roman"/>
                          <a:cs typeface="Times New Roman"/>
                        </a:rPr>
                        <a:t> </a:t>
                      </a:r>
                      <a:r>
                        <a:rPr sz="1200" b="1" spc="-10" dirty="0">
                          <a:solidFill>
                            <a:srgbClr val="FF0000"/>
                          </a:solidFill>
                          <a:latin typeface="Times New Roman"/>
                          <a:cs typeface="Times New Roman"/>
                        </a:rPr>
                        <a:t>creditors</a:t>
                      </a:r>
                      <a:endParaRPr sz="1200">
                        <a:latin typeface="Times New Roman"/>
                        <a:cs typeface="Times New Roman"/>
                      </a:endParaRPr>
                    </a:p>
                  </a:txBody>
                  <a:tcPr marL="0" marR="0" marT="2349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3175">
                        <a:lnSpc>
                          <a:spcPct val="100000"/>
                        </a:lnSpc>
                      </a:pP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06"/>
                  </a:ext>
                </a:extLst>
              </a:tr>
              <a:tr h="250190">
                <a:tc vMerge="1">
                  <a:txBody>
                    <a:bodyPr/>
                    <a:lstStyle/>
                    <a:p>
                      <a:endParaRPr/>
                    </a:p>
                  </a:txBody>
                  <a:tcPr marL="0" marR="0" marT="113664" marB="0" vert="vert27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310"/>
                        </a:lnSpc>
                      </a:pPr>
                      <a:r>
                        <a:rPr sz="1200" b="1" spc="-25" dirty="0">
                          <a:latin typeface="Times New Roman"/>
                          <a:cs typeface="Times New Roman"/>
                        </a:rPr>
                        <a:t>E16</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185"/>
                        </a:spcBef>
                      </a:pPr>
                      <a:r>
                        <a:rPr sz="1200" b="1" dirty="0">
                          <a:latin typeface="Times New Roman"/>
                          <a:cs typeface="Times New Roman"/>
                        </a:rPr>
                        <a:t>Other</a:t>
                      </a:r>
                      <a:r>
                        <a:rPr sz="1200" spc="-50" dirty="0">
                          <a:latin typeface="Times New Roman"/>
                          <a:cs typeface="Times New Roman"/>
                        </a:rPr>
                        <a:t> </a:t>
                      </a:r>
                      <a:r>
                        <a:rPr sz="1200" b="1" spc="-10" dirty="0">
                          <a:latin typeface="Times New Roman"/>
                          <a:cs typeface="Times New Roman"/>
                        </a:rPr>
                        <a:t>liabilities</a:t>
                      </a:r>
                      <a:endParaRPr sz="1200">
                        <a:latin typeface="Times New Roman"/>
                        <a:cs typeface="Times New Roman"/>
                      </a:endParaRPr>
                    </a:p>
                  </a:txBody>
                  <a:tcPr marL="0" marR="0" marT="2349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3175">
                        <a:lnSpc>
                          <a:spcPct val="100000"/>
                        </a:lnSpc>
                      </a:pP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07"/>
                  </a:ext>
                </a:extLst>
              </a:tr>
              <a:tr h="250190">
                <a:tc vMerge="1">
                  <a:txBody>
                    <a:bodyPr/>
                    <a:lstStyle/>
                    <a:p>
                      <a:endParaRPr/>
                    </a:p>
                  </a:txBody>
                  <a:tcPr marL="0" marR="0" marT="113664" marB="0" vert="vert27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315"/>
                        </a:lnSpc>
                      </a:pPr>
                      <a:r>
                        <a:rPr sz="1200" b="1" spc="-25" dirty="0">
                          <a:latin typeface="Times New Roman"/>
                          <a:cs typeface="Times New Roman"/>
                        </a:rPr>
                        <a:t>E17</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185"/>
                        </a:spcBef>
                      </a:pPr>
                      <a:r>
                        <a:rPr sz="1200" b="1" spc="-20" dirty="0">
                          <a:latin typeface="Times New Roman"/>
                          <a:cs typeface="Times New Roman"/>
                        </a:rPr>
                        <a:t>Total</a:t>
                      </a:r>
                      <a:r>
                        <a:rPr sz="1200" spc="-30" dirty="0">
                          <a:latin typeface="Times New Roman"/>
                          <a:cs typeface="Times New Roman"/>
                        </a:rPr>
                        <a:t> </a:t>
                      </a:r>
                      <a:r>
                        <a:rPr sz="1200" b="1" dirty="0">
                          <a:latin typeface="Times New Roman"/>
                          <a:cs typeface="Times New Roman"/>
                        </a:rPr>
                        <a:t>capital</a:t>
                      </a:r>
                      <a:r>
                        <a:rPr sz="1200" spc="-25" dirty="0">
                          <a:latin typeface="Times New Roman"/>
                          <a:cs typeface="Times New Roman"/>
                        </a:rPr>
                        <a:t> </a:t>
                      </a:r>
                      <a:r>
                        <a:rPr sz="1200" b="1" dirty="0">
                          <a:latin typeface="Times New Roman"/>
                          <a:cs typeface="Times New Roman"/>
                        </a:rPr>
                        <a:t>and</a:t>
                      </a:r>
                      <a:r>
                        <a:rPr sz="1200" spc="-45" dirty="0">
                          <a:latin typeface="Times New Roman"/>
                          <a:cs typeface="Times New Roman"/>
                        </a:rPr>
                        <a:t> </a:t>
                      </a:r>
                      <a:r>
                        <a:rPr sz="1200" b="1" dirty="0">
                          <a:latin typeface="Times New Roman"/>
                          <a:cs typeface="Times New Roman"/>
                        </a:rPr>
                        <a:t>liabilities</a:t>
                      </a:r>
                      <a:r>
                        <a:rPr sz="1200" spc="-20" dirty="0">
                          <a:latin typeface="Times New Roman"/>
                          <a:cs typeface="Times New Roman"/>
                        </a:rPr>
                        <a:t> </a:t>
                      </a:r>
                      <a:r>
                        <a:rPr sz="1200" b="1" spc="-10" dirty="0">
                          <a:latin typeface="Times New Roman"/>
                          <a:cs typeface="Times New Roman"/>
                        </a:rPr>
                        <a:t>(E11+E12+E13+E14+E15+E16)</a:t>
                      </a:r>
                      <a:endParaRPr sz="1200">
                        <a:latin typeface="Times New Roman"/>
                        <a:cs typeface="Times New Roman"/>
                      </a:endParaRPr>
                    </a:p>
                  </a:txBody>
                  <a:tcPr marL="0" marR="0" marT="2349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r">
                        <a:lnSpc>
                          <a:spcPct val="100000"/>
                        </a:lnSpc>
                        <a:spcBef>
                          <a:spcPts val="185"/>
                        </a:spcBef>
                      </a:pPr>
                      <a:r>
                        <a:rPr sz="1200" spc="-50" dirty="0">
                          <a:solidFill>
                            <a:srgbClr val="0000FF"/>
                          </a:solidFill>
                          <a:latin typeface="Times New Roman"/>
                          <a:cs typeface="Times New Roman"/>
                        </a:rPr>
                        <a:t>0</a:t>
                      </a:r>
                      <a:endParaRPr sz="1200">
                        <a:latin typeface="Times New Roman"/>
                        <a:cs typeface="Times New Roman"/>
                      </a:endParaRPr>
                    </a:p>
                  </a:txBody>
                  <a:tcPr marL="0" marR="0" marT="2349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8"/>
                  </a:ext>
                </a:extLst>
              </a:tr>
              <a:tr h="250190">
                <a:tc vMerge="1">
                  <a:txBody>
                    <a:bodyPr/>
                    <a:lstStyle/>
                    <a:p>
                      <a:endParaRPr/>
                    </a:p>
                  </a:txBody>
                  <a:tcPr marL="0" marR="0" marT="113664" marB="0" vert="vert27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315"/>
                        </a:lnSpc>
                      </a:pPr>
                      <a:r>
                        <a:rPr sz="1200" b="1" spc="-25" dirty="0">
                          <a:latin typeface="Times New Roman"/>
                          <a:cs typeface="Times New Roman"/>
                        </a:rPr>
                        <a:t>E18</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185"/>
                        </a:spcBef>
                      </a:pPr>
                      <a:r>
                        <a:rPr sz="1200" b="1" dirty="0">
                          <a:latin typeface="Times New Roman"/>
                          <a:cs typeface="Times New Roman"/>
                        </a:rPr>
                        <a:t>Fixed</a:t>
                      </a:r>
                      <a:r>
                        <a:rPr sz="1200" spc="-35" dirty="0">
                          <a:latin typeface="Times New Roman"/>
                          <a:cs typeface="Times New Roman"/>
                        </a:rPr>
                        <a:t> </a:t>
                      </a:r>
                      <a:r>
                        <a:rPr sz="1200" b="1" spc="-10" dirty="0">
                          <a:latin typeface="Times New Roman"/>
                          <a:cs typeface="Times New Roman"/>
                        </a:rPr>
                        <a:t>assets</a:t>
                      </a:r>
                      <a:endParaRPr sz="1200">
                        <a:latin typeface="Times New Roman"/>
                        <a:cs typeface="Times New Roman"/>
                      </a:endParaRPr>
                    </a:p>
                  </a:txBody>
                  <a:tcPr marL="0" marR="0" marT="2349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3175">
                        <a:lnSpc>
                          <a:spcPct val="100000"/>
                        </a:lnSpc>
                      </a:pP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09"/>
                  </a:ext>
                </a:extLst>
              </a:tr>
              <a:tr h="333375">
                <a:tc vMerge="1">
                  <a:txBody>
                    <a:bodyPr/>
                    <a:lstStyle/>
                    <a:p>
                      <a:endParaRPr/>
                    </a:p>
                  </a:txBody>
                  <a:tcPr marL="0" marR="0" marT="113664" marB="0" vert="vert27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254"/>
                        </a:spcBef>
                      </a:pPr>
                      <a:r>
                        <a:rPr sz="1600" b="1" i="1" spc="-10" dirty="0">
                          <a:solidFill>
                            <a:srgbClr val="00AF50"/>
                          </a:solidFill>
                          <a:latin typeface="Times New Roman"/>
                          <a:cs typeface="Times New Roman"/>
                        </a:rPr>
                        <a:t>E18(a)</a:t>
                      </a:r>
                      <a:endParaRPr sz="1600">
                        <a:latin typeface="Times New Roman"/>
                        <a:cs typeface="Times New Roman"/>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254"/>
                        </a:spcBef>
                      </a:pPr>
                      <a:r>
                        <a:rPr sz="1600" b="1" i="1" spc="-10" dirty="0">
                          <a:solidFill>
                            <a:srgbClr val="00AF50"/>
                          </a:solidFill>
                          <a:latin typeface="Times New Roman"/>
                          <a:cs typeface="Times New Roman"/>
                        </a:rPr>
                        <a:t>Investments</a:t>
                      </a:r>
                      <a:endParaRPr sz="1600">
                        <a:latin typeface="Times New Roman"/>
                        <a:cs typeface="Times New Roman"/>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3175">
                        <a:lnSpc>
                          <a:spcPct val="100000"/>
                        </a:lnSpc>
                      </a:pP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10"/>
                  </a:ext>
                </a:extLst>
              </a:tr>
              <a:tr h="250190">
                <a:tc vMerge="1">
                  <a:txBody>
                    <a:bodyPr/>
                    <a:lstStyle/>
                    <a:p>
                      <a:endParaRPr/>
                    </a:p>
                  </a:txBody>
                  <a:tcPr marL="0" marR="0" marT="113664" marB="0" vert="vert27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315"/>
                        </a:lnSpc>
                      </a:pPr>
                      <a:r>
                        <a:rPr sz="1200" b="1" spc="-25" dirty="0">
                          <a:solidFill>
                            <a:srgbClr val="FF0000"/>
                          </a:solidFill>
                          <a:latin typeface="Times New Roman"/>
                          <a:cs typeface="Times New Roman"/>
                        </a:rPr>
                        <a:t>E19</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185"/>
                        </a:spcBef>
                      </a:pPr>
                      <a:r>
                        <a:rPr sz="1200" b="1" spc="-10" dirty="0">
                          <a:solidFill>
                            <a:srgbClr val="FF0000"/>
                          </a:solidFill>
                          <a:latin typeface="Times New Roman"/>
                          <a:cs typeface="Times New Roman"/>
                        </a:rPr>
                        <a:t>Inventories</a:t>
                      </a:r>
                      <a:endParaRPr sz="1200">
                        <a:latin typeface="Times New Roman"/>
                        <a:cs typeface="Times New Roman"/>
                      </a:endParaRPr>
                    </a:p>
                  </a:txBody>
                  <a:tcPr marL="0" marR="0" marT="2349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3175">
                        <a:lnSpc>
                          <a:spcPct val="100000"/>
                        </a:lnSpc>
                      </a:pP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11"/>
                  </a:ext>
                </a:extLst>
              </a:tr>
              <a:tr h="250190">
                <a:tc vMerge="1">
                  <a:txBody>
                    <a:bodyPr/>
                    <a:lstStyle/>
                    <a:p>
                      <a:endParaRPr/>
                    </a:p>
                  </a:txBody>
                  <a:tcPr marL="0" marR="0" marT="113664" marB="0" vert="vert27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315"/>
                        </a:lnSpc>
                      </a:pPr>
                      <a:r>
                        <a:rPr sz="1200" b="1" spc="-25" dirty="0">
                          <a:solidFill>
                            <a:srgbClr val="FF0000"/>
                          </a:solidFill>
                          <a:latin typeface="Times New Roman"/>
                          <a:cs typeface="Times New Roman"/>
                        </a:rPr>
                        <a:t>E20</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190"/>
                        </a:spcBef>
                      </a:pPr>
                      <a:r>
                        <a:rPr sz="1200" b="1" dirty="0">
                          <a:solidFill>
                            <a:srgbClr val="FF0000"/>
                          </a:solidFill>
                          <a:latin typeface="Times New Roman"/>
                          <a:cs typeface="Times New Roman"/>
                        </a:rPr>
                        <a:t>Sundry</a:t>
                      </a:r>
                      <a:r>
                        <a:rPr sz="1200" spc="-40" dirty="0">
                          <a:solidFill>
                            <a:srgbClr val="FF0000"/>
                          </a:solidFill>
                          <a:latin typeface="Times New Roman"/>
                          <a:cs typeface="Times New Roman"/>
                        </a:rPr>
                        <a:t> </a:t>
                      </a:r>
                      <a:r>
                        <a:rPr sz="1200" b="1" spc="-10" dirty="0">
                          <a:solidFill>
                            <a:srgbClr val="FF0000"/>
                          </a:solidFill>
                          <a:latin typeface="Times New Roman"/>
                          <a:cs typeface="Times New Roman"/>
                        </a:rPr>
                        <a:t>debtors</a:t>
                      </a:r>
                      <a:endParaRPr sz="1200">
                        <a:latin typeface="Times New Roman"/>
                        <a:cs typeface="Times New Roman"/>
                      </a:endParaRPr>
                    </a:p>
                  </a:txBody>
                  <a:tcPr marL="0" marR="0" marT="2413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3175">
                        <a:lnSpc>
                          <a:spcPct val="100000"/>
                        </a:lnSpc>
                      </a:pP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12"/>
                  </a:ext>
                </a:extLst>
              </a:tr>
              <a:tr h="250190">
                <a:tc vMerge="1">
                  <a:txBody>
                    <a:bodyPr/>
                    <a:lstStyle/>
                    <a:p>
                      <a:endParaRPr/>
                    </a:p>
                  </a:txBody>
                  <a:tcPr marL="0" marR="0" marT="113664" marB="0" vert="vert27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35" algn="ctr">
                        <a:lnSpc>
                          <a:spcPts val="1315"/>
                        </a:lnSpc>
                      </a:pPr>
                      <a:r>
                        <a:rPr sz="1200" b="1" spc="-25" dirty="0">
                          <a:solidFill>
                            <a:srgbClr val="FF0000"/>
                          </a:solidFill>
                          <a:latin typeface="Times New Roman"/>
                          <a:cs typeface="Times New Roman"/>
                        </a:rPr>
                        <a:t>E21</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190"/>
                        </a:spcBef>
                      </a:pPr>
                      <a:r>
                        <a:rPr sz="1200" b="1" dirty="0">
                          <a:solidFill>
                            <a:srgbClr val="FF0000"/>
                          </a:solidFill>
                          <a:latin typeface="Times New Roman"/>
                          <a:cs typeface="Times New Roman"/>
                        </a:rPr>
                        <a:t>Balance</a:t>
                      </a:r>
                      <a:r>
                        <a:rPr sz="1200" spc="-15" dirty="0">
                          <a:solidFill>
                            <a:srgbClr val="FF0000"/>
                          </a:solidFill>
                          <a:latin typeface="Times New Roman"/>
                          <a:cs typeface="Times New Roman"/>
                        </a:rPr>
                        <a:t> </a:t>
                      </a:r>
                      <a:r>
                        <a:rPr sz="1200" b="1" dirty="0">
                          <a:solidFill>
                            <a:srgbClr val="FF0000"/>
                          </a:solidFill>
                          <a:latin typeface="Times New Roman"/>
                          <a:cs typeface="Times New Roman"/>
                        </a:rPr>
                        <a:t>with</a:t>
                      </a:r>
                      <a:r>
                        <a:rPr sz="1200" spc="-40" dirty="0">
                          <a:solidFill>
                            <a:srgbClr val="FF0000"/>
                          </a:solidFill>
                          <a:latin typeface="Times New Roman"/>
                          <a:cs typeface="Times New Roman"/>
                        </a:rPr>
                        <a:t> </a:t>
                      </a:r>
                      <a:r>
                        <a:rPr sz="1200" b="1" spc="-20" dirty="0">
                          <a:solidFill>
                            <a:srgbClr val="FF0000"/>
                          </a:solidFill>
                          <a:latin typeface="Times New Roman"/>
                          <a:cs typeface="Times New Roman"/>
                        </a:rPr>
                        <a:t>banks</a:t>
                      </a:r>
                      <a:endParaRPr sz="1200">
                        <a:latin typeface="Times New Roman"/>
                        <a:cs typeface="Times New Roman"/>
                      </a:endParaRPr>
                    </a:p>
                  </a:txBody>
                  <a:tcPr marL="0" marR="0" marT="2413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3175">
                        <a:lnSpc>
                          <a:spcPct val="100000"/>
                        </a:lnSpc>
                      </a:pP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13"/>
                  </a:ext>
                </a:extLst>
              </a:tr>
              <a:tr h="250190">
                <a:tc vMerge="1">
                  <a:txBody>
                    <a:bodyPr/>
                    <a:lstStyle/>
                    <a:p>
                      <a:endParaRPr/>
                    </a:p>
                  </a:txBody>
                  <a:tcPr marL="0" marR="0" marT="113664" marB="0" vert="vert27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315"/>
                        </a:lnSpc>
                      </a:pPr>
                      <a:r>
                        <a:rPr sz="1200" b="1" spc="-25" dirty="0">
                          <a:solidFill>
                            <a:srgbClr val="FF0000"/>
                          </a:solidFill>
                          <a:latin typeface="Times New Roman"/>
                          <a:cs typeface="Times New Roman"/>
                        </a:rPr>
                        <a:t>E22</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185"/>
                        </a:spcBef>
                      </a:pPr>
                      <a:r>
                        <a:rPr sz="1200" b="1" spc="-10" dirty="0">
                          <a:solidFill>
                            <a:srgbClr val="FF0000"/>
                          </a:solidFill>
                          <a:latin typeface="Times New Roman"/>
                          <a:cs typeface="Times New Roman"/>
                        </a:rPr>
                        <a:t>Cash-in-</a:t>
                      </a:r>
                      <a:r>
                        <a:rPr sz="1200" b="1" spc="-20" dirty="0">
                          <a:solidFill>
                            <a:srgbClr val="FF0000"/>
                          </a:solidFill>
                          <a:latin typeface="Times New Roman"/>
                          <a:cs typeface="Times New Roman"/>
                        </a:rPr>
                        <a:t>hand</a:t>
                      </a:r>
                      <a:endParaRPr sz="1200">
                        <a:latin typeface="Times New Roman"/>
                        <a:cs typeface="Times New Roman"/>
                      </a:endParaRPr>
                    </a:p>
                  </a:txBody>
                  <a:tcPr marL="0" marR="0" marT="2349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3175">
                        <a:lnSpc>
                          <a:spcPct val="100000"/>
                        </a:lnSpc>
                      </a:pP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14"/>
                  </a:ext>
                </a:extLst>
              </a:tr>
              <a:tr h="250190">
                <a:tc vMerge="1">
                  <a:txBody>
                    <a:bodyPr/>
                    <a:lstStyle/>
                    <a:p>
                      <a:endParaRPr/>
                    </a:p>
                  </a:txBody>
                  <a:tcPr marL="0" marR="0" marT="113664" marB="0" vert="vert27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315"/>
                        </a:lnSpc>
                      </a:pPr>
                      <a:r>
                        <a:rPr sz="1200" b="1" spc="-25" dirty="0">
                          <a:latin typeface="Times New Roman"/>
                          <a:cs typeface="Times New Roman"/>
                        </a:rPr>
                        <a:t>E23</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185"/>
                        </a:spcBef>
                      </a:pPr>
                      <a:r>
                        <a:rPr sz="1200" b="1" dirty="0">
                          <a:latin typeface="Times New Roman"/>
                          <a:cs typeface="Times New Roman"/>
                        </a:rPr>
                        <a:t>Loans</a:t>
                      </a:r>
                      <a:r>
                        <a:rPr sz="1200" spc="-40" dirty="0">
                          <a:latin typeface="Times New Roman"/>
                          <a:cs typeface="Times New Roman"/>
                        </a:rPr>
                        <a:t> </a:t>
                      </a:r>
                      <a:r>
                        <a:rPr sz="1200" b="1" dirty="0">
                          <a:latin typeface="Times New Roman"/>
                          <a:cs typeface="Times New Roman"/>
                        </a:rPr>
                        <a:t>and</a:t>
                      </a:r>
                      <a:r>
                        <a:rPr sz="1200" spc="-25" dirty="0">
                          <a:latin typeface="Times New Roman"/>
                          <a:cs typeface="Times New Roman"/>
                        </a:rPr>
                        <a:t> </a:t>
                      </a:r>
                      <a:r>
                        <a:rPr sz="1200" b="1" spc="-10" dirty="0">
                          <a:latin typeface="Times New Roman"/>
                          <a:cs typeface="Times New Roman"/>
                        </a:rPr>
                        <a:t>advances</a:t>
                      </a:r>
                      <a:endParaRPr sz="1200">
                        <a:latin typeface="Times New Roman"/>
                        <a:cs typeface="Times New Roman"/>
                      </a:endParaRPr>
                    </a:p>
                  </a:txBody>
                  <a:tcPr marL="0" marR="0" marT="2349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3175">
                        <a:lnSpc>
                          <a:spcPct val="100000"/>
                        </a:lnSpc>
                      </a:pP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15"/>
                  </a:ext>
                </a:extLst>
              </a:tr>
              <a:tr h="250190">
                <a:tc vMerge="1">
                  <a:txBody>
                    <a:bodyPr/>
                    <a:lstStyle/>
                    <a:p>
                      <a:endParaRPr/>
                    </a:p>
                  </a:txBody>
                  <a:tcPr marL="0" marR="0" marT="113664" marB="0" vert="vert27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315"/>
                        </a:lnSpc>
                      </a:pPr>
                      <a:r>
                        <a:rPr sz="1200" b="1" spc="-25" dirty="0">
                          <a:latin typeface="Times New Roman"/>
                          <a:cs typeface="Times New Roman"/>
                        </a:rPr>
                        <a:t>E24</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190"/>
                        </a:spcBef>
                      </a:pPr>
                      <a:r>
                        <a:rPr sz="1200" b="1" spc="-10" dirty="0">
                          <a:latin typeface="Times New Roman"/>
                          <a:cs typeface="Times New Roman"/>
                        </a:rPr>
                        <a:t>Other</a:t>
                      </a:r>
                      <a:r>
                        <a:rPr sz="1200" spc="-60" dirty="0">
                          <a:latin typeface="Times New Roman"/>
                          <a:cs typeface="Times New Roman"/>
                        </a:rPr>
                        <a:t> </a:t>
                      </a:r>
                      <a:r>
                        <a:rPr sz="1200" b="1" spc="-10" dirty="0">
                          <a:latin typeface="Times New Roman"/>
                          <a:cs typeface="Times New Roman"/>
                        </a:rPr>
                        <a:t>Assets</a:t>
                      </a:r>
                      <a:endParaRPr sz="1200">
                        <a:latin typeface="Times New Roman"/>
                        <a:cs typeface="Times New Roman"/>
                      </a:endParaRPr>
                    </a:p>
                  </a:txBody>
                  <a:tcPr marL="0" marR="0" marT="2413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3175">
                        <a:lnSpc>
                          <a:spcPct val="100000"/>
                        </a:lnSpc>
                      </a:pP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16"/>
                  </a:ext>
                </a:extLst>
              </a:tr>
              <a:tr h="250190">
                <a:tc vMerge="1">
                  <a:txBody>
                    <a:bodyPr/>
                    <a:lstStyle/>
                    <a:p>
                      <a:endParaRPr/>
                    </a:p>
                  </a:txBody>
                  <a:tcPr marL="0" marR="0" marT="113664" marB="0" vert="vert27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315"/>
                        </a:lnSpc>
                      </a:pPr>
                      <a:r>
                        <a:rPr sz="1200" b="1" spc="-25" dirty="0">
                          <a:latin typeface="Times New Roman"/>
                          <a:cs typeface="Times New Roman"/>
                        </a:rPr>
                        <a:t>E25</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190"/>
                        </a:spcBef>
                      </a:pPr>
                      <a:r>
                        <a:rPr sz="1200" b="1" spc="-20" dirty="0">
                          <a:latin typeface="Times New Roman"/>
                          <a:cs typeface="Times New Roman"/>
                        </a:rPr>
                        <a:t>Total</a:t>
                      </a:r>
                      <a:r>
                        <a:rPr sz="1200" spc="-15" dirty="0">
                          <a:latin typeface="Times New Roman"/>
                          <a:cs typeface="Times New Roman"/>
                        </a:rPr>
                        <a:t> </a:t>
                      </a:r>
                      <a:r>
                        <a:rPr sz="1200" b="1" dirty="0">
                          <a:latin typeface="Times New Roman"/>
                          <a:cs typeface="Times New Roman"/>
                        </a:rPr>
                        <a:t>assets</a:t>
                      </a:r>
                      <a:r>
                        <a:rPr sz="1200" spc="-20" dirty="0">
                          <a:latin typeface="Times New Roman"/>
                          <a:cs typeface="Times New Roman"/>
                        </a:rPr>
                        <a:t> </a:t>
                      </a:r>
                      <a:r>
                        <a:rPr sz="1200" b="1" spc="-10" dirty="0">
                          <a:latin typeface="Times New Roman"/>
                          <a:cs typeface="Times New Roman"/>
                        </a:rPr>
                        <a:t>(E18+E18a+E19+E20+E21+E22+E23+E24)</a:t>
                      </a:r>
                      <a:endParaRPr sz="1200">
                        <a:latin typeface="Times New Roman"/>
                        <a:cs typeface="Times New Roman"/>
                      </a:endParaRPr>
                    </a:p>
                  </a:txBody>
                  <a:tcPr marL="0" marR="0" marT="2413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r">
                        <a:lnSpc>
                          <a:spcPct val="100000"/>
                        </a:lnSpc>
                        <a:spcBef>
                          <a:spcPts val="190"/>
                        </a:spcBef>
                      </a:pPr>
                      <a:r>
                        <a:rPr sz="1200" spc="-50" dirty="0">
                          <a:solidFill>
                            <a:srgbClr val="0000FF"/>
                          </a:solidFill>
                          <a:latin typeface="Times New Roman"/>
                          <a:cs typeface="Times New Roman"/>
                        </a:rPr>
                        <a:t>0</a:t>
                      </a:r>
                      <a:endParaRPr sz="1200">
                        <a:latin typeface="Times New Roman"/>
                        <a:cs typeface="Times New Roman"/>
                      </a:endParaRPr>
                    </a:p>
                  </a:txBody>
                  <a:tcPr marL="0" marR="0" marT="2413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17"/>
                  </a:ext>
                </a:extLst>
              </a:tr>
              <a:tr h="365760">
                <a:tc vMerge="1">
                  <a:txBody>
                    <a:bodyPr/>
                    <a:lstStyle/>
                    <a:p>
                      <a:endParaRPr/>
                    </a:p>
                  </a:txBody>
                  <a:tcPr marL="0" marR="0" marT="113664" marB="0" vert="vert27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3">
                  <a:txBody>
                    <a:bodyPr/>
                    <a:lstStyle/>
                    <a:p>
                      <a:pPr marR="3175">
                        <a:lnSpc>
                          <a:spcPct val="100000"/>
                        </a:lnSpc>
                        <a:spcBef>
                          <a:spcPts val="645"/>
                        </a:spcBef>
                      </a:pPr>
                      <a:r>
                        <a:rPr sz="1200" b="1" dirty="0">
                          <a:solidFill>
                            <a:srgbClr val="FF0000"/>
                          </a:solidFill>
                          <a:latin typeface="Times New Roman"/>
                          <a:cs typeface="Times New Roman"/>
                        </a:rPr>
                        <a:t>Note</a:t>
                      </a:r>
                      <a:r>
                        <a:rPr sz="1200" spc="-15" dirty="0">
                          <a:solidFill>
                            <a:srgbClr val="FF0000"/>
                          </a:solidFill>
                          <a:latin typeface="Times New Roman"/>
                          <a:cs typeface="Times New Roman"/>
                        </a:rPr>
                        <a:t> </a:t>
                      </a:r>
                      <a:r>
                        <a:rPr sz="1200" b="1" dirty="0">
                          <a:solidFill>
                            <a:srgbClr val="FF0000"/>
                          </a:solidFill>
                          <a:latin typeface="Times New Roman"/>
                          <a:cs typeface="Times New Roman"/>
                        </a:rPr>
                        <a:t>:</a:t>
                      </a:r>
                      <a:r>
                        <a:rPr sz="1200" spc="-15" dirty="0">
                          <a:solidFill>
                            <a:srgbClr val="FF0000"/>
                          </a:solidFill>
                          <a:latin typeface="Times New Roman"/>
                          <a:cs typeface="Times New Roman"/>
                        </a:rPr>
                        <a:t> </a:t>
                      </a:r>
                      <a:r>
                        <a:rPr sz="1200" b="1" dirty="0">
                          <a:solidFill>
                            <a:srgbClr val="FF0000"/>
                          </a:solidFill>
                          <a:latin typeface="Times New Roman"/>
                          <a:cs typeface="Times New Roman"/>
                        </a:rPr>
                        <a:t>E15,</a:t>
                      </a:r>
                      <a:r>
                        <a:rPr sz="1200" spc="-15" dirty="0">
                          <a:solidFill>
                            <a:srgbClr val="FF0000"/>
                          </a:solidFill>
                          <a:latin typeface="Times New Roman"/>
                          <a:cs typeface="Times New Roman"/>
                        </a:rPr>
                        <a:t> </a:t>
                      </a:r>
                      <a:r>
                        <a:rPr sz="1200" b="1" dirty="0">
                          <a:solidFill>
                            <a:srgbClr val="FF0000"/>
                          </a:solidFill>
                          <a:latin typeface="Times New Roman"/>
                          <a:cs typeface="Times New Roman"/>
                        </a:rPr>
                        <a:t>E19,</a:t>
                      </a:r>
                      <a:r>
                        <a:rPr sz="1200" spc="-20" dirty="0">
                          <a:solidFill>
                            <a:srgbClr val="FF0000"/>
                          </a:solidFill>
                          <a:latin typeface="Times New Roman"/>
                          <a:cs typeface="Times New Roman"/>
                        </a:rPr>
                        <a:t> </a:t>
                      </a:r>
                      <a:r>
                        <a:rPr sz="1200" b="1" dirty="0">
                          <a:solidFill>
                            <a:srgbClr val="FF0000"/>
                          </a:solidFill>
                          <a:latin typeface="Times New Roman"/>
                          <a:cs typeface="Times New Roman"/>
                        </a:rPr>
                        <a:t>E20,</a:t>
                      </a:r>
                      <a:r>
                        <a:rPr sz="1200" spc="-30" dirty="0">
                          <a:solidFill>
                            <a:srgbClr val="FF0000"/>
                          </a:solidFill>
                          <a:latin typeface="Times New Roman"/>
                          <a:cs typeface="Times New Roman"/>
                        </a:rPr>
                        <a:t> </a:t>
                      </a:r>
                      <a:r>
                        <a:rPr sz="1200" b="1" dirty="0">
                          <a:solidFill>
                            <a:srgbClr val="FF0000"/>
                          </a:solidFill>
                          <a:latin typeface="Times New Roman"/>
                          <a:cs typeface="Times New Roman"/>
                        </a:rPr>
                        <a:t>E21,E22</a:t>
                      </a:r>
                      <a:r>
                        <a:rPr sz="1200" spc="-15" dirty="0">
                          <a:solidFill>
                            <a:srgbClr val="FF0000"/>
                          </a:solidFill>
                          <a:latin typeface="Times New Roman"/>
                          <a:cs typeface="Times New Roman"/>
                        </a:rPr>
                        <a:t> </a:t>
                      </a:r>
                      <a:r>
                        <a:rPr sz="1200" b="1" dirty="0">
                          <a:solidFill>
                            <a:srgbClr val="FF0000"/>
                          </a:solidFill>
                          <a:latin typeface="Times New Roman"/>
                          <a:cs typeface="Times New Roman"/>
                        </a:rPr>
                        <a:t>are</a:t>
                      </a:r>
                      <a:r>
                        <a:rPr sz="1200" spc="-15" dirty="0">
                          <a:solidFill>
                            <a:srgbClr val="FF0000"/>
                          </a:solidFill>
                          <a:latin typeface="Times New Roman"/>
                          <a:cs typeface="Times New Roman"/>
                        </a:rPr>
                        <a:t> </a:t>
                      </a:r>
                      <a:r>
                        <a:rPr sz="1200" b="1" dirty="0">
                          <a:solidFill>
                            <a:srgbClr val="FF0000"/>
                          </a:solidFill>
                          <a:latin typeface="Times New Roman"/>
                          <a:cs typeface="Times New Roman"/>
                        </a:rPr>
                        <a:t>mandatory</a:t>
                      </a:r>
                      <a:r>
                        <a:rPr sz="1200" spc="-5" dirty="0">
                          <a:solidFill>
                            <a:srgbClr val="FF0000"/>
                          </a:solidFill>
                          <a:latin typeface="Times New Roman"/>
                          <a:cs typeface="Times New Roman"/>
                        </a:rPr>
                        <a:t> </a:t>
                      </a:r>
                      <a:r>
                        <a:rPr sz="1200" b="1" dirty="0">
                          <a:solidFill>
                            <a:srgbClr val="FF0000"/>
                          </a:solidFill>
                          <a:latin typeface="Times New Roman"/>
                          <a:cs typeface="Times New Roman"/>
                        </a:rPr>
                        <a:t>and</a:t>
                      </a:r>
                      <a:r>
                        <a:rPr sz="1200" spc="-25" dirty="0">
                          <a:solidFill>
                            <a:srgbClr val="FF0000"/>
                          </a:solidFill>
                          <a:latin typeface="Times New Roman"/>
                          <a:cs typeface="Times New Roman"/>
                        </a:rPr>
                        <a:t> </a:t>
                      </a:r>
                      <a:r>
                        <a:rPr sz="1200" b="1" dirty="0">
                          <a:solidFill>
                            <a:srgbClr val="FF0000"/>
                          </a:solidFill>
                          <a:latin typeface="Times New Roman"/>
                          <a:cs typeface="Times New Roman"/>
                        </a:rPr>
                        <a:t>others</a:t>
                      </a:r>
                      <a:r>
                        <a:rPr sz="1200" spc="-25" dirty="0">
                          <a:solidFill>
                            <a:srgbClr val="FF0000"/>
                          </a:solidFill>
                          <a:latin typeface="Times New Roman"/>
                          <a:cs typeface="Times New Roman"/>
                        </a:rPr>
                        <a:t> </a:t>
                      </a:r>
                      <a:r>
                        <a:rPr sz="1200" b="1" dirty="0">
                          <a:solidFill>
                            <a:srgbClr val="FF0000"/>
                          </a:solidFill>
                          <a:latin typeface="Times New Roman"/>
                          <a:cs typeface="Times New Roman"/>
                        </a:rPr>
                        <a:t>if</a:t>
                      </a:r>
                      <a:r>
                        <a:rPr sz="1200" spc="-5" dirty="0">
                          <a:solidFill>
                            <a:srgbClr val="FF0000"/>
                          </a:solidFill>
                          <a:latin typeface="Times New Roman"/>
                          <a:cs typeface="Times New Roman"/>
                        </a:rPr>
                        <a:t> </a:t>
                      </a:r>
                      <a:r>
                        <a:rPr sz="1200" b="1" spc="-10" dirty="0">
                          <a:solidFill>
                            <a:srgbClr val="FF0000"/>
                          </a:solidFill>
                          <a:latin typeface="Times New Roman"/>
                          <a:cs typeface="Times New Roman"/>
                        </a:rPr>
                        <a:t>available</a:t>
                      </a:r>
                      <a:endParaRPr sz="1200">
                        <a:latin typeface="Times New Roman"/>
                        <a:cs typeface="Times New Roman"/>
                      </a:endParaRPr>
                    </a:p>
                  </a:txBody>
                  <a:tcPr marL="0" marR="0" marT="8191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8"/>
                  </a:ext>
                </a:extLst>
              </a:tr>
            </a:tbl>
          </a:graphicData>
        </a:graphic>
      </p:graphicFrame>
      <p:sp>
        <p:nvSpPr>
          <p:cNvPr id="4" name="object 4"/>
          <p:cNvSpPr/>
          <p:nvPr/>
        </p:nvSpPr>
        <p:spPr>
          <a:xfrm>
            <a:off x="395543" y="6202614"/>
            <a:ext cx="7971155" cy="0"/>
          </a:xfrm>
          <a:custGeom>
            <a:avLst/>
            <a:gdLst/>
            <a:ahLst/>
            <a:cxnLst/>
            <a:rect l="l" t="t" r="r" b="b"/>
            <a:pathLst>
              <a:path w="7971155">
                <a:moveTo>
                  <a:pt x="0" y="0"/>
                </a:moveTo>
                <a:lnTo>
                  <a:pt x="7970576" y="0"/>
                </a:lnTo>
              </a:path>
            </a:pathLst>
          </a:custGeom>
          <a:ln w="12699">
            <a:solidFill>
              <a:srgbClr val="000000"/>
            </a:solidFill>
          </a:ln>
        </p:spPr>
        <p:txBody>
          <a:bodyPr wrap="square" lIns="0" tIns="0" rIns="0" bIns="0" rtlCol="0"/>
          <a:lstStyle/>
          <a:p>
            <a:endParaRPr/>
          </a:p>
        </p:txBody>
      </p:sp>
      <p:sp>
        <p:nvSpPr>
          <p:cNvPr id="6" name="object 6"/>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24</a:t>
            </a:fld>
            <a:endParaRPr spc="-25"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78473" y="-30350"/>
            <a:ext cx="7345680" cy="898525"/>
          </a:xfrm>
          <a:prstGeom prst="rect">
            <a:avLst/>
          </a:prstGeom>
        </p:spPr>
        <p:txBody>
          <a:bodyPr vert="horz" wrap="square" lIns="0" tIns="66675" rIns="0" bIns="0" rtlCol="0">
            <a:spAutoFit/>
          </a:bodyPr>
          <a:lstStyle/>
          <a:p>
            <a:pPr marL="12700" marR="5080" indent="-635">
              <a:lnSpc>
                <a:spcPct val="91700"/>
              </a:lnSpc>
              <a:spcBef>
                <a:spcPts val="525"/>
              </a:spcBef>
            </a:pPr>
            <a:r>
              <a:rPr sz="4300" i="1" u="sng" spc="-70" dirty="0">
                <a:solidFill>
                  <a:srgbClr val="FF0000"/>
                </a:solidFill>
                <a:uFill>
                  <a:solidFill>
                    <a:srgbClr val="FF0000"/>
                  </a:solidFill>
                </a:uFill>
                <a:latin typeface="Times New Roman"/>
                <a:cs typeface="Times New Roman"/>
              </a:rPr>
              <a:t>ITR-</a:t>
            </a:r>
            <a:r>
              <a:rPr sz="4300" i="1" u="sng" dirty="0">
                <a:solidFill>
                  <a:srgbClr val="FF0000"/>
                </a:solidFill>
                <a:uFill>
                  <a:solidFill>
                    <a:srgbClr val="FF0000"/>
                  </a:solidFill>
                </a:uFill>
                <a:latin typeface="Times New Roman"/>
                <a:cs typeface="Times New Roman"/>
              </a:rPr>
              <a:t>2</a:t>
            </a:r>
            <a:r>
              <a:rPr sz="4300" u="sng" spc="-20" dirty="0">
                <a:solidFill>
                  <a:srgbClr val="FF0000"/>
                </a:solidFill>
                <a:uFill>
                  <a:solidFill>
                    <a:srgbClr val="FF0000"/>
                  </a:solidFill>
                </a:uFill>
                <a:latin typeface="Times New Roman"/>
                <a:cs typeface="Times New Roman"/>
              </a:rPr>
              <a:t> </a:t>
            </a:r>
            <a:r>
              <a:rPr sz="4300" i="1" u="sng" spc="-60" dirty="0">
                <a:solidFill>
                  <a:srgbClr val="FF0000"/>
                </a:solidFill>
                <a:uFill>
                  <a:solidFill>
                    <a:srgbClr val="FF0000"/>
                  </a:solidFill>
                </a:uFill>
                <a:latin typeface="Times New Roman"/>
                <a:cs typeface="Times New Roman"/>
              </a:rPr>
              <a:t>:</a:t>
            </a:r>
            <a:r>
              <a:rPr sz="1600" b="1" spc="-60" dirty="0">
                <a:solidFill>
                  <a:srgbClr val="00AF50"/>
                </a:solidFill>
                <a:latin typeface="Times New Roman"/>
                <a:cs typeface="Times New Roman"/>
              </a:rPr>
              <a:t>[For</a:t>
            </a:r>
            <a:r>
              <a:rPr sz="1600" spc="-90" dirty="0">
                <a:solidFill>
                  <a:srgbClr val="00AF50"/>
                </a:solidFill>
                <a:latin typeface="Times New Roman"/>
                <a:cs typeface="Times New Roman"/>
              </a:rPr>
              <a:t> </a:t>
            </a:r>
            <a:r>
              <a:rPr sz="1600" b="1" spc="-55" dirty="0">
                <a:solidFill>
                  <a:srgbClr val="00AF50"/>
                </a:solidFill>
                <a:latin typeface="Times New Roman"/>
                <a:cs typeface="Times New Roman"/>
              </a:rPr>
              <a:t>Individuals</a:t>
            </a:r>
            <a:r>
              <a:rPr sz="1600" spc="-85" dirty="0">
                <a:solidFill>
                  <a:srgbClr val="00AF50"/>
                </a:solidFill>
                <a:latin typeface="Times New Roman"/>
                <a:cs typeface="Times New Roman"/>
              </a:rPr>
              <a:t> </a:t>
            </a:r>
            <a:r>
              <a:rPr sz="1600" b="1" spc="-40" dirty="0">
                <a:solidFill>
                  <a:srgbClr val="00AF50"/>
                </a:solidFill>
                <a:latin typeface="Times New Roman"/>
                <a:cs typeface="Times New Roman"/>
              </a:rPr>
              <a:t>and</a:t>
            </a:r>
            <a:r>
              <a:rPr sz="1600" spc="-95" dirty="0">
                <a:solidFill>
                  <a:srgbClr val="00AF50"/>
                </a:solidFill>
                <a:latin typeface="Times New Roman"/>
                <a:cs typeface="Times New Roman"/>
              </a:rPr>
              <a:t> </a:t>
            </a:r>
            <a:r>
              <a:rPr sz="1600" b="1" spc="-50" dirty="0">
                <a:solidFill>
                  <a:srgbClr val="00AF50"/>
                </a:solidFill>
                <a:latin typeface="Times New Roman"/>
                <a:cs typeface="Times New Roman"/>
              </a:rPr>
              <a:t>HUFs</a:t>
            </a:r>
            <a:r>
              <a:rPr sz="1600" spc="-60" dirty="0">
                <a:solidFill>
                  <a:srgbClr val="00AF50"/>
                </a:solidFill>
                <a:latin typeface="Times New Roman"/>
                <a:cs typeface="Times New Roman"/>
              </a:rPr>
              <a:t> </a:t>
            </a:r>
            <a:r>
              <a:rPr sz="1600" b="1" spc="-45" dirty="0">
                <a:solidFill>
                  <a:srgbClr val="00AF50"/>
                </a:solidFill>
                <a:latin typeface="Times New Roman"/>
                <a:cs typeface="Times New Roman"/>
              </a:rPr>
              <a:t>not</a:t>
            </a:r>
            <a:r>
              <a:rPr sz="1600" spc="-80" dirty="0">
                <a:solidFill>
                  <a:srgbClr val="00AF50"/>
                </a:solidFill>
                <a:latin typeface="Times New Roman"/>
                <a:cs typeface="Times New Roman"/>
              </a:rPr>
              <a:t> </a:t>
            </a:r>
            <a:r>
              <a:rPr sz="1600" b="1" spc="-55" dirty="0">
                <a:solidFill>
                  <a:srgbClr val="00AF50"/>
                </a:solidFill>
                <a:latin typeface="Times New Roman"/>
                <a:cs typeface="Times New Roman"/>
              </a:rPr>
              <a:t>having</a:t>
            </a:r>
            <a:r>
              <a:rPr sz="1600" spc="-80" dirty="0">
                <a:solidFill>
                  <a:srgbClr val="00AF50"/>
                </a:solidFill>
                <a:latin typeface="Times New Roman"/>
                <a:cs typeface="Times New Roman"/>
              </a:rPr>
              <a:t> </a:t>
            </a:r>
            <a:r>
              <a:rPr sz="1600" b="1" spc="-55" dirty="0">
                <a:solidFill>
                  <a:srgbClr val="00AF50"/>
                </a:solidFill>
                <a:latin typeface="Times New Roman"/>
                <a:cs typeface="Times New Roman"/>
              </a:rPr>
              <a:t>income</a:t>
            </a:r>
            <a:r>
              <a:rPr sz="1600" spc="-55" dirty="0">
                <a:solidFill>
                  <a:srgbClr val="00AF50"/>
                </a:solidFill>
                <a:latin typeface="Times New Roman"/>
                <a:cs typeface="Times New Roman"/>
              </a:rPr>
              <a:t> </a:t>
            </a:r>
            <a:r>
              <a:rPr sz="1600" b="1" spc="-60" dirty="0">
                <a:solidFill>
                  <a:srgbClr val="00AF50"/>
                </a:solidFill>
                <a:latin typeface="Times New Roman"/>
                <a:cs typeface="Times New Roman"/>
              </a:rPr>
              <a:t>from</a:t>
            </a:r>
            <a:r>
              <a:rPr sz="1600" spc="-65" dirty="0">
                <a:solidFill>
                  <a:srgbClr val="00AF50"/>
                </a:solidFill>
                <a:latin typeface="Times New Roman"/>
                <a:cs typeface="Times New Roman"/>
              </a:rPr>
              <a:t> </a:t>
            </a:r>
            <a:r>
              <a:rPr sz="1600" b="1" spc="-60" dirty="0">
                <a:solidFill>
                  <a:srgbClr val="00AF50"/>
                </a:solidFill>
                <a:latin typeface="Times New Roman"/>
                <a:cs typeface="Times New Roman"/>
              </a:rPr>
              <a:t>profits</a:t>
            </a:r>
            <a:r>
              <a:rPr sz="1600" spc="-75" dirty="0">
                <a:solidFill>
                  <a:srgbClr val="00AF50"/>
                </a:solidFill>
                <a:latin typeface="Times New Roman"/>
                <a:cs typeface="Times New Roman"/>
              </a:rPr>
              <a:t> </a:t>
            </a:r>
            <a:r>
              <a:rPr sz="1600" b="1" spc="-40" dirty="0">
                <a:solidFill>
                  <a:srgbClr val="00AF50"/>
                </a:solidFill>
                <a:latin typeface="Times New Roman"/>
                <a:cs typeface="Times New Roman"/>
              </a:rPr>
              <a:t>and</a:t>
            </a:r>
            <a:r>
              <a:rPr sz="1600" spc="-80" dirty="0">
                <a:solidFill>
                  <a:srgbClr val="00AF50"/>
                </a:solidFill>
                <a:latin typeface="Times New Roman"/>
                <a:cs typeface="Times New Roman"/>
              </a:rPr>
              <a:t> </a:t>
            </a:r>
            <a:r>
              <a:rPr sz="1600" b="1" spc="-50" dirty="0">
                <a:solidFill>
                  <a:srgbClr val="00AF50"/>
                </a:solidFill>
                <a:latin typeface="Times New Roman"/>
                <a:cs typeface="Times New Roman"/>
              </a:rPr>
              <a:t>gains</a:t>
            </a:r>
            <a:r>
              <a:rPr sz="1600" spc="-90" dirty="0">
                <a:solidFill>
                  <a:srgbClr val="00AF50"/>
                </a:solidFill>
                <a:latin typeface="Times New Roman"/>
                <a:cs typeface="Times New Roman"/>
              </a:rPr>
              <a:t> </a:t>
            </a:r>
            <a:r>
              <a:rPr sz="1600" b="1" spc="-25" dirty="0">
                <a:solidFill>
                  <a:srgbClr val="00AF50"/>
                </a:solidFill>
                <a:latin typeface="Times New Roman"/>
                <a:cs typeface="Times New Roman"/>
              </a:rPr>
              <a:t>of</a:t>
            </a:r>
            <a:r>
              <a:rPr sz="1600" spc="-25" dirty="0">
                <a:solidFill>
                  <a:srgbClr val="00AF50"/>
                </a:solidFill>
                <a:latin typeface="Times New Roman"/>
                <a:cs typeface="Times New Roman"/>
              </a:rPr>
              <a:t> </a:t>
            </a:r>
            <a:r>
              <a:rPr sz="1600" b="1" spc="-55" dirty="0">
                <a:solidFill>
                  <a:srgbClr val="00AF50"/>
                </a:solidFill>
                <a:latin typeface="Times New Roman"/>
                <a:cs typeface="Times New Roman"/>
              </a:rPr>
              <a:t>business</a:t>
            </a:r>
            <a:r>
              <a:rPr sz="1600" spc="-55" dirty="0">
                <a:solidFill>
                  <a:srgbClr val="00AF50"/>
                </a:solidFill>
                <a:latin typeface="Times New Roman"/>
                <a:cs typeface="Times New Roman"/>
              </a:rPr>
              <a:t> </a:t>
            </a:r>
            <a:r>
              <a:rPr sz="1600" b="1" spc="-40" dirty="0">
                <a:solidFill>
                  <a:srgbClr val="00AF50"/>
                </a:solidFill>
                <a:latin typeface="Times New Roman"/>
                <a:cs typeface="Times New Roman"/>
              </a:rPr>
              <a:t>or</a:t>
            </a:r>
            <a:r>
              <a:rPr sz="1600" spc="-100" dirty="0">
                <a:solidFill>
                  <a:srgbClr val="00AF50"/>
                </a:solidFill>
                <a:latin typeface="Times New Roman"/>
                <a:cs typeface="Times New Roman"/>
              </a:rPr>
              <a:t> </a:t>
            </a:r>
            <a:r>
              <a:rPr sz="1600" b="1" spc="-10" dirty="0">
                <a:solidFill>
                  <a:srgbClr val="00AF50"/>
                </a:solidFill>
                <a:latin typeface="Times New Roman"/>
                <a:cs typeface="Times New Roman"/>
              </a:rPr>
              <a:t>profession]</a:t>
            </a:r>
            <a:endParaRPr sz="1600">
              <a:latin typeface="Times New Roman"/>
              <a:cs typeface="Times New Roman"/>
            </a:endParaRPr>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25</a:t>
            </a:fld>
            <a:endParaRPr spc="-25" dirty="0"/>
          </a:p>
        </p:txBody>
      </p:sp>
      <p:sp>
        <p:nvSpPr>
          <p:cNvPr id="3" name="object 3"/>
          <p:cNvSpPr txBox="1"/>
          <p:nvPr/>
        </p:nvSpPr>
        <p:spPr>
          <a:xfrm>
            <a:off x="78739" y="754484"/>
            <a:ext cx="8086090" cy="2505710"/>
          </a:xfrm>
          <a:prstGeom prst="rect">
            <a:avLst/>
          </a:prstGeom>
        </p:spPr>
        <p:txBody>
          <a:bodyPr vert="horz" wrap="square" lIns="0" tIns="160020" rIns="0" bIns="0" rtlCol="0">
            <a:spAutoFit/>
          </a:bodyPr>
          <a:lstStyle/>
          <a:p>
            <a:pPr marL="12700">
              <a:lnSpc>
                <a:spcPct val="100000"/>
              </a:lnSpc>
              <a:spcBef>
                <a:spcPts val="1260"/>
              </a:spcBef>
            </a:pPr>
            <a:r>
              <a:rPr sz="2000" u="heavy" spc="-10" dirty="0">
                <a:solidFill>
                  <a:srgbClr val="FF0000"/>
                </a:solidFill>
                <a:uFill>
                  <a:solidFill>
                    <a:srgbClr val="444444"/>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Rule</a:t>
            </a:r>
            <a:r>
              <a:rPr sz="2000" u="sng" spc="-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12</a:t>
            </a:r>
            <a:r>
              <a:rPr sz="2000" u="sng" spc="-5"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Times New Roman"/>
                <a:cs typeface="Times New Roman"/>
              </a:rPr>
              <a:t>(1)(c)</a:t>
            </a:r>
            <a:endParaRPr sz="2000">
              <a:latin typeface="Times New Roman"/>
              <a:cs typeface="Times New Roman"/>
            </a:endParaRPr>
          </a:p>
          <a:p>
            <a:pPr marL="209550" indent="-209550">
              <a:lnSpc>
                <a:spcPct val="100000"/>
              </a:lnSpc>
              <a:spcBef>
                <a:spcPts val="1165"/>
              </a:spcBef>
              <a:buFont typeface="Times New Roman"/>
              <a:buAutoNum type="alphaLcParenR" startAt="3"/>
              <a:tabLst>
                <a:tab pos="209550" algn="l"/>
              </a:tabLst>
            </a:pPr>
            <a:r>
              <a:rPr sz="2000" u="sng" spc="-10" dirty="0">
                <a:solidFill>
                  <a:srgbClr val="444444"/>
                </a:solidFill>
                <a:uFill>
                  <a:solidFill>
                    <a:srgbClr val="444444"/>
                  </a:solidFill>
                </a:uFill>
                <a:latin typeface="Times New Roman"/>
                <a:cs typeface="Times New Roman"/>
              </a:rPr>
              <a:t> </a:t>
            </a:r>
            <a:r>
              <a:rPr sz="2000" b="1" i="1" u="sng" dirty="0">
                <a:solidFill>
                  <a:srgbClr val="444444"/>
                </a:solidFill>
                <a:uFill>
                  <a:solidFill>
                    <a:srgbClr val="444444"/>
                  </a:solidFill>
                </a:uFill>
                <a:latin typeface="Times New Roman"/>
                <a:cs typeface="Times New Roman"/>
              </a:rPr>
              <a:t>in</a:t>
            </a:r>
            <a:r>
              <a:rPr sz="2000" u="sng" spc="-15" dirty="0">
                <a:solidFill>
                  <a:srgbClr val="444444"/>
                </a:solidFill>
                <a:uFill>
                  <a:solidFill>
                    <a:srgbClr val="444444"/>
                  </a:solidFill>
                </a:uFill>
                <a:latin typeface="Times New Roman"/>
                <a:cs typeface="Times New Roman"/>
              </a:rPr>
              <a:t> </a:t>
            </a:r>
            <a:r>
              <a:rPr sz="2000" b="1" i="1" u="sng" dirty="0">
                <a:solidFill>
                  <a:srgbClr val="444444"/>
                </a:solidFill>
                <a:uFill>
                  <a:solidFill>
                    <a:srgbClr val="444444"/>
                  </a:solidFill>
                </a:uFill>
                <a:latin typeface="Times New Roman"/>
                <a:cs typeface="Times New Roman"/>
              </a:rPr>
              <a:t>the</a:t>
            </a:r>
            <a:r>
              <a:rPr sz="2000" u="sng" spc="-15" dirty="0">
                <a:solidFill>
                  <a:srgbClr val="444444"/>
                </a:solidFill>
                <a:uFill>
                  <a:solidFill>
                    <a:srgbClr val="444444"/>
                  </a:solidFill>
                </a:uFill>
                <a:latin typeface="Times New Roman"/>
                <a:cs typeface="Times New Roman"/>
              </a:rPr>
              <a:t> </a:t>
            </a:r>
            <a:r>
              <a:rPr sz="2000" b="1" i="1" u="sng" dirty="0">
                <a:solidFill>
                  <a:srgbClr val="444444"/>
                </a:solidFill>
                <a:uFill>
                  <a:solidFill>
                    <a:srgbClr val="444444"/>
                  </a:solidFill>
                </a:uFill>
                <a:latin typeface="Times New Roman"/>
                <a:cs typeface="Times New Roman"/>
              </a:rPr>
              <a:t>case</a:t>
            </a:r>
            <a:r>
              <a:rPr sz="2000" u="sng" spc="-5" dirty="0">
                <a:solidFill>
                  <a:srgbClr val="444444"/>
                </a:solidFill>
                <a:uFill>
                  <a:solidFill>
                    <a:srgbClr val="444444"/>
                  </a:solidFill>
                </a:uFill>
                <a:latin typeface="Times New Roman"/>
                <a:cs typeface="Times New Roman"/>
              </a:rPr>
              <a:t> </a:t>
            </a:r>
            <a:r>
              <a:rPr sz="2000" b="1" i="1" u="sng" spc="-25" dirty="0">
                <a:solidFill>
                  <a:srgbClr val="444444"/>
                </a:solidFill>
                <a:uFill>
                  <a:solidFill>
                    <a:srgbClr val="444444"/>
                  </a:solidFill>
                </a:uFill>
                <a:latin typeface="Times New Roman"/>
                <a:cs typeface="Times New Roman"/>
              </a:rPr>
              <a:t>of</a:t>
            </a:r>
            <a:endParaRPr sz="2000">
              <a:latin typeface="Times New Roman"/>
              <a:cs typeface="Times New Roman"/>
            </a:endParaRPr>
          </a:p>
          <a:p>
            <a:pPr marL="688340" lvl="1" indent="-204470">
              <a:lnSpc>
                <a:spcPts val="2280"/>
              </a:lnSpc>
              <a:spcBef>
                <a:spcPts val="155"/>
              </a:spcBef>
              <a:buClr>
                <a:srgbClr val="E48211"/>
              </a:buClr>
              <a:buSzPct val="95000"/>
              <a:buFont typeface="Wingdings"/>
              <a:buChar char=""/>
              <a:tabLst>
                <a:tab pos="688340" algn="l"/>
              </a:tabLst>
            </a:pPr>
            <a:r>
              <a:rPr sz="2000" dirty="0">
                <a:solidFill>
                  <a:srgbClr val="444444"/>
                </a:solidFill>
                <a:latin typeface="Times New Roman"/>
                <a:cs typeface="Times New Roman"/>
              </a:rPr>
              <a:t>a </a:t>
            </a:r>
            <a:r>
              <a:rPr sz="2000" b="1" i="1" u="sng" dirty="0">
                <a:solidFill>
                  <a:srgbClr val="FF0000"/>
                </a:solidFill>
                <a:uFill>
                  <a:solidFill>
                    <a:srgbClr val="FF0000"/>
                  </a:solidFill>
                </a:uFill>
                <a:latin typeface="Times New Roman"/>
                <a:cs typeface="Times New Roman"/>
              </a:rPr>
              <a:t>person</a:t>
            </a:r>
            <a:r>
              <a:rPr sz="2000" u="sng" spc="-3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being</a:t>
            </a:r>
            <a:r>
              <a:rPr sz="2000" u="sng" spc="-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an</a:t>
            </a:r>
            <a:r>
              <a:rPr sz="2000" u="sng" spc="-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individual</a:t>
            </a:r>
            <a:r>
              <a:rPr sz="2000" spc="-70" dirty="0">
                <a:solidFill>
                  <a:srgbClr val="FF0000"/>
                </a:solidFill>
                <a:latin typeface="Times New Roman"/>
                <a:cs typeface="Times New Roman"/>
              </a:rPr>
              <a:t> </a:t>
            </a:r>
            <a:r>
              <a:rPr sz="2000" dirty="0">
                <a:solidFill>
                  <a:srgbClr val="444444"/>
                </a:solidFill>
                <a:latin typeface="Times New Roman"/>
                <a:cs typeface="Times New Roman"/>
              </a:rPr>
              <a:t>not</a:t>
            </a:r>
            <a:r>
              <a:rPr sz="2000" spc="-30" dirty="0">
                <a:solidFill>
                  <a:srgbClr val="444444"/>
                </a:solidFill>
                <a:latin typeface="Times New Roman"/>
                <a:cs typeface="Times New Roman"/>
              </a:rPr>
              <a:t> </a:t>
            </a:r>
            <a:r>
              <a:rPr sz="2000" dirty="0">
                <a:solidFill>
                  <a:srgbClr val="444444"/>
                </a:solidFill>
                <a:latin typeface="Times New Roman"/>
                <a:cs typeface="Times New Roman"/>
              </a:rPr>
              <a:t>being</a:t>
            </a:r>
            <a:r>
              <a:rPr sz="2000" spc="-30" dirty="0">
                <a:solidFill>
                  <a:srgbClr val="444444"/>
                </a:solidFill>
                <a:latin typeface="Times New Roman"/>
                <a:cs typeface="Times New Roman"/>
              </a:rPr>
              <a:t> </a:t>
            </a:r>
            <a:r>
              <a:rPr sz="2000" dirty="0">
                <a:solidFill>
                  <a:srgbClr val="444444"/>
                </a:solidFill>
                <a:latin typeface="Times New Roman"/>
                <a:cs typeface="Times New Roman"/>
              </a:rPr>
              <a:t>an</a:t>
            </a:r>
            <a:r>
              <a:rPr sz="2000" spc="-10" dirty="0">
                <a:solidFill>
                  <a:srgbClr val="444444"/>
                </a:solidFill>
                <a:latin typeface="Times New Roman"/>
                <a:cs typeface="Times New Roman"/>
              </a:rPr>
              <a:t> </a:t>
            </a:r>
            <a:r>
              <a:rPr sz="2000" dirty="0">
                <a:solidFill>
                  <a:srgbClr val="444444"/>
                </a:solidFill>
                <a:latin typeface="Times New Roman"/>
                <a:cs typeface="Times New Roman"/>
              </a:rPr>
              <a:t>individual</a:t>
            </a:r>
            <a:r>
              <a:rPr sz="2000" spc="-40" dirty="0">
                <a:solidFill>
                  <a:srgbClr val="444444"/>
                </a:solidFill>
                <a:latin typeface="Times New Roman"/>
                <a:cs typeface="Times New Roman"/>
              </a:rPr>
              <a:t> </a:t>
            </a:r>
            <a:r>
              <a:rPr sz="2000" dirty="0">
                <a:solidFill>
                  <a:srgbClr val="444444"/>
                </a:solidFill>
                <a:latin typeface="Times New Roman"/>
                <a:cs typeface="Times New Roman"/>
              </a:rPr>
              <a:t>to</a:t>
            </a:r>
            <a:r>
              <a:rPr sz="2000" spc="-10" dirty="0">
                <a:solidFill>
                  <a:srgbClr val="444444"/>
                </a:solidFill>
                <a:latin typeface="Times New Roman"/>
                <a:cs typeface="Times New Roman"/>
              </a:rPr>
              <a:t> </a:t>
            </a:r>
            <a:r>
              <a:rPr sz="2000" dirty="0">
                <a:solidFill>
                  <a:srgbClr val="444444"/>
                </a:solidFill>
                <a:latin typeface="Times New Roman"/>
                <a:cs typeface="Times New Roman"/>
              </a:rPr>
              <a:t>whom</a:t>
            </a:r>
            <a:r>
              <a:rPr sz="2000" spc="-30" dirty="0">
                <a:solidFill>
                  <a:srgbClr val="444444"/>
                </a:solidFill>
                <a:latin typeface="Times New Roman"/>
                <a:cs typeface="Times New Roman"/>
              </a:rPr>
              <a:t> </a:t>
            </a:r>
            <a:r>
              <a:rPr sz="2000" dirty="0">
                <a:solidFill>
                  <a:srgbClr val="444444"/>
                </a:solidFill>
                <a:latin typeface="Times New Roman"/>
                <a:cs typeface="Times New Roman"/>
              </a:rPr>
              <a:t>clause</a:t>
            </a:r>
            <a:r>
              <a:rPr sz="2000" spc="-25" dirty="0">
                <a:solidFill>
                  <a:srgbClr val="444444"/>
                </a:solidFill>
                <a:latin typeface="Times New Roman"/>
                <a:cs typeface="Times New Roman"/>
              </a:rPr>
              <a:t> (a)</a:t>
            </a:r>
            <a:endParaRPr sz="2000">
              <a:latin typeface="Times New Roman"/>
              <a:cs typeface="Times New Roman"/>
            </a:endParaRPr>
          </a:p>
          <a:p>
            <a:pPr marL="670560">
              <a:lnSpc>
                <a:spcPts val="2280"/>
              </a:lnSpc>
            </a:pPr>
            <a:r>
              <a:rPr sz="2000" dirty="0">
                <a:solidFill>
                  <a:srgbClr val="444444"/>
                </a:solidFill>
                <a:latin typeface="Times New Roman"/>
                <a:cs typeface="Times New Roman"/>
              </a:rPr>
              <a:t>applies</a:t>
            </a:r>
            <a:r>
              <a:rPr sz="2000" spc="-40" dirty="0">
                <a:solidFill>
                  <a:srgbClr val="444444"/>
                </a:solidFill>
                <a:latin typeface="Times New Roman"/>
                <a:cs typeface="Times New Roman"/>
              </a:rPr>
              <a:t> </a:t>
            </a:r>
            <a:r>
              <a:rPr sz="2000" spc="-25" dirty="0">
                <a:solidFill>
                  <a:srgbClr val="444444"/>
                </a:solidFill>
                <a:latin typeface="Times New Roman"/>
                <a:cs typeface="Times New Roman"/>
              </a:rPr>
              <a:t>or</a:t>
            </a:r>
            <a:endParaRPr sz="2000">
              <a:latin typeface="Times New Roman"/>
              <a:cs typeface="Times New Roman"/>
            </a:endParaRPr>
          </a:p>
          <a:p>
            <a:pPr marL="670560" marR="525145" lvl="1" indent="-187325">
              <a:lnSpc>
                <a:spcPts val="2160"/>
              </a:lnSpc>
              <a:spcBef>
                <a:spcPts val="635"/>
              </a:spcBef>
              <a:buClr>
                <a:srgbClr val="E48211"/>
              </a:buClr>
              <a:buSzPct val="95000"/>
              <a:buFont typeface="Wingdings"/>
              <a:buChar char=""/>
              <a:tabLst>
                <a:tab pos="670560" algn="l"/>
                <a:tab pos="688340" algn="l"/>
              </a:tabLst>
            </a:pPr>
            <a:r>
              <a:rPr sz="2000" dirty="0">
                <a:solidFill>
                  <a:srgbClr val="444444"/>
                </a:solidFill>
                <a:latin typeface="Times New Roman"/>
                <a:cs typeface="Times New Roman"/>
              </a:rPr>
              <a:t>	a </a:t>
            </a:r>
            <a:r>
              <a:rPr sz="2000" b="1" i="1" u="sng" dirty="0">
                <a:solidFill>
                  <a:srgbClr val="FF0000"/>
                </a:solidFill>
                <a:uFill>
                  <a:solidFill>
                    <a:srgbClr val="FF0000"/>
                  </a:solidFill>
                </a:uFill>
                <a:latin typeface="Times New Roman"/>
                <a:cs typeface="Times New Roman"/>
              </a:rPr>
              <a:t>Hindu</a:t>
            </a:r>
            <a:r>
              <a:rPr sz="2000" u="sng" spc="-2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undivided</a:t>
            </a:r>
            <a:r>
              <a:rPr sz="2000" u="sng" spc="-2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family</a:t>
            </a:r>
            <a:r>
              <a:rPr sz="2000" u="sng" spc="-65" dirty="0">
                <a:solidFill>
                  <a:srgbClr val="FF0000"/>
                </a:solidFill>
                <a:uFill>
                  <a:solidFill>
                    <a:srgbClr val="FF0000"/>
                  </a:solidFill>
                </a:uFill>
                <a:latin typeface="Times New Roman"/>
                <a:cs typeface="Times New Roman"/>
              </a:rPr>
              <a:t> </a:t>
            </a:r>
            <a:r>
              <a:rPr sz="2000" dirty="0">
                <a:solidFill>
                  <a:srgbClr val="444444"/>
                </a:solidFill>
                <a:latin typeface="Times New Roman"/>
                <a:cs typeface="Times New Roman"/>
              </a:rPr>
              <a:t>where</a:t>
            </a:r>
            <a:r>
              <a:rPr sz="2000" spc="-20" dirty="0">
                <a:solidFill>
                  <a:srgbClr val="444444"/>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the</a:t>
            </a:r>
            <a:r>
              <a:rPr sz="2000" u="sng" spc="-1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total</a:t>
            </a:r>
            <a:r>
              <a:rPr sz="2000" u="sng" spc="-2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income</a:t>
            </a:r>
            <a:r>
              <a:rPr sz="2000" u="sng" spc="-3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does</a:t>
            </a:r>
            <a:r>
              <a:rPr sz="2000" u="sng" spc="-2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not</a:t>
            </a:r>
            <a:r>
              <a:rPr sz="2000" u="sng" spc="-10"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Times New Roman"/>
                <a:cs typeface="Times New Roman"/>
              </a:rPr>
              <a:t>include</a:t>
            </a:r>
            <a:r>
              <a:rPr sz="2000" spc="-10" dirty="0">
                <a:solidFill>
                  <a:srgbClr val="FF0000"/>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income</a:t>
            </a:r>
            <a:r>
              <a:rPr sz="2000" spc="-35" dirty="0">
                <a:solidFill>
                  <a:srgbClr val="FF0000"/>
                </a:solidFill>
                <a:latin typeface="Times New Roman"/>
                <a:cs typeface="Times New Roman"/>
              </a:rPr>
              <a:t> </a:t>
            </a:r>
            <a:r>
              <a:rPr sz="2000" i="1" dirty="0">
                <a:solidFill>
                  <a:srgbClr val="444444"/>
                </a:solidFill>
                <a:latin typeface="Times New Roman"/>
                <a:cs typeface="Times New Roman"/>
              </a:rPr>
              <a:t>under</a:t>
            </a:r>
            <a:r>
              <a:rPr sz="2000" spc="-30" dirty="0">
                <a:solidFill>
                  <a:srgbClr val="444444"/>
                </a:solidFill>
                <a:latin typeface="Times New Roman"/>
                <a:cs typeface="Times New Roman"/>
              </a:rPr>
              <a:t> </a:t>
            </a:r>
            <a:r>
              <a:rPr sz="2000" i="1" dirty="0">
                <a:solidFill>
                  <a:srgbClr val="444444"/>
                </a:solidFill>
                <a:latin typeface="Times New Roman"/>
                <a:cs typeface="Times New Roman"/>
              </a:rPr>
              <a:t>the</a:t>
            </a:r>
            <a:r>
              <a:rPr sz="2000" spc="-10" dirty="0">
                <a:solidFill>
                  <a:srgbClr val="444444"/>
                </a:solidFill>
                <a:latin typeface="Times New Roman"/>
                <a:cs typeface="Times New Roman"/>
              </a:rPr>
              <a:t> </a:t>
            </a:r>
            <a:r>
              <a:rPr sz="2000" i="1" dirty="0">
                <a:solidFill>
                  <a:srgbClr val="444444"/>
                </a:solidFill>
                <a:latin typeface="Times New Roman"/>
                <a:cs typeface="Times New Roman"/>
              </a:rPr>
              <a:t>head</a:t>
            </a:r>
            <a:r>
              <a:rPr sz="2000" spc="-25" dirty="0">
                <a:solidFill>
                  <a:srgbClr val="444444"/>
                </a:solidFill>
                <a:latin typeface="Times New Roman"/>
                <a:cs typeface="Times New Roman"/>
              </a:rPr>
              <a:t> </a:t>
            </a:r>
            <a:r>
              <a:rPr sz="2000" dirty="0">
                <a:solidFill>
                  <a:srgbClr val="444444"/>
                </a:solidFill>
                <a:latin typeface="Times New Roman"/>
                <a:cs typeface="Times New Roman"/>
              </a:rPr>
              <a:t>business</a:t>
            </a:r>
            <a:r>
              <a:rPr sz="2000" spc="-45" dirty="0">
                <a:solidFill>
                  <a:srgbClr val="444444"/>
                </a:solidFill>
                <a:latin typeface="Times New Roman"/>
                <a:cs typeface="Times New Roman"/>
              </a:rPr>
              <a:t> </a:t>
            </a:r>
            <a:r>
              <a:rPr sz="2000" dirty="0">
                <a:solidFill>
                  <a:srgbClr val="444444"/>
                </a:solidFill>
                <a:latin typeface="Times New Roman"/>
                <a:cs typeface="Times New Roman"/>
              </a:rPr>
              <a:t>or </a:t>
            </a:r>
            <a:r>
              <a:rPr sz="2000" spc="-10" dirty="0">
                <a:solidFill>
                  <a:srgbClr val="444444"/>
                </a:solidFill>
                <a:latin typeface="Times New Roman"/>
                <a:cs typeface="Times New Roman"/>
              </a:rPr>
              <a:t>profession,</a:t>
            </a:r>
            <a:endParaRPr sz="2000">
              <a:latin typeface="Times New Roman"/>
              <a:cs typeface="Times New Roman"/>
            </a:endParaRPr>
          </a:p>
          <a:p>
            <a:pPr marL="688340" lvl="1" indent="-205104">
              <a:lnSpc>
                <a:spcPct val="100000"/>
              </a:lnSpc>
              <a:spcBef>
                <a:spcPts val="325"/>
              </a:spcBef>
              <a:buClr>
                <a:srgbClr val="E48211"/>
              </a:buClr>
              <a:buSzPct val="95000"/>
              <a:buFont typeface="Wingdings"/>
              <a:buChar char=""/>
              <a:tabLst>
                <a:tab pos="688340" algn="l"/>
              </a:tabLst>
            </a:pPr>
            <a:r>
              <a:rPr sz="2000" dirty="0">
                <a:solidFill>
                  <a:srgbClr val="444444"/>
                </a:solidFill>
                <a:latin typeface="Times New Roman"/>
                <a:cs typeface="Times New Roman"/>
              </a:rPr>
              <a:t>be in</a:t>
            </a:r>
            <a:r>
              <a:rPr sz="2000" spc="5" dirty="0">
                <a:solidFill>
                  <a:srgbClr val="444444"/>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Form</a:t>
            </a:r>
            <a:r>
              <a:rPr sz="2000" u="sng" spc="-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No.</a:t>
            </a:r>
            <a:r>
              <a:rPr sz="2000" u="sng" spc="5" dirty="0">
                <a:solidFill>
                  <a:srgbClr val="FF0000"/>
                </a:solidFill>
                <a:uFill>
                  <a:solidFill>
                    <a:srgbClr val="FF0000"/>
                  </a:solidFill>
                </a:uFill>
                <a:latin typeface="Times New Roman"/>
                <a:cs typeface="Times New Roman"/>
              </a:rPr>
              <a:t> </a:t>
            </a:r>
            <a:r>
              <a:rPr sz="2000" b="1" i="1" u="sng" spc="-20" dirty="0">
                <a:solidFill>
                  <a:srgbClr val="FF0000"/>
                </a:solidFill>
                <a:uFill>
                  <a:solidFill>
                    <a:srgbClr val="FF0000"/>
                  </a:solidFill>
                </a:uFill>
                <a:latin typeface="Times New Roman"/>
                <a:cs typeface="Times New Roman"/>
              </a:rPr>
              <a:t>ITR-</a:t>
            </a:r>
            <a:r>
              <a:rPr sz="2000" b="1" i="1" u="sng" dirty="0">
                <a:solidFill>
                  <a:srgbClr val="FF0000"/>
                </a:solidFill>
                <a:uFill>
                  <a:solidFill>
                    <a:srgbClr val="FF0000"/>
                  </a:solidFill>
                </a:uFill>
                <a:latin typeface="Times New Roman"/>
                <a:cs typeface="Times New Roman"/>
              </a:rPr>
              <a:t>2</a:t>
            </a:r>
            <a:r>
              <a:rPr sz="2000" u="sng" spc="-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and</a:t>
            </a:r>
            <a:r>
              <a:rPr sz="2000" u="sng" spc="-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be</a:t>
            </a:r>
            <a:r>
              <a:rPr sz="2000" u="sng" spc="-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verified</a:t>
            </a:r>
            <a:r>
              <a:rPr sz="2000" u="sng" spc="-2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in</a:t>
            </a:r>
            <a:r>
              <a:rPr sz="2000" u="sng" spc="-1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the</a:t>
            </a:r>
            <a:r>
              <a:rPr sz="2000" u="sng" spc="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manner</a:t>
            </a:r>
            <a:r>
              <a:rPr sz="2000" u="sng" spc="-2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indicated</a:t>
            </a:r>
            <a:r>
              <a:rPr sz="2000" u="sng" spc="-35"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Times New Roman"/>
                <a:cs typeface="Times New Roman"/>
              </a:rPr>
              <a:t>therein</a:t>
            </a:r>
            <a:r>
              <a:rPr sz="2000" spc="-10" dirty="0">
                <a:solidFill>
                  <a:srgbClr val="444444"/>
                </a:solidFill>
                <a:latin typeface="Times New Roman"/>
                <a:cs typeface="Times New Roman"/>
              </a:rPr>
              <a:t>;</a:t>
            </a:r>
            <a:endParaRPr sz="2000">
              <a:latin typeface="Times New Roman"/>
              <a:cs typeface="Times New Roman"/>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173" y="6400800"/>
            <a:ext cx="9140825" cy="457200"/>
          </a:xfrm>
          <a:custGeom>
            <a:avLst/>
            <a:gdLst/>
            <a:ahLst/>
            <a:cxnLst/>
            <a:rect l="l" t="t" r="r" b="b"/>
            <a:pathLst>
              <a:path w="9140825" h="457200">
                <a:moveTo>
                  <a:pt x="9140829" y="0"/>
                </a:moveTo>
                <a:lnTo>
                  <a:pt x="0" y="0"/>
                </a:lnTo>
                <a:lnTo>
                  <a:pt x="0" y="457199"/>
                </a:lnTo>
                <a:lnTo>
                  <a:pt x="9140829" y="457199"/>
                </a:lnTo>
                <a:lnTo>
                  <a:pt x="9140829" y="0"/>
                </a:lnTo>
                <a:close/>
              </a:path>
            </a:pathLst>
          </a:custGeom>
          <a:solidFill>
            <a:srgbClr val="BC572C"/>
          </a:solidFill>
        </p:spPr>
        <p:txBody>
          <a:bodyPr wrap="square" lIns="0" tIns="0" rIns="0" bIns="0" rtlCol="0"/>
          <a:lstStyle/>
          <a:p>
            <a:endParaRPr/>
          </a:p>
        </p:txBody>
      </p:sp>
      <p:sp>
        <p:nvSpPr>
          <p:cNvPr id="3" name="object 3"/>
          <p:cNvSpPr txBox="1"/>
          <p:nvPr/>
        </p:nvSpPr>
        <p:spPr>
          <a:xfrm>
            <a:off x="402744" y="348439"/>
            <a:ext cx="4248785" cy="300355"/>
          </a:xfrm>
          <a:prstGeom prst="rect">
            <a:avLst/>
          </a:prstGeom>
        </p:spPr>
        <p:txBody>
          <a:bodyPr vert="horz" wrap="square" lIns="0" tIns="12700" rIns="0" bIns="0" rtlCol="0">
            <a:spAutoFit/>
          </a:bodyPr>
          <a:lstStyle/>
          <a:p>
            <a:pPr marL="12700">
              <a:lnSpc>
                <a:spcPct val="100000"/>
              </a:lnSpc>
              <a:spcBef>
                <a:spcPts val="100"/>
              </a:spcBef>
            </a:pPr>
            <a:r>
              <a:rPr sz="1800" b="1" spc="-60" dirty="0">
                <a:solidFill>
                  <a:srgbClr val="FF0000"/>
                </a:solidFill>
                <a:latin typeface="Calibri"/>
                <a:cs typeface="Calibri"/>
              </a:rPr>
              <a:t>ITR-</a:t>
            </a:r>
            <a:r>
              <a:rPr sz="1800" b="1" dirty="0">
                <a:solidFill>
                  <a:srgbClr val="FF0000"/>
                </a:solidFill>
                <a:latin typeface="Calibri"/>
                <a:cs typeface="Calibri"/>
              </a:rPr>
              <a:t>2</a:t>
            </a:r>
            <a:r>
              <a:rPr sz="1800" spc="-130" dirty="0">
                <a:solidFill>
                  <a:srgbClr val="FF0000"/>
                </a:solidFill>
                <a:latin typeface="Times New Roman"/>
                <a:cs typeface="Times New Roman"/>
              </a:rPr>
              <a:t> </a:t>
            </a:r>
            <a:r>
              <a:rPr sz="1800" b="1" spc="-50" dirty="0">
                <a:solidFill>
                  <a:srgbClr val="FF0000"/>
                </a:solidFill>
                <a:latin typeface="Calibri"/>
                <a:cs typeface="Calibri"/>
              </a:rPr>
              <a:t>for</a:t>
            </a:r>
            <a:r>
              <a:rPr sz="1800" spc="-114" dirty="0">
                <a:solidFill>
                  <a:srgbClr val="FF0000"/>
                </a:solidFill>
                <a:latin typeface="Times New Roman"/>
                <a:cs typeface="Times New Roman"/>
              </a:rPr>
              <a:t> </a:t>
            </a:r>
            <a:r>
              <a:rPr sz="1800" b="1" spc="-35" dirty="0">
                <a:solidFill>
                  <a:srgbClr val="FF0000"/>
                </a:solidFill>
                <a:latin typeface="Calibri"/>
                <a:cs typeface="Calibri"/>
              </a:rPr>
              <a:t>FY</a:t>
            </a:r>
            <a:r>
              <a:rPr sz="1800" spc="-105" dirty="0">
                <a:solidFill>
                  <a:srgbClr val="FF0000"/>
                </a:solidFill>
                <a:latin typeface="Times New Roman"/>
                <a:cs typeface="Times New Roman"/>
              </a:rPr>
              <a:t> </a:t>
            </a:r>
            <a:r>
              <a:rPr sz="1800" b="1" spc="-60" dirty="0">
                <a:solidFill>
                  <a:srgbClr val="FF0000"/>
                </a:solidFill>
                <a:latin typeface="Calibri"/>
                <a:cs typeface="Calibri"/>
              </a:rPr>
              <a:t>2025–</a:t>
            </a:r>
            <a:r>
              <a:rPr sz="1800" b="1" spc="-45" dirty="0">
                <a:solidFill>
                  <a:srgbClr val="FF0000"/>
                </a:solidFill>
                <a:latin typeface="Calibri"/>
                <a:cs typeface="Calibri"/>
              </a:rPr>
              <a:t>26:</a:t>
            </a:r>
            <a:r>
              <a:rPr sz="1800" spc="-135" dirty="0">
                <a:solidFill>
                  <a:srgbClr val="FF0000"/>
                </a:solidFill>
                <a:latin typeface="Times New Roman"/>
                <a:cs typeface="Times New Roman"/>
              </a:rPr>
              <a:t> </a:t>
            </a:r>
            <a:r>
              <a:rPr sz="1800" b="1" spc="-60" dirty="0">
                <a:solidFill>
                  <a:srgbClr val="FF0000"/>
                </a:solidFill>
                <a:latin typeface="Calibri"/>
                <a:cs typeface="Calibri"/>
              </a:rPr>
              <a:t>Key</a:t>
            </a:r>
            <a:r>
              <a:rPr sz="1800" spc="-125" dirty="0">
                <a:solidFill>
                  <a:srgbClr val="FF0000"/>
                </a:solidFill>
                <a:latin typeface="Times New Roman"/>
                <a:cs typeface="Times New Roman"/>
              </a:rPr>
              <a:t> </a:t>
            </a:r>
            <a:r>
              <a:rPr sz="1800" b="1" spc="-55" dirty="0">
                <a:solidFill>
                  <a:srgbClr val="FF0000"/>
                </a:solidFill>
                <a:latin typeface="Calibri"/>
                <a:cs typeface="Calibri"/>
              </a:rPr>
              <a:t>Updates</a:t>
            </a:r>
            <a:r>
              <a:rPr sz="1800" spc="-145" dirty="0">
                <a:solidFill>
                  <a:srgbClr val="FF0000"/>
                </a:solidFill>
                <a:latin typeface="Times New Roman"/>
                <a:cs typeface="Times New Roman"/>
              </a:rPr>
              <a:t> </a:t>
            </a:r>
            <a:r>
              <a:rPr sz="1800" b="1" spc="-40" dirty="0">
                <a:solidFill>
                  <a:srgbClr val="FF0000"/>
                </a:solidFill>
                <a:latin typeface="Calibri"/>
                <a:cs typeface="Calibri"/>
              </a:rPr>
              <a:t>and</a:t>
            </a:r>
            <a:r>
              <a:rPr sz="1800" spc="-135" dirty="0">
                <a:solidFill>
                  <a:srgbClr val="FF0000"/>
                </a:solidFill>
                <a:latin typeface="Times New Roman"/>
                <a:cs typeface="Times New Roman"/>
              </a:rPr>
              <a:t> </a:t>
            </a:r>
            <a:r>
              <a:rPr sz="1800" b="1" spc="-10" dirty="0">
                <a:solidFill>
                  <a:srgbClr val="FF0000"/>
                </a:solidFill>
                <a:latin typeface="Calibri"/>
                <a:cs typeface="Calibri"/>
              </a:rPr>
              <a:t>Changes</a:t>
            </a:r>
            <a:endParaRPr sz="1800">
              <a:latin typeface="Calibri"/>
              <a:cs typeface="Calibri"/>
            </a:endParaRPr>
          </a:p>
        </p:txBody>
      </p:sp>
      <p:sp>
        <p:nvSpPr>
          <p:cNvPr id="7" name="object 7"/>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26</a:t>
            </a:fld>
            <a:endParaRPr spc="-25" dirty="0"/>
          </a:p>
        </p:txBody>
      </p:sp>
      <p:sp>
        <p:nvSpPr>
          <p:cNvPr id="4" name="object 4" descr="$PPTXTitle"/>
          <p:cNvSpPr txBox="1">
            <a:spLocks noGrp="1"/>
          </p:cNvSpPr>
          <p:nvPr>
            <p:ph type="title"/>
          </p:nvPr>
        </p:nvSpPr>
        <p:spPr>
          <a:xfrm>
            <a:off x="78739" y="616079"/>
            <a:ext cx="8554720" cy="605790"/>
          </a:xfrm>
          <a:prstGeom prst="rect">
            <a:avLst/>
          </a:prstGeom>
        </p:spPr>
        <p:txBody>
          <a:bodyPr vert="horz" wrap="square" lIns="0" tIns="12700" rIns="0" bIns="0" rtlCol="0">
            <a:spAutoFit/>
          </a:bodyPr>
          <a:lstStyle/>
          <a:p>
            <a:pPr marL="12700">
              <a:lnSpc>
                <a:spcPts val="2280"/>
              </a:lnSpc>
              <a:spcBef>
                <a:spcPts val="100"/>
              </a:spcBef>
            </a:pPr>
            <a:r>
              <a:rPr sz="2000" dirty="0">
                <a:latin typeface="Calibri"/>
                <a:cs typeface="Calibri"/>
              </a:rPr>
              <a:t>The</a:t>
            </a:r>
            <a:r>
              <a:rPr sz="2000" spc="-120" dirty="0">
                <a:latin typeface="Times New Roman"/>
                <a:cs typeface="Times New Roman"/>
              </a:rPr>
              <a:t> </a:t>
            </a:r>
            <a:r>
              <a:rPr sz="2000" dirty="0">
                <a:latin typeface="Calibri"/>
                <a:cs typeface="Calibri"/>
              </a:rPr>
              <a:t>CBDT</a:t>
            </a:r>
            <a:r>
              <a:rPr sz="2000" spc="-110" dirty="0">
                <a:latin typeface="Times New Roman"/>
                <a:cs typeface="Times New Roman"/>
              </a:rPr>
              <a:t> </a:t>
            </a:r>
            <a:r>
              <a:rPr sz="2000" dirty="0">
                <a:latin typeface="Calibri"/>
                <a:cs typeface="Calibri"/>
              </a:rPr>
              <a:t>has</a:t>
            </a:r>
            <a:r>
              <a:rPr sz="2000" spc="-85" dirty="0">
                <a:latin typeface="Times New Roman"/>
                <a:cs typeface="Times New Roman"/>
              </a:rPr>
              <a:t> </a:t>
            </a:r>
            <a:r>
              <a:rPr sz="2000" dirty="0">
                <a:latin typeface="Calibri"/>
                <a:cs typeface="Calibri"/>
              </a:rPr>
              <a:t>made</a:t>
            </a:r>
            <a:r>
              <a:rPr sz="2000" spc="-90" dirty="0">
                <a:latin typeface="Times New Roman"/>
                <a:cs typeface="Times New Roman"/>
              </a:rPr>
              <a:t> </a:t>
            </a:r>
            <a:r>
              <a:rPr sz="2000" spc="-10" dirty="0">
                <a:latin typeface="Calibri"/>
                <a:cs typeface="Calibri"/>
              </a:rPr>
              <a:t>several</a:t>
            </a:r>
            <a:r>
              <a:rPr sz="2000" spc="-65" dirty="0">
                <a:latin typeface="Times New Roman"/>
                <a:cs typeface="Times New Roman"/>
              </a:rPr>
              <a:t> </a:t>
            </a:r>
            <a:r>
              <a:rPr sz="2000" dirty="0">
                <a:latin typeface="Calibri"/>
                <a:cs typeface="Calibri"/>
              </a:rPr>
              <a:t>notable</a:t>
            </a:r>
            <a:r>
              <a:rPr sz="2000" spc="-85" dirty="0">
                <a:latin typeface="Times New Roman"/>
                <a:cs typeface="Times New Roman"/>
              </a:rPr>
              <a:t> </a:t>
            </a:r>
            <a:r>
              <a:rPr sz="2000" spc="-10" dirty="0">
                <a:latin typeface="Calibri"/>
                <a:cs typeface="Calibri"/>
              </a:rPr>
              <a:t>changes</a:t>
            </a:r>
            <a:r>
              <a:rPr sz="2000" spc="-110" dirty="0">
                <a:latin typeface="Times New Roman"/>
                <a:cs typeface="Times New Roman"/>
              </a:rPr>
              <a:t> </a:t>
            </a:r>
            <a:r>
              <a:rPr sz="2000" dirty="0">
                <a:solidFill>
                  <a:srgbClr val="4A5575"/>
                </a:solidFill>
                <a:latin typeface="Calibri"/>
                <a:cs typeface="Calibri"/>
              </a:rPr>
              <a:t>to</a:t>
            </a:r>
            <a:r>
              <a:rPr sz="2000" spc="-85" dirty="0">
                <a:solidFill>
                  <a:srgbClr val="4A5575"/>
                </a:solidFill>
                <a:latin typeface="Times New Roman"/>
                <a:cs typeface="Times New Roman"/>
              </a:rPr>
              <a:t> </a:t>
            </a:r>
            <a:r>
              <a:rPr sz="2000" dirty="0">
                <a:solidFill>
                  <a:srgbClr val="4A5575"/>
                </a:solidFill>
                <a:latin typeface="Calibri"/>
                <a:cs typeface="Calibri"/>
              </a:rPr>
              <a:t>the</a:t>
            </a:r>
            <a:r>
              <a:rPr sz="2000" spc="-90" dirty="0">
                <a:solidFill>
                  <a:srgbClr val="4A5575"/>
                </a:solidFill>
                <a:latin typeface="Times New Roman"/>
                <a:cs typeface="Times New Roman"/>
              </a:rPr>
              <a:t> </a:t>
            </a:r>
            <a:r>
              <a:rPr sz="2000" u="sng" spc="-80" dirty="0">
                <a:solidFill>
                  <a:srgbClr val="2997E3"/>
                </a:solidFill>
                <a:uFill>
                  <a:solidFill>
                    <a:srgbClr val="2997E3"/>
                  </a:solidFill>
                </a:uFill>
                <a:latin typeface="Calibri"/>
                <a:cs typeface="Calibri"/>
                <a:hlinkClick r:id="rId2"/>
              </a:rPr>
              <a:t>ITR−2</a:t>
            </a:r>
            <a:r>
              <a:rPr sz="2000" u="sng" spc="-60" dirty="0">
                <a:solidFill>
                  <a:srgbClr val="2997E3"/>
                </a:solidFill>
                <a:uFill>
                  <a:solidFill>
                    <a:srgbClr val="2997E3"/>
                  </a:solidFill>
                </a:uFill>
                <a:latin typeface="Times New Roman"/>
                <a:cs typeface="Times New Roman"/>
              </a:rPr>
              <a:t> </a:t>
            </a:r>
            <a:r>
              <a:rPr sz="2000" dirty="0">
                <a:solidFill>
                  <a:srgbClr val="4A5575"/>
                </a:solidFill>
                <a:latin typeface="Calibri"/>
                <a:cs typeface="Calibri"/>
              </a:rPr>
              <a:t>forms</a:t>
            </a:r>
            <a:r>
              <a:rPr sz="2000" spc="-95" dirty="0">
                <a:solidFill>
                  <a:srgbClr val="4A5575"/>
                </a:solidFill>
                <a:latin typeface="Times New Roman"/>
                <a:cs typeface="Times New Roman"/>
              </a:rPr>
              <a:t> </a:t>
            </a:r>
            <a:r>
              <a:rPr sz="2000" dirty="0">
                <a:solidFill>
                  <a:srgbClr val="4A5575"/>
                </a:solidFill>
                <a:latin typeface="Calibri"/>
                <a:cs typeface="Calibri"/>
              </a:rPr>
              <a:t>for</a:t>
            </a:r>
            <a:r>
              <a:rPr sz="2000" spc="-95" dirty="0">
                <a:solidFill>
                  <a:srgbClr val="4A5575"/>
                </a:solidFill>
                <a:latin typeface="Times New Roman"/>
                <a:cs typeface="Times New Roman"/>
              </a:rPr>
              <a:t> </a:t>
            </a:r>
            <a:r>
              <a:rPr sz="2000" dirty="0">
                <a:solidFill>
                  <a:srgbClr val="4A5575"/>
                </a:solidFill>
                <a:latin typeface="Calibri"/>
                <a:cs typeface="Calibri"/>
              </a:rPr>
              <a:t>the</a:t>
            </a:r>
            <a:r>
              <a:rPr sz="2000" spc="-85" dirty="0">
                <a:solidFill>
                  <a:srgbClr val="4A5575"/>
                </a:solidFill>
                <a:latin typeface="Times New Roman"/>
                <a:cs typeface="Times New Roman"/>
              </a:rPr>
              <a:t> </a:t>
            </a:r>
            <a:r>
              <a:rPr sz="2000" spc="-10" dirty="0">
                <a:solidFill>
                  <a:srgbClr val="4A5575"/>
                </a:solidFill>
                <a:latin typeface="Calibri"/>
                <a:cs typeface="Calibri"/>
              </a:rPr>
              <a:t>Assessment</a:t>
            </a:r>
            <a:endParaRPr sz="2000">
              <a:latin typeface="Calibri"/>
              <a:cs typeface="Calibri"/>
            </a:endParaRPr>
          </a:p>
          <a:p>
            <a:pPr marL="12700">
              <a:lnSpc>
                <a:spcPts val="2280"/>
              </a:lnSpc>
            </a:pPr>
            <a:r>
              <a:rPr sz="2000" spc="-40" dirty="0">
                <a:solidFill>
                  <a:srgbClr val="4A5575"/>
                </a:solidFill>
                <a:latin typeface="Calibri"/>
                <a:cs typeface="Calibri"/>
              </a:rPr>
              <a:t>Year</a:t>
            </a:r>
            <a:r>
              <a:rPr sz="2000" spc="-70" dirty="0">
                <a:solidFill>
                  <a:srgbClr val="4A5575"/>
                </a:solidFill>
                <a:latin typeface="Times New Roman"/>
                <a:cs typeface="Times New Roman"/>
              </a:rPr>
              <a:t> </a:t>
            </a:r>
            <a:r>
              <a:rPr sz="2000" spc="-10" dirty="0">
                <a:solidFill>
                  <a:srgbClr val="4A5575"/>
                </a:solidFill>
                <a:latin typeface="Calibri"/>
                <a:cs typeface="Calibri"/>
              </a:rPr>
              <a:t>2026–</a:t>
            </a:r>
            <a:r>
              <a:rPr sz="2000" dirty="0">
                <a:solidFill>
                  <a:srgbClr val="4A5575"/>
                </a:solidFill>
                <a:latin typeface="Calibri"/>
                <a:cs typeface="Calibri"/>
              </a:rPr>
              <a:t>27,</a:t>
            </a:r>
            <a:r>
              <a:rPr sz="2000" spc="-110" dirty="0">
                <a:solidFill>
                  <a:srgbClr val="4A5575"/>
                </a:solidFill>
                <a:latin typeface="Times New Roman"/>
                <a:cs typeface="Times New Roman"/>
              </a:rPr>
              <a:t> </a:t>
            </a:r>
            <a:r>
              <a:rPr sz="2000" spc="-10" dirty="0">
                <a:solidFill>
                  <a:srgbClr val="4A5575"/>
                </a:solidFill>
                <a:latin typeface="Calibri"/>
                <a:cs typeface="Calibri"/>
              </a:rPr>
              <a:t>incorporating</a:t>
            </a:r>
            <a:r>
              <a:rPr sz="2000" spc="-90" dirty="0">
                <a:solidFill>
                  <a:srgbClr val="4A5575"/>
                </a:solidFill>
                <a:latin typeface="Times New Roman"/>
                <a:cs typeface="Times New Roman"/>
              </a:rPr>
              <a:t> </a:t>
            </a:r>
            <a:r>
              <a:rPr sz="2000" spc="-20" dirty="0">
                <a:solidFill>
                  <a:srgbClr val="4A5575"/>
                </a:solidFill>
                <a:latin typeface="Calibri"/>
                <a:cs typeface="Calibri"/>
              </a:rPr>
              <a:t>key</a:t>
            </a:r>
            <a:r>
              <a:rPr sz="2000" spc="-80" dirty="0">
                <a:solidFill>
                  <a:srgbClr val="4A5575"/>
                </a:solidFill>
                <a:latin typeface="Times New Roman"/>
                <a:cs typeface="Times New Roman"/>
              </a:rPr>
              <a:t> </a:t>
            </a:r>
            <a:r>
              <a:rPr sz="2000" dirty="0">
                <a:solidFill>
                  <a:srgbClr val="4A5575"/>
                </a:solidFill>
                <a:latin typeface="Calibri"/>
                <a:cs typeface="Calibri"/>
              </a:rPr>
              <a:t>amendments</a:t>
            </a:r>
            <a:r>
              <a:rPr sz="2000" spc="-65" dirty="0">
                <a:solidFill>
                  <a:srgbClr val="4A5575"/>
                </a:solidFill>
                <a:latin typeface="Times New Roman"/>
                <a:cs typeface="Times New Roman"/>
              </a:rPr>
              <a:t> </a:t>
            </a:r>
            <a:r>
              <a:rPr sz="2000" dirty="0">
                <a:solidFill>
                  <a:srgbClr val="4A5575"/>
                </a:solidFill>
                <a:latin typeface="Calibri"/>
                <a:cs typeface="Calibri"/>
              </a:rPr>
              <a:t>aligned</a:t>
            </a:r>
            <a:r>
              <a:rPr sz="2000" spc="-80" dirty="0">
                <a:solidFill>
                  <a:srgbClr val="4A5575"/>
                </a:solidFill>
                <a:latin typeface="Times New Roman"/>
                <a:cs typeface="Times New Roman"/>
              </a:rPr>
              <a:t> </a:t>
            </a:r>
            <a:r>
              <a:rPr sz="2000" dirty="0">
                <a:solidFill>
                  <a:srgbClr val="4A5575"/>
                </a:solidFill>
                <a:latin typeface="Calibri"/>
                <a:cs typeface="Calibri"/>
              </a:rPr>
              <a:t>with</a:t>
            </a:r>
            <a:r>
              <a:rPr sz="2000" spc="-80" dirty="0">
                <a:solidFill>
                  <a:srgbClr val="4A5575"/>
                </a:solidFill>
                <a:latin typeface="Times New Roman"/>
                <a:cs typeface="Times New Roman"/>
              </a:rPr>
              <a:t> </a:t>
            </a:r>
            <a:r>
              <a:rPr sz="2000" dirty="0">
                <a:solidFill>
                  <a:srgbClr val="4A5575"/>
                </a:solidFill>
                <a:latin typeface="Calibri"/>
                <a:cs typeface="Calibri"/>
              </a:rPr>
              <a:t>the</a:t>
            </a:r>
            <a:r>
              <a:rPr sz="2000" spc="-75" dirty="0">
                <a:solidFill>
                  <a:srgbClr val="4A5575"/>
                </a:solidFill>
                <a:latin typeface="Times New Roman"/>
                <a:cs typeface="Times New Roman"/>
              </a:rPr>
              <a:t> </a:t>
            </a:r>
            <a:r>
              <a:rPr sz="2000" dirty="0">
                <a:solidFill>
                  <a:srgbClr val="4A5575"/>
                </a:solidFill>
                <a:latin typeface="Calibri"/>
                <a:cs typeface="Calibri"/>
              </a:rPr>
              <a:t>Finance</a:t>
            </a:r>
            <a:r>
              <a:rPr sz="2000" spc="-80" dirty="0">
                <a:solidFill>
                  <a:srgbClr val="4A5575"/>
                </a:solidFill>
                <a:latin typeface="Times New Roman"/>
                <a:cs typeface="Times New Roman"/>
              </a:rPr>
              <a:t> </a:t>
            </a:r>
            <a:r>
              <a:rPr sz="2000" dirty="0">
                <a:solidFill>
                  <a:srgbClr val="4A5575"/>
                </a:solidFill>
                <a:latin typeface="Calibri"/>
                <a:cs typeface="Calibri"/>
              </a:rPr>
              <a:t>Act,</a:t>
            </a:r>
            <a:r>
              <a:rPr sz="2000" spc="-65" dirty="0">
                <a:solidFill>
                  <a:srgbClr val="4A5575"/>
                </a:solidFill>
                <a:latin typeface="Times New Roman"/>
                <a:cs typeface="Times New Roman"/>
              </a:rPr>
              <a:t> </a:t>
            </a:r>
            <a:r>
              <a:rPr sz="2000" spc="-20" dirty="0">
                <a:solidFill>
                  <a:srgbClr val="4A5575"/>
                </a:solidFill>
                <a:latin typeface="Calibri"/>
                <a:cs typeface="Calibri"/>
              </a:rPr>
              <a:t>2026</a:t>
            </a:r>
            <a:endParaRPr sz="2000">
              <a:latin typeface="Calibri"/>
              <a:cs typeface="Calibri"/>
            </a:endParaRPr>
          </a:p>
        </p:txBody>
      </p:sp>
      <p:graphicFrame>
        <p:nvGraphicFramePr>
          <p:cNvPr id="5" name="object 5"/>
          <p:cNvGraphicFramePr>
            <a:graphicFrameLocks noGrp="1"/>
          </p:cNvGraphicFramePr>
          <p:nvPr/>
        </p:nvGraphicFramePr>
        <p:xfrm>
          <a:off x="0" y="1164390"/>
          <a:ext cx="9142730" cy="5168265"/>
        </p:xfrm>
        <a:graphic>
          <a:graphicData uri="http://schemas.openxmlformats.org/drawingml/2006/table">
            <a:tbl>
              <a:tblPr firstRow="1" bandRow="1">
                <a:tableStyleId>{2D5ABB26-0587-4C30-8999-92F81FD0307C}</a:tableStyleId>
              </a:tblPr>
              <a:tblGrid>
                <a:gridCol w="144780">
                  <a:extLst>
                    <a:ext uri="{9D8B030D-6E8A-4147-A177-3AD203B41FA5}">
                      <a16:colId xmlns:a16="http://schemas.microsoft.com/office/drawing/2014/main" val="20000"/>
                    </a:ext>
                  </a:extLst>
                </a:gridCol>
                <a:gridCol w="3491865">
                  <a:extLst>
                    <a:ext uri="{9D8B030D-6E8A-4147-A177-3AD203B41FA5}">
                      <a16:colId xmlns:a16="http://schemas.microsoft.com/office/drawing/2014/main" val="20001"/>
                    </a:ext>
                  </a:extLst>
                </a:gridCol>
                <a:gridCol w="5328285">
                  <a:extLst>
                    <a:ext uri="{9D8B030D-6E8A-4147-A177-3AD203B41FA5}">
                      <a16:colId xmlns:a16="http://schemas.microsoft.com/office/drawing/2014/main" val="20002"/>
                    </a:ext>
                  </a:extLst>
                </a:gridCol>
                <a:gridCol w="177800">
                  <a:extLst>
                    <a:ext uri="{9D8B030D-6E8A-4147-A177-3AD203B41FA5}">
                      <a16:colId xmlns:a16="http://schemas.microsoft.com/office/drawing/2014/main" val="20003"/>
                    </a:ext>
                  </a:extLst>
                </a:gridCol>
              </a:tblGrid>
              <a:tr h="349250">
                <a:tc rowSpan="3">
                  <a:txBody>
                    <a:bodyPr/>
                    <a:lstStyle/>
                    <a:p>
                      <a:pPr>
                        <a:lnSpc>
                          <a:spcPct val="100000"/>
                        </a:lnSpc>
                      </a:pPr>
                      <a:endParaRPr sz="1700">
                        <a:latin typeface="Times New Roman"/>
                        <a:cs typeface="Times New Roman"/>
                      </a:endParaRPr>
                    </a:p>
                  </a:txBody>
                  <a:tcPr marL="0" marR="0" marT="0" marB="0">
                    <a:lnB w="76200">
                      <a:solidFill>
                        <a:srgbClr val="E48211"/>
                      </a:solidFill>
                      <a:prstDash val="solid"/>
                    </a:lnB>
                  </a:tcPr>
                </a:tc>
                <a:tc>
                  <a:txBody>
                    <a:bodyPr/>
                    <a:lstStyle/>
                    <a:p>
                      <a:pPr marL="91440">
                        <a:lnSpc>
                          <a:spcPct val="100000"/>
                        </a:lnSpc>
                        <a:spcBef>
                          <a:spcPts val="265"/>
                        </a:spcBef>
                      </a:pPr>
                      <a:r>
                        <a:rPr sz="1500" b="1" dirty="0">
                          <a:solidFill>
                            <a:srgbClr val="FFFFFF"/>
                          </a:solidFill>
                          <a:latin typeface="Calibri"/>
                          <a:cs typeface="Calibri"/>
                        </a:rPr>
                        <a:t>Nature</a:t>
                      </a:r>
                      <a:r>
                        <a:rPr sz="1500" spc="-75" dirty="0">
                          <a:solidFill>
                            <a:srgbClr val="FFFFFF"/>
                          </a:solidFill>
                          <a:latin typeface="Times New Roman"/>
                          <a:cs typeface="Times New Roman"/>
                        </a:rPr>
                        <a:t> </a:t>
                      </a:r>
                      <a:r>
                        <a:rPr sz="1500" b="1" dirty="0">
                          <a:solidFill>
                            <a:srgbClr val="FFFFFF"/>
                          </a:solidFill>
                          <a:latin typeface="Calibri"/>
                          <a:cs typeface="Calibri"/>
                        </a:rPr>
                        <a:t>of</a:t>
                      </a:r>
                      <a:r>
                        <a:rPr sz="1500" spc="-75" dirty="0">
                          <a:solidFill>
                            <a:srgbClr val="FFFFFF"/>
                          </a:solidFill>
                          <a:latin typeface="Times New Roman"/>
                          <a:cs typeface="Times New Roman"/>
                        </a:rPr>
                        <a:t> </a:t>
                      </a:r>
                      <a:r>
                        <a:rPr sz="1500" b="1" spc="-10" dirty="0">
                          <a:solidFill>
                            <a:srgbClr val="FFFFFF"/>
                          </a:solidFill>
                          <a:latin typeface="Calibri"/>
                          <a:cs typeface="Calibri"/>
                        </a:rPr>
                        <a:t>change</a:t>
                      </a:r>
                      <a:endParaRPr sz="1500">
                        <a:latin typeface="Calibri"/>
                        <a:cs typeface="Calibri"/>
                      </a:endParaRPr>
                    </a:p>
                  </a:txBody>
                  <a:tcPr marL="0" marR="0" marT="33655" marB="0">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91440">
                        <a:lnSpc>
                          <a:spcPct val="100000"/>
                        </a:lnSpc>
                        <a:spcBef>
                          <a:spcPts val="265"/>
                        </a:spcBef>
                      </a:pPr>
                      <a:r>
                        <a:rPr sz="1500" b="1" spc="-10" dirty="0">
                          <a:solidFill>
                            <a:srgbClr val="FFFFFF"/>
                          </a:solidFill>
                          <a:latin typeface="Calibri"/>
                          <a:cs typeface="Calibri"/>
                        </a:rPr>
                        <a:t>Descriptions</a:t>
                      </a:r>
                      <a:endParaRPr sz="1500">
                        <a:latin typeface="Calibri"/>
                        <a:cs typeface="Calibri"/>
                      </a:endParaRPr>
                    </a:p>
                  </a:txBody>
                  <a:tcPr marL="0" marR="0" marT="33655" marB="0">
                    <a:lnL w="12700">
                      <a:solidFill>
                        <a:srgbClr val="FFFFFF"/>
                      </a:solidFill>
                      <a:prstDash val="solid"/>
                    </a:lnL>
                    <a:lnT w="12700">
                      <a:solidFill>
                        <a:srgbClr val="FFFFFF"/>
                      </a:solidFill>
                      <a:prstDash val="solid"/>
                    </a:lnT>
                    <a:lnB w="38100">
                      <a:solidFill>
                        <a:srgbClr val="FFFFFF"/>
                      </a:solidFill>
                      <a:prstDash val="solid"/>
                    </a:lnB>
                    <a:solidFill>
                      <a:srgbClr val="E48211"/>
                    </a:solidFill>
                  </a:tcPr>
                </a:tc>
                <a:tc rowSpan="3">
                  <a:txBody>
                    <a:bodyPr/>
                    <a:lstStyle/>
                    <a:p>
                      <a:pPr>
                        <a:lnSpc>
                          <a:spcPct val="100000"/>
                        </a:lnSpc>
                      </a:pPr>
                      <a:endParaRPr sz="1700">
                        <a:latin typeface="Times New Roman"/>
                        <a:cs typeface="Times New Roman"/>
                      </a:endParaRPr>
                    </a:p>
                  </a:txBody>
                  <a:tcPr marL="0" marR="0" marT="0" marB="0">
                    <a:lnB w="76200">
                      <a:solidFill>
                        <a:srgbClr val="E48211"/>
                      </a:solidFill>
                      <a:prstDash val="solid"/>
                    </a:lnB>
                  </a:tcPr>
                </a:tc>
                <a:extLst>
                  <a:ext uri="{0D108BD9-81ED-4DB2-BD59-A6C34878D82A}">
                    <a16:rowId xmlns:a16="http://schemas.microsoft.com/office/drawing/2014/main" val="10000"/>
                  </a:ext>
                </a:extLst>
              </a:tr>
              <a:tr h="2559685">
                <a:tc vMerge="1">
                  <a:txBody>
                    <a:bodyPr/>
                    <a:lstStyle/>
                    <a:p>
                      <a:endParaRPr/>
                    </a:p>
                  </a:txBody>
                  <a:tcPr marL="0" marR="0" marT="0" marB="0">
                    <a:lnB w="76200">
                      <a:solidFill>
                        <a:srgbClr val="E48211"/>
                      </a:solidFill>
                      <a:prstDash val="solid"/>
                    </a:lnB>
                  </a:tcPr>
                </a:tc>
                <a:tc>
                  <a:txBody>
                    <a:bodyPr/>
                    <a:lstStyle/>
                    <a:p>
                      <a:pPr marL="91440" marR="180340">
                        <a:lnSpc>
                          <a:spcPct val="100000"/>
                        </a:lnSpc>
                        <a:spcBef>
                          <a:spcPts val="240"/>
                        </a:spcBef>
                      </a:pPr>
                      <a:r>
                        <a:rPr sz="1800" b="1" dirty="0">
                          <a:latin typeface="Calibri"/>
                          <a:cs typeface="Calibri"/>
                        </a:rPr>
                        <a:t>Reporting</a:t>
                      </a:r>
                      <a:r>
                        <a:rPr sz="1800" spc="-95" dirty="0">
                          <a:latin typeface="Times New Roman"/>
                          <a:cs typeface="Times New Roman"/>
                        </a:rPr>
                        <a:t> </a:t>
                      </a:r>
                      <a:r>
                        <a:rPr sz="1800" b="1" dirty="0">
                          <a:latin typeface="Calibri"/>
                          <a:cs typeface="Calibri"/>
                        </a:rPr>
                        <a:t>of</a:t>
                      </a:r>
                      <a:r>
                        <a:rPr sz="1800" spc="-65" dirty="0">
                          <a:latin typeface="Times New Roman"/>
                          <a:cs typeface="Times New Roman"/>
                        </a:rPr>
                        <a:t> </a:t>
                      </a:r>
                      <a:r>
                        <a:rPr sz="1800" b="1" spc="-10" dirty="0">
                          <a:latin typeface="Calibri"/>
                          <a:cs typeface="Calibri"/>
                        </a:rPr>
                        <a:t>interest</a:t>
                      </a:r>
                      <a:r>
                        <a:rPr sz="1800" spc="-100" dirty="0">
                          <a:latin typeface="Times New Roman"/>
                          <a:cs typeface="Times New Roman"/>
                        </a:rPr>
                        <a:t> </a:t>
                      </a:r>
                      <a:r>
                        <a:rPr sz="1800" b="1" dirty="0">
                          <a:latin typeface="Calibri"/>
                          <a:cs typeface="Calibri"/>
                        </a:rPr>
                        <a:t>income</a:t>
                      </a:r>
                      <a:r>
                        <a:rPr sz="1800" spc="-90" dirty="0">
                          <a:latin typeface="Times New Roman"/>
                          <a:cs typeface="Times New Roman"/>
                        </a:rPr>
                        <a:t> </a:t>
                      </a:r>
                      <a:r>
                        <a:rPr sz="1800" b="1" spc="-20" dirty="0">
                          <a:latin typeface="Calibri"/>
                          <a:cs typeface="Calibri"/>
                        </a:rPr>
                        <a:t>from</a:t>
                      </a:r>
                      <a:r>
                        <a:rPr sz="1800" spc="-20" dirty="0">
                          <a:latin typeface="Times New Roman"/>
                          <a:cs typeface="Times New Roman"/>
                        </a:rPr>
                        <a:t> </a:t>
                      </a:r>
                      <a:r>
                        <a:rPr sz="1800" b="1" dirty="0">
                          <a:latin typeface="Calibri"/>
                          <a:cs typeface="Calibri"/>
                        </a:rPr>
                        <a:t>Companies,</a:t>
                      </a:r>
                      <a:r>
                        <a:rPr sz="1800" spc="-100" dirty="0">
                          <a:latin typeface="Times New Roman"/>
                          <a:cs typeface="Times New Roman"/>
                        </a:rPr>
                        <a:t> </a:t>
                      </a:r>
                      <a:r>
                        <a:rPr sz="1800" b="1" dirty="0">
                          <a:latin typeface="Calibri"/>
                          <a:cs typeface="Calibri"/>
                        </a:rPr>
                        <a:t>NBFCs</a:t>
                      </a:r>
                      <a:r>
                        <a:rPr sz="1800" spc="-65" dirty="0">
                          <a:latin typeface="Times New Roman"/>
                          <a:cs typeface="Times New Roman"/>
                        </a:rPr>
                        <a:t> </a:t>
                      </a:r>
                      <a:r>
                        <a:rPr sz="1800" b="1" dirty="0">
                          <a:latin typeface="Calibri"/>
                          <a:cs typeface="Calibri"/>
                        </a:rPr>
                        <a:t>and</a:t>
                      </a:r>
                      <a:r>
                        <a:rPr sz="1800" spc="-75" dirty="0">
                          <a:latin typeface="Times New Roman"/>
                          <a:cs typeface="Times New Roman"/>
                        </a:rPr>
                        <a:t> </a:t>
                      </a:r>
                      <a:r>
                        <a:rPr sz="1800" b="1" dirty="0">
                          <a:latin typeface="Calibri"/>
                          <a:cs typeface="Calibri"/>
                        </a:rPr>
                        <a:t>HFCs</a:t>
                      </a:r>
                      <a:r>
                        <a:rPr sz="1800" spc="-80" dirty="0">
                          <a:latin typeface="Times New Roman"/>
                          <a:cs typeface="Times New Roman"/>
                        </a:rPr>
                        <a:t> </a:t>
                      </a:r>
                      <a:r>
                        <a:rPr sz="1800" b="1" spc="-25" dirty="0">
                          <a:latin typeface="Calibri"/>
                          <a:cs typeface="Calibri"/>
                        </a:rPr>
                        <a:t>in</a:t>
                      </a:r>
                      <a:r>
                        <a:rPr sz="1800" spc="-25" dirty="0">
                          <a:latin typeface="Times New Roman"/>
                          <a:cs typeface="Times New Roman"/>
                        </a:rPr>
                        <a:t> </a:t>
                      </a:r>
                      <a:r>
                        <a:rPr sz="1800" b="1" dirty="0">
                          <a:latin typeface="Calibri"/>
                          <a:cs typeface="Calibri"/>
                        </a:rPr>
                        <a:t>Schedule</a:t>
                      </a:r>
                      <a:r>
                        <a:rPr sz="1800" spc="-70" dirty="0">
                          <a:latin typeface="Times New Roman"/>
                          <a:cs typeface="Times New Roman"/>
                        </a:rPr>
                        <a:t> </a:t>
                      </a:r>
                      <a:r>
                        <a:rPr sz="1800" b="1" spc="-25" dirty="0">
                          <a:latin typeface="Calibri"/>
                          <a:cs typeface="Calibri"/>
                        </a:rPr>
                        <a:t>OS</a:t>
                      </a:r>
                      <a:endParaRPr sz="1800">
                        <a:latin typeface="Calibri"/>
                        <a:cs typeface="Calibri"/>
                      </a:endParaRPr>
                    </a:p>
                  </a:txBody>
                  <a:tcPr marL="0" marR="0" marT="30480" marB="0">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91440" marR="121920">
                        <a:lnSpc>
                          <a:spcPct val="100000"/>
                        </a:lnSpc>
                        <a:spcBef>
                          <a:spcPts val="240"/>
                        </a:spcBef>
                      </a:pPr>
                      <a:r>
                        <a:rPr sz="1800" dirty="0">
                          <a:latin typeface="Calibri"/>
                          <a:cs typeface="Calibri"/>
                        </a:rPr>
                        <a:t>The</a:t>
                      </a:r>
                      <a:r>
                        <a:rPr sz="1800" spc="-75" dirty="0">
                          <a:latin typeface="Times New Roman"/>
                          <a:cs typeface="Times New Roman"/>
                        </a:rPr>
                        <a:t> </a:t>
                      </a:r>
                      <a:r>
                        <a:rPr sz="1800" dirty="0">
                          <a:latin typeface="Calibri"/>
                          <a:cs typeface="Calibri"/>
                        </a:rPr>
                        <a:t>new</a:t>
                      </a:r>
                      <a:r>
                        <a:rPr sz="1800" spc="-60" dirty="0">
                          <a:latin typeface="Times New Roman"/>
                          <a:cs typeface="Times New Roman"/>
                        </a:rPr>
                        <a:t> </a:t>
                      </a:r>
                      <a:r>
                        <a:rPr sz="1800" dirty="0">
                          <a:latin typeface="Calibri"/>
                          <a:cs typeface="Calibri"/>
                        </a:rPr>
                        <a:t>ITR</a:t>
                      </a:r>
                      <a:r>
                        <a:rPr sz="1800" spc="-80" dirty="0">
                          <a:latin typeface="Times New Roman"/>
                          <a:cs typeface="Times New Roman"/>
                        </a:rPr>
                        <a:t> </a:t>
                      </a:r>
                      <a:r>
                        <a:rPr sz="1800" spc="-10" dirty="0">
                          <a:latin typeface="Calibri"/>
                          <a:cs typeface="Calibri"/>
                        </a:rPr>
                        <a:t>forms</a:t>
                      </a:r>
                      <a:r>
                        <a:rPr sz="1800" spc="-85" dirty="0">
                          <a:latin typeface="Times New Roman"/>
                          <a:cs typeface="Times New Roman"/>
                        </a:rPr>
                        <a:t> </a:t>
                      </a:r>
                      <a:r>
                        <a:rPr sz="1800" dirty="0">
                          <a:latin typeface="Calibri"/>
                          <a:cs typeface="Calibri"/>
                        </a:rPr>
                        <a:t>clarify</a:t>
                      </a:r>
                      <a:r>
                        <a:rPr sz="1800" spc="-60" dirty="0">
                          <a:latin typeface="Times New Roman"/>
                          <a:cs typeface="Times New Roman"/>
                        </a:rPr>
                        <a:t> </a:t>
                      </a:r>
                      <a:r>
                        <a:rPr sz="1800" dirty="0">
                          <a:latin typeface="Calibri"/>
                          <a:cs typeface="Calibri"/>
                        </a:rPr>
                        <a:t>that</a:t>
                      </a:r>
                      <a:r>
                        <a:rPr sz="1800" spc="-80" dirty="0">
                          <a:latin typeface="Times New Roman"/>
                          <a:cs typeface="Times New Roman"/>
                        </a:rPr>
                        <a:t> </a:t>
                      </a:r>
                      <a:r>
                        <a:rPr sz="1800" spc="-10" dirty="0">
                          <a:latin typeface="Calibri"/>
                          <a:cs typeface="Calibri"/>
                        </a:rPr>
                        <a:t>interest</a:t>
                      </a:r>
                      <a:r>
                        <a:rPr sz="1800" spc="-65" dirty="0">
                          <a:latin typeface="Times New Roman"/>
                          <a:cs typeface="Times New Roman"/>
                        </a:rPr>
                        <a:t> </a:t>
                      </a:r>
                      <a:r>
                        <a:rPr sz="1800" dirty="0">
                          <a:latin typeface="Calibri"/>
                          <a:cs typeface="Calibri"/>
                        </a:rPr>
                        <a:t>earned</a:t>
                      </a:r>
                      <a:r>
                        <a:rPr sz="1800" spc="-75" dirty="0">
                          <a:latin typeface="Times New Roman"/>
                          <a:cs typeface="Times New Roman"/>
                        </a:rPr>
                        <a:t> </a:t>
                      </a:r>
                      <a:r>
                        <a:rPr sz="1800" spc="-20" dirty="0">
                          <a:latin typeface="Calibri"/>
                          <a:cs typeface="Calibri"/>
                        </a:rPr>
                        <a:t>from</a:t>
                      </a:r>
                      <a:r>
                        <a:rPr sz="1800" spc="-20" dirty="0">
                          <a:latin typeface="Times New Roman"/>
                          <a:cs typeface="Times New Roman"/>
                        </a:rPr>
                        <a:t> </a:t>
                      </a:r>
                      <a:r>
                        <a:rPr sz="1800" spc="-10" dirty="0">
                          <a:latin typeface="Calibri"/>
                          <a:cs typeface="Calibri"/>
                        </a:rPr>
                        <a:t>companies,</a:t>
                      </a:r>
                      <a:r>
                        <a:rPr sz="1800" spc="-70" dirty="0">
                          <a:latin typeface="Times New Roman"/>
                          <a:cs typeface="Times New Roman"/>
                        </a:rPr>
                        <a:t> </a:t>
                      </a:r>
                      <a:r>
                        <a:rPr sz="1800" spc="-40" dirty="0">
                          <a:latin typeface="Calibri"/>
                          <a:cs typeface="Calibri"/>
                        </a:rPr>
                        <a:t>Non−Banking</a:t>
                      </a:r>
                      <a:r>
                        <a:rPr sz="1800" spc="-75" dirty="0">
                          <a:latin typeface="Times New Roman"/>
                          <a:cs typeface="Times New Roman"/>
                        </a:rPr>
                        <a:t> </a:t>
                      </a:r>
                      <a:r>
                        <a:rPr sz="1800" dirty="0">
                          <a:latin typeface="Calibri"/>
                          <a:cs typeface="Calibri"/>
                        </a:rPr>
                        <a:t>Financial</a:t>
                      </a:r>
                      <a:r>
                        <a:rPr sz="1800" spc="-55" dirty="0">
                          <a:latin typeface="Times New Roman"/>
                          <a:cs typeface="Times New Roman"/>
                        </a:rPr>
                        <a:t> </a:t>
                      </a:r>
                      <a:r>
                        <a:rPr sz="1800" dirty="0">
                          <a:latin typeface="Calibri"/>
                          <a:cs typeface="Calibri"/>
                        </a:rPr>
                        <a:t>Companies</a:t>
                      </a:r>
                      <a:r>
                        <a:rPr sz="1800" spc="-75" dirty="0">
                          <a:latin typeface="Times New Roman"/>
                          <a:cs typeface="Times New Roman"/>
                        </a:rPr>
                        <a:t> </a:t>
                      </a:r>
                      <a:r>
                        <a:rPr sz="1800" spc="-10" dirty="0">
                          <a:latin typeface="Calibri"/>
                          <a:cs typeface="Calibri"/>
                        </a:rPr>
                        <a:t>(NBFCs),</a:t>
                      </a:r>
                      <a:r>
                        <a:rPr sz="1800" spc="-10" dirty="0">
                          <a:latin typeface="Times New Roman"/>
                          <a:cs typeface="Times New Roman"/>
                        </a:rPr>
                        <a:t> </a:t>
                      </a:r>
                      <a:r>
                        <a:rPr sz="1800" dirty="0">
                          <a:latin typeface="Calibri"/>
                          <a:cs typeface="Calibri"/>
                        </a:rPr>
                        <a:t>and</a:t>
                      </a:r>
                      <a:r>
                        <a:rPr sz="1800" spc="-80" dirty="0">
                          <a:latin typeface="Times New Roman"/>
                          <a:cs typeface="Times New Roman"/>
                        </a:rPr>
                        <a:t> </a:t>
                      </a:r>
                      <a:r>
                        <a:rPr sz="1800" dirty="0">
                          <a:latin typeface="Calibri"/>
                          <a:cs typeface="Calibri"/>
                        </a:rPr>
                        <a:t>Housing</a:t>
                      </a:r>
                      <a:r>
                        <a:rPr sz="1800" spc="-75" dirty="0">
                          <a:latin typeface="Times New Roman"/>
                          <a:cs typeface="Times New Roman"/>
                        </a:rPr>
                        <a:t> </a:t>
                      </a:r>
                      <a:r>
                        <a:rPr sz="1800" dirty="0">
                          <a:latin typeface="Calibri"/>
                          <a:cs typeface="Calibri"/>
                        </a:rPr>
                        <a:t>Finance</a:t>
                      </a:r>
                      <a:r>
                        <a:rPr sz="1800" spc="-75" dirty="0">
                          <a:latin typeface="Times New Roman"/>
                          <a:cs typeface="Times New Roman"/>
                        </a:rPr>
                        <a:t> </a:t>
                      </a:r>
                      <a:r>
                        <a:rPr sz="1800" spc="-10" dirty="0">
                          <a:latin typeface="Calibri"/>
                          <a:cs typeface="Calibri"/>
                        </a:rPr>
                        <a:t>Companies</a:t>
                      </a:r>
                      <a:r>
                        <a:rPr sz="1800" spc="-80" dirty="0">
                          <a:latin typeface="Times New Roman"/>
                          <a:cs typeface="Times New Roman"/>
                        </a:rPr>
                        <a:t> </a:t>
                      </a:r>
                      <a:r>
                        <a:rPr sz="1800" dirty="0">
                          <a:latin typeface="Calibri"/>
                          <a:cs typeface="Calibri"/>
                        </a:rPr>
                        <a:t>(HFCs)</a:t>
                      </a:r>
                      <a:r>
                        <a:rPr sz="1800" spc="-75" dirty="0">
                          <a:latin typeface="Times New Roman"/>
                          <a:cs typeface="Times New Roman"/>
                        </a:rPr>
                        <a:t> </a:t>
                      </a:r>
                      <a:r>
                        <a:rPr sz="1800" dirty="0">
                          <a:latin typeface="Calibri"/>
                          <a:cs typeface="Calibri"/>
                        </a:rPr>
                        <a:t>shall</a:t>
                      </a:r>
                      <a:r>
                        <a:rPr sz="1800" spc="-85" dirty="0">
                          <a:latin typeface="Times New Roman"/>
                          <a:cs typeface="Times New Roman"/>
                        </a:rPr>
                        <a:t> </a:t>
                      </a:r>
                      <a:r>
                        <a:rPr sz="1800" spc="-25" dirty="0">
                          <a:latin typeface="Calibri"/>
                          <a:cs typeface="Calibri"/>
                        </a:rPr>
                        <a:t>be</a:t>
                      </a:r>
                      <a:r>
                        <a:rPr sz="1800" spc="-25" dirty="0">
                          <a:latin typeface="Times New Roman"/>
                          <a:cs typeface="Times New Roman"/>
                        </a:rPr>
                        <a:t> </a:t>
                      </a:r>
                      <a:r>
                        <a:rPr sz="1800" dirty="0">
                          <a:latin typeface="Calibri"/>
                          <a:cs typeface="Calibri"/>
                        </a:rPr>
                        <a:t>reported</a:t>
                      </a:r>
                      <a:r>
                        <a:rPr sz="1800" spc="-40" dirty="0">
                          <a:latin typeface="Calibri"/>
                          <a:cs typeface="Calibri"/>
                        </a:rPr>
                        <a:t> </a:t>
                      </a:r>
                      <a:r>
                        <a:rPr sz="1800" dirty="0">
                          <a:latin typeface="Calibri"/>
                          <a:cs typeface="Calibri"/>
                        </a:rPr>
                        <a:t>under</a:t>
                      </a:r>
                      <a:r>
                        <a:rPr sz="1800" spc="-40" dirty="0">
                          <a:latin typeface="Calibri"/>
                          <a:cs typeface="Calibri"/>
                        </a:rPr>
                        <a:t> </a:t>
                      </a:r>
                      <a:r>
                        <a:rPr sz="1800" dirty="0">
                          <a:latin typeface="Calibri"/>
                          <a:cs typeface="Calibri"/>
                        </a:rPr>
                        <a:t>the</a:t>
                      </a:r>
                      <a:r>
                        <a:rPr sz="1800" spc="-35" dirty="0">
                          <a:latin typeface="Calibri"/>
                          <a:cs typeface="Calibri"/>
                        </a:rPr>
                        <a:t> </a:t>
                      </a:r>
                      <a:r>
                        <a:rPr sz="1800" dirty="0">
                          <a:latin typeface="Calibri"/>
                          <a:cs typeface="Calibri"/>
                        </a:rPr>
                        <a:t>‘Other’</a:t>
                      </a:r>
                      <a:r>
                        <a:rPr sz="1800" spc="-40" dirty="0">
                          <a:latin typeface="Calibri"/>
                          <a:cs typeface="Calibri"/>
                        </a:rPr>
                        <a:t> </a:t>
                      </a:r>
                      <a:r>
                        <a:rPr sz="1800" dirty="0">
                          <a:latin typeface="Calibri"/>
                          <a:cs typeface="Calibri"/>
                        </a:rPr>
                        <a:t>column</a:t>
                      </a:r>
                      <a:r>
                        <a:rPr sz="1800" spc="-35" dirty="0">
                          <a:latin typeface="Calibri"/>
                          <a:cs typeface="Calibri"/>
                        </a:rPr>
                        <a:t> </a:t>
                      </a:r>
                      <a:r>
                        <a:rPr sz="1800" dirty="0">
                          <a:latin typeface="Calibri"/>
                          <a:cs typeface="Calibri"/>
                        </a:rPr>
                        <a:t>of</a:t>
                      </a:r>
                      <a:r>
                        <a:rPr sz="1800" spc="-50" dirty="0">
                          <a:latin typeface="Calibri"/>
                          <a:cs typeface="Calibri"/>
                        </a:rPr>
                        <a:t> </a:t>
                      </a:r>
                      <a:r>
                        <a:rPr sz="1800" dirty="0">
                          <a:latin typeface="Calibri"/>
                          <a:cs typeface="Calibri"/>
                        </a:rPr>
                        <a:t>Schedule</a:t>
                      </a:r>
                      <a:r>
                        <a:rPr sz="1800" spc="-30" dirty="0">
                          <a:latin typeface="Calibri"/>
                          <a:cs typeface="Calibri"/>
                        </a:rPr>
                        <a:t> </a:t>
                      </a:r>
                      <a:r>
                        <a:rPr sz="1800" spc="-25" dirty="0">
                          <a:latin typeface="Calibri"/>
                          <a:cs typeface="Calibri"/>
                        </a:rPr>
                        <a:t>OS. </a:t>
                      </a:r>
                      <a:r>
                        <a:rPr sz="1800" spc="-20" dirty="0">
                          <a:latin typeface="Calibri"/>
                          <a:cs typeface="Calibri"/>
                        </a:rPr>
                        <a:t>Accordingly,</a:t>
                      </a:r>
                      <a:r>
                        <a:rPr sz="1800" spc="-65" dirty="0">
                          <a:latin typeface="Times New Roman"/>
                          <a:cs typeface="Times New Roman"/>
                        </a:rPr>
                        <a:t> </a:t>
                      </a:r>
                      <a:r>
                        <a:rPr sz="1800" spc="-10" dirty="0">
                          <a:latin typeface="Calibri"/>
                          <a:cs typeface="Calibri"/>
                        </a:rPr>
                        <a:t>interest</a:t>
                      </a:r>
                      <a:r>
                        <a:rPr sz="1800" spc="-65" dirty="0">
                          <a:latin typeface="Times New Roman"/>
                          <a:cs typeface="Times New Roman"/>
                        </a:rPr>
                        <a:t> </a:t>
                      </a:r>
                      <a:r>
                        <a:rPr sz="1800" dirty="0">
                          <a:latin typeface="Calibri"/>
                          <a:cs typeface="Calibri"/>
                        </a:rPr>
                        <a:t>income</a:t>
                      </a:r>
                      <a:r>
                        <a:rPr sz="1800" spc="-65" dirty="0">
                          <a:latin typeface="Times New Roman"/>
                          <a:cs typeface="Times New Roman"/>
                        </a:rPr>
                        <a:t> </a:t>
                      </a:r>
                      <a:r>
                        <a:rPr sz="1800" dirty="0">
                          <a:latin typeface="Calibri"/>
                          <a:cs typeface="Calibri"/>
                        </a:rPr>
                        <a:t>from</a:t>
                      </a:r>
                      <a:r>
                        <a:rPr sz="1800" spc="-80" dirty="0">
                          <a:latin typeface="Times New Roman"/>
                          <a:cs typeface="Times New Roman"/>
                        </a:rPr>
                        <a:t> </a:t>
                      </a:r>
                      <a:r>
                        <a:rPr sz="1800" spc="-10" dirty="0">
                          <a:latin typeface="Calibri"/>
                          <a:cs typeface="Calibri"/>
                        </a:rPr>
                        <a:t>instruments</a:t>
                      </a:r>
                      <a:r>
                        <a:rPr sz="1800" spc="-80" dirty="0">
                          <a:latin typeface="Times New Roman"/>
                          <a:cs typeface="Times New Roman"/>
                        </a:rPr>
                        <a:t> </a:t>
                      </a:r>
                      <a:r>
                        <a:rPr sz="1800" dirty="0">
                          <a:latin typeface="Calibri"/>
                          <a:cs typeface="Calibri"/>
                        </a:rPr>
                        <a:t>such</a:t>
                      </a:r>
                      <a:r>
                        <a:rPr sz="1800" spc="-80" dirty="0">
                          <a:latin typeface="Times New Roman"/>
                          <a:cs typeface="Times New Roman"/>
                        </a:rPr>
                        <a:t> </a:t>
                      </a:r>
                      <a:r>
                        <a:rPr sz="1800" spc="-25" dirty="0">
                          <a:latin typeface="Calibri"/>
                          <a:cs typeface="Calibri"/>
                        </a:rPr>
                        <a:t>as</a:t>
                      </a:r>
                      <a:r>
                        <a:rPr sz="1800" spc="-25" dirty="0">
                          <a:latin typeface="Times New Roman"/>
                          <a:cs typeface="Times New Roman"/>
                        </a:rPr>
                        <a:t> </a:t>
                      </a:r>
                      <a:r>
                        <a:rPr sz="1800" spc="-10" dirty="0">
                          <a:latin typeface="Calibri"/>
                          <a:cs typeface="Calibri"/>
                        </a:rPr>
                        <a:t>fixed</a:t>
                      </a:r>
                      <a:r>
                        <a:rPr sz="1800" spc="-80" dirty="0">
                          <a:latin typeface="Times New Roman"/>
                          <a:cs typeface="Times New Roman"/>
                        </a:rPr>
                        <a:t> </a:t>
                      </a:r>
                      <a:r>
                        <a:rPr sz="1800" dirty="0">
                          <a:latin typeface="Calibri"/>
                          <a:cs typeface="Calibri"/>
                        </a:rPr>
                        <a:t>deposits,</a:t>
                      </a:r>
                      <a:r>
                        <a:rPr sz="1800" spc="-75" dirty="0">
                          <a:latin typeface="Times New Roman"/>
                          <a:cs typeface="Times New Roman"/>
                        </a:rPr>
                        <a:t> </a:t>
                      </a:r>
                      <a:r>
                        <a:rPr sz="1800" spc="-10" dirty="0">
                          <a:latin typeface="Calibri"/>
                          <a:cs typeface="Calibri"/>
                        </a:rPr>
                        <a:t>debentures,</a:t>
                      </a:r>
                      <a:r>
                        <a:rPr sz="1800" spc="-85" dirty="0">
                          <a:latin typeface="Times New Roman"/>
                          <a:cs typeface="Times New Roman"/>
                        </a:rPr>
                        <a:t> </a:t>
                      </a:r>
                      <a:r>
                        <a:rPr sz="1800" dirty="0">
                          <a:latin typeface="Calibri"/>
                          <a:cs typeface="Calibri"/>
                        </a:rPr>
                        <a:t>etc.,</a:t>
                      </a:r>
                      <a:r>
                        <a:rPr sz="1800" spc="-60" dirty="0">
                          <a:latin typeface="Times New Roman"/>
                          <a:cs typeface="Times New Roman"/>
                        </a:rPr>
                        <a:t> </a:t>
                      </a:r>
                      <a:r>
                        <a:rPr sz="1800" dirty="0">
                          <a:latin typeface="Calibri"/>
                          <a:cs typeface="Calibri"/>
                        </a:rPr>
                        <a:t>with</a:t>
                      </a:r>
                      <a:r>
                        <a:rPr sz="1800" spc="-70" dirty="0">
                          <a:latin typeface="Times New Roman"/>
                          <a:cs typeface="Times New Roman"/>
                        </a:rPr>
                        <a:t> </a:t>
                      </a:r>
                      <a:r>
                        <a:rPr sz="1800" dirty="0">
                          <a:latin typeface="Calibri"/>
                          <a:cs typeface="Calibri"/>
                        </a:rPr>
                        <a:t>such</a:t>
                      </a:r>
                      <a:r>
                        <a:rPr sz="1800" spc="-70" dirty="0">
                          <a:latin typeface="Times New Roman"/>
                          <a:cs typeface="Times New Roman"/>
                        </a:rPr>
                        <a:t> </a:t>
                      </a:r>
                      <a:r>
                        <a:rPr sz="1800" spc="-10" dirty="0">
                          <a:latin typeface="Calibri"/>
                          <a:cs typeface="Calibri"/>
                        </a:rPr>
                        <a:t>entities</a:t>
                      </a:r>
                      <a:r>
                        <a:rPr sz="1800" spc="-75" dirty="0">
                          <a:latin typeface="Times New Roman"/>
                          <a:cs typeface="Times New Roman"/>
                        </a:rPr>
                        <a:t> </a:t>
                      </a:r>
                      <a:r>
                        <a:rPr sz="1800" spc="-25" dirty="0">
                          <a:latin typeface="Calibri"/>
                          <a:cs typeface="Calibri"/>
                        </a:rPr>
                        <a:t>is</a:t>
                      </a:r>
                      <a:r>
                        <a:rPr sz="1800" spc="-25" dirty="0">
                          <a:latin typeface="Times New Roman"/>
                          <a:cs typeface="Times New Roman"/>
                        </a:rPr>
                        <a:t> </a:t>
                      </a:r>
                      <a:r>
                        <a:rPr sz="1800" spc="-10" dirty="0">
                          <a:latin typeface="Calibri"/>
                          <a:cs typeface="Calibri"/>
                        </a:rPr>
                        <a:t>required</a:t>
                      </a:r>
                      <a:r>
                        <a:rPr sz="1800" spc="-60" dirty="0">
                          <a:latin typeface="Times New Roman"/>
                          <a:cs typeface="Times New Roman"/>
                        </a:rPr>
                        <a:t> </a:t>
                      </a:r>
                      <a:r>
                        <a:rPr sz="1800" dirty="0">
                          <a:latin typeface="Calibri"/>
                          <a:cs typeface="Calibri"/>
                        </a:rPr>
                        <a:t>to</a:t>
                      </a:r>
                      <a:r>
                        <a:rPr sz="1800" spc="-60" dirty="0">
                          <a:latin typeface="Times New Roman"/>
                          <a:cs typeface="Times New Roman"/>
                        </a:rPr>
                        <a:t> </a:t>
                      </a:r>
                      <a:r>
                        <a:rPr sz="1800" dirty="0">
                          <a:latin typeface="Calibri"/>
                          <a:cs typeface="Calibri"/>
                        </a:rPr>
                        <a:t>be</a:t>
                      </a:r>
                      <a:r>
                        <a:rPr sz="1800" spc="-65" dirty="0">
                          <a:latin typeface="Times New Roman"/>
                          <a:cs typeface="Times New Roman"/>
                        </a:rPr>
                        <a:t> </a:t>
                      </a:r>
                      <a:r>
                        <a:rPr sz="1800" dirty="0">
                          <a:latin typeface="Calibri"/>
                          <a:cs typeface="Calibri"/>
                        </a:rPr>
                        <a:t>disclosed</a:t>
                      </a:r>
                      <a:r>
                        <a:rPr sz="1800" spc="-60" dirty="0">
                          <a:latin typeface="Times New Roman"/>
                          <a:cs typeface="Times New Roman"/>
                        </a:rPr>
                        <a:t> </a:t>
                      </a:r>
                      <a:r>
                        <a:rPr sz="1800" dirty="0">
                          <a:latin typeface="Calibri"/>
                          <a:cs typeface="Calibri"/>
                        </a:rPr>
                        <a:t>in</a:t>
                      </a:r>
                      <a:r>
                        <a:rPr sz="1800" spc="-55" dirty="0">
                          <a:latin typeface="Times New Roman"/>
                          <a:cs typeface="Times New Roman"/>
                        </a:rPr>
                        <a:t> </a:t>
                      </a:r>
                      <a:r>
                        <a:rPr sz="1800" spc="-10" dirty="0">
                          <a:latin typeface="Calibri"/>
                          <a:cs typeface="Calibri"/>
                        </a:rPr>
                        <a:t>Schedule</a:t>
                      </a:r>
                      <a:r>
                        <a:rPr sz="1800" spc="-55" dirty="0">
                          <a:latin typeface="Times New Roman"/>
                          <a:cs typeface="Times New Roman"/>
                        </a:rPr>
                        <a:t> </a:t>
                      </a:r>
                      <a:r>
                        <a:rPr sz="1800" dirty="0">
                          <a:latin typeface="Calibri"/>
                          <a:cs typeface="Calibri"/>
                        </a:rPr>
                        <a:t>OS</a:t>
                      </a:r>
                      <a:r>
                        <a:rPr sz="1800" spc="-60" dirty="0">
                          <a:latin typeface="Times New Roman"/>
                          <a:cs typeface="Times New Roman"/>
                        </a:rPr>
                        <a:t> </a:t>
                      </a:r>
                      <a:r>
                        <a:rPr sz="1800" spc="-10" dirty="0">
                          <a:latin typeface="Calibri"/>
                          <a:cs typeface="Calibri"/>
                        </a:rPr>
                        <a:t>where</a:t>
                      </a:r>
                      <a:r>
                        <a:rPr sz="1800" spc="-70" dirty="0">
                          <a:latin typeface="Times New Roman"/>
                          <a:cs typeface="Times New Roman"/>
                        </a:rPr>
                        <a:t> </a:t>
                      </a:r>
                      <a:r>
                        <a:rPr sz="1800" spc="-25" dirty="0">
                          <a:latin typeface="Calibri"/>
                          <a:cs typeface="Calibri"/>
                        </a:rPr>
                        <a:t>the</a:t>
                      </a:r>
                      <a:r>
                        <a:rPr sz="1800" spc="-25" dirty="0">
                          <a:latin typeface="Times New Roman"/>
                          <a:cs typeface="Times New Roman"/>
                        </a:rPr>
                        <a:t> </a:t>
                      </a:r>
                      <a:r>
                        <a:rPr sz="1800" dirty="0">
                          <a:latin typeface="Calibri"/>
                          <a:cs typeface="Calibri"/>
                        </a:rPr>
                        <a:t>assessee</a:t>
                      </a:r>
                      <a:r>
                        <a:rPr sz="1800" spc="-85" dirty="0">
                          <a:latin typeface="Times New Roman"/>
                          <a:cs typeface="Times New Roman"/>
                        </a:rPr>
                        <a:t> </a:t>
                      </a:r>
                      <a:r>
                        <a:rPr sz="1800" dirty="0">
                          <a:latin typeface="Calibri"/>
                          <a:cs typeface="Calibri"/>
                        </a:rPr>
                        <a:t>is</a:t>
                      </a:r>
                      <a:r>
                        <a:rPr sz="1800" spc="-65" dirty="0">
                          <a:latin typeface="Times New Roman"/>
                          <a:cs typeface="Times New Roman"/>
                        </a:rPr>
                        <a:t> </a:t>
                      </a:r>
                      <a:r>
                        <a:rPr sz="1800" dirty="0">
                          <a:latin typeface="Calibri"/>
                          <a:cs typeface="Calibri"/>
                        </a:rPr>
                        <a:t>not</a:t>
                      </a:r>
                      <a:r>
                        <a:rPr sz="1800" spc="-70" dirty="0">
                          <a:latin typeface="Times New Roman"/>
                          <a:cs typeface="Times New Roman"/>
                        </a:rPr>
                        <a:t> </a:t>
                      </a:r>
                      <a:r>
                        <a:rPr sz="1800" spc="-10" dirty="0">
                          <a:latin typeface="Calibri"/>
                          <a:cs typeface="Calibri"/>
                        </a:rPr>
                        <a:t>engaged</a:t>
                      </a:r>
                      <a:r>
                        <a:rPr sz="1800" spc="-60" dirty="0">
                          <a:latin typeface="Times New Roman"/>
                          <a:cs typeface="Times New Roman"/>
                        </a:rPr>
                        <a:t> </a:t>
                      </a:r>
                      <a:r>
                        <a:rPr sz="1800" dirty="0">
                          <a:latin typeface="Calibri"/>
                          <a:cs typeface="Calibri"/>
                        </a:rPr>
                        <a:t>in</a:t>
                      </a:r>
                      <a:r>
                        <a:rPr sz="1800" spc="-55" dirty="0">
                          <a:latin typeface="Times New Roman"/>
                          <a:cs typeface="Times New Roman"/>
                        </a:rPr>
                        <a:t> </a:t>
                      </a:r>
                      <a:r>
                        <a:rPr sz="1800" dirty="0">
                          <a:latin typeface="Calibri"/>
                          <a:cs typeface="Calibri"/>
                        </a:rPr>
                        <a:t>the</a:t>
                      </a:r>
                      <a:r>
                        <a:rPr sz="1800" spc="-75" dirty="0">
                          <a:latin typeface="Times New Roman"/>
                          <a:cs typeface="Times New Roman"/>
                        </a:rPr>
                        <a:t> </a:t>
                      </a:r>
                      <a:r>
                        <a:rPr sz="1800" dirty="0">
                          <a:latin typeface="Calibri"/>
                          <a:cs typeface="Calibri"/>
                        </a:rPr>
                        <a:t>business</a:t>
                      </a:r>
                      <a:r>
                        <a:rPr sz="1800" spc="-75" dirty="0">
                          <a:latin typeface="Times New Roman"/>
                          <a:cs typeface="Times New Roman"/>
                        </a:rPr>
                        <a:t> </a:t>
                      </a:r>
                      <a:r>
                        <a:rPr sz="1800" dirty="0">
                          <a:latin typeface="Calibri"/>
                          <a:cs typeface="Calibri"/>
                        </a:rPr>
                        <a:t>of</a:t>
                      </a:r>
                      <a:r>
                        <a:rPr sz="1800" spc="-60" dirty="0">
                          <a:latin typeface="Times New Roman"/>
                          <a:cs typeface="Times New Roman"/>
                        </a:rPr>
                        <a:t> </a:t>
                      </a:r>
                      <a:r>
                        <a:rPr sz="1800" spc="-10" dirty="0">
                          <a:latin typeface="Calibri"/>
                          <a:cs typeface="Calibri"/>
                        </a:rPr>
                        <a:t>money</a:t>
                      </a:r>
                      <a:r>
                        <a:rPr sz="1800" spc="-10" dirty="0">
                          <a:latin typeface="Times New Roman"/>
                          <a:cs typeface="Times New Roman"/>
                        </a:rPr>
                        <a:t> </a:t>
                      </a:r>
                      <a:r>
                        <a:rPr sz="1800" spc="-10" dirty="0">
                          <a:latin typeface="Calibri"/>
                          <a:cs typeface="Calibri"/>
                        </a:rPr>
                        <a:t>lending.</a:t>
                      </a:r>
                      <a:endParaRPr sz="1800">
                        <a:latin typeface="Calibri"/>
                        <a:cs typeface="Calibri"/>
                      </a:endParaRPr>
                    </a:p>
                  </a:txBody>
                  <a:tcPr marL="0" marR="0" marT="30480" marB="0">
                    <a:lnL w="12700">
                      <a:solidFill>
                        <a:srgbClr val="FFFFFF"/>
                      </a:solidFill>
                      <a:prstDash val="solid"/>
                    </a:lnL>
                    <a:lnT w="38100">
                      <a:solidFill>
                        <a:srgbClr val="FFFFFF"/>
                      </a:solidFill>
                      <a:prstDash val="solid"/>
                    </a:lnT>
                    <a:lnB w="12700">
                      <a:solidFill>
                        <a:srgbClr val="FFFFFF"/>
                      </a:solidFill>
                      <a:prstDash val="solid"/>
                    </a:lnB>
                    <a:solidFill>
                      <a:srgbClr val="F5D9CC"/>
                    </a:solidFill>
                  </a:tcPr>
                </a:tc>
                <a:tc vMerge="1">
                  <a:txBody>
                    <a:bodyPr/>
                    <a:lstStyle/>
                    <a:p>
                      <a:endParaRPr/>
                    </a:p>
                  </a:txBody>
                  <a:tcPr marL="0" marR="0" marT="0" marB="0">
                    <a:lnB w="76200">
                      <a:solidFill>
                        <a:srgbClr val="E48211"/>
                      </a:solidFill>
                      <a:prstDash val="solid"/>
                    </a:lnB>
                  </a:tcPr>
                </a:tc>
                <a:extLst>
                  <a:ext uri="{0D108BD9-81ED-4DB2-BD59-A6C34878D82A}">
                    <a16:rowId xmlns:a16="http://schemas.microsoft.com/office/drawing/2014/main" val="10001"/>
                  </a:ext>
                </a:extLst>
              </a:tr>
              <a:tr h="2259330">
                <a:tc vMerge="1">
                  <a:txBody>
                    <a:bodyPr/>
                    <a:lstStyle/>
                    <a:p>
                      <a:endParaRPr/>
                    </a:p>
                  </a:txBody>
                  <a:tcPr marL="0" marR="0" marT="0" marB="0">
                    <a:lnB w="76200">
                      <a:solidFill>
                        <a:srgbClr val="E48211"/>
                      </a:solidFill>
                      <a:prstDash val="solid"/>
                    </a:lnB>
                  </a:tcPr>
                </a:tc>
                <a:tc>
                  <a:txBody>
                    <a:bodyPr/>
                    <a:lstStyle/>
                    <a:p>
                      <a:pPr marL="91440" marR="550545">
                        <a:lnSpc>
                          <a:spcPct val="100000"/>
                        </a:lnSpc>
                        <a:spcBef>
                          <a:spcPts val="245"/>
                        </a:spcBef>
                      </a:pPr>
                      <a:r>
                        <a:rPr sz="1800" b="1" spc="-10" dirty="0">
                          <a:latin typeface="Calibri"/>
                          <a:cs typeface="Calibri"/>
                        </a:rPr>
                        <a:t>Bifurcated</a:t>
                      </a:r>
                      <a:r>
                        <a:rPr sz="1800" spc="-90" dirty="0">
                          <a:latin typeface="Times New Roman"/>
                          <a:cs typeface="Times New Roman"/>
                        </a:rPr>
                        <a:t> </a:t>
                      </a:r>
                      <a:r>
                        <a:rPr sz="1800" b="1" dirty="0">
                          <a:latin typeface="Calibri"/>
                          <a:cs typeface="Calibri"/>
                        </a:rPr>
                        <a:t>reporting</a:t>
                      </a:r>
                      <a:r>
                        <a:rPr sz="1800" spc="-105" dirty="0">
                          <a:latin typeface="Times New Roman"/>
                          <a:cs typeface="Times New Roman"/>
                        </a:rPr>
                        <a:t> </a:t>
                      </a:r>
                      <a:r>
                        <a:rPr sz="1800" b="1" dirty="0">
                          <a:latin typeface="Calibri"/>
                          <a:cs typeface="Calibri"/>
                        </a:rPr>
                        <a:t>of</a:t>
                      </a:r>
                      <a:r>
                        <a:rPr sz="1800" spc="-70" dirty="0">
                          <a:latin typeface="Times New Roman"/>
                          <a:cs typeface="Times New Roman"/>
                        </a:rPr>
                        <a:t> </a:t>
                      </a:r>
                      <a:r>
                        <a:rPr sz="1800" b="1" spc="-10" dirty="0">
                          <a:latin typeface="Calibri"/>
                          <a:cs typeface="Calibri"/>
                        </a:rPr>
                        <a:t>capital</a:t>
                      </a:r>
                      <a:r>
                        <a:rPr sz="1800" spc="-10" dirty="0">
                          <a:latin typeface="Times New Roman"/>
                          <a:cs typeface="Times New Roman"/>
                        </a:rPr>
                        <a:t> </a:t>
                      </a:r>
                      <a:r>
                        <a:rPr sz="1800" b="1" dirty="0">
                          <a:latin typeface="Calibri"/>
                          <a:cs typeface="Calibri"/>
                        </a:rPr>
                        <a:t>gains</a:t>
                      </a:r>
                      <a:r>
                        <a:rPr sz="1800" spc="-90" dirty="0">
                          <a:latin typeface="Times New Roman"/>
                          <a:cs typeface="Times New Roman"/>
                        </a:rPr>
                        <a:t> </a:t>
                      </a:r>
                      <a:r>
                        <a:rPr sz="1800" b="1" dirty="0">
                          <a:latin typeface="Calibri"/>
                          <a:cs typeface="Calibri"/>
                        </a:rPr>
                        <a:t>earned</a:t>
                      </a:r>
                      <a:r>
                        <a:rPr sz="1800" spc="-105" dirty="0">
                          <a:latin typeface="Times New Roman"/>
                          <a:cs typeface="Times New Roman"/>
                        </a:rPr>
                        <a:t> </a:t>
                      </a:r>
                      <a:r>
                        <a:rPr sz="1800" b="1" spc="-10" dirty="0">
                          <a:latin typeface="Calibri"/>
                          <a:cs typeface="Calibri"/>
                        </a:rPr>
                        <a:t>before</a:t>
                      </a:r>
                      <a:r>
                        <a:rPr sz="1800" spc="-85" dirty="0">
                          <a:latin typeface="Times New Roman"/>
                          <a:cs typeface="Times New Roman"/>
                        </a:rPr>
                        <a:t> </a:t>
                      </a:r>
                      <a:r>
                        <a:rPr sz="1800" b="1" dirty="0">
                          <a:latin typeface="Calibri"/>
                          <a:cs typeface="Calibri"/>
                        </a:rPr>
                        <a:t>or</a:t>
                      </a:r>
                      <a:r>
                        <a:rPr sz="1800" spc="-65" dirty="0">
                          <a:latin typeface="Times New Roman"/>
                          <a:cs typeface="Times New Roman"/>
                        </a:rPr>
                        <a:t> </a:t>
                      </a:r>
                      <a:r>
                        <a:rPr sz="1800" b="1" spc="-20" dirty="0">
                          <a:latin typeface="Calibri"/>
                          <a:cs typeface="Calibri"/>
                        </a:rPr>
                        <a:t>after</a:t>
                      </a:r>
                      <a:r>
                        <a:rPr sz="1800" spc="-20" dirty="0">
                          <a:latin typeface="Times New Roman"/>
                          <a:cs typeface="Times New Roman"/>
                        </a:rPr>
                        <a:t> </a:t>
                      </a:r>
                      <a:r>
                        <a:rPr sz="1800" b="1" dirty="0">
                          <a:latin typeface="Calibri"/>
                          <a:cs typeface="Calibri"/>
                        </a:rPr>
                        <a:t>23</a:t>
                      </a:r>
                      <a:r>
                        <a:rPr sz="1800" spc="-65" dirty="0">
                          <a:latin typeface="Times New Roman"/>
                          <a:cs typeface="Times New Roman"/>
                        </a:rPr>
                        <a:t> </a:t>
                      </a:r>
                      <a:r>
                        <a:rPr sz="1800" b="1" baseline="25462" dirty="0">
                          <a:latin typeface="Calibri"/>
                          <a:cs typeface="Calibri"/>
                        </a:rPr>
                        <a:t>rd</a:t>
                      </a:r>
                      <a:r>
                        <a:rPr sz="1800" spc="-52" baseline="25462" dirty="0">
                          <a:latin typeface="Times New Roman"/>
                          <a:cs typeface="Times New Roman"/>
                        </a:rPr>
                        <a:t> </a:t>
                      </a:r>
                      <a:r>
                        <a:rPr sz="1800" b="1" dirty="0">
                          <a:latin typeface="Calibri"/>
                          <a:cs typeface="Calibri"/>
                        </a:rPr>
                        <a:t>July</a:t>
                      </a:r>
                      <a:r>
                        <a:rPr sz="1800" spc="-70" dirty="0">
                          <a:latin typeface="Times New Roman"/>
                          <a:cs typeface="Times New Roman"/>
                        </a:rPr>
                        <a:t> </a:t>
                      </a:r>
                      <a:r>
                        <a:rPr sz="1800" b="1" dirty="0">
                          <a:latin typeface="Calibri"/>
                          <a:cs typeface="Calibri"/>
                        </a:rPr>
                        <a:t>2024</a:t>
                      </a:r>
                      <a:r>
                        <a:rPr sz="1800" spc="-65" dirty="0">
                          <a:latin typeface="Times New Roman"/>
                          <a:cs typeface="Times New Roman"/>
                        </a:rPr>
                        <a:t> </a:t>
                      </a:r>
                      <a:r>
                        <a:rPr sz="1800" b="1" dirty="0">
                          <a:latin typeface="Calibri"/>
                          <a:cs typeface="Calibri"/>
                        </a:rPr>
                        <a:t>is</a:t>
                      </a:r>
                      <a:r>
                        <a:rPr sz="1800" spc="-75" dirty="0">
                          <a:latin typeface="Times New Roman"/>
                          <a:cs typeface="Times New Roman"/>
                        </a:rPr>
                        <a:t> </a:t>
                      </a:r>
                      <a:r>
                        <a:rPr sz="1800" b="1" spc="-10" dirty="0">
                          <a:latin typeface="Calibri"/>
                          <a:cs typeface="Calibri"/>
                        </a:rPr>
                        <a:t>removed</a:t>
                      </a:r>
                      <a:endParaRPr sz="1800">
                        <a:latin typeface="Calibri"/>
                        <a:cs typeface="Calibri"/>
                      </a:endParaRPr>
                    </a:p>
                  </a:txBody>
                  <a:tcPr marL="0" marR="0" marT="31115" marB="0">
                    <a:lnR w="12700">
                      <a:solidFill>
                        <a:srgbClr val="FFFFFF"/>
                      </a:solidFill>
                      <a:prstDash val="solid"/>
                    </a:lnR>
                    <a:lnT w="12700">
                      <a:solidFill>
                        <a:srgbClr val="FFFFFF"/>
                      </a:solidFill>
                      <a:prstDash val="solid"/>
                    </a:lnT>
                    <a:lnB w="76200">
                      <a:solidFill>
                        <a:srgbClr val="E48211"/>
                      </a:solidFill>
                      <a:prstDash val="solid"/>
                    </a:lnB>
                    <a:solidFill>
                      <a:srgbClr val="FAEDE7"/>
                    </a:solidFill>
                  </a:tcPr>
                </a:tc>
                <a:tc>
                  <a:txBody>
                    <a:bodyPr/>
                    <a:lstStyle/>
                    <a:p>
                      <a:pPr marL="91440" marR="123189">
                        <a:lnSpc>
                          <a:spcPct val="100000"/>
                        </a:lnSpc>
                        <a:spcBef>
                          <a:spcPts val="245"/>
                        </a:spcBef>
                      </a:pPr>
                      <a:r>
                        <a:rPr sz="1800" dirty="0">
                          <a:latin typeface="Calibri"/>
                          <a:cs typeface="Calibri"/>
                        </a:rPr>
                        <a:t>In</a:t>
                      </a:r>
                      <a:r>
                        <a:rPr sz="1800" spc="-70" dirty="0">
                          <a:latin typeface="Times New Roman"/>
                          <a:cs typeface="Times New Roman"/>
                        </a:rPr>
                        <a:t> </a:t>
                      </a:r>
                      <a:r>
                        <a:rPr sz="1800" dirty="0">
                          <a:latin typeface="Calibri"/>
                          <a:cs typeface="Calibri"/>
                        </a:rPr>
                        <a:t>the</a:t>
                      </a:r>
                      <a:r>
                        <a:rPr sz="1800" spc="-60" dirty="0">
                          <a:latin typeface="Times New Roman"/>
                          <a:cs typeface="Times New Roman"/>
                        </a:rPr>
                        <a:t> </a:t>
                      </a:r>
                      <a:r>
                        <a:rPr sz="1800" dirty="0">
                          <a:latin typeface="Calibri"/>
                          <a:cs typeface="Calibri"/>
                        </a:rPr>
                        <a:t>new</a:t>
                      </a:r>
                      <a:r>
                        <a:rPr sz="1800" spc="-60" dirty="0">
                          <a:latin typeface="Times New Roman"/>
                          <a:cs typeface="Times New Roman"/>
                        </a:rPr>
                        <a:t> </a:t>
                      </a:r>
                      <a:r>
                        <a:rPr sz="1800" dirty="0">
                          <a:latin typeface="Calibri"/>
                          <a:cs typeface="Calibri"/>
                        </a:rPr>
                        <a:t>ITR</a:t>
                      </a:r>
                      <a:r>
                        <a:rPr sz="1800" spc="-70" dirty="0">
                          <a:latin typeface="Times New Roman"/>
                          <a:cs typeface="Times New Roman"/>
                        </a:rPr>
                        <a:t> </a:t>
                      </a:r>
                      <a:r>
                        <a:rPr sz="1800" dirty="0">
                          <a:latin typeface="Calibri"/>
                          <a:cs typeface="Calibri"/>
                        </a:rPr>
                        <a:t>forms,</a:t>
                      </a:r>
                      <a:r>
                        <a:rPr sz="1800" spc="-70" dirty="0">
                          <a:latin typeface="Times New Roman"/>
                          <a:cs typeface="Times New Roman"/>
                        </a:rPr>
                        <a:t> </a:t>
                      </a:r>
                      <a:r>
                        <a:rPr sz="1800" dirty="0">
                          <a:latin typeface="Calibri"/>
                          <a:cs typeface="Calibri"/>
                        </a:rPr>
                        <a:t>dual</a:t>
                      </a:r>
                      <a:r>
                        <a:rPr sz="1800" spc="-60" dirty="0">
                          <a:latin typeface="Times New Roman"/>
                          <a:cs typeface="Times New Roman"/>
                        </a:rPr>
                        <a:t> </a:t>
                      </a:r>
                      <a:r>
                        <a:rPr sz="1800" spc="-10" dirty="0">
                          <a:latin typeface="Calibri"/>
                          <a:cs typeface="Calibri"/>
                        </a:rPr>
                        <a:t>reporting</a:t>
                      </a:r>
                      <a:r>
                        <a:rPr sz="1800" spc="-55" dirty="0">
                          <a:latin typeface="Times New Roman"/>
                          <a:cs typeface="Times New Roman"/>
                        </a:rPr>
                        <a:t> </a:t>
                      </a:r>
                      <a:r>
                        <a:rPr sz="1800" dirty="0">
                          <a:latin typeface="Calibri"/>
                          <a:cs typeface="Calibri"/>
                        </a:rPr>
                        <a:t>has</a:t>
                      </a:r>
                      <a:r>
                        <a:rPr sz="1800" spc="-65" dirty="0">
                          <a:latin typeface="Times New Roman"/>
                          <a:cs typeface="Times New Roman"/>
                        </a:rPr>
                        <a:t> </a:t>
                      </a:r>
                      <a:r>
                        <a:rPr sz="1800" spc="-20" dirty="0">
                          <a:latin typeface="Calibri"/>
                          <a:cs typeface="Calibri"/>
                        </a:rPr>
                        <a:t>been</a:t>
                      </a:r>
                      <a:r>
                        <a:rPr sz="1800" spc="-20" dirty="0">
                          <a:latin typeface="Times New Roman"/>
                          <a:cs typeface="Times New Roman"/>
                        </a:rPr>
                        <a:t> </a:t>
                      </a:r>
                      <a:r>
                        <a:rPr sz="1800" spc="-10" dirty="0">
                          <a:latin typeface="Calibri"/>
                          <a:cs typeface="Calibri"/>
                        </a:rPr>
                        <a:t>removed,</a:t>
                      </a:r>
                      <a:r>
                        <a:rPr sz="1800" spc="-75" dirty="0">
                          <a:latin typeface="Times New Roman"/>
                          <a:cs typeface="Times New Roman"/>
                        </a:rPr>
                        <a:t> </a:t>
                      </a:r>
                      <a:r>
                        <a:rPr sz="1800" dirty="0">
                          <a:latin typeface="Calibri"/>
                          <a:cs typeface="Calibri"/>
                        </a:rPr>
                        <a:t>as</a:t>
                      </a:r>
                      <a:r>
                        <a:rPr sz="1800" spc="-85" dirty="0">
                          <a:latin typeface="Times New Roman"/>
                          <a:cs typeface="Times New Roman"/>
                        </a:rPr>
                        <a:t> </a:t>
                      </a:r>
                      <a:r>
                        <a:rPr sz="1800" dirty="0">
                          <a:latin typeface="Calibri"/>
                          <a:cs typeface="Calibri"/>
                        </a:rPr>
                        <a:t>the</a:t>
                      </a:r>
                      <a:r>
                        <a:rPr sz="1800" spc="-75" dirty="0">
                          <a:latin typeface="Times New Roman"/>
                          <a:cs typeface="Times New Roman"/>
                        </a:rPr>
                        <a:t> </a:t>
                      </a:r>
                      <a:r>
                        <a:rPr sz="1800" spc="-20" dirty="0">
                          <a:latin typeface="Calibri"/>
                          <a:cs typeface="Calibri"/>
                        </a:rPr>
                        <a:t>rate</a:t>
                      </a:r>
                      <a:r>
                        <a:rPr sz="1800" spc="-75" dirty="0">
                          <a:latin typeface="Times New Roman"/>
                          <a:cs typeface="Times New Roman"/>
                        </a:rPr>
                        <a:t> </a:t>
                      </a:r>
                      <a:r>
                        <a:rPr sz="1800" dirty="0">
                          <a:latin typeface="Calibri"/>
                          <a:cs typeface="Calibri"/>
                        </a:rPr>
                        <a:t>change</a:t>
                      </a:r>
                      <a:r>
                        <a:rPr sz="1800" spc="-70" dirty="0">
                          <a:latin typeface="Times New Roman"/>
                          <a:cs typeface="Times New Roman"/>
                        </a:rPr>
                        <a:t> </a:t>
                      </a:r>
                      <a:r>
                        <a:rPr sz="1800" dirty="0">
                          <a:latin typeface="Calibri"/>
                          <a:cs typeface="Calibri"/>
                        </a:rPr>
                        <a:t>was</a:t>
                      </a:r>
                      <a:r>
                        <a:rPr sz="1800" spc="-80" dirty="0">
                          <a:latin typeface="Times New Roman"/>
                          <a:cs typeface="Times New Roman"/>
                        </a:rPr>
                        <a:t> </a:t>
                      </a:r>
                      <a:r>
                        <a:rPr sz="1800" spc="-10" dirty="0">
                          <a:latin typeface="Calibri"/>
                          <a:cs typeface="Calibri"/>
                        </a:rPr>
                        <a:t>relevant</a:t>
                      </a:r>
                      <a:r>
                        <a:rPr sz="1800" spc="-80" dirty="0">
                          <a:latin typeface="Times New Roman"/>
                          <a:cs typeface="Times New Roman"/>
                        </a:rPr>
                        <a:t> </a:t>
                      </a:r>
                      <a:r>
                        <a:rPr sz="1800" dirty="0">
                          <a:latin typeface="Calibri"/>
                          <a:cs typeface="Calibri"/>
                        </a:rPr>
                        <a:t>only</a:t>
                      </a:r>
                      <a:r>
                        <a:rPr sz="1800" spc="-70" dirty="0">
                          <a:latin typeface="Times New Roman"/>
                          <a:cs typeface="Times New Roman"/>
                        </a:rPr>
                        <a:t> </a:t>
                      </a:r>
                      <a:r>
                        <a:rPr sz="1800" dirty="0">
                          <a:latin typeface="Calibri"/>
                          <a:cs typeface="Calibri"/>
                        </a:rPr>
                        <a:t>for</a:t>
                      </a:r>
                      <a:r>
                        <a:rPr sz="1800" spc="-85" dirty="0">
                          <a:latin typeface="Times New Roman"/>
                          <a:cs typeface="Times New Roman"/>
                        </a:rPr>
                        <a:t> </a:t>
                      </a:r>
                      <a:r>
                        <a:rPr sz="1800" spc="-25" dirty="0">
                          <a:latin typeface="Calibri"/>
                          <a:cs typeface="Calibri"/>
                        </a:rPr>
                        <a:t>the</a:t>
                      </a:r>
                      <a:r>
                        <a:rPr sz="1800" spc="-25" dirty="0">
                          <a:latin typeface="Times New Roman"/>
                          <a:cs typeface="Times New Roman"/>
                        </a:rPr>
                        <a:t> </a:t>
                      </a:r>
                      <a:r>
                        <a:rPr sz="1800" spc="-10" dirty="0">
                          <a:latin typeface="Calibri"/>
                          <a:cs typeface="Calibri"/>
                        </a:rPr>
                        <a:t>transitional</a:t>
                      </a:r>
                      <a:r>
                        <a:rPr sz="1800" spc="-60" dirty="0">
                          <a:latin typeface="Times New Roman"/>
                          <a:cs typeface="Times New Roman"/>
                        </a:rPr>
                        <a:t> </a:t>
                      </a:r>
                      <a:r>
                        <a:rPr sz="1800" dirty="0">
                          <a:latin typeface="Calibri"/>
                          <a:cs typeface="Calibri"/>
                        </a:rPr>
                        <a:t>period</a:t>
                      </a:r>
                      <a:r>
                        <a:rPr sz="1800" spc="-50" dirty="0">
                          <a:latin typeface="Times New Roman"/>
                          <a:cs typeface="Times New Roman"/>
                        </a:rPr>
                        <a:t> </a:t>
                      </a:r>
                      <a:r>
                        <a:rPr sz="1800" dirty="0">
                          <a:latin typeface="Calibri"/>
                          <a:cs typeface="Calibri"/>
                        </a:rPr>
                        <a:t>in</a:t>
                      </a:r>
                      <a:r>
                        <a:rPr sz="1800" spc="-55" dirty="0">
                          <a:latin typeface="Times New Roman"/>
                          <a:cs typeface="Times New Roman"/>
                        </a:rPr>
                        <a:t> </a:t>
                      </a:r>
                      <a:r>
                        <a:rPr sz="1800" dirty="0">
                          <a:latin typeface="Calibri"/>
                          <a:cs typeface="Calibri"/>
                        </a:rPr>
                        <a:t>the</a:t>
                      </a:r>
                      <a:r>
                        <a:rPr sz="1800" spc="-55" dirty="0">
                          <a:latin typeface="Times New Roman"/>
                          <a:cs typeface="Times New Roman"/>
                        </a:rPr>
                        <a:t> </a:t>
                      </a:r>
                      <a:r>
                        <a:rPr sz="1800" spc="-10" dirty="0">
                          <a:latin typeface="Calibri"/>
                          <a:cs typeface="Calibri"/>
                        </a:rPr>
                        <a:t>previous</a:t>
                      </a:r>
                      <a:r>
                        <a:rPr sz="1800" spc="-50" dirty="0">
                          <a:latin typeface="Times New Roman"/>
                          <a:cs typeface="Times New Roman"/>
                        </a:rPr>
                        <a:t> </a:t>
                      </a:r>
                      <a:r>
                        <a:rPr sz="1800" spc="-35" dirty="0">
                          <a:latin typeface="Calibri"/>
                          <a:cs typeface="Calibri"/>
                        </a:rPr>
                        <a:t>year,</a:t>
                      </a:r>
                      <a:r>
                        <a:rPr sz="1800" spc="-70" dirty="0">
                          <a:latin typeface="Times New Roman"/>
                          <a:cs typeface="Times New Roman"/>
                        </a:rPr>
                        <a:t> </a:t>
                      </a:r>
                      <a:r>
                        <a:rPr sz="1800" spc="-10" dirty="0">
                          <a:latin typeface="Calibri"/>
                          <a:cs typeface="Calibri"/>
                        </a:rPr>
                        <a:t>2024–</a:t>
                      </a:r>
                      <a:r>
                        <a:rPr sz="1800" dirty="0">
                          <a:latin typeface="Calibri"/>
                          <a:cs typeface="Calibri"/>
                        </a:rPr>
                        <a:t>25.</a:t>
                      </a:r>
                      <a:r>
                        <a:rPr sz="1800" spc="-60" dirty="0">
                          <a:latin typeface="Times New Roman"/>
                          <a:cs typeface="Times New Roman"/>
                        </a:rPr>
                        <a:t> </a:t>
                      </a:r>
                      <a:r>
                        <a:rPr sz="1800" spc="-10" dirty="0">
                          <a:latin typeface="Calibri"/>
                          <a:cs typeface="Calibri"/>
                        </a:rPr>
                        <a:t>Since</a:t>
                      </a:r>
                      <a:r>
                        <a:rPr sz="1800" spc="-10" dirty="0">
                          <a:latin typeface="Times New Roman"/>
                          <a:cs typeface="Times New Roman"/>
                        </a:rPr>
                        <a:t> </a:t>
                      </a:r>
                      <a:r>
                        <a:rPr sz="1800" dirty="0">
                          <a:latin typeface="Calibri"/>
                          <a:cs typeface="Calibri"/>
                        </a:rPr>
                        <a:t>no</a:t>
                      </a:r>
                      <a:r>
                        <a:rPr sz="1800" spc="-55" dirty="0">
                          <a:latin typeface="Times New Roman"/>
                          <a:cs typeface="Times New Roman"/>
                        </a:rPr>
                        <a:t> </a:t>
                      </a:r>
                      <a:r>
                        <a:rPr sz="1800" dirty="0">
                          <a:latin typeface="Calibri"/>
                          <a:cs typeface="Calibri"/>
                        </a:rPr>
                        <a:t>such</a:t>
                      </a:r>
                      <a:r>
                        <a:rPr sz="1800" spc="-70" dirty="0">
                          <a:latin typeface="Times New Roman"/>
                          <a:cs typeface="Times New Roman"/>
                        </a:rPr>
                        <a:t> </a:t>
                      </a:r>
                      <a:r>
                        <a:rPr sz="1800" spc="-50" dirty="0">
                          <a:latin typeface="Calibri"/>
                          <a:cs typeface="Calibri"/>
                        </a:rPr>
                        <a:t>mid−year</a:t>
                      </a:r>
                      <a:r>
                        <a:rPr sz="1800" spc="-55" dirty="0">
                          <a:latin typeface="Times New Roman"/>
                          <a:cs typeface="Times New Roman"/>
                        </a:rPr>
                        <a:t> </a:t>
                      </a:r>
                      <a:r>
                        <a:rPr sz="1800" spc="-10" dirty="0">
                          <a:latin typeface="Calibri"/>
                          <a:cs typeface="Calibri"/>
                        </a:rPr>
                        <a:t>change</a:t>
                      </a:r>
                      <a:r>
                        <a:rPr sz="1800" spc="-70" dirty="0">
                          <a:latin typeface="Times New Roman"/>
                          <a:cs typeface="Times New Roman"/>
                        </a:rPr>
                        <a:t> </a:t>
                      </a:r>
                      <a:r>
                        <a:rPr sz="1800" spc="-10" dirty="0">
                          <a:latin typeface="Calibri"/>
                          <a:cs typeface="Calibri"/>
                        </a:rPr>
                        <a:t>exists</a:t>
                      </a:r>
                      <a:r>
                        <a:rPr sz="1800" spc="-80" dirty="0">
                          <a:latin typeface="Times New Roman"/>
                          <a:cs typeface="Times New Roman"/>
                        </a:rPr>
                        <a:t> </a:t>
                      </a:r>
                      <a:r>
                        <a:rPr sz="1800" dirty="0">
                          <a:latin typeface="Calibri"/>
                          <a:cs typeface="Calibri"/>
                        </a:rPr>
                        <a:t>for</a:t>
                      </a:r>
                      <a:r>
                        <a:rPr sz="1800" spc="-60" dirty="0">
                          <a:latin typeface="Times New Roman"/>
                          <a:cs typeface="Times New Roman"/>
                        </a:rPr>
                        <a:t> </a:t>
                      </a:r>
                      <a:r>
                        <a:rPr sz="1800" dirty="0">
                          <a:latin typeface="Calibri"/>
                          <a:cs typeface="Calibri"/>
                        </a:rPr>
                        <a:t>the</a:t>
                      </a:r>
                      <a:r>
                        <a:rPr sz="1800" spc="-70" dirty="0">
                          <a:latin typeface="Times New Roman"/>
                          <a:cs typeface="Times New Roman"/>
                        </a:rPr>
                        <a:t> </a:t>
                      </a:r>
                      <a:r>
                        <a:rPr sz="1800" spc="-10" dirty="0">
                          <a:latin typeface="Calibri"/>
                          <a:cs typeface="Calibri"/>
                        </a:rPr>
                        <a:t>previous</a:t>
                      </a:r>
                      <a:r>
                        <a:rPr sz="1800" spc="-55" dirty="0">
                          <a:latin typeface="Times New Roman"/>
                          <a:cs typeface="Times New Roman"/>
                        </a:rPr>
                        <a:t> </a:t>
                      </a:r>
                      <a:r>
                        <a:rPr sz="1800" spc="-20" dirty="0">
                          <a:latin typeface="Calibri"/>
                          <a:cs typeface="Calibri"/>
                        </a:rPr>
                        <a:t>year</a:t>
                      </a:r>
                      <a:r>
                        <a:rPr sz="1800" spc="-20" dirty="0">
                          <a:latin typeface="Times New Roman"/>
                          <a:cs typeface="Times New Roman"/>
                        </a:rPr>
                        <a:t> </a:t>
                      </a:r>
                      <a:r>
                        <a:rPr sz="1800" spc="-10" dirty="0">
                          <a:latin typeface="Calibri"/>
                          <a:cs typeface="Calibri"/>
                        </a:rPr>
                        <a:t>relevant</a:t>
                      </a:r>
                      <a:r>
                        <a:rPr sz="1800" spc="-95" dirty="0">
                          <a:latin typeface="Times New Roman"/>
                          <a:cs typeface="Times New Roman"/>
                        </a:rPr>
                        <a:t> </a:t>
                      </a:r>
                      <a:r>
                        <a:rPr sz="1800" dirty="0">
                          <a:latin typeface="Calibri"/>
                          <a:cs typeface="Calibri"/>
                        </a:rPr>
                        <a:t>to</a:t>
                      </a:r>
                      <a:r>
                        <a:rPr sz="1800" spc="-70" dirty="0">
                          <a:latin typeface="Times New Roman"/>
                          <a:cs typeface="Times New Roman"/>
                        </a:rPr>
                        <a:t> </a:t>
                      </a:r>
                      <a:r>
                        <a:rPr sz="1800" spc="-65" dirty="0">
                          <a:latin typeface="Calibri"/>
                          <a:cs typeface="Calibri"/>
                        </a:rPr>
                        <a:t>AY</a:t>
                      </a:r>
                      <a:r>
                        <a:rPr sz="1800" spc="-50" dirty="0">
                          <a:latin typeface="Times New Roman"/>
                          <a:cs typeface="Times New Roman"/>
                        </a:rPr>
                        <a:t> </a:t>
                      </a:r>
                      <a:r>
                        <a:rPr sz="1800" spc="-10" dirty="0">
                          <a:latin typeface="Calibri"/>
                          <a:cs typeface="Calibri"/>
                        </a:rPr>
                        <a:t>2026–</a:t>
                      </a:r>
                      <a:r>
                        <a:rPr sz="1800" dirty="0">
                          <a:latin typeface="Calibri"/>
                          <a:cs typeface="Calibri"/>
                        </a:rPr>
                        <a:t>27,</a:t>
                      </a:r>
                      <a:r>
                        <a:rPr sz="1800" spc="-65" dirty="0">
                          <a:latin typeface="Times New Roman"/>
                          <a:cs typeface="Times New Roman"/>
                        </a:rPr>
                        <a:t> </a:t>
                      </a:r>
                      <a:r>
                        <a:rPr sz="1800" dirty="0">
                          <a:latin typeface="Calibri"/>
                          <a:cs typeface="Calibri"/>
                        </a:rPr>
                        <a:t>the</a:t>
                      </a:r>
                      <a:r>
                        <a:rPr sz="1800" spc="-55" dirty="0">
                          <a:latin typeface="Times New Roman"/>
                          <a:cs typeface="Times New Roman"/>
                        </a:rPr>
                        <a:t> </a:t>
                      </a:r>
                      <a:r>
                        <a:rPr sz="1800" spc="-10" dirty="0">
                          <a:latin typeface="Calibri"/>
                          <a:cs typeface="Calibri"/>
                        </a:rPr>
                        <a:t>requirement</a:t>
                      </a:r>
                      <a:r>
                        <a:rPr sz="1800" spc="-65" dirty="0">
                          <a:latin typeface="Times New Roman"/>
                          <a:cs typeface="Times New Roman"/>
                        </a:rPr>
                        <a:t> </a:t>
                      </a:r>
                      <a:r>
                        <a:rPr sz="1800" dirty="0">
                          <a:latin typeface="Calibri"/>
                          <a:cs typeface="Calibri"/>
                        </a:rPr>
                        <a:t>to</a:t>
                      </a:r>
                      <a:r>
                        <a:rPr sz="1800" spc="-70" dirty="0">
                          <a:latin typeface="Times New Roman"/>
                          <a:cs typeface="Times New Roman"/>
                        </a:rPr>
                        <a:t> </a:t>
                      </a:r>
                      <a:r>
                        <a:rPr sz="1800" spc="-10" dirty="0">
                          <a:latin typeface="Calibri"/>
                          <a:cs typeface="Calibri"/>
                        </a:rPr>
                        <a:t>bifurcate</a:t>
                      </a:r>
                      <a:r>
                        <a:rPr sz="1800" spc="-10" dirty="0">
                          <a:latin typeface="Times New Roman"/>
                          <a:cs typeface="Times New Roman"/>
                        </a:rPr>
                        <a:t> </a:t>
                      </a:r>
                      <a:r>
                        <a:rPr sz="1800" spc="-10" dirty="0">
                          <a:latin typeface="Calibri"/>
                          <a:cs typeface="Calibri"/>
                        </a:rPr>
                        <a:t>capital</a:t>
                      </a:r>
                      <a:r>
                        <a:rPr sz="1800" spc="-75" dirty="0">
                          <a:latin typeface="Times New Roman"/>
                          <a:cs typeface="Times New Roman"/>
                        </a:rPr>
                        <a:t> </a:t>
                      </a:r>
                      <a:r>
                        <a:rPr sz="1800" dirty="0">
                          <a:latin typeface="Calibri"/>
                          <a:cs typeface="Calibri"/>
                        </a:rPr>
                        <a:t>gains</a:t>
                      </a:r>
                      <a:r>
                        <a:rPr sz="1800" spc="-60" dirty="0">
                          <a:latin typeface="Times New Roman"/>
                          <a:cs typeface="Times New Roman"/>
                        </a:rPr>
                        <a:t> </a:t>
                      </a:r>
                      <a:r>
                        <a:rPr sz="1800" dirty="0">
                          <a:latin typeface="Calibri"/>
                          <a:cs typeface="Calibri"/>
                        </a:rPr>
                        <a:t>based</a:t>
                      </a:r>
                      <a:r>
                        <a:rPr sz="1800" spc="-70" dirty="0">
                          <a:latin typeface="Times New Roman"/>
                          <a:cs typeface="Times New Roman"/>
                        </a:rPr>
                        <a:t> </a:t>
                      </a:r>
                      <a:r>
                        <a:rPr sz="1800" dirty="0">
                          <a:latin typeface="Calibri"/>
                          <a:cs typeface="Calibri"/>
                        </a:rPr>
                        <a:t>on</a:t>
                      </a:r>
                      <a:r>
                        <a:rPr sz="1800" spc="-80" dirty="0">
                          <a:latin typeface="Times New Roman"/>
                          <a:cs typeface="Times New Roman"/>
                        </a:rPr>
                        <a:t> </a:t>
                      </a:r>
                      <a:r>
                        <a:rPr sz="1800" spc="-20" dirty="0">
                          <a:latin typeface="Calibri"/>
                          <a:cs typeface="Calibri"/>
                        </a:rPr>
                        <a:t>transfer</a:t>
                      </a:r>
                      <a:r>
                        <a:rPr sz="1800" spc="-75" dirty="0">
                          <a:latin typeface="Times New Roman"/>
                          <a:cs typeface="Times New Roman"/>
                        </a:rPr>
                        <a:t> </a:t>
                      </a:r>
                      <a:r>
                        <a:rPr sz="1800" dirty="0">
                          <a:latin typeface="Calibri"/>
                          <a:cs typeface="Calibri"/>
                        </a:rPr>
                        <a:t>date</a:t>
                      </a:r>
                      <a:r>
                        <a:rPr sz="1800" spc="-75" dirty="0">
                          <a:latin typeface="Times New Roman"/>
                          <a:cs typeface="Times New Roman"/>
                        </a:rPr>
                        <a:t> </a:t>
                      </a:r>
                      <a:r>
                        <a:rPr sz="1800" dirty="0">
                          <a:latin typeface="Calibri"/>
                          <a:cs typeface="Calibri"/>
                        </a:rPr>
                        <a:t>is</a:t>
                      </a:r>
                      <a:r>
                        <a:rPr sz="1800" spc="-75" dirty="0">
                          <a:latin typeface="Times New Roman"/>
                          <a:cs typeface="Times New Roman"/>
                        </a:rPr>
                        <a:t> </a:t>
                      </a:r>
                      <a:r>
                        <a:rPr sz="1800" dirty="0">
                          <a:latin typeface="Calibri"/>
                          <a:cs typeface="Calibri"/>
                        </a:rPr>
                        <a:t>no</a:t>
                      </a:r>
                      <a:r>
                        <a:rPr sz="1800" spc="-65" dirty="0">
                          <a:latin typeface="Times New Roman"/>
                          <a:cs typeface="Times New Roman"/>
                        </a:rPr>
                        <a:t> </a:t>
                      </a:r>
                      <a:r>
                        <a:rPr sz="1800" spc="-10" dirty="0">
                          <a:latin typeface="Calibri"/>
                          <a:cs typeface="Calibri"/>
                        </a:rPr>
                        <a:t>longer</a:t>
                      </a:r>
                      <a:r>
                        <a:rPr sz="1800" spc="-10" dirty="0">
                          <a:latin typeface="Times New Roman"/>
                          <a:cs typeface="Times New Roman"/>
                        </a:rPr>
                        <a:t> </a:t>
                      </a:r>
                      <a:r>
                        <a:rPr sz="1800" spc="-20" dirty="0">
                          <a:latin typeface="Calibri"/>
                          <a:cs typeface="Calibri"/>
                        </a:rPr>
                        <a:t>necessary,</a:t>
                      </a:r>
                      <a:r>
                        <a:rPr sz="1800" spc="-50" dirty="0">
                          <a:latin typeface="Times New Roman"/>
                          <a:cs typeface="Times New Roman"/>
                        </a:rPr>
                        <a:t> </a:t>
                      </a:r>
                      <a:r>
                        <a:rPr sz="1800" spc="-10" dirty="0">
                          <a:latin typeface="Calibri"/>
                          <a:cs typeface="Calibri"/>
                        </a:rPr>
                        <a:t>thereby</a:t>
                      </a:r>
                      <a:r>
                        <a:rPr sz="1800" spc="-30" dirty="0">
                          <a:latin typeface="Times New Roman"/>
                          <a:cs typeface="Times New Roman"/>
                        </a:rPr>
                        <a:t> </a:t>
                      </a:r>
                      <a:r>
                        <a:rPr sz="1800" spc="-10" dirty="0">
                          <a:latin typeface="Calibri"/>
                          <a:cs typeface="Calibri"/>
                        </a:rPr>
                        <a:t>simplifying</a:t>
                      </a:r>
                      <a:r>
                        <a:rPr sz="1800" spc="-35" dirty="0">
                          <a:latin typeface="Times New Roman"/>
                          <a:cs typeface="Times New Roman"/>
                        </a:rPr>
                        <a:t> </a:t>
                      </a:r>
                      <a:r>
                        <a:rPr sz="1800" dirty="0">
                          <a:latin typeface="Calibri"/>
                          <a:cs typeface="Calibri"/>
                        </a:rPr>
                        <a:t>the</a:t>
                      </a:r>
                      <a:r>
                        <a:rPr sz="1800" spc="-30" dirty="0">
                          <a:latin typeface="Times New Roman"/>
                          <a:cs typeface="Times New Roman"/>
                        </a:rPr>
                        <a:t> </a:t>
                      </a:r>
                      <a:r>
                        <a:rPr sz="1800" spc="-10" dirty="0">
                          <a:latin typeface="Calibri"/>
                          <a:cs typeface="Calibri"/>
                        </a:rPr>
                        <a:t>reporting</a:t>
                      </a:r>
                      <a:r>
                        <a:rPr sz="1800" spc="-10" dirty="0">
                          <a:latin typeface="Times New Roman"/>
                          <a:cs typeface="Times New Roman"/>
                        </a:rPr>
                        <a:t> </a:t>
                      </a:r>
                      <a:r>
                        <a:rPr sz="1800" spc="-10" dirty="0">
                          <a:latin typeface="Calibri"/>
                          <a:cs typeface="Calibri"/>
                        </a:rPr>
                        <a:t>framework.</a:t>
                      </a:r>
                      <a:r>
                        <a:rPr sz="1800" spc="-90" dirty="0">
                          <a:latin typeface="Times New Roman"/>
                          <a:cs typeface="Times New Roman"/>
                        </a:rPr>
                        <a:t> </a:t>
                      </a:r>
                      <a:r>
                        <a:rPr sz="1800" dirty="0">
                          <a:latin typeface="Calibri"/>
                          <a:cs typeface="Calibri"/>
                        </a:rPr>
                        <a:t>(Appliable</a:t>
                      </a:r>
                      <a:r>
                        <a:rPr sz="1800" spc="-40" dirty="0">
                          <a:latin typeface="Times New Roman"/>
                          <a:cs typeface="Times New Roman"/>
                        </a:rPr>
                        <a:t> </a:t>
                      </a:r>
                      <a:r>
                        <a:rPr sz="1800" dirty="0">
                          <a:latin typeface="Calibri"/>
                          <a:cs typeface="Calibri"/>
                        </a:rPr>
                        <a:t>to</a:t>
                      </a:r>
                      <a:r>
                        <a:rPr sz="1800" spc="-75" dirty="0">
                          <a:latin typeface="Times New Roman"/>
                          <a:cs typeface="Times New Roman"/>
                        </a:rPr>
                        <a:t> </a:t>
                      </a:r>
                      <a:r>
                        <a:rPr sz="1800" dirty="0">
                          <a:latin typeface="Calibri"/>
                          <a:cs typeface="Calibri"/>
                        </a:rPr>
                        <a:t>ITR</a:t>
                      </a:r>
                      <a:r>
                        <a:rPr sz="1800" spc="-80" dirty="0">
                          <a:latin typeface="Times New Roman"/>
                          <a:cs typeface="Times New Roman"/>
                        </a:rPr>
                        <a:t> </a:t>
                      </a:r>
                      <a:r>
                        <a:rPr sz="1800" dirty="0">
                          <a:latin typeface="Calibri"/>
                          <a:cs typeface="Calibri"/>
                        </a:rPr>
                        <a:t>3,5,6,7</a:t>
                      </a:r>
                      <a:r>
                        <a:rPr sz="1800" spc="-55" dirty="0">
                          <a:latin typeface="Times New Roman"/>
                          <a:cs typeface="Times New Roman"/>
                        </a:rPr>
                        <a:t> </a:t>
                      </a:r>
                      <a:r>
                        <a:rPr sz="1800" spc="-10" dirty="0">
                          <a:latin typeface="Calibri"/>
                          <a:cs typeface="Calibri"/>
                        </a:rPr>
                        <a:t>also)</a:t>
                      </a:r>
                      <a:endParaRPr sz="1800">
                        <a:latin typeface="Calibri"/>
                        <a:cs typeface="Calibri"/>
                      </a:endParaRPr>
                    </a:p>
                  </a:txBody>
                  <a:tcPr marL="0" marR="0" marT="31115" marB="0">
                    <a:lnL w="12700">
                      <a:solidFill>
                        <a:srgbClr val="FFFFFF"/>
                      </a:solidFill>
                      <a:prstDash val="solid"/>
                    </a:lnL>
                    <a:lnT w="12700">
                      <a:solidFill>
                        <a:srgbClr val="FFFFFF"/>
                      </a:solidFill>
                      <a:prstDash val="solid"/>
                    </a:lnT>
                    <a:lnB w="76200">
                      <a:solidFill>
                        <a:srgbClr val="E48211"/>
                      </a:solidFill>
                      <a:prstDash val="solid"/>
                    </a:lnB>
                    <a:solidFill>
                      <a:srgbClr val="FAEDE7"/>
                    </a:solidFill>
                  </a:tcPr>
                </a:tc>
                <a:tc vMerge="1">
                  <a:txBody>
                    <a:bodyPr/>
                    <a:lstStyle/>
                    <a:p>
                      <a:endParaRPr/>
                    </a:p>
                  </a:txBody>
                  <a:tcPr marL="0" marR="0" marT="0" marB="0">
                    <a:lnB w="76200">
                      <a:solidFill>
                        <a:srgbClr val="E48211"/>
                      </a:solidFill>
                      <a:prstDash val="solid"/>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0" y="1381118"/>
          <a:ext cx="9055100" cy="4959350"/>
        </p:xfrm>
        <a:graphic>
          <a:graphicData uri="http://schemas.openxmlformats.org/drawingml/2006/table">
            <a:tbl>
              <a:tblPr firstRow="1" bandRow="1">
                <a:tableStyleId>{2D5ABB26-0587-4C30-8999-92F81FD0307C}</a:tableStyleId>
              </a:tblPr>
              <a:tblGrid>
                <a:gridCol w="234950">
                  <a:extLst>
                    <a:ext uri="{9D8B030D-6E8A-4147-A177-3AD203B41FA5}">
                      <a16:colId xmlns:a16="http://schemas.microsoft.com/office/drawing/2014/main" val="20000"/>
                    </a:ext>
                  </a:extLst>
                </a:gridCol>
                <a:gridCol w="3491865">
                  <a:extLst>
                    <a:ext uri="{9D8B030D-6E8A-4147-A177-3AD203B41FA5}">
                      <a16:colId xmlns:a16="http://schemas.microsoft.com/office/drawing/2014/main" val="20001"/>
                    </a:ext>
                  </a:extLst>
                </a:gridCol>
                <a:gridCol w="5328285">
                  <a:extLst>
                    <a:ext uri="{9D8B030D-6E8A-4147-A177-3AD203B41FA5}">
                      <a16:colId xmlns:a16="http://schemas.microsoft.com/office/drawing/2014/main" val="20002"/>
                    </a:ext>
                  </a:extLst>
                </a:gridCol>
              </a:tblGrid>
              <a:tr h="363220">
                <a:tc rowSpan="4">
                  <a:txBody>
                    <a:bodyPr/>
                    <a:lstStyle/>
                    <a:p>
                      <a:pPr>
                        <a:lnSpc>
                          <a:spcPct val="100000"/>
                        </a:lnSpc>
                      </a:pPr>
                      <a:endParaRPr sz="1500">
                        <a:latin typeface="Times New Roman"/>
                        <a:cs typeface="Times New Roman"/>
                      </a:endParaRPr>
                    </a:p>
                  </a:txBody>
                  <a:tcPr marL="0" marR="0" marT="0" marB="0">
                    <a:lnB w="76200">
                      <a:solidFill>
                        <a:srgbClr val="E48211"/>
                      </a:solidFill>
                      <a:prstDash val="solid"/>
                    </a:lnB>
                  </a:tcPr>
                </a:tc>
                <a:tc>
                  <a:txBody>
                    <a:bodyPr/>
                    <a:lstStyle/>
                    <a:p>
                      <a:pPr marL="91440">
                        <a:lnSpc>
                          <a:spcPct val="100000"/>
                        </a:lnSpc>
                        <a:spcBef>
                          <a:spcPts val="265"/>
                        </a:spcBef>
                      </a:pPr>
                      <a:r>
                        <a:rPr sz="1500" b="1" spc="-10" dirty="0">
                          <a:solidFill>
                            <a:srgbClr val="FFFFFF"/>
                          </a:solidFill>
                          <a:latin typeface="Calibri"/>
                          <a:cs typeface="Calibri"/>
                        </a:rPr>
                        <a:t>Nature</a:t>
                      </a:r>
                      <a:r>
                        <a:rPr sz="1500" spc="-55" dirty="0">
                          <a:solidFill>
                            <a:srgbClr val="FFFFFF"/>
                          </a:solidFill>
                          <a:latin typeface="Times New Roman"/>
                          <a:cs typeface="Times New Roman"/>
                        </a:rPr>
                        <a:t> </a:t>
                      </a:r>
                      <a:r>
                        <a:rPr sz="1500" b="1" dirty="0">
                          <a:solidFill>
                            <a:srgbClr val="FFFFFF"/>
                          </a:solidFill>
                          <a:latin typeface="Calibri"/>
                          <a:cs typeface="Calibri"/>
                        </a:rPr>
                        <a:t>of</a:t>
                      </a:r>
                      <a:r>
                        <a:rPr sz="1500" spc="-45" dirty="0">
                          <a:solidFill>
                            <a:srgbClr val="FFFFFF"/>
                          </a:solidFill>
                          <a:latin typeface="Times New Roman"/>
                          <a:cs typeface="Times New Roman"/>
                        </a:rPr>
                        <a:t> </a:t>
                      </a:r>
                      <a:r>
                        <a:rPr sz="1500" b="1" spc="-10" dirty="0">
                          <a:solidFill>
                            <a:srgbClr val="FFFFFF"/>
                          </a:solidFill>
                          <a:latin typeface="Calibri"/>
                          <a:cs typeface="Calibri"/>
                        </a:rPr>
                        <a:t>change</a:t>
                      </a:r>
                      <a:endParaRPr sz="1500">
                        <a:latin typeface="Calibri"/>
                        <a:cs typeface="Calibri"/>
                      </a:endParaRPr>
                    </a:p>
                  </a:txBody>
                  <a:tcPr marL="0" marR="0" marT="33655" marB="0">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92075">
                        <a:lnSpc>
                          <a:spcPct val="100000"/>
                        </a:lnSpc>
                        <a:spcBef>
                          <a:spcPts val="265"/>
                        </a:spcBef>
                      </a:pPr>
                      <a:r>
                        <a:rPr sz="1500" b="1" spc="-10" dirty="0">
                          <a:solidFill>
                            <a:srgbClr val="FFFFFF"/>
                          </a:solidFill>
                          <a:latin typeface="Calibri"/>
                          <a:cs typeface="Calibri"/>
                        </a:rPr>
                        <a:t>Descriptions</a:t>
                      </a:r>
                      <a:endParaRPr sz="1500">
                        <a:latin typeface="Calibri"/>
                        <a:cs typeface="Calibri"/>
                      </a:endParaRPr>
                    </a:p>
                  </a:txBody>
                  <a:tcPr marL="0" marR="0" marT="33655" marB="0">
                    <a:lnL w="12700">
                      <a:solidFill>
                        <a:srgbClr val="FFFFFF"/>
                      </a:solidFill>
                      <a:prstDash val="solid"/>
                    </a:lnL>
                    <a:lnT w="12700">
                      <a:solidFill>
                        <a:srgbClr val="FFFFFF"/>
                      </a:solidFill>
                      <a:prstDash val="solid"/>
                    </a:lnT>
                    <a:lnB w="38100">
                      <a:solidFill>
                        <a:srgbClr val="FFFFFF"/>
                      </a:solidFill>
                      <a:prstDash val="solid"/>
                    </a:lnB>
                    <a:solidFill>
                      <a:srgbClr val="E48211"/>
                    </a:solidFill>
                  </a:tcPr>
                </a:tc>
                <a:extLst>
                  <a:ext uri="{0D108BD9-81ED-4DB2-BD59-A6C34878D82A}">
                    <a16:rowId xmlns:a16="http://schemas.microsoft.com/office/drawing/2014/main" val="10000"/>
                  </a:ext>
                </a:extLst>
              </a:tr>
              <a:tr h="945515">
                <a:tc vMerge="1">
                  <a:txBody>
                    <a:bodyPr/>
                    <a:lstStyle/>
                    <a:p>
                      <a:endParaRPr/>
                    </a:p>
                  </a:txBody>
                  <a:tcPr marL="0" marR="0" marT="0" marB="0">
                    <a:lnB w="76200">
                      <a:solidFill>
                        <a:srgbClr val="E48211"/>
                      </a:solidFill>
                      <a:prstDash val="solid"/>
                    </a:lnB>
                  </a:tcPr>
                </a:tc>
                <a:tc>
                  <a:txBody>
                    <a:bodyPr/>
                    <a:lstStyle/>
                    <a:p>
                      <a:pPr marL="91440" marR="169545">
                        <a:lnSpc>
                          <a:spcPct val="100000"/>
                        </a:lnSpc>
                        <a:spcBef>
                          <a:spcPts val="265"/>
                        </a:spcBef>
                      </a:pPr>
                      <a:r>
                        <a:rPr sz="1500" b="1" spc="-10" dirty="0">
                          <a:latin typeface="Calibri"/>
                          <a:cs typeface="Calibri"/>
                        </a:rPr>
                        <a:t>Separate</a:t>
                      </a:r>
                      <a:r>
                        <a:rPr sz="1500" spc="-55" dirty="0">
                          <a:latin typeface="Times New Roman"/>
                          <a:cs typeface="Times New Roman"/>
                        </a:rPr>
                        <a:t> </a:t>
                      </a:r>
                      <a:r>
                        <a:rPr sz="1500" b="1" spc="-10" dirty="0">
                          <a:latin typeface="Calibri"/>
                          <a:cs typeface="Calibri"/>
                        </a:rPr>
                        <a:t>reporting</a:t>
                      </a:r>
                      <a:r>
                        <a:rPr sz="1500" spc="-50" dirty="0">
                          <a:latin typeface="Times New Roman"/>
                          <a:cs typeface="Times New Roman"/>
                        </a:rPr>
                        <a:t> </a:t>
                      </a:r>
                      <a:r>
                        <a:rPr sz="1500" b="1" dirty="0">
                          <a:latin typeface="Calibri"/>
                          <a:cs typeface="Calibri"/>
                        </a:rPr>
                        <a:t>is</a:t>
                      </a:r>
                      <a:r>
                        <a:rPr sz="1500" spc="-50" dirty="0">
                          <a:latin typeface="Times New Roman"/>
                          <a:cs typeface="Times New Roman"/>
                        </a:rPr>
                        <a:t> </a:t>
                      </a:r>
                      <a:r>
                        <a:rPr sz="1500" b="1" spc="-10" dirty="0">
                          <a:latin typeface="Calibri"/>
                          <a:cs typeface="Calibri"/>
                        </a:rPr>
                        <a:t>required</a:t>
                      </a:r>
                      <a:r>
                        <a:rPr sz="1500" spc="-75" dirty="0">
                          <a:latin typeface="Times New Roman"/>
                          <a:cs typeface="Times New Roman"/>
                        </a:rPr>
                        <a:t> </a:t>
                      </a:r>
                      <a:r>
                        <a:rPr sz="1500" b="1" dirty="0">
                          <a:latin typeface="Calibri"/>
                          <a:cs typeface="Calibri"/>
                        </a:rPr>
                        <a:t>for</a:t>
                      </a:r>
                      <a:r>
                        <a:rPr sz="1500" spc="-55" dirty="0">
                          <a:latin typeface="Times New Roman"/>
                          <a:cs typeface="Times New Roman"/>
                        </a:rPr>
                        <a:t> </a:t>
                      </a:r>
                      <a:r>
                        <a:rPr sz="1500" b="1" spc="-10" dirty="0">
                          <a:latin typeface="Calibri"/>
                          <a:cs typeface="Calibri"/>
                        </a:rPr>
                        <a:t>certain</a:t>
                      </a:r>
                      <a:r>
                        <a:rPr sz="1500" spc="-10" dirty="0">
                          <a:latin typeface="Times New Roman"/>
                          <a:cs typeface="Times New Roman"/>
                        </a:rPr>
                        <a:t> </a:t>
                      </a:r>
                      <a:r>
                        <a:rPr sz="1500" b="1" spc="-10" dirty="0">
                          <a:latin typeface="Calibri"/>
                          <a:cs typeface="Calibri"/>
                        </a:rPr>
                        <a:t>interest</a:t>
                      </a:r>
                      <a:r>
                        <a:rPr sz="1500" spc="-45" dirty="0">
                          <a:latin typeface="Times New Roman"/>
                          <a:cs typeface="Times New Roman"/>
                        </a:rPr>
                        <a:t> </a:t>
                      </a:r>
                      <a:r>
                        <a:rPr sz="1500" b="1" spc="-10" dirty="0">
                          <a:latin typeface="Calibri"/>
                          <a:cs typeface="Calibri"/>
                        </a:rPr>
                        <a:t>incomes</a:t>
                      </a:r>
                      <a:r>
                        <a:rPr sz="1500" spc="-50" dirty="0">
                          <a:latin typeface="Times New Roman"/>
                          <a:cs typeface="Times New Roman"/>
                        </a:rPr>
                        <a:t> </a:t>
                      </a:r>
                      <a:r>
                        <a:rPr sz="1500" b="1" spc="-10" dirty="0">
                          <a:latin typeface="Calibri"/>
                          <a:cs typeface="Calibri"/>
                        </a:rPr>
                        <a:t>taxable</a:t>
                      </a:r>
                      <a:r>
                        <a:rPr sz="1500" spc="-60" dirty="0">
                          <a:latin typeface="Times New Roman"/>
                          <a:cs typeface="Times New Roman"/>
                        </a:rPr>
                        <a:t> </a:t>
                      </a:r>
                      <a:r>
                        <a:rPr sz="1500" b="1" dirty="0">
                          <a:latin typeface="Calibri"/>
                          <a:cs typeface="Calibri"/>
                        </a:rPr>
                        <a:t>at</a:t>
                      </a:r>
                      <a:r>
                        <a:rPr sz="1500" spc="-40" dirty="0">
                          <a:latin typeface="Times New Roman"/>
                          <a:cs typeface="Times New Roman"/>
                        </a:rPr>
                        <a:t> </a:t>
                      </a:r>
                      <a:r>
                        <a:rPr sz="1500" b="1" spc="-50" dirty="0">
                          <a:latin typeface="Calibri"/>
                          <a:cs typeface="Calibri"/>
                        </a:rPr>
                        <a:t>a</a:t>
                      </a:r>
                      <a:r>
                        <a:rPr sz="1500" spc="-50" dirty="0">
                          <a:latin typeface="Times New Roman"/>
                          <a:cs typeface="Times New Roman"/>
                        </a:rPr>
                        <a:t> </a:t>
                      </a:r>
                      <a:r>
                        <a:rPr sz="1500" b="1" spc="-10" dirty="0">
                          <a:latin typeface="Calibri"/>
                          <a:cs typeface="Calibri"/>
                        </a:rPr>
                        <a:t>concessional</a:t>
                      </a:r>
                      <a:r>
                        <a:rPr sz="1500" spc="-45" dirty="0">
                          <a:latin typeface="Times New Roman"/>
                          <a:cs typeface="Times New Roman"/>
                        </a:rPr>
                        <a:t> </a:t>
                      </a:r>
                      <a:r>
                        <a:rPr sz="1500" b="1" spc="-20" dirty="0">
                          <a:latin typeface="Calibri"/>
                          <a:cs typeface="Calibri"/>
                        </a:rPr>
                        <a:t>rate</a:t>
                      </a:r>
                      <a:r>
                        <a:rPr sz="1500" spc="-20" dirty="0">
                          <a:latin typeface="Times New Roman"/>
                          <a:cs typeface="Times New Roman"/>
                        </a:rPr>
                        <a:t> </a:t>
                      </a:r>
                      <a:r>
                        <a:rPr sz="1500" b="1" dirty="0">
                          <a:latin typeface="Calibri"/>
                          <a:cs typeface="Calibri"/>
                        </a:rPr>
                        <a:t>of</a:t>
                      </a:r>
                      <a:r>
                        <a:rPr sz="1500" spc="-35" dirty="0">
                          <a:latin typeface="Times New Roman"/>
                          <a:cs typeface="Times New Roman"/>
                        </a:rPr>
                        <a:t> </a:t>
                      </a:r>
                      <a:r>
                        <a:rPr sz="1500" b="1" spc="-25" dirty="0">
                          <a:latin typeface="Calibri"/>
                          <a:cs typeface="Calibri"/>
                        </a:rPr>
                        <a:t>9%</a:t>
                      </a:r>
                      <a:endParaRPr sz="1500">
                        <a:latin typeface="Calibri"/>
                        <a:cs typeface="Calibri"/>
                      </a:endParaRPr>
                    </a:p>
                  </a:txBody>
                  <a:tcPr marL="0" marR="0" marT="33655" marB="0">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92075" marR="267970">
                        <a:lnSpc>
                          <a:spcPct val="100000"/>
                        </a:lnSpc>
                        <a:spcBef>
                          <a:spcPts val="265"/>
                        </a:spcBef>
                      </a:pPr>
                      <a:r>
                        <a:rPr sz="1500" dirty="0">
                          <a:latin typeface="Calibri"/>
                          <a:cs typeface="Calibri"/>
                        </a:rPr>
                        <a:t>In</a:t>
                      </a:r>
                      <a:r>
                        <a:rPr sz="1500" spc="-70" dirty="0">
                          <a:latin typeface="Times New Roman"/>
                          <a:cs typeface="Times New Roman"/>
                        </a:rPr>
                        <a:t> </a:t>
                      </a:r>
                      <a:r>
                        <a:rPr sz="1500" dirty="0">
                          <a:latin typeface="Calibri"/>
                          <a:cs typeface="Calibri"/>
                        </a:rPr>
                        <a:t>the</a:t>
                      </a:r>
                      <a:r>
                        <a:rPr sz="1500" spc="-50" dirty="0">
                          <a:latin typeface="Times New Roman"/>
                          <a:cs typeface="Times New Roman"/>
                        </a:rPr>
                        <a:t> </a:t>
                      </a:r>
                      <a:r>
                        <a:rPr sz="1500" dirty="0">
                          <a:latin typeface="Calibri"/>
                          <a:cs typeface="Calibri"/>
                        </a:rPr>
                        <a:t>new</a:t>
                      </a:r>
                      <a:r>
                        <a:rPr sz="1500" spc="-40" dirty="0">
                          <a:latin typeface="Times New Roman"/>
                          <a:cs typeface="Times New Roman"/>
                        </a:rPr>
                        <a:t> </a:t>
                      </a:r>
                      <a:r>
                        <a:rPr sz="1500" dirty="0">
                          <a:latin typeface="Calibri"/>
                          <a:cs typeface="Calibri"/>
                        </a:rPr>
                        <a:t>ITR</a:t>
                      </a:r>
                      <a:r>
                        <a:rPr sz="1500" spc="-55" dirty="0">
                          <a:latin typeface="Times New Roman"/>
                          <a:cs typeface="Times New Roman"/>
                        </a:rPr>
                        <a:t> </a:t>
                      </a:r>
                      <a:r>
                        <a:rPr sz="1500" spc="-10" dirty="0">
                          <a:latin typeface="Calibri"/>
                          <a:cs typeface="Calibri"/>
                        </a:rPr>
                        <a:t>forms,</a:t>
                      </a:r>
                      <a:r>
                        <a:rPr sz="1500" spc="-45" dirty="0">
                          <a:latin typeface="Times New Roman"/>
                          <a:cs typeface="Times New Roman"/>
                        </a:rPr>
                        <a:t> </a:t>
                      </a:r>
                      <a:r>
                        <a:rPr sz="1500" dirty="0">
                          <a:latin typeface="Calibri"/>
                          <a:cs typeface="Calibri"/>
                        </a:rPr>
                        <a:t>a</a:t>
                      </a:r>
                      <a:r>
                        <a:rPr sz="1500" spc="-50" dirty="0">
                          <a:latin typeface="Times New Roman"/>
                          <a:cs typeface="Times New Roman"/>
                        </a:rPr>
                        <a:t> </a:t>
                      </a:r>
                      <a:r>
                        <a:rPr sz="1500" spc="-10" dirty="0">
                          <a:latin typeface="Calibri"/>
                          <a:cs typeface="Calibri"/>
                        </a:rPr>
                        <a:t>column</a:t>
                      </a:r>
                      <a:r>
                        <a:rPr sz="1500" spc="-55" dirty="0">
                          <a:latin typeface="Times New Roman"/>
                          <a:cs typeface="Times New Roman"/>
                        </a:rPr>
                        <a:t> </a:t>
                      </a:r>
                      <a:r>
                        <a:rPr sz="1500" dirty="0">
                          <a:latin typeface="Calibri"/>
                          <a:cs typeface="Calibri"/>
                        </a:rPr>
                        <a:t>has</a:t>
                      </a:r>
                      <a:r>
                        <a:rPr sz="1500" spc="-55" dirty="0">
                          <a:latin typeface="Times New Roman"/>
                          <a:cs typeface="Times New Roman"/>
                        </a:rPr>
                        <a:t> </a:t>
                      </a:r>
                      <a:r>
                        <a:rPr sz="1500" dirty="0">
                          <a:latin typeface="Calibri"/>
                          <a:cs typeface="Calibri"/>
                        </a:rPr>
                        <a:t>been</a:t>
                      </a:r>
                      <a:r>
                        <a:rPr sz="1500" spc="-40" dirty="0">
                          <a:latin typeface="Times New Roman"/>
                          <a:cs typeface="Times New Roman"/>
                        </a:rPr>
                        <a:t> </a:t>
                      </a:r>
                      <a:r>
                        <a:rPr sz="1500" spc="-10" dirty="0">
                          <a:latin typeface="Calibri"/>
                          <a:cs typeface="Calibri"/>
                        </a:rPr>
                        <a:t>introduced</a:t>
                      </a:r>
                      <a:r>
                        <a:rPr sz="1500" spc="-55" dirty="0">
                          <a:latin typeface="Times New Roman"/>
                          <a:cs typeface="Times New Roman"/>
                        </a:rPr>
                        <a:t> </a:t>
                      </a:r>
                      <a:r>
                        <a:rPr sz="1500" dirty="0">
                          <a:latin typeface="Calibri"/>
                          <a:cs typeface="Calibri"/>
                        </a:rPr>
                        <a:t>in</a:t>
                      </a:r>
                      <a:r>
                        <a:rPr sz="1500" spc="-40" dirty="0">
                          <a:latin typeface="Times New Roman"/>
                          <a:cs typeface="Times New Roman"/>
                        </a:rPr>
                        <a:t> </a:t>
                      </a:r>
                      <a:r>
                        <a:rPr sz="1500" spc="-10" dirty="0">
                          <a:latin typeface="Calibri"/>
                          <a:cs typeface="Calibri"/>
                        </a:rPr>
                        <a:t>Schedule</a:t>
                      </a:r>
                      <a:r>
                        <a:rPr sz="1500" spc="-10" dirty="0">
                          <a:latin typeface="Times New Roman"/>
                          <a:cs typeface="Times New Roman"/>
                        </a:rPr>
                        <a:t> </a:t>
                      </a:r>
                      <a:r>
                        <a:rPr sz="1500" dirty="0">
                          <a:latin typeface="Calibri"/>
                          <a:cs typeface="Calibri"/>
                        </a:rPr>
                        <a:t>OS</a:t>
                      </a:r>
                      <a:r>
                        <a:rPr sz="1500" spc="-55" dirty="0">
                          <a:latin typeface="Times New Roman"/>
                          <a:cs typeface="Times New Roman"/>
                        </a:rPr>
                        <a:t> </a:t>
                      </a:r>
                      <a:r>
                        <a:rPr sz="1500" dirty="0">
                          <a:latin typeface="Calibri"/>
                          <a:cs typeface="Calibri"/>
                        </a:rPr>
                        <a:t>to</a:t>
                      </a:r>
                      <a:r>
                        <a:rPr sz="1500" spc="-55" dirty="0">
                          <a:latin typeface="Times New Roman"/>
                          <a:cs typeface="Times New Roman"/>
                        </a:rPr>
                        <a:t> </a:t>
                      </a:r>
                      <a:r>
                        <a:rPr sz="1500" spc="-10" dirty="0">
                          <a:latin typeface="Calibri"/>
                          <a:cs typeface="Calibri"/>
                        </a:rPr>
                        <a:t>capture</a:t>
                      </a:r>
                      <a:r>
                        <a:rPr sz="1500" spc="-65" dirty="0">
                          <a:latin typeface="Times New Roman"/>
                          <a:cs typeface="Times New Roman"/>
                        </a:rPr>
                        <a:t> </a:t>
                      </a:r>
                      <a:r>
                        <a:rPr sz="1500" dirty="0">
                          <a:latin typeface="Calibri"/>
                          <a:cs typeface="Calibri"/>
                        </a:rPr>
                        <a:t>such</a:t>
                      </a:r>
                      <a:r>
                        <a:rPr sz="1500" spc="-40" dirty="0">
                          <a:latin typeface="Times New Roman"/>
                          <a:cs typeface="Times New Roman"/>
                        </a:rPr>
                        <a:t> </a:t>
                      </a:r>
                      <a:r>
                        <a:rPr sz="1500" spc="-10" dirty="0">
                          <a:latin typeface="Calibri"/>
                          <a:cs typeface="Calibri"/>
                        </a:rPr>
                        <a:t>interest</a:t>
                      </a:r>
                      <a:r>
                        <a:rPr sz="1500" spc="-60" dirty="0">
                          <a:latin typeface="Times New Roman"/>
                          <a:cs typeface="Times New Roman"/>
                        </a:rPr>
                        <a:t> </a:t>
                      </a:r>
                      <a:r>
                        <a:rPr sz="1500" dirty="0">
                          <a:latin typeface="Calibri"/>
                          <a:cs typeface="Calibri"/>
                        </a:rPr>
                        <a:t>income</a:t>
                      </a:r>
                      <a:r>
                        <a:rPr sz="1500" spc="-45" dirty="0">
                          <a:latin typeface="Times New Roman"/>
                          <a:cs typeface="Times New Roman"/>
                        </a:rPr>
                        <a:t> </a:t>
                      </a:r>
                      <a:r>
                        <a:rPr sz="1500" spc="-20" dirty="0">
                          <a:latin typeface="Calibri"/>
                          <a:cs typeface="Calibri"/>
                        </a:rPr>
                        <a:t>specifically.</a:t>
                      </a:r>
                      <a:r>
                        <a:rPr sz="1500" spc="-45" dirty="0">
                          <a:latin typeface="Times New Roman"/>
                          <a:cs typeface="Times New Roman"/>
                        </a:rPr>
                        <a:t> </a:t>
                      </a:r>
                      <a:r>
                        <a:rPr sz="1500" dirty="0">
                          <a:latin typeface="Calibri"/>
                          <a:cs typeface="Calibri"/>
                        </a:rPr>
                        <a:t>This</a:t>
                      </a:r>
                      <a:r>
                        <a:rPr sz="1500" spc="-55" dirty="0">
                          <a:latin typeface="Times New Roman"/>
                          <a:cs typeface="Times New Roman"/>
                        </a:rPr>
                        <a:t> </a:t>
                      </a:r>
                      <a:r>
                        <a:rPr sz="1500" spc="-10" dirty="0">
                          <a:latin typeface="Calibri"/>
                          <a:cs typeface="Calibri"/>
                        </a:rPr>
                        <a:t>change</a:t>
                      </a:r>
                      <a:r>
                        <a:rPr sz="1500" spc="-60" dirty="0">
                          <a:latin typeface="Times New Roman"/>
                          <a:cs typeface="Times New Roman"/>
                        </a:rPr>
                        <a:t> </a:t>
                      </a:r>
                      <a:r>
                        <a:rPr sz="1500" spc="-20" dirty="0">
                          <a:latin typeface="Calibri"/>
                          <a:cs typeface="Calibri"/>
                        </a:rPr>
                        <a:t>will</a:t>
                      </a:r>
                      <a:r>
                        <a:rPr sz="1500" spc="-20" dirty="0">
                          <a:latin typeface="Times New Roman"/>
                          <a:cs typeface="Times New Roman"/>
                        </a:rPr>
                        <a:t> </a:t>
                      </a:r>
                      <a:r>
                        <a:rPr sz="1500" spc="-20" dirty="0">
                          <a:latin typeface="Calibri"/>
                          <a:cs typeface="Calibri"/>
                        </a:rPr>
                        <a:t>facilitate</a:t>
                      </a:r>
                      <a:r>
                        <a:rPr sz="1500" spc="-45" dirty="0">
                          <a:latin typeface="Times New Roman"/>
                          <a:cs typeface="Times New Roman"/>
                        </a:rPr>
                        <a:t> </a:t>
                      </a:r>
                      <a:r>
                        <a:rPr sz="1500" spc="-10" dirty="0">
                          <a:latin typeface="Calibri"/>
                          <a:cs typeface="Calibri"/>
                        </a:rPr>
                        <a:t>matching</a:t>
                      </a:r>
                      <a:r>
                        <a:rPr sz="1500" spc="-35" dirty="0">
                          <a:latin typeface="Times New Roman"/>
                          <a:cs typeface="Times New Roman"/>
                        </a:rPr>
                        <a:t> </a:t>
                      </a:r>
                      <a:r>
                        <a:rPr sz="1500" dirty="0">
                          <a:latin typeface="Calibri"/>
                          <a:cs typeface="Calibri"/>
                        </a:rPr>
                        <a:t>with</a:t>
                      </a:r>
                      <a:r>
                        <a:rPr sz="1500" spc="-20" dirty="0">
                          <a:latin typeface="Times New Roman"/>
                          <a:cs typeface="Times New Roman"/>
                        </a:rPr>
                        <a:t> </a:t>
                      </a:r>
                      <a:r>
                        <a:rPr sz="1500" dirty="0">
                          <a:latin typeface="Calibri"/>
                          <a:cs typeface="Calibri"/>
                        </a:rPr>
                        <a:t>TDS</a:t>
                      </a:r>
                      <a:r>
                        <a:rPr sz="1500" spc="-30" dirty="0">
                          <a:latin typeface="Times New Roman"/>
                          <a:cs typeface="Times New Roman"/>
                        </a:rPr>
                        <a:t> </a:t>
                      </a:r>
                      <a:r>
                        <a:rPr sz="1500" spc="-10" dirty="0">
                          <a:latin typeface="Calibri"/>
                          <a:cs typeface="Calibri"/>
                        </a:rPr>
                        <a:t>credits.</a:t>
                      </a:r>
                      <a:endParaRPr sz="1500">
                        <a:latin typeface="Calibri"/>
                        <a:cs typeface="Calibri"/>
                      </a:endParaRPr>
                    </a:p>
                  </a:txBody>
                  <a:tcPr marL="0" marR="0" marT="33655" marB="0">
                    <a:lnL w="12700">
                      <a:solidFill>
                        <a:srgbClr val="FFFFFF"/>
                      </a:solidFill>
                      <a:prstDash val="solid"/>
                    </a:lnL>
                    <a:lnT w="381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1"/>
                  </a:ext>
                </a:extLst>
              </a:tr>
              <a:tr h="1991995">
                <a:tc vMerge="1">
                  <a:txBody>
                    <a:bodyPr/>
                    <a:lstStyle/>
                    <a:p>
                      <a:endParaRPr/>
                    </a:p>
                  </a:txBody>
                  <a:tcPr marL="0" marR="0" marT="0" marB="0">
                    <a:lnB w="76200">
                      <a:solidFill>
                        <a:srgbClr val="E48211"/>
                      </a:solidFill>
                      <a:prstDash val="solid"/>
                    </a:lnB>
                  </a:tcPr>
                </a:tc>
                <a:tc>
                  <a:txBody>
                    <a:bodyPr/>
                    <a:lstStyle/>
                    <a:p>
                      <a:pPr marL="91440" marR="356235">
                        <a:lnSpc>
                          <a:spcPct val="100000"/>
                        </a:lnSpc>
                        <a:spcBef>
                          <a:spcPts val="270"/>
                        </a:spcBef>
                      </a:pPr>
                      <a:r>
                        <a:rPr sz="1500" b="1" spc="-10" dirty="0">
                          <a:latin typeface="Calibri"/>
                          <a:cs typeface="Calibri"/>
                        </a:rPr>
                        <a:t>Rationalisation</a:t>
                      </a:r>
                      <a:r>
                        <a:rPr sz="1500" spc="-45" dirty="0">
                          <a:latin typeface="Times New Roman"/>
                          <a:cs typeface="Times New Roman"/>
                        </a:rPr>
                        <a:t> </a:t>
                      </a:r>
                      <a:r>
                        <a:rPr sz="1500" b="1" dirty="0">
                          <a:latin typeface="Calibri"/>
                          <a:cs typeface="Calibri"/>
                        </a:rPr>
                        <a:t>in</a:t>
                      </a:r>
                      <a:r>
                        <a:rPr sz="1500" spc="-30" dirty="0">
                          <a:latin typeface="Times New Roman"/>
                          <a:cs typeface="Times New Roman"/>
                        </a:rPr>
                        <a:t> </a:t>
                      </a:r>
                      <a:r>
                        <a:rPr sz="1500" b="1" dirty="0">
                          <a:latin typeface="Calibri"/>
                          <a:cs typeface="Calibri"/>
                        </a:rPr>
                        <a:t>the</a:t>
                      </a:r>
                      <a:r>
                        <a:rPr sz="1500" spc="-20" dirty="0">
                          <a:latin typeface="Times New Roman"/>
                          <a:cs typeface="Times New Roman"/>
                        </a:rPr>
                        <a:t> </a:t>
                      </a:r>
                      <a:r>
                        <a:rPr sz="1500" b="1" spc="-10" dirty="0">
                          <a:latin typeface="Calibri"/>
                          <a:cs typeface="Calibri"/>
                        </a:rPr>
                        <a:t>details</a:t>
                      </a:r>
                      <a:r>
                        <a:rPr sz="1500" spc="-40" dirty="0">
                          <a:latin typeface="Times New Roman"/>
                          <a:cs typeface="Times New Roman"/>
                        </a:rPr>
                        <a:t> </a:t>
                      </a:r>
                      <a:r>
                        <a:rPr sz="1500" b="1" spc="-10" dirty="0">
                          <a:latin typeface="Calibri"/>
                          <a:cs typeface="Calibri"/>
                        </a:rPr>
                        <a:t>sought</a:t>
                      </a:r>
                      <a:r>
                        <a:rPr sz="1500" spc="-15" dirty="0">
                          <a:latin typeface="Times New Roman"/>
                          <a:cs typeface="Times New Roman"/>
                        </a:rPr>
                        <a:t> </a:t>
                      </a:r>
                      <a:r>
                        <a:rPr sz="1500" b="1" spc="-25" dirty="0">
                          <a:latin typeface="Calibri"/>
                          <a:cs typeface="Calibri"/>
                        </a:rPr>
                        <a:t>of</a:t>
                      </a:r>
                      <a:r>
                        <a:rPr sz="1500" spc="-25" dirty="0">
                          <a:latin typeface="Times New Roman"/>
                          <a:cs typeface="Times New Roman"/>
                        </a:rPr>
                        <a:t> </a:t>
                      </a:r>
                      <a:r>
                        <a:rPr sz="1500" b="1" dirty="0">
                          <a:latin typeface="Calibri"/>
                          <a:cs typeface="Calibri"/>
                        </a:rPr>
                        <a:t>the</a:t>
                      </a:r>
                      <a:r>
                        <a:rPr sz="1500" spc="-55" dirty="0">
                          <a:latin typeface="Times New Roman"/>
                          <a:cs typeface="Times New Roman"/>
                        </a:rPr>
                        <a:t> </a:t>
                      </a:r>
                      <a:r>
                        <a:rPr sz="1500" b="1" spc="-10" dirty="0">
                          <a:latin typeface="Calibri"/>
                          <a:cs typeface="Calibri"/>
                        </a:rPr>
                        <a:t>representative</a:t>
                      </a:r>
                      <a:r>
                        <a:rPr sz="1500" spc="-70" dirty="0">
                          <a:latin typeface="Times New Roman"/>
                          <a:cs typeface="Times New Roman"/>
                        </a:rPr>
                        <a:t> </a:t>
                      </a:r>
                      <a:r>
                        <a:rPr sz="1500" b="1" spc="-10" dirty="0">
                          <a:latin typeface="Calibri"/>
                          <a:cs typeface="Calibri"/>
                        </a:rPr>
                        <a:t>assessee</a:t>
                      </a:r>
                      <a:endParaRPr sz="1500">
                        <a:latin typeface="Calibri"/>
                        <a:cs typeface="Calibri"/>
                      </a:endParaRPr>
                    </a:p>
                  </a:txBody>
                  <a:tcPr marL="0" marR="0" marT="34290" marB="0">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92075" marR="148590">
                        <a:lnSpc>
                          <a:spcPct val="100000"/>
                        </a:lnSpc>
                        <a:spcBef>
                          <a:spcPts val="270"/>
                        </a:spcBef>
                      </a:pPr>
                      <a:r>
                        <a:rPr sz="1500" dirty="0">
                          <a:latin typeface="Calibri"/>
                          <a:cs typeface="Calibri"/>
                        </a:rPr>
                        <a:t>In</a:t>
                      </a:r>
                      <a:r>
                        <a:rPr sz="1500" spc="-60" dirty="0">
                          <a:latin typeface="Times New Roman"/>
                          <a:cs typeface="Times New Roman"/>
                        </a:rPr>
                        <a:t> </a:t>
                      </a:r>
                      <a:r>
                        <a:rPr sz="1500" dirty="0">
                          <a:latin typeface="Calibri"/>
                          <a:cs typeface="Calibri"/>
                        </a:rPr>
                        <a:t>case</a:t>
                      </a:r>
                      <a:r>
                        <a:rPr sz="1500" spc="-50" dirty="0">
                          <a:latin typeface="Times New Roman"/>
                          <a:cs typeface="Times New Roman"/>
                        </a:rPr>
                        <a:t> </a:t>
                      </a:r>
                      <a:r>
                        <a:rPr sz="1500" dirty="0">
                          <a:latin typeface="Calibri"/>
                          <a:cs typeface="Calibri"/>
                        </a:rPr>
                        <a:t>a</a:t>
                      </a:r>
                      <a:r>
                        <a:rPr sz="1500" spc="-50" dirty="0">
                          <a:latin typeface="Times New Roman"/>
                          <a:cs typeface="Times New Roman"/>
                        </a:rPr>
                        <a:t> </a:t>
                      </a:r>
                      <a:r>
                        <a:rPr sz="1500" spc="-10" dirty="0">
                          <a:latin typeface="Calibri"/>
                          <a:cs typeface="Calibri"/>
                        </a:rPr>
                        <a:t>return</a:t>
                      </a:r>
                      <a:r>
                        <a:rPr sz="1500" spc="-55" dirty="0">
                          <a:latin typeface="Times New Roman"/>
                          <a:cs typeface="Times New Roman"/>
                        </a:rPr>
                        <a:t> </a:t>
                      </a:r>
                      <a:r>
                        <a:rPr sz="1500" dirty="0">
                          <a:latin typeface="Calibri"/>
                          <a:cs typeface="Calibri"/>
                        </a:rPr>
                        <a:t>is</a:t>
                      </a:r>
                      <a:r>
                        <a:rPr sz="1500" spc="-45" dirty="0">
                          <a:latin typeface="Times New Roman"/>
                          <a:cs typeface="Times New Roman"/>
                        </a:rPr>
                        <a:t> </a:t>
                      </a:r>
                      <a:r>
                        <a:rPr sz="1500" dirty="0">
                          <a:latin typeface="Calibri"/>
                          <a:cs typeface="Calibri"/>
                        </a:rPr>
                        <a:t>filed</a:t>
                      </a:r>
                      <a:r>
                        <a:rPr sz="1500" spc="-25" dirty="0">
                          <a:latin typeface="Times New Roman"/>
                          <a:cs typeface="Times New Roman"/>
                        </a:rPr>
                        <a:t> </a:t>
                      </a:r>
                      <a:r>
                        <a:rPr sz="1500" dirty="0">
                          <a:latin typeface="Calibri"/>
                          <a:cs typeface="Calibri"/>
                        </a:rPr>
                        <a:t>by</a:t>
                      </a:r>
                      <a:r>
                        <a:rPr sz="1500" spc="-60" dirty="0">
                          <a:latin typeface="Times New Roman"/>
                          <a:cs typeface="Times New Roman"/>
                        </a:rPr>
                        <a:t> </a:t>
                      </a:r>
                      <a:r>
                        <a:rPr sz="1500" dirty="0">
                          <a:latin typeface="Calibri"/>
                          <a:cs typeface="Calibri"/>
                        </a:rPr>
                        <a:t>a</a:t>
                      </a:r>
                      <a:r>
                        <a:rPr sz="1500" spc="-50" dirty="0">
                          <a:latin typeface="Times New Roman"/>
                          <a:cs typeface="Times New Roman"/>
                        </a:rPr>
                        <a:t> </a:t>
                      </a:r>
                      <a:r>
                        <a:rPr sz="1500" spc="-20" dirty="0">
                          <a:latin typeface="Calibri"/>
                          <a:cs typeface="Calibri"/>
                        </a:rPr>
                        <a:t>representative</a:t>
                      </a:r>
                      <a:r>
                        <a:rPr sz="1500" spc="-30" dirty="0">
                          <a:latin typeface="Times New Roman"/>
                          <a:cs typeface="Times New Roman"/>
                        </a:rPr>
                        <a:t> </a:t>
                      </a:r>
                      <a:r>
                        <a:rPr sz="1500" dirty="0">
                          <a:latin typeface="Calibri"/>
                          <a:cs typeface="Calibri"/>
                        </a:rPr>
                        <a:t>assessee,</a:t>
                      </a:r>
                      <a:r>
                        <a:rPr sz="1500" spc="-45" dirty="0">
                          <a:latin typeface="Times New Roman"/>
                          <a:cs typeface="Times New Roman"/>
                        </a:rPr>
                        <a:t> </a:t>
                      </a:r>
                      <a:r>
                        <a:rPr sz="1500" dirty="0">
                          <a:latin typeface="Calibri"/>
                          <a:cs typeface="Calibri"/>
                        </a:rPr>
                        <a:t>the</a:t>
                      </a:r>
                      <a:r>
                        <a:rPr sz="1500" spc="-55" dirty="0">
                          <a:latin typeface="Times New Roman"/>
                          <a:cs typeface="Times New Roman"/>
                        </a:rPr>
                        <a:t> </a:t>
                      </a:r>
                      <a:r>
                        <a:rPr sz="1500" dirty="0">
                          <a:latin typeface="Calibri"/>
                          <a:cs typeface="Calibri"/>
                        </a:rPr>
                        <a:t>ITR</a:t>
                      </a:r>
                      <a:r>
                        <a:rPr sz="1500" spc="-55" dirty="0">
                          <a:latin typeface="Times New Roman"/>
                          <a:cs typeface="Times New Roman"/>
                        </a:rPr>
                        <a:t> </a:t>
                      </a:r>
                      <a:r>
                        <a:rPr sz="1500" spc="-20" dirty="0">
                          <a:latin typeface="Calibri"/>
                          <a:cs typeface="Calibri"/>
                        </a:rPr>
                        <a:t>form</a:t>
                      </a:r>
                      <a:r>
                        <a:rPr sz="1500" spc="-20" dirty="0">
                          <a:latin typeface="Times New Roman"/>
                          <a:cs typeface="Times New Roman"/>
                        </a:rPr>
                        <a:t> </a:t>
                      </a:r>
                      <a:r>
                        <a:rPr sz="1500" dirty="0">
                          <a:latin typeface="Calibri"/>
                          <a:cs typeface="Calibri"/>
                        </a:rPr>
                        <a:t>seeks</a:t>
                      </a:r>
                      <a:r>
                        <a:rPr sz="1500" spc="-60" dirty="0">
                          <a:latin typeface="Times New Roman"/>
                          <a:cs typeface="Times New Roman"/>
                        </a:rPr>
                        <a:t> </a:t>
                      </a:r>
                      <a:r>
                        <a:rPr sz="1500" spc="-10" dirty="0">
                          <a:latin typeface="Calibri"/>
                          <a:cs typeface="Calibri"/>
                        </a:rPr>
                        <a:t>details</a:t>
                      </a:r>
                      <a:r>
                        <a:rPr sz="1500" spc="-60" dirty="0">
                          <a:latin typeface="Times New Roman"/>
                          <a:cs typeface="Times New Roman"/>
                        </a:rPr>
                        <a:t> </a:t>
                      </a:r>
                      <a:r>
                        <a:rPr sz="1500" dirty="0">
                          <a:latin typeface="Calibri"/>
                          <a:cs typeface="Calibri"/>
                        </a:rPr>
                        <a:t>of</a:t>
                      </a:r>
                      <a:r>
                        <a:rPr sz="1500" spc="-70" dirty="0">
                          <a:latin typeface="Times New Roman"/>
                          <a:cs typeface="Times New Roman"/>
                        </a:rPr>
                        <a:t> </a:t>
                      </a:r>
                      <a:r>
                        <a:rPr sz="1500" dirty="0">
                          <a:latin typeface="Calibri"/>
                          <a:cs typeface="Calibri"/>
                        </a:rPr>
                        <a:t>such</a:t>
                      </a:r>
                      <a:r>
                        <a:rPr sz="1500" spc="-75" dirty="0">
                          <a:latin typeface="Times New Roman"/>
                          <a:cs typeface="Times New Roman"/>
                        </a:rPr>
                        <a:t> </a:t>
                      </a:r>
                      <a:r>
                        <a:rPr sz="1500" spc="-10" dirty="0">
                          <a:latin typeface="Calibri"/>
                          <a:cs typeface="Calibri"/>
                        </a:rPr>
                        <a:t>representative</a:t>
                      </a:r>
                      <a:r>
                        <a:rPr sz="1500" spc="-45" dirty="0">
                          <a:latin typeface="Times New Roman"/>
                          <a:cs typeface="Times New Roman"/>
                        </a:rPr>
                        <a:t> </a:t>
                      </a:r>
                      <a:r>
                        <a:rPr sz="1500" spc="-10" dirty="0">
                          <a:latin typeface="Calibri"/>
                          <a:cs typeface="Calibri"/>
                        </a:rPr>
                        <a:t>assessee's</a:t>
                      </a:r>
                      <a:r>
                        <a:rPr sz="1500" spc="-65" dirty="0">
                          <a:latin typeface="Times New Roman"/>
                          <a:cs typeface="Times New Roman"/>
                        </a:rPr>
                        <a:t> </a:t>
                      </a:r>
                      <a:r>
                        <a:rPr sz="1500" dirty="0">
                          <a:latin typeface="Calibri"/>
                          <a:cs typeface="Calibri"/>
                        </a:rPr>
                        <a:t>name,</a:t>
                      </a:r>
                      <a:r>
                        <a:rPr sz="1500" spc="-80" dirty="0">
                          <a:latin typeface="Times New Roman"/>
                          <a:cs typeface="Times New Roman"/>
                        </a:rPr>
                        <a:t> </a:t>
                      </a:r>
                      <a:r>
                        <a:rPr sz="1500" spc="-10" dirty="0">
                          <a:latin typeface="Calibri"/>
                          <a:cs typeface="Calibri"/>
                        </a:rPr>
                        <a:t>capacity,</a:t>
                      </a:r>
                      <a:r>
                        <a:rPr sz="1500" spc="-10" dirty="0">
                          <a:latin typeface="Times New Roman"/>
                          <a:cs typeface="Times New Roman"/>
                        </a:rPr>
                        <a:t> </a:t>
                      </a:r>
                      <a:r>
                        <a:rPr sz="1500" spc="-10" dirty="0">
                          <a:latin typeface="Calibri"/>
                          <a:cs typeface="Calibri"/>
                        </a:rPr>
                        <a:t>address,</a:t>
                      </a:r>
                      <a:r>
                        <a:rPr sz="1500" spc="-55" dirty="0">
                          <a:latin typeface="Times New Roman"/>
                          <a:cs typeface="Times New Roman"/>
                        </a:rPr>
                        <a:t> </a:t>
                      </a:r>
                      <a:r>
                        <a:rPr sz="1500" dirty="0">
                          <a:latin typeface="Calibri"/>
                          <a:cs typeface="Calibri"/>
                        </a:rPr>
                        <a:t>and</a:t>
                      </a:r>
                      <a:r>
                        <a:rPr sz="1500" spc="-50" dirty="0">
                          <a:latin typeface="Times New Roman"/>
                          <a:cs typeface="Times New Roman"/>
                        </a:rPr>
                        <a:t> </a:t>
                      </a:r>
                      <a:r>
                        <a:rPr sz="1500" spc="-35" dirty="0">
                          <a:latin typeface="Calibri"/>
                          <a:cs typeface="Calibri"/>
                        </a:rPr>
                        <a:t>PAN/Aadhaar.</a:t>
                      </a:r>
                      <a:r>
                        <a:rPr sz="1500" spc="-85" dirty="0">
                          <a:latin typeface="Times New Roman"/>
                          <a:cs typeface="Times New Roman"/>
                        </a:rPr>
                        <a:t> </a:t>
                      </a:r>
                      <a:r>
                        <a:rPr sz="1500" dirty="0">
                          <a:latin typeface="Calibri"/>
                          <a:cs typeface="Calibri"/>
                        </a:rPr>
                        <a:t>In</a:t>
                      </a:r>
                      <a:r>
                        <a:rPr sz="1500" spc="-50" dirty="0">
                          <a:latin typeface="Times New Roman"/>
                          <a:cs typeface="Times New Roman"/>
                        </a:rPr>
                        <a:t> </a:t>
                      </a:r>
                      <a:r>
                        <a:rPr sz="1500" dirty="0">
                          <a:latin typeface="Calibri"/>
                          <a:cs typeface="Calibri"/>
                        </a:rPr>
                        <a:t>the</a:t>
                      </a:r>
                      <a:r>
                        <a:rPr sz="1500" spc="-40" dirty="0">
                          <a:latin typeface="Times New Roman"/>
                          <a:cs typeface="Times New Roman"/>
                        </a:rPr>
                        <a:t> </a:t>
                      </a:r>
                      <a:r>
                        <a:rPr sz="1500" dirty="0">
                          <a:latin typeface="Calibri"/>
                          <a:cs typeface="Calibri"/>
                        </a:rPr>
                        <a:t>new</a:t>
                      </a:r>
                      <a:r>
                        <a:rPr sz="1500" spc="-35" dirty="0">
                          <a:latin typeface="Times New Roman"/>
                          <a:cs typeface="Times New Roman"/>
                        </a:rPr>
                        <a:t> </a:t>
                      </a:r>
                      <a:r>
                        <a:rPr sz="1500" dirty="0">
                          <a:latin typeface="Calibri"/>
                          <a:cs typeface="Calibri"/>
                        </a:rPr>
                        <a:t>ITR</a:t>
                      </a:r>
                      <a:r>
                        <a:rPr sz="1500" spc="-50" dirty="0">
                          <a:latin typeface="Times New Roman"/>
                          <a:cs typeface="Times New Roman"/>
                        </a:rPr>
                        <a:t> </a:t>
                      </a:r>
                      <a:r>
                        <a:rPr sz="1500" spc="-10" dirty="0">
                          <a:latin typeface="Calibri"/>
                          <a:cs typeface="Calibri"/>
                        </a:rPr>
                        <a:t>forms,</a:t>
                      </a:r>
                      <a:r>
                        <a:rPr sz="1500" spc="-40" dirty="0">
                          <a:latin typeface="Times New Roman"/>
                          <a:cs typeface="Times New Roman"/>
                        </a:rPr>
                        <a:t> </a:t>
                      </a:r>
                      <a:r>
                        <a:rPr sz="1500" dirty="0">
                          <a:latin typeface="Calibri"/>
                          <a:cs typeface="Calibri"/>
                        </a:rPr>
                        <a:t>this</a:t>
                      </a:r>
                      <a:r>
                        <a:rPr sz="1500" spc="-40" dirty="0">
                          <a:latin typeface="Times New Roman"/>
                          <a:cs typeface="Times New Roman"/>
                        </a:rPr>
                        <a:t> </a:t>
                      </a:r>
                      <a:r>
                        <a:rPr sz="1500" spc="-10" dirty="0">
                          <a:latin typeface="Calibri"/>
                          <a:cs typeface="Calibri"/>
                        </a:rPr>
                        <a:t>reporting</a:t>
                      </a:r>
                      <a:r>
                        <a:rPr sz="1500" spc="-10" dirty="0">
                          <a:latin typeface="Times New Roman"/>
                          <a:cs typeface="Times New Roman"/>
                        </a:rPr>
                        <a:t> </a:t>
                      </a:r>
                      <a:r>
                        <a:rPr sz="1500" spc="-20" dirty="0">
                          <a:latin typeface="Calibri"/>
                          <a:cs typeface="Calibri"/>
                        </a:rPr>
                        <a:t>requirement</a:t>
                      </a:r>
                      <a:r>
                        <a:rPr sz="1500" spc="-60" dirty="0">
                          <a:latin typeface="Times New Roman"/>
                          <a:cs typeface="Times New Roman"/>
                        </a:rPr>
                        <a:t> </a:t>
                      </a:r>
                      <a:r>
                        <a:rPr sz="1500" dirty="0">
                          <a:latin typeface="Calibri"/>
                          <a:cs typeface="Calibri"/>
                        </a:rPr>
                        <a:t>has</a:t>
                      </a:r>
                      <a:r>
                        <a:rPr sz="1500" spc="-60" dirty="0">
                          <a:latin typeface="Times New Roman"/>
                          <a:cs typeface="Times New Roman"/>
                        </a:rPr>
                        <a:t> </a:t>
                      </a:r>
                      <a:r>
                        <a:rPr sz="1500" dirty="0">
                          <a:latin typeface="Calibri"/>
                          <a:cs typeface="Calibri"/>
                        </a:rPr>
                        <a:t>been</a:t>
                      </a:r>
                      <a:r>
                        <a:rPr sz="1500" spc="-40" dirty="0">
                          <a:latin typeface="Times New Roman"/>
                          <a:cs typeface="Times New Roman"/>
                        </a:rPr>
                        <a:t> </a:t>
                      </a:r>
                      <a:r>
                        <a:rPr sz="1500" dirty="0">
                          <a:latin typeface="Calibri"/>
                          <a:cs typeface="Calibri"/>
                        </a:rPr>
                        <a:t>modified.</a:t>
                      </a:r>
                      <a:r>
                        <a:rPr sz="1500" spc="-60" dirty="0">
                          <a:latin typeface="Times New Roman"/>
                          <a:cs typeface="Times New Roman"/>
                        </a:rPr>
                        <a:t> </a:t>
                      </a:r>
                      <a:r>
                        <a:rPr sz="1500" spc="-45" dirty="0">
                          <a:latin typeface="Calibri"/>
                          <a:cs typeface="Calibri"/>
                        </a:rPr>
                        <a:t>Now,</a:t>
                      </a:r>
                      <a:r>
                        <a:rPr sz="1500" spc="-45" dirty="0">
                          <a:latin typeface="Times New Roman"/>
                          <a:cs typeface="Times New Roman"/>
                        </a:rPr>
                        <a:t> </a:t>
                      </a:r>
                      <a:r>
                        <a:rPr sz="1500" dirty="0">
                          <a:latin typeface="Calibri"/>
                          <a:cs typeface="Calibri"/>
                        </a:rPr>
                        <a:t>the</a:t>
                      </a:r>
                      <a:r>
                        <a:rPr sz="1500" spc="-45" dirty="0">
                          <a:latin typeface="Times New Roman"/>
                          <a:cs typeface="Times New Roman"/>
                        </a:rPr>
                        <a:t> </a:t>
                      </a:r>
                      <a:r>
                        <a:rPr sz="1500" dirty="0">
                          <a:latin typeface="Calibri"/>
                          <a:cs typeface="Calibri"/>
                        </a:rPr>
                        <a:t>ITR</a:t>
                      </a:r>
                      <a:r>
                        <a:rPr sz="1500" spc="-75" dirty="0">
                          <a:latin typeface="Times New Roman"/>
                          <a:cs typeface="Times New Roman"/>
                        </a:rPr>
                        <a:t> </a:t>
                      </a:r>
                      <a:r>
                        <a:rPr sz="1500" dirty="0">
                          <a:latin typeface="Calibri"/>
                          <a:cs typeface="Calibri"/>
                        </a:rPr>
                        <a:t>forms</a:t>
                      </a:r>
                      <a:r>
                        <a:rPr sz="1500" spc="-40" dirty="0">
                          <a:latin typeface="Times New Roman"/>
                          <a:cs typeface="Times New Roman"/>
                        </a:rPr>
                        <a:t> </a:t>
                      </a:r>
                      <a:r>
                        <a:rPr sz="1500" dirty="0">
                          <a:latin typeface="Calibri"/>
                          <a:cs typeface="Calibri"/>
                        </a:rPr>
                        <a:t>seek</a:t>
                      </a:r>
                      <a:r>
                        <a:rPr sz="1500" spc="-40" dirty="0">
                          <a:latin typeface="Times New Roman"/>
                          <a:cs typeface="Times New Roman"/>
                        </a:rPr>
                        <a:t> </a:t>
                      </a:r>
                      <a:r>
                        <a:rPr sz="1500" dirty="0">
                          <a:latin typeface="Calibri"/>
                          <a:cs typeface="Calibri"/>
                        </a:rPr>
                        <a:t>only</a:t>
                      </a:r>
                      <a:r>
                        <a:rPr sz="1500" spc="-60" dirty="0">
                          <a:latin typeface="Times New Roman"/>
                          <a:cs typeface="Times New Roman"/>
                        </a:rPr>
                        <a:t> </a:t>
                      </a:r>
                      <a:r>
                        <a:rPr sz="1500" spc="-25" dirty="0">
                          <a:latin typeface="Calibri"/>
                          <a:cs typeface="Calibri"/>
                        </a:rPr>
                        <a:t>the</a:t>
                      </a:r>
                      <a:r>
                        <a:rPr sz="1500" spc="-25" dirty="0">
                          <a:latin typeface="Times New Roman"/>
                          <a:cs typeface="Times New Roman"/>
                        </a:rPr>
                        <a:t> </a:t>
                      </a:r>
                      <a:r>
                        <a:rPr sz="1500" spc="-10" dirty="0">
                          <a:latin typeface="Calibri"/>
                          <a:cs typeface="Calibri"/>
                        </a:rPr>
                        <a:t>following</a:t>
                      </a:r>
                      <a:r>
                        <a:rPr sz="1500" spc="-75" dirty="0">
                          <a:latin typeface="Times New Roman"/>
                          <a:cs typeface="Times New Roman"/>
                        </a:rPr>
                        <a:t> </a:t>
                      </a:r>
                      <a:r>
                        <a:rPr sz="1500" dirty="0">
                          <a:latin typeface="Calibri"/>
                          <a:cs typeface="Calibri"/>
                        </a:rPr>
                        <a:t>three</a:t>
                      </a:r>
                      <a:r>
                        <a:rPr sz="1500" spc="-75" dirty="0">
                          <a:latin typeface="Times New Roman"/>
                          <a:cs typeface="Times New Roman"/>
                        </a:rPr>
                        <a:t> </a:t>
                      </a:r>
                      <a:r>
                        <a:rPr sz="1500" spc="-10" dirty="0">
                          <a:latin typeface="Calibri"/>
                          <a:cs typeface="Calibri"/>
                        </a:rPr>
                        <a:t>details</a:t>
                      </a:r>
                      <a:r>
                        <a:rPr sz="1500" spc="-60" dirty="0">
                          <a:latin typeface="Times New Roman"/>
                          <a:cs typeface="Times New Roman"/>
                        </a:rPr>
                        <a:t> </a:t>
                      </a:r>
                      <a:r>
                        <a:rPr sz="1500" dirty="0">
                          <a:latin typeface="Calibri"/>
                          <a:cs typeface="Calibri"/>
                        </a:rPr>
                        <a:t>if</a:t>
                      </a:r>
                      <a:r>
                        <a:rPr sz="1500" spc="-65" dirty="0">
                          <a:latin typeface="Times New Roman"/>
                          <a:cs typeface="Times New Roman"/>
                        </a:rPr>
                        <a:t> </a:t>
                      </a:r>
                      <a:r>
                        <a:rPr sz="1500" dirty="0">
                          <a:latin typeface="Calibri"/>
                          <a:cs typeface="Calibri"/>
                        </a:rPr>
                        <a:t>the</a:t>
                      </a:r>
                      <a:r>
                        <a:rPr sz="1500" spc="-80" dirty="0">
                          <a:latin typeface="Times New Roman"/>
                          <a:cs typeface="Times New Roman"/>
                        </a:rPr>
                        <a:t> </a:t>
                      </a:r>
                      <a:r>
                        <a:rPr sz="1500" spc="-10" dirty="0">
                          <a:latin typeface="Calibri"/>
                          <a:cs typeface="Calibri"/>
                        </a:rPr>
                        <a:t>representative</a:t>
                      </a:r>
                      <a:r>
                        <a:rPr sz="1500" spc="-45" dirty="0">
                          <a:latin typeface="Times New Roman"/>
                          <a:cs typeface="Times New Roman"/>
                        </a:rPr>
                        <a:t> </a:t>
                      </a:r>
                      <a:r>
                        <a:rPr sz="1500" dirty="0">
                          <a:latin typeface="Calibri"/>
                          <a:cs typeface="Calibri"/>
                        </a:rPr>
                        <a:t>assessee</a:t>
                      </a:r>
                      <a:r>
                        <a:rPr sz="1500" spc="-65" dirty="0">
                          <a:latin typeface="Times New Roman"/>
                          <a:cs typeface="Times New Roman"/>
                        </a:rPr>
                        <a:t> </a:t>
                      </a:r>
                      <a:r>
                        <a:rPr sz="1500" dirty="0">
                          <a:latin typeface="Calibri"/>
                          <a:cs typeface="Calibri"/>
                        </a:rPr>
                        <a:t>files</a:t>
                      </a:r>
                      <a:r>
                        <a:rPr sz="1500" spc="-60" dirty="0">
                          <a:latin typeface="Times New Roman"/>
                          <a:cs typeface="Times New Roman"/>
                        </a:rPr>
                        <a:t> </a:t>
                      </a:r>
                      <a:r>
                        <a:rPr sz="1500" spc="-25" dirty="0">
                          <a:latin typeface="Calibri"/>
                          <a:cs typeface="Calibri"/>
                        </a:rPr>
                        <a:t>the</a:t>
                      </a:r>
                      <a:r>
                        <a:rPr sz="1500" spc="-25" dirty="0">
                          <a:latin typeface="Times New Roman"/>
                          <a:cs typeface="Times New Roman"/>
                        </a:rPr>
                        <a:t> </a:t>
                      </a:r>
                      <a:r>
                        <a:rPr sz="1500" spc="-10" dirty="0">
                          <a:latin typeface="Calibri"/>
                          <a:cs typeface="Calibri"/>
                        </a:rPr>
                        <a:t>return:</a:t>
                      </a:r>
                      <a:r>
                        <a:rPr sz="1500" spc="-45" dirty="0">
                          <a:latin typeface="Times New Roman"/>
                          <a:cs typeface="Times New Roman"/>
                        </a:rPr>
                        <a:t> </a:t>
                      </a:r>
                      <a:r>
                        <a:rPr sz="1500" dirty="0">
                          <a:latin typeface="Calibri"/>
                          <a:cs typeface="Calibri"/>
                        </a:rPr>
                        <a:t>Name</a:t>
                      </a:r>
                      <a:r>
                        <a:rPr sz="1500" spc="-55" dirty="0">
                          <a:latin typeface="Times New Roman"/>
                          <a:cs typeface="Times New Roman"/>
                        </a:rPr>
                        <a:t> </a:t>
                      </a:r>
                      <a:r>
                        <a:rPr sz="1500" dirty="0">
                          <a:latin typeface="Calibri"/>
                          <a:cs typeface="Calibri"/>
                        </a:rPr>
                        <a:t>of</a:t>
                      </a:r>
                      <a:r>
                        <a:rPr sz="1500" spc="-30" dirty="0">
                          <a:latin typeface="Times New Roman"/>
                          <a:cs typeface="Times New Roman"/>
                        </a:rPr>
                        <a:t> </a:t>
                      </a:r>
                      <a:r>
                        <a:rPr sz="1500" spc="-20" dirty="0">
                          <a:latin typeface="Calibri"/>
                          <a:cs typeface="Calibri"/>
                        </a:rPr>
                        <a:t>representative</a:t>
                      </a:r>
                      <a:r>
                        <a:rPr sz="1500" spc="-35" dirty="0">
                          <a:latin typeface="Times New Roman"/>
                          <a:cs typeface="Times New Roman"/>
                        </a:rPr>
                        <a:t> </a:t>
                      </a:r>
                      <a:r>
                        <a:rPr sz="1500" spc="-10" dirty="0">
                          <a:latin typeface="Calibri"/>
                          <a:cs typeface="Calibri"/>
                        </a:rPr>
                        <a:t>assessee,</a:t>
                      </a:r>
                      <a:r>
                        <a:rPr sz="1500" spc="-35" dirty="0">
                          <a:latin typeface="Times New Roman"/>
                          <a:cs typeface="Times New Roman"/>
                        </a:rPr>
                        <a:t> </a:t>
                      </a:r>
                      <a:r>
                        <a:rPr sz="1500" dirty="0">
                          <a:latin typeface="Calibri"/>
                          <a:cs typeface="Calibri"/>
                        </a:rPr>
                        <a:t>Email</a:t>
                      </a:r>
                      <a:r>
                        <a:rPr sz="1500" spc="-40" dirty="0">
                          <a:latin typeface="Times New Roman"/>
                          <a:cs typeface="Times New Roman"/>
                        </a:rPr>
                        <a:t> </a:t>
                      </a:r>
                      <a:r>
                        <a:rPr sz="1500" dirty="0">
                          <a:latin typeface="Calibri"/>
                          <a:cs typeface="Calibri"/>
                        </a:rPr>
                        <a:t>ID</a:t>
                      </a:r>
                      <a:r>
                        <a:rPr sz="1500" spc="-40" dirty="0">
                          <a:latin typeface="Times New Roman"/>
                          <a:cs typeface="Times New Roman"/>
                        </a:rPr>
                        <a:t> </a:t>
                      </a:r>
                      <a:r>
                        <a:rPr sz="1500" dirty="0">
                          <a:latin typeface="Calibri"/>
                          <a:cs typeface="Calibri"/>
                        </a:rPr>
                        <a:t>of</a:t>
                      </a:r>
                      <a:r>
                        <a:rPr sz="1500" spc="-45" dirty="0">
                          <a:latin typeface="Times New Roman"/>
                          <a:cs typeface="Times New Roman"/>
                        </a:rPr>
                        <a:t> </a:t>
                      </a:r>
                      <a:r>
                        <a:rPr sz="1500" spc="-25" dirty="0">
                          <a:latin typeface="Calibri"/>
                          <a:cs typeface="Calibri"/>
                        </a:rPr>
                        <a:t>the</a:t>
                      </a:r>
                      <a:r>
                        <a:rPr sz="1500" spc="-25" dirty="0">
                          <a:latin typeface="Times New Roman"/>
                          <a:cs typeface="Times New Roman"/>
                        </a:rPr>
                        <a:t> </a:t>
                      </a:r>
                      <a:r>
                        <a:rPr sz="1500" spc="-20" dirty="0">
                          <a:latin typeface="Calibri"/>
                          <a:cs typeface="Calibri"/>
                        </a:rPr>
                        <a:t>representative</a:t>
                      </a:r>
                      <a:r>
                        <a:rPr sz="1500" spc="-25" dirty="0">
                          <a:latin typeface="Times New Roman"/>
                          <a:cs typeface="Times New Roman"/>
                        </a:rPr>
                        <a:t> </a:t>
                      </a:r>
                      <a:r>
                        <a:rPr sz="1500" spc="-10" dirty="0">
                          <a:latin typeface="Calibri"/>
                          <a:cs typeface="Calibri"/>
                        </a:rPr>
                        <a:t>assessee,</a:t>
                      </a:r>
                      <a:r>
                        <a:rPr sz="1500" spc="-30" dirty="0">
                          <a:latin typeface="Times New Roman"/>
                          <a:cs typeface="Times New Roman"/>
                        </a:rPr>
                        <a:t> </a:t>
                      </a:r>
                      <a:r>
                        <a:rPr sz="1500" dirty="0">
                          <a:latin typeface="Calibri"/>
                          <a:cs typeface="Calibri"/>
                        </a:rPr>
                        <a:t>Contact</a:t>
                      </a:r>
                      <a:r>
                        <a:rPr sz="1500" spc="-60" dirty="0">
                          <a:latin typeface="Times New Roman"/>
                          <a:cs typeface="Times New Roman"/>
                        </a:rPr>
                        <a:t> </a:t>
                      </a:r>
                      <a:r>
                        <a:rPr sz="1500" dirty="0">
                          <a:latin typeface="Calibri"/>
                          <a:cs typeface="Calibri"/>
                        </a:rPr>
                        <a:t>number</a:t>
                      </a:r>
                      <a:r>
                        <a:rPr sz="1500" spc="-45" dirty="0">
                          <a:latin typeface="Times New Roman"/>
                          <a:cs typeface="Times New Roman"/>
                        </a:rPr>
                        <a:t> </a:t>
                      </a:r>
                      <a:r>
                        <a:rPr sz="1500" dirty="0">
                          <a:latin typeface="Calibri"/>
                          <a:cs typeface="Calibri"/>
                        </a:rPr>
                        <a:t>of</a:t>
                      </a:r>
                      <a:r>
                        <a:rPr sz="1500" spc="-35" dirty="0">
                          <a:latin typeface="Times New Roman"/>
                          <a:cs typeface="Times New Roman"/>
                        </a:rPr>
                        <a:t> </a:t>
                      </a:r>
                      <a:r>
                        <a:rPr sz="1500" dirty="0">
                          <a:latin typeface="Calibri"/>
                          <a:cs typeface="Calibri"/>
                        </a:rPr>
                        <a:t>the</a:t>
                      </a:r>
                      <a:r>
                        <a:rPr sz="1500" spc="-35" dirty="0">
                          <a:latin typeface="Times New Roman"/>
                          <a:cs typeface="Times New Roman"/>
                        </a:rPr>
                        <a:t> </a:t>
                      </a:r>
                      <a:r>
                        <a:rPr sz="1500" spc="-10" dirty="0">
                          <a:latin typeface="Calibri"/>
                          <a:cs typeface="Calibri"/>
                        </a:rPr>
                        <a:t>representative</a:t>
                      </a:r>
                      <a:r>
                        <a:rPr sz="1500" spc="-10" dirty="0">
                          <a:latin typeface="Times New Roman"/>
                          <a:cs typeface="Times New Roman"/>
                        </a:rPr>
                        <a:t> </a:t>
                      </a:r>
                      <a:r>
                        <a:rPr sz="1500" spc="-10" dirty="0">
                          <a:latin typeface="Calibri"/>
                          <a:cs typeface="Calibri"/>
                        </a:rPr>
                        <a:t>assessee</a:t>
                      </a:r>
                      <a:endParaRPr sz="1500">
                        <a:latin typeface="Calibri"/>
                        <a:cs typeface="Calibri"/>
                      </a:endParaRPr>
                    </a:p>
                  </a:txBody>
                  <a:tcPr marL="0" marR="0" marT="34290" marB="0">
                    <a:lnL w="12700">
                      <a:solidFill>
                        <a:srgbClr val="FFFFFF"/>
                      </a:solidFill>
                      <a:prstDash val="solid"/>
                    </a:lnL>
                    <a:lnT w="12700">
                      <a:solidFill>
                        <a:srgbClr val="FFFFFF"/>
                      </a:solidFill>
                      <a:prstDash val="solid"/>
                    </a:lnT>
                    <a:lnB w="12700">
                      <a:solidFill>
                        <a:srgbClr val="FFFFFF"/>
                      </a:solidFill>
                      <a:prstDash val="solid"/>
                    </a:lnB>
                    <a:solidFill>
                      <a:srgbClr val="FAEDE7"/>
                    </a:solidFill>
                  </a:tcPr>
                </a:tc>
                <a:extLst>
                  <a:ext uri="{0D108BD9-81ED-4DB2-BD59-A6C34878D82A}">
                    <a16:rowId xmlns:a16="http://schemas.microsoft.com/office/drawing/2014/main" val="10002"/>
                  </a:ext>
                </a:extLst>
              </a:tr>
              <a:tr h="1658620">
                <a:tc vMerge="1">
                  <a:txBody>
                    <a:bodyPr/>
                    <a:lstStyle/>
                    <a:p>
                      <a:endParaRPr/>
                    </a:p>
                  </a:txBody>
                  <a:tcPr marL="0" marR="0" marT="0" marB="0">
                    <a:lnB w="76200">
                      <a:solidFill>
                        <a:srgbClr val="E48211"/>
                      </a:solidFill>
                      <a:prstDash val="solid"/>
                    </a:lnB>
                  </a:tcPr>
                </a:tc>
                <a:tc>
                  <a:txBody>
                    <a:bodyPr/>
                    <a:lstStyle/>
                    <a:p>
                      <a:pPr marL="91440">
                        <a:lnSpc>
                          <a:spcPct val="100000"/>
                        </a:lnSpc>
                        <a:spcBef>
                          <a:spcPts val="270"/>
                        </a:spcBef>
                      </a:pPr>
                      <a:r>
                        <a:rPr sz="1500" b="1" spc="-10" dirty="0">
                          <a:latin typeface="Calibri"/>
                          <a:cs typeface="Calibri"/>
                        </a:rPr>
                        <a:t>Introduction</a:t>
                      </a:r>
                      <a:r>
                        <a:rPr sz="1500" spc="-15" dirty="0">
                          <a:latin typeface="Times New Roman"/>
                          <a:cs typeface="Times New Roman"/>
                        </a:rPr>
                        <a:t> </a:t>
                      </a:r>
                      <a:r>
                        <a:rPr sz="1500" b="1" dirty="0">
                          <a:latin typeface="Calibri"/>
                          <a:cs typeface="Calibri"/>
                        </a:rPr>
                        <a:t>of</a:t>
                      </a:r>
                      <a:r>
                        <a:rPr sz="1500" spc="-25" dirty="0">
                          <a:latin typeface="Times New Roman"/>
                          <a:cs typeface="Times New Roman"/>
                        </a:rPr>
                        <a:t> </a:t>
                      </a:r>
                      <a:r>
                        <a:rPr sz="1500" b="1" spc="-10" dirty="0">
                          <a:latin typeface="Calibri"/>
                          <a:cs typeface="Calibri"/>
                        </a:rPr>
                        <a:t>secondary</a:t>
                      </a:r>
                      <a:r>
                        <a:rPr sz="1500" spc="-35" dirty="0">
                          <a:latin typeface="Times New Roman"/>
                          <a:cs typeface="Times New Roman"/>
                        </a:rPr>
                        <a:t> </a:t>
                      </a:r>
                      <a:r>
                        <a:rPr sz="1500" b="1" spc="-10" dirty="0">
                          <a:latin typeface="Calibri"/>
                          <a:cs typeface="Calibri"/>
                        </a:rPr>
                        <a:t>address</a:t>
                      </a:r>
                      <a:endParaRPr sz="1500">
                        <a:latin typeface="Calibri"/>
                        <a:cs typeface="Calibri"/>
                      </a:endParaRPr>
                    </a:p>
                  </a:txBody>
                  <a:tcPr marL="0" marR="0" marT="34290" marB="0">
                    <a:lnR w="12700">
                      <a:solidFill>
                        <a:srgbClr val="FFFFFF"/>
                      </a:solidFill>
                      <a:prstDash val="solid"/>
                    </a:lnR>
                    <a:lnT w="12700">
                      <a:solidFill>
                        <a:srgbClr val="FFFFFF"/>
                      </a:solidFill>
                      <a:prstDash val="solid"/>
                    </a:lnT>
                    <a:lnB w="12700">
                      <a:solidFill>
                        <a:srgbClr val="E48211"/>
                      </a:solidFill>
                      <a:prstDash val="solid"/>
                    </a:lnB>
                    <a:solidFill>
                      <a:srgbClr val="F5D9CC"/>
                    </a:solidFill>
                  </a:tcPr>
                </a:tc>
                <a:tc>
                  <a:txBody>
                    <a:bodyPr/>
                    <a:lstStyle/>
                    <a:p>
                      <a:pPr marL="92075" marR="93980">
                        <a:lnSpc>
                          <a:spcPct val="100000"/>
                        </a:lnSpc>
                        <a:spcBef>
                          <a:spcPts val="270"/>
                        </a:spcBef>
                      </a:pPr>
                      <a:r>
                        <a:rPr sz="1500" dirty="0">
                          <a:latin typeface="Calibri"/>
                          <a:cs typeface="Calibri"/>
                        </a:rPr>
                        <a:t>he</a:t>
                      </a:r>
                      <a:r>
                        <a:rPr sz="1500" spc="-60" dirty="0">
                          <a:latin typeface="Times New Roman"/>
                          <a:cs typeface="Times New Roman"/>
                        </a:rPr>
                        <a:t> </a:t>
                      </a:r>
                      <a:r>
                        <a:rPr sz="1500" dirty="0">
                          <a:latin typeface="Calibri"/>
                          <a:cs typeface="Calibri"/>
                        </a:rPr>
                        <a:t>new</a:t>
                      </a:r>
                      <a:r>
                        <a:rPr sz="1500" spc="-50" dirty="0">
                          <a:latin typeface="Times New Roman"/>
                          <a:cs typeface="Times New Roman"/>
                        </a:rPr>
                        <a:t> </a:t>
                      </a:r>
                      <a:r>
                        <a:rPr sz="1500" dirty="0">
                          <a:latin typeface="Calibri"/>
                          <a:cs typeface="Calibri"/>
                        </a:rPr>
                        <a:t>ITR</a:t>
                      </a:r>
                      <a:r>
                        <a:rPr sz="1500" spc="-60" dirty="0">
                          <a:latin typeface="Times New Roman"/>
                          <a:cs typeface="Times New Roman"/>
                        </a:rPr>
                        <a:t> </a:t>
                      </a:r>
                      <a:r>
                        <a:rPr sz="1500" spc="-10" dirty="0">
                          <a:latin typeface="Calibri"/>
                          <a:cs typeface="Calibri"/>
                        </a:rPr>
                        <a:t>forms</a:t>
                      </a:r>
                      <a:r>
                        <a:rPr sz="1500" spc="-55" dirty="0">
                          <a:latin typeface="Times New Roman"/>
                          <a:cs typeface="Times New Roman"/>
                        </a:rPr>
                        <a:t> </a:t>
                      </a:r>
                      <a:r>
                        <a:rPr sz="1500" spc="-10" dirty="0">
                          <a:latin typeface="Calibri"/>
                          <a:cs typeface="Calibri"/>
                        </a:rPr>
                        <a:t>applicable</a:t>
                      </a:r>
                      <a:r>
                        <a:rPr sz="1500" spc="-70" dirty="0">
                          <a:latin typeface="Times New Roman"/>
                          <a:cs typeface="Times New Roman"/>
                        </a:rPr>
                        <a:t> </a:t>
                      </a:r>
                      <a:r>
                        <a:rPr sz="1500" dirty="0">
                          <a:latin typeface="Calibri"/>
                          <a:cs typeface="Calibri"/>
                        </a:rPr>
                        <a:t>for</a:t>
                      </a:r>
                      <a:r>
                        <a:rPr sz="1500" spc="-35" dirty="0">
                          <a:latin typeface="Times New Roman"/>
                          <a:cs typeface="Times New Roman"/>
                        </a:rPr>
                        <a:t> </a:t>
                      </a:r>
                      <a:r>
                        <a:rPr sz="1500" spc="-10" dirty="0">
                          <a:latin typeface="Calibri"/>
                          <a:cs typeface="Calibri"/>
                        </a:rPr>
                        <a:t>Assessment</a:t>
                      </a:r>
                      <a:r>
                        <a:rPr sz="1500" spc="-55" dirty="0">
                          <a:latin typeface="Times New Roman"/>
                          <a:cs typeface="Times New Roman"/>
                        </a:rPr>
                        <a:t> </a:t>
                      </a:r>
                      <a:r>
                        <a:rPr sz="1500" spc="-25" dirty="0">
                          <a:latin typeface="Calibri"/>
                          <a:cs typeface="Calibri"/>
                        </a:rPr>
                        <a:t>Year</a:t>
                      </a:r>
                      <a:r>
                        <a:rPr sz="1500" spc="-65" dirty="0">
                          <a:latin typeface="Times New Roman"/>
                          <a:cs typeface="Times New Roman"/>
                        </a:rPr>
                        <a:t> </a:t>
                      </a:r>
                      <a:r>
                        <a:rPr sz="1500" spc="-45" dirty="0">
                          <a:latin typeface="Calibri"/>
                          <a:cs typeface="Calibri"/>
                        </a:rPr>
                        <a:t>2026−27</a:t>
                      </a:r>
                      <a:r>
                        <a:rPr sz="1500" spc="-15" dirty="0">
                          <a:latin typeface="Times New Roman"/>
                          <a:cs typeface="Times New Roman"/>
                        </a:rPr>
                        <a:t> </a:t>
                      </a:r>
                      <a:r>
                        <a:rPr sz="1500" spc="-20" dirty="0">
                          <a:latin typeface="Calibri"/>
                          <a:cs typeface="Calibri"/>
                        </a:rPr>
                        <a:t>have</a:t>
                      </a:r>
                      <a:r>
                        <a:rPr sz="1500" spc="-20" dirty="0">
                          <a:latin typeface="Times New Roman"/>
                          <a:cs typeface="Times New Roman"/>
                        </a:rPr>
                        <a:t> </a:t>
                      </a:r>
                      <a:r>
                        <a:rPr sz="1500" spc="-10" dirty="0">
                          <a:latin typeface="Calibri"/>
                          <a:cs typeface="Calibri"/>
                        </a:rPr>
                        <a:t>expanded</a:t>
                      </a:r>
                      <a:r>
                        <a:rPr sz="1500" spc="-65" dirty="0">
                          <a:latin typeface="Times New Roman"/>
                          <a:cs typeface="Times New Roman"/>
                        </a:rPr>
                        <a:t> </a:t>
                      </a:r>
                      <a:r>
                        <a:rPr sz="1500" dirty="0">
                          <a:latin typeface="Calibri"/>
                          <a:cs typeface="Calibri"/>
                        </a:rPr>
                        <a:t>this</a:t>
                      </a:r>
                      <a:r>
                        <a:rPr sz="1500" spc="-40" dirty="0">
                          <a:latin typeface="Times New Roman"/>
                          <a:cs typeface="Times New Roman"/>
                        </a:rPr>
                        <a:t> </a:t>
                      </a:r>
                      <a:r>
                        <a:rPr sz="1500" spc="-10" dirty="0">
                          <a:latin typeface="Calibri"/>
                          <a:cs typeface="Calibri"/>
                        </a:rPr>
                        <a:t>requirement</a:t>
                      </a:r>
                      <a:r>
                        <a:rPr sz="1500" spc="-45" dirty="0">
                          <a:latin typeface="Times New Roman"/>
                          <a:cs typeface="Times New Roman"/>
                        </a:rPr>
                        <a:t> </a:t>
                      </a:r>
                      <a:r>
                        <a:rPr sz="1500" dirty="0">
                          <a:latin typeface="Calibri"/>
                          <a:cs typeface="Calibri"/>
                        </a:rPr>
                        <a:t>by</a:t>
                      </a:r>
                      <a:r>
                        <a:rPr sz="1500" spc="-45" dirty="0">
                          <a:latin typeface="Times New Roman"/>
                          <a:cs typeface="Times New Roman"/>
                        </a:rPr>
                        <a:t> </a:t>
                      </a:r>
                      <a:r>
                        <a:rPr sz="1500" spc="-10" dirty="0">
                          <a:latin typeface="Calibri"/>
                          <a:cs typeface="Calibri"/>
                        </a:rPr>
                        <a:t>introducing</a:t>
                      </a:r>
                      <a:r>
                        <a:rPr sz="1500" spc="-80" dirty="0">
                          <a:latin typeface="Times New Roman"/>
                          <a:cs typeface="Times New Roman"/>
                        </a:rPr>
                        <a:t> </a:t>
                      </a:r>
                      <a:r>
                        <a:rPr sz="1500" dirty="0">
                          <a:latin typeface="Calibri"/>
                          <a:cs typeface="Calibri"/>
                        </a:rPr>
                        <a:t>a</a:t>
                      </a:r>
                      <a:r>
                        <a:rPr sz="1500" spc="-60" dirty="0">
                          <a:latin typeface="Times New Roman"/>
                          <a:cs typeface="Times New Roman"/>
                        </a:rPr>
                        <a:t> </a:t>
                      </a:r>
                      <a:r>
                        <a:rPr sz="1500" spc="-10" dirty="0">
                          <a:latin typeface="Calibri"/>
                          <a:cs typeface="Calibri"/>
                        </a:rPr>
                        <a:t>separate</a:t>
                      </a:r>
                      <a:r>
                        <a:rPr sz="1500" spc="-60" dirty="0">
                          <a:latin typeface="Times New Roman"/>
                          <a:cs typeface="Times New Roman"/>
                        </a:rPr>
                        <a:t> </a:t>
                      </a:r>
                      <a:r>
                        <a:rPr sz="1500" dirty="0">
                          <a:latin typeface="Calibri"/>
                          <a:cs typeface="Calibri"/>
                        </a:rPr>
                        <a:t>field</a:t>
                      </a:r>
                      <a:r>
                        <a:rPr sz="1500" spc="-30" dirty="0">
                          <a:latin typeface="Times New Roman"/>
                          <a:cs typeface="Times New Roman"/>
                        </a:rPr>
                        <a:t> </a:t>
                      </a:r>
                      <a:r>
                        <a:rPr sz="1500" dirty="0">
                          <a:latin typeface="Calibri"/>
                          <a:cs typeface="Calibri"/>
                        </a:rPr>
                        <a:t>for</a:t>
                      </a:r>
                      <a:r>
                        <a:rPr sz="1500" spc="-30" dirty="0">
                          <a:latin typeface="Times New Roman"/>
                          <a:cs typeface="Times New Roman"/>
                        </a:rPr>
                        <a:t> </a:t>
                      </a:r>
                      <a:r>
                        <a:rPr sz="1500" spc="-50" dirty="0">
                          <a:latin typeface="Calibri"/>
                          <a:cs typeface="Calibri"/>
                        </a:rPr>
                        <a:t>a</a:t>
                      </a:r>
                      <a:r>
                        <a:rPr sz="1500" spc="-50" dirty="0">
                          <a:latin typeface="Times New Roman"/>
                          <a:cs typeface="Times New Roman"/>
                        </a:rPr>
                        <a:t> </a:t>
                      </a:r>
                      <a:r>
                        <a:rPr sz="1500" dirty="0">
                          <a:latin typeface="Calibri"/>
                          <a:cs typeface="Calibri"/>
                        </a:rPr>
                        <a:t>secondary</a:t>
                      </a:r>
                      <a:r>
                        <a:rPr sz="1500" spc="-65" dirty="0">
                          <a:latin typeface="Times New Roman"/>
                          <a:cs typeface="Times New Roman"/>
                        </a:rPr>
                        <a:t> </a:t>
                      </a:r>
                      <a:r>
                        <a:rPr sz="1500" spc="-10" dirty="0">
                          <a:latin typeface="Calibri"/>
                          <a:cs typeface="Calibri"/>
                        </a:rPr>
                        <a:t>address,</a:t>
                      </a:r>
                      <a:r>
                        <a:rPr sz="1500" spc="-60" dirty="0">
                          <a:latin typeface="Times New Roman"/>
                          <a:cs typeface="Times New Roman"/>
                        </a:rPr>
                        <a:t> </a:t>
                      </a:r>
                      <a:r>
                        <a:rPr sz="1500" spc="-10" dirty="0">
                          <a:latin typeface="Calibri"/>
                          <a:cs typeface="Calibri"/>
                        </a:rPr>
                        <a:t>thereby</a:t>
                      </a:r>
                      <a:r>
                        <a:rPr sz="1500" spc="-45" dirty="0">
                          <a:latin typeface="Times New Roman"/>
                          <a:cs typeface="Times New Roman"/>
                        </a:rPr>
                        <a:t> </a:t>
                      </a:r>
                      <a:r>
                        <a:rPr sz="1500" spc="-10" dirty="0">
                          <a:latin typeface="Calibri"/>
                          <a:cs typeface="Calibri"/>
                        </a:rPr>
                        <a:t>requiring</a:t>
                      </a:r>
                      <a:r>
                        <a:rPr sz="1500" spc="-40" dirty="0">
                          <a:latin typeface="Times New Roman"/>
                          <a:cs typeface="Times New Roman"/>
                        </a:rPr>
                        <a:t> </a:t>
                      </a:r>
                      <a:r>
                        <a:rPr sz="1500" spc="-10" dirty="0">
                          <a:latin typeface="Calibri"/>
                          <a:cs typeface="Calibri"/>
                        </a:rPr>
                        <a:t>assessees</a:t>
                      </a:r>
                      <a:r>
                        <a:rPr sz="1500" spc="-35" dirty="0">
                          <a:latin typeface="Times New Roman"/>
                          <a:cs typeface="Times New Roman"/>
                        </a:rPr>
                        <a:t> </a:t>
                      </a:r>
                      <a:r>
                        <a:rPr sz="1500" dirty="0">
                          <a:latin typeface="Calibri"/>
                          <a:cs typeface="Calibri"/>
                        </a:rPr>
                        <a:t>to</a:t>
                      </a:r>
                      <a:r>
                        <a:rPr sz="1500" spc="-55" dirty="0">
                          <a:latin typeface="Times New Roman"/>
                          <a:cs typeface="Times New Roman"/>
                        </a:rPr>
                        <a:t> </a:t>
                      </a:r>
                      <a:r>
                        <a:rPr sz="1500" dirty="0">
                          <a:latin typeface="Calibri"/>
                          <a:cs typeface="Calibri"/>
                        </a:rPr>
                        <a:t>furnish</a:t>
                      </a:r>
                      <a:r>
                        <a:rPr sz="1500" spc="-55" dirty="0">
                          <a:latin typeface="Times New Roman"/>
                          <a:cs typeface="Times New Roman"/>
                        </a:rPr>
                        <a:t> </a:t>
                      </a:r>
                      <a:r>
                        <a:rPr sz="1500" spc="-20" dirty="0">
                          <a:latin typeface="Calibri"/>
                          <a:cs typeface="Calibri"/>
                        </a:rPr>
                        <a:t>both</a:t>
                      </a:r>
                      <a:r>
                        <a:rPr sz="1500" spc="-20" dirty="0">
                          <a:latin typeface="Times New Roman"/>
                          <a:cs typeface="Times New Roman"/>
                        </a:rPr>
                        <a:t> </a:t>
                      </a:r>
                      <a:r>
                        <a:rPr sz="1500" dirty="0">
                          <a:latin typeface="Calibri"/>
                          <a:cs typeface="Calibri"/>
                        </a:rPr>
                        <a:t>primary</a:t>
                      </a:r>
                      <a:r>
                        <a:rPr sz="1500" spc="-70" dirty="0">
                          <a:latin typeface="Times New Roman"/>
                          <a:cs typeface="Times New Roman"/>
                        </a:rPr>
                        <a:t> </a:t>
                      </a:r>
                      <a:r>
                        <a:rPr sz="1500" dirty="0">
                          <a:latin typeface="Calibri"/>
                          <a:cs typeface="Calibri"/>
                        </a:rPr>
                        <a:t>and</a:t>
                      </a:r>
                      <a:r>
                        <a:rPr sz="1500" spc="-75" dirty="0">
                          <a:latin typeface="Times New Roman"/>
                          <a:cs typeface="Times New Roman"/>
                        </a:rPr>
                        <a:t> </a:t>
                      </a:r>
                      <a:r>
                        <a:rPr sz="1500" dirty="0">
                          <a:latin typeface="Calibri"/>
                          <a:cs typeface="Calibri"/>
                        </a:rPr>
                        <a:t>secondary</a:t>
                      </a:r>
                      <a:r>
                        <a:rPr sz="1500" spc="-65" dirty="0">
                          <a:latin typeface="Times New Roman"/>
                          <a:cs typeface="Times New Roman"/>
                        </a:rPr>
                        <a:t> </a:t>
                      </a:r>
                      <a:r>
                        <a:rPr sz="1500" spc="-10" dirty="0">
                          <a:latin typeface="Calibri"/>
                          <a:cs typeface="Calibri"/>
                        </a:rPr>
                        <a:t>addresses.</a:t>
                      </a:r>
                      <a:r>
                        <a:rPr sz="1500" spc="-60" dirty="0">
                          <a:latin typeface="Times New Roman"/>
                          <a:cs typeface="Times New Roman"/>
                        </a:rPr>
                        <a:t> </a:t>
                      </a:r>
                      <a:r>
                        <a:rPr sz="1500" spc="-20" dirty="0">
                          <a:latin typeface="Calibri"/>
                          <a:cs typeface="Calibri"/>
                        </a:rPr>
                        <a:t>Further,</a:t>
                      </a:r>
                      <a:r>
                        <a:rPr sz="1500" spc="-50" dirty="0">
                          <a:latin typeface="Times New Roman"/>
                          <a:cs typeface="Times New Roman"/>
                        </a:rPr>
                        <a:t> </a:t>
                      </a:r>
                      <a:r>
                        <a:rPr sz="1500" dirty="0">
                          <a:latin typeface="Calibri"/>
                          <a:cs typeface="Calibri"/>
                        </a:rPr>
                        <a:t>the</a:t>
                      </a:r>
                      <a:r>
                        <a:rPr sz="1500" spc="-55" dirty="0">
                          <a:latin typeface="Times New Roman"/>
                          <a:cs typeface="Times New Roman"/>
                        </a:rPr>
                        <a:t> </a:t>
                      </a:r>
                      <a:r>
                        <a:rPr sz="1500" spc="-10" dirty="0">
                          <a:latin typeface="Calibri"/>
                          <a:cs typeface="Calibri"/>
                        </a:rPr>
                        <a:t>existing</a:t>
                      </a:r>
                      <a:r>
                        <a:rPr sz="1500" spc="-60" dirty="0">
                          <a:latin typeface="Times New Roman"/>
                          <a:cs typeface="Times New Roman"/>
                        </a:rPr>
                        <a:t> </a:t>
                      </a:r>
                      <a:r>
                        <a:rPr sz="1500" dirty="0">
                          <a:latin typeface="Calibri"/>
                          <a:cs typeface="Calibri"/>
                        </a:rPr>
                        <a:t>fields</a:t>
                      </a:r>
                      <a:r>
                        <a:rPr sz="1500" spc="-35" dirty="0">
                          <a:latin typeface="Times New Roman"/>
                          <a:cs typeface="Times New Roman"/>
                        </a:rPr>
                        <a:t> </a:t>
                      </a:r>
                      <a:r>
                        <a:rPr sz="1500" spc="-25" dirty="0">
                          <a:latin typeface="Calibri"/>
                          <a:cs typeface="Calibri"/>
                        </a:rPr>
                        <a:t>for</a:t>
                      </a:r>
                      <a:r>
                        <a:rPr sz="1500" spc="-25" dirty="0">
                          <a:latin typeface="Times New Roman"/>
                          <a:cs typeface="Times New Roman"/>
                        </a:rPr>
                        <a:t> </a:t>
                      </a:r>
                      <a:r>
                        <a:rPr sz="1500" dirty="0">
                          <a:latin typeface="Calibri"/>
                          <a:cs typeface="Calibri"/>
                        </a:rPr>
                        <a:t>two</a:t>
                      </a:r>
                      <a:r>
                        <a:rPr sz="1500" spc="-60" dirty="0">
                          <a:latin typeface="Times New Roman"/>
                          <a:cs typeface="Times New Roman"/>
                        </a:rPr>
                        <a:t> </a:t>
                      </a:r>
                      <a:r>
                        <a:rPr sz="1500" dirty="0">
                          <a:latin typeface="Calibri"/>
                          <a:cs typeface="Calibri"/>
                        </a:rPr>
                        <a:t>mobile</a:t>
                      </a:r>
                      <a:r>
                        <a:rPr sz="1500" spc="-60" dirty="0">
                          <a:latin typeface="Times New Roman"/>
                          <a:cs typeface="Times New Roman"/>
                        </a:rPr>
                        <a:t> </a:t>
                      </a:r>
                      <a:r>
                        <a:rPr sz="1500" spc="-10" dirty="0">
                          <a:latin typeface="Calibri"/>
                          <a:cs typeface="Calibri"/>
                        </a:rPr>
                        <a:t>numbers</a:t>
                      </a:r>
                      <a:r>
                        <a:rPr sz="1500" spc="-70" dirty="0">
                          <a:latin typeface="Times New Roman"/>
                          <a:cs typeface="Times New Roman"/>
                        </a:rPr>
                        <a:t> </a:t>
                      </a:r>
                      <a:r>
                        <a:rPr sz="1500" dirty="0">
                          <a:latin typeface="Calibri"/>
                          <a:cs typeface="Calibri"/>
                        </a:rPr>
                        <a:t>and</a:t>
                      </a:r>
                      <a:r>
                        <a:rPr sz="1500" spc="-65" dirty="0">
                          <a:latin typeface="Times New Roman"/>
                          <a:cs typeface="Times New Roman"/>
                        </a:rPr>
                        <a:t> </a:t>
                      </a:r>
                      <a:r>
                        <a:rPr sz="1500" dirty="0">
                          <a:latin typeface="Calibri"/>
                          <a:cs typeface="Calibri"/>
                        </a:rPr>
                        <a:t>two</a:t>
                      </a:r>
                      <a:r>
                        <a:rPr sz="1500" spc="-55" dirty="0">
                          <a:latin typeface="Times New Roman"/>
                          <a:cs typeface="Times New Roman"/>
                        </a:rPr>
                        <a:t> </a:t>
                      </a:r>
                      <a:r>
                        <a:rPr sz="1500" dirty="0">
                          <a:latin typeface="Calibri"/>
                          <a:cs typeface="Calibri"/>
                        </a:rPr>
                        <a:t>email</a:t>
                      </a:r>
                      <a:r>
                        <a:rPr sz="1500" spc="-50" dirty="0">
                          <a:latin typeface="Times New Roman"/>
                          <a:cs typeface="Times New Roman"/>
                        </a:rPr>
                        <a:t> </a:t>
                      </a:r>
                      <a:r>
                        <a:rPr sz="1500" dirty="0">
                          <a:latin typeface="Calibri"/>
                          <a:cs typeface="Calibri"/>
                        </a:rPr>
                        <a:t>IDs</a:t>
                      </a:r>
                      <a:r>
                        <a:rPr sz="1500" spc="-70" dirty="0">
                          <a:latin typeface="Times New Roman"/>
                          <a:cs typeface="Times New Roman"/>
                        </a:rPr>
                        <a:t> </a:t>
                      </a:r>
                      <a:r>
                        <a:rPr sz="1500" spc="-10" dirty="0">
                          <a:latin typeface="Calibri"/>
                          <a:cs typeface="Calibri"/>
                        </a:rPr>
                        <a:t>have</a:t>
                      </a:r>
                      <a:r>
                        <a:rPr sz="1500" spc="-60" dirty="0">
                          <a:latin typeface="Times New Roman"/>
                          <a:cs typeface="Times New Roman"/>
                        </a:rPr>
                        <a:t> </a:t>
                      </a:r>
                      <a:r>
                        <a:rPr sz="1500" dirty="0">
                          <a:latin typeface="Calibri"/>
                          <a:cs typeface="Calibri"/>
                        </a:rPr>
                        <a:t>been</a:t>
                      </a:r>
                      <a:r>
                        <a:rPr sz="1500" spc="-55" dirty="0">
                          <a:latin typeface="Times New Roman"/>
                          <a:cs typeface="Times New Roman"/>
                        </a:rPr>
                        <a:t> </a:t>
                      </a:r>
                      <a:r>
                        <a:rPr sz="1500" spc="-10" dirty="0">
                          <a:latin typeface="Calibri"/>
                          <a:cs typeface="Calibri"/>
                        </a:rPr>
                        <a:t>redesignated</a:t>
                      </a:r>
                      <a:r>
                        <a:rPr sz="1500" spc="-70" dirty="0">
                          <a:latin typeface="Times New Roman"/>
                          <a:cs typeface="Times New Roman"/>
                        </a:rPr>
                        <a:t> </a:t>
                      </a:r>
                      <a:r>
                        <a:rPr sz="1500" spc="-25" dirty="0">
                          <a:latin typeface="Calibri"/>
                          <a:cs typeface="Calibri"/>
                        </a:rPr>
                        <a:t>as</a:t>
                      </a:r>
                      <a:r>
                        <a:rPr sz="1500" spc="-25" dirty="0">
                          <a:latin typeface="Times New Roman"/>
                          <a:cs typeface="Times New Roman"/>
                        </a:rPr>
                        <a:t> </a:t>
                      </a:r>
                      <a:r>
                        <a:rPr sz="1500" dirty="0">
                          <a:latin typeface="Calibri"/>
                          <a:cs typeface="Calibri"/>
                        </a:rPr>
                        <a:t>“Primary”</a:t>
                      </a:r>
                      <a:r>
                        <a:rPr sz="1500" spc="-55" dirty="0">
                          <a:latin typeface="Calibri"/>
                          <a:cs typeface="Calibri"/>
                        </a:rPr>
                        <a:t> </a:t>
                      </a:r>
                      <a:r>
                        <a:rPr sz="1500" dirty="0">
                          <a:latin typeface="Calibri"/>
                          <a:cs typeface="Calibri"/>
                        </a:rPr>
                        <a:t>and</a:t>
                      </a:r>
                      <a:r>
                        <a:rPr sz="1500" spc="-45" dirty="0">
                          <a:latin typeface="Calibri"/>
                          <a:cs typeface="Calibri"/>
                        </a:rPr>
                        <a:t> </a:t>
                      </a:r>
                      <a:r>
                        <a:rPr sz="1500" dirty="0">
                          <a:latin typeface="Calibri"/>
                          <a:cs typeface="Calibri"/>
                        </a:rPr>
                        <a:t>“Secondary”</a:t>
                      </a:r>
                      <a:r>
                        <a:rPr sz="1500" spc="-50" dirty="0">
                          <a:latin typeface="Calibri"/>
                          <a:cs typeface="Calibri"/>
                        </a:rPr>
                        <a:t> </a:t>
                      </a:r>
                      <a:r>
                        <a:rPr sz="1500" dirty="0">
                          <a:latin typeface="Calibri"/>
                          <a:cs typeface="Calibri"/>
                        </a:rPr>
                        <a:t>contact</a:t>
                      </a:r>
                      <a:r>
                        <a:rPr sz="1500" spc="-35" dirty="0">
                          <a:latin typeface="Calibri"/>
                          <a:cs typeface="Calibri"/>
                        </a:rPr>
                        <a:t> </a:t>
                      </a:r>
                      <a:r>
                        <a:rPr sz="1500" dirty="0">
                          <a:latin typeface="Calibri"/>
                          <a:cs typeface="Calibri"/>
                        </a:rPr>
                        <a:t>details</a:t>
                      </a:r>
                      <a:r>
                        <a:rPr sz="1500" spc="-20" dirty="0">
                          <a:latin typeface="Calibri"/>
                          <a:cs typeface="Calibri"/>
                        </a:rPr>
                        <a:t> </a:t>
                      </a:r>
                      <a:r>
                        <a:rPr sz="1500" dirty="0">
                          <a:latin typeface="Calibri"/>
                          <a:cs typeface="Calibri"/>
                        </a:rPr>
                        <a:t>(</a:t>
                      </a:r>
                      <a:r>
                        <a:rPr sz="1500" spc="-25" dirty="0">
                          <a:latin typeface="Calibri"/>
                          <a:cs typeface="Calibri"/>
                        </a:rPr>
                        <a:t> </a:t>
                      </a:r>
                      <a:r>
                        <a:rPr sz="1500" dirty="0">
                          <a:latin typeface="Calibri"/>
                          <a:cs typeface="Calibri"/>
                        </a:rPr>
                        <a:t>Applicable</a:t>
                      </a:r>
                      <a:r>
                        <a:rPr sz="1500" spc="-30" dirty="0">
                          <a:latin typeface="Calibri"/>
                          <a:cs typeface="Calibri"/>
                        </a:rPr>
                        <a:t> </a:t>
                      </a:r>
                      <a:r>
                        <a:rPr sz="1500" dirty="0">
                          <a:latin typeface="Calibri"/>
                          <a:cs typeface="Calibri"/>
                        </a:rPr>
                        <a:t>to</a:t>
                      </a:r>
                      <a:r>
                        <a:rPr sz="1500" spc="-35" dirty="0">
                          <a:latin typeface="Calibri"/>
                          <a:cs typeface="Calibri"/>
                        </a:rPr>
                        <a:t> </a:t>
                      </a:r>
                      <a:r>
                        <a:rPr sz="1500" dirty="0">
                          <a:latin typeface="Calibri"/>
                          <a:cs typeface="Calibri"/>
                        </a:rPr>
                        <a:t>Form</a:t>
                      </a:r>
                      <a:r>
                        <a:rPr sz="1500" spc="-20" dirty="0">
                          <a:latin typeface="Calibri"/>
                          <a:cs typeface="Calibri"/>
                        </a:rPr>
                        <a:t> </a:t>
                      </a:r>
                      <a:r>
                        <a:rPr sz="1500" spc="-50" dirty="0">
                          <a:latin typeface="Calibri"/>
                          <a:cs typeface="Calibri"/>
                        </a:rPr>
                        <a:t>1 </a:t>
                      </a:r>
                      <a:r>
                        <a:rPr sz="1500" dirty="0">
                          <a:latin typeface="Calibri"/>
                          <a:cs typeface="Calibri"/>
                        </a:rPr>
                        <a:t>to</a:t>
                      </a:r>
                      <a:r>
                        <a:rPr sz="1500" spc="-65" dirty="0">
                          <a:latin typeface="Times New Roman"/>
                          <a:cs typeface="Times New Roman"/>
                        </a:rPr>
                        <a:t> </a:t>
                      </a:r>
                      <a:r>
                        <a:rPr sz="1500" spc="-25" dirty="0">
                          <a:latin typeface="Calibri"/>
                          <a:cs typeface="Calibri"/>
                        </a:rPr>
                        <a:t>7)</a:t>
                      </a:r>
                      <a:endParaRPr sz="1500" dirty="0">
                        <a:latin typeface="Calibri"/>
                        <a:cs typeface="Calibri"/>
                      </a:endParaRPr>
                    </a:p>
                  </a:txBody>
                  <a:tcPr marL="0" marR="0" marT="34290" marB="0">
                    <a:lnL w="12700">
                      <a:solidFill>
                        <a:srgbClr val="FFFFFF"/>
                      </a:solidFill>
                      <a:prstDash val="solid"/>
                    </a:lnL>
                    <a:lnT w="12700">
                      <a:solidFill>
                        <a:srgbClr val="FFFFFF"/>
                      </a:solidFill>
                      <a:prstDash val="solid"/>
                    </a:lnT>
                    <a:lnB w="12700">
                      <a:solidFill>
                        <a:srgbClr val="E48211"/>
                      </a:solidFill>
                      <a:prstDash val="solid"/>
                    </a:lnB>
                    <a:solidFill>
                      <a:srgbClr val="F5D9CC"/>
                    </a:solidFill>
                  </a:tcPr>
                </a:tc>
                <a:extLst>
                  <a:ext uri="{0D108BD9-81ED-4DB2-BD59-A6C34878D82A}">
                    <a16:rowId xmlns:a16="http://schemas.microsoft.com/office/drawing/2014/main" val="10003"/>
                  </a:ext>
                </a:extLst>
              </a:tr>
            </a:tbl>
          </a:graphicData>
        </a:graphic>
      </p:graphicFrame>
      <p:sp>
        <p:nvSpPr>
          <p:cNvPr id="6" name="object 6"/>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27</a:t>
            </a:fld>
            <a:endParaRPr spc="-25" dirty="0"/>
          </a:p>
        </p:txBody>
      </p:sp>
      <p:sp>
        <p:nvSpPr>
          <p:cNvPr id="3" name="object 3"/>
          <p:cNvSpPr txBox="1"/>
          <p:nvPr/>
        </p:nvSpPr>
        <p:spPr>
          <a:xfrm>
            <a:off x="402744" y="348439"/>
            <a:ext cx="4248785" cy="300355"/>
          </a:xfrm>
          <a:prstGeom prst="rect">
            <a:avLst/>
          </a:prstGeom>
        </p:spPr>
        <p:txBody>
          <a:bodyPr vert="horz" wrap="square" lIns="0" tIns="12700" rIns="0" bIns="0" rtlCol="0">
            <a:spAutoFit/>
          </a:bodyPr>
          <a:lstStyle/>
          <a:p>
            <a:pPr marL="12700">
              <a:lnSpc>
                <a:spcPct val="100000"/>
              </a:lnSpc>
              <a:spcBef>
                <a:spcPts val="100"/>
              </a:spcBef>
            </a:pPr>
            <a:r>
              <a:rPr sz="1800" b="1" spc="-60" dirty="0">
                <a:solidFill>
                  <a:srgbClr val="FF0000"/>
                </a:solidFill>
                <a:latin typeface="Calibri"/>
                <a:cs typeface="Calibri"/>
              </a:rPr>
              <a:t>ITR-</a:t>
            </a:r>
            <a:r>
              <a:rPr sz="1800" b="1" dirty="0">
                <a:solidFill>
                  <a:srgbClr val="FF0000"/>
                </a:solidFill>
                <a:latin typeface="Calibri"/>
                <a:cs typeface="Calibri"/>
              </a:rPr>
              <a:t>2</a:t>
            </a:r>
            <a:r>
              <a:rPr sz="1800" spc="-130" dirty="0">
                <a:solidFill>
                  <a:srgbClr val="FF0000"/>
                </a:solidFill>
                <a:latin typeface="Times New Roman"/>
                <a:cs typeface="Times New Roman"/>
              </a:rPr>
              <a:t> </a:t>
            </a:r>
            <a:r>
              <a:rPr sz="1800" b="1" spc="-50" dirty="0">
                <a:solidFill>
                  <a:srgbClr val="FF0000"/>
                </a:solidFill>
                <a:latin typeface="Calibri"/>
                <a:cs typeface="Calibri"/>
              </a:rPr>
              <a:t>for</a:t>
            </a:r>
            <a:r>
              <a:rPr sz="1800" spc="-114" dirty="0">
                <a:solidFill>
                  <a:srgbClr val="FF0000"/>
                </a:solidFill>
                <a:latin typeface="Times New Roman"/>
                <a:cs typeface="Times New Roman"/>
              </a:rPr>
              <a:t> </a:t>
            </a:r>
            <a:r>
              <a:rPr sz="1800" b="1" spc="-35" dirty="0">
                <a:solidFill>
                  <a:srgbClr val="FF0000"/>
                </a:solidFill>
                <a:latin typeface="Calibri"/>
                <a:cs typeface="Calibri"/>
              </a:rPr>
              <a:t>FY</a:t>
            </a:r>
            <a:r>
              <a:rPr sz="1800" spc="-105" dirty="0">
                <a:solidFill>
                  <a:srgbClr val="FF0000"/>
                </a:solidFill>
                <a:latin typeface="Times New Roman"/>
                <a:cs typeface="Times New Roman"/>
              </a:rPr>
              <a:t> </a:t>
            </a:r>
            <a:r>
              <a:rPr sz="1800" b="1" spc="-60" dirty="0">
                <a:solidFill>
                  <a:srgbClr val="FF0000"/>
                </a:solidFill>
                <a:latin typeface="Calibri"/>
                <a:cs typeface="Calibri"/>
              </a:rPr>
              <a:t>2025–</a:t>
            </a:r>
            <a:r>
              <a:rPr sz="1800" b="1" spc="-45" dirty="0">
                <a:solidFill>
                  <a:srgbClr val="FF0000"/>
                </a:solidFill>
                <a:latin typeface="Calibri"/>
                <a:cs typeface="Calibri"/>
              </a:rPr>
              <a:t>26:</a:t>
            </a:r>
            <a:r>
              <a:rPr sz="1800" spc="-135" dirty="0">
                <a:solidFill>
                  <a:srgbClr val="FF0000"/>
                </a:solidFill>
                <a:latin typeface="Times New Roman"/>
                <a:cs typeface="Times New Roman"/>
              </a:rPr>
              <a:t> </a:t>
            </a:r>
            <a:r>
              <a:rPr sz="1800" b="1" spc="-60" dirty="0">
                <a:solidFill>
                  <a:srgbClr val="FF0000"/>
                </a:solidFill>
                <a:latin typeface="Calibri"/>
                <a:cs typeface="Calibri"/>
              </a:rPr>
              <a:t>Key</a:t>
            </a:r>
            <a:r>
              <a:rPr sz="1800" spc="-125" dirty="0">
                <a:solidFill>
                  <a:srgbClr val="FF0000"/>
                </a:solidFill>
                <a:latin typeface="Times New Roman"/>
                <a:cs typeface="Times New Roman"/>
              </a:rPr>
              <a:t> </a:t>
            </a:r>
            <a:r>
              <a:rPr sz="1800" b="1" spc="-55" dirty="0">
                <a:solidFill>
                  <a:srgbClr val="FF0000"/>
                </a:solidFill>
                <a:latin typeface="Calibri"/>
                <a:cs typeface="Calibri"/>
              </a:rPr>
              <a:t>Updates</a:t>
            </a:r>
            <a:r>
              <a:rPr sz="1800" spc="-145" dirty="0">
                <a:solidFill>
                  <a:srgbClr val="FF0000"/>
                </a:solidFill>
                <a:latin typeface="Times New Roman"/>
                <a:cs typeface="Times New Roman"/>
              </a:rPr>
              <a:t> </a:t>
            </a:r>
            <a:r>
              <a:rPr sz="1800" b="1" spc="-40" dirty="0">
                <a:solidFill>
                  <a:srgbClr val="FF0000"/>
                </a:solidFill>
                <a:latin typeface="Calibri"/>
                <a:cs typeface="Calibri"/>
              </a:rPr>
              <a:t>and</a:t>
            </a:r>
            <a:r>
              <a:rPr sz="1800" spc="-135" dirty="0">
                <a:solidFill>
                  <a:srgbClr val="FF0000"/>
                </a:solidFill>
                <a:latin typeface="Times New Roman"/>
                <a:cs typeface="Times New Roman"/>
              </a:rPr>
              <a:t> </a:t>
            </a:r>
            <a:r>
              <a:rPr sz="1800" b="1" spc="-10" dirty="0">
                <a:solidFill>
                  <a:srgbClr val="FF0000"/>
                </a:solidFill>
                <a:latin typeface="Calibri"/>
                <a:cs typeface="Calibri"/>
              </a:rPr>
              <a:t>Changes</a:t>
            </a:r>
            <a:endParaRPr sz="1800">
              <a:latin typeface="Calibri"/>
              <a:cs typeface="Calibri"/>
            </a:endParaRPr>
          </a:p>
        </p:txBody>
      </p:sp>
      <p:sp>
        <p:nvSpPr>
          <p:cNvPr id="4" name="object 4" descr="$PPTXTitle"/>
          <p:cNvSpPr txBox="1">
            <a:spLocks noGrp="1"/>
          </p:cNvSpPr>
          <p:nvPr>
            <p:ph type="title"/>
          </p:nvPr>
        </p:nvSpPr>
        <p:spPr>
          <a:xfrm>
            <a:off x="78739" y="616079"/>
            <a:ext cx="8554720" cy="605790"/>
          </a:xfrm>
          <a:prstGeom prst="rect">
            <a:avLst/>
          </a:prstGeom>
        </p:spPr>
        <p:txBody>
          <a:bodyPr vert="horz" wrap="square" lIns="0" tIns="12700" rIns="0" bIns="0" rtlCol="0">
            <a:spAutoFit/>
          </a:bodyPr>
          <a:lstStyle/>
          <a:p>
            <a:pPr marL="12700">
              <a:lnSpc>
                <a:spcPts val="2280"/>
              </a:lnSpc>
              <a:spcBef>
                <a:spcPts val="100"/>
              </a:spcBef>
            </a:pPr>
            <a:r>
              <a:rPr sz="2000" dirty="0">
                <a:latin typeface="Calibri"/>
                <a:cs typeface="Calibri"/>
              </a:rPr>
              <a:t>The</a:t>
            </a:r>
            <a:r>
              <a:rPr sz="2000" spc="-120" dirty="0">
                <a:latin typeface="Times New Roman"/>
                <a:cs typeface="Times New Roman"/>
              </a:rPr>
              <a:t> </a:t>
            </a:r>
            <a:r>
              <a:rPr sz="2000" dirty="0">
                <a:latin typeface="Calibri"/>
                <a:cs typeface="Calibri"/>
              </a:rPr>
              <a:t>CBDT</a:t>
            </a:r>
            <a:r>
              <a:rPr sz="2000" spc="-110" dirty="0">
                <a:latin typeface="Times New Roman"/>
                <a:cs typeface="Times New Roman"/>
              </a:rPr>
              <a:t> </a:t>
            </a:r>
            <a:r>
              <a:rPr sz="2000" dirty="0">
                <a:latin typeface="Calibri"/>
                <a:cs typeface="Calibri"/>
              </a:rPr>
              <a:t>has</a:t>
            </a:r>
            <a:r>
              <a:rPr sz="2000" spc="-85" dirty="0">
                <a:latin typeface="Times New Roman"/>
                <a:cs typeface="Times New Roman"/>
              </a:rPr>
              <a:t> </a:t>
            </a:r>
            <a:r>
              <a:rPr sz="2000" dirty="0">
                <a:latin typeface="Calibri"/>
                <a:cs typeface="Calibri"/>
              </a:rPr>
              <a:t>made</a:t>
            </a:r>
            <a:r>
              <a:rPr sz="2000" spc="-90" dirty="0">
                <a:latin typeface="Times New Roman"/>
                <a:cs typeface="Times New Roman"/>
              </a:rPr>
              <a:t> </a:t>
            </a:r>
            <a:r>
              <a:rPr sz="2000" spc="-10" dirty="0">
                <a:latin typeface="Calibri"/>
                <a:cs typeface="Calibri"/>
              </a:rPr>
              <a:t>several</a:t>
            </a:r>
            <a:r>
              <a:rPr sz="2000" spc="-65" dirty="0">
                <a:latin typeface="Times New Roman"/>
                <a:cs typeface="Times New Roman"/>
              </a:rPr>
              <a:t> </a:t>
            </a:r>
            <a:r>
              <a:rPr sz="2000" dirty="0">
                <a:latin typeface="Calibri"/>
                <a:cs typeface="Calibri"/>
              </a:rPr>
              <a:t>notable</a:t>
            </a:r>
            <a:r>
              <a:rPr sz="2000" spc="-85" dirty="0">
                <a:latin typeface="Times New Roman"/>
                <a:cs typeface="Times New Roman"/>
              </a:rPr>
              <a:t> </a:t>
            </a:r>
            <a:r>
              <a:rPr sz="2000" spc="-10" dirty="0">
                <a:latin typeface="Calibri"/>
                <a:cs typeface="Calibri"/>
              </a:rPr>
              <a:t>changes</a:t>
            </a:r>
            <a:r>
              <a:rPr sz="2000" spc="-110" dirty="0">
                <a:latin typeface="Times New Roman"/>
                <a:cs typeface="Times New Roman"/>
              </a:rPr>
              <a:t> </a:t>
            </a:r>
            <a:r>
              <a:rPr sz="2000" dirty="0">
                <a:solidFill>
                  <a:srgbClr val="4A5575"/>
                </a:solidFill>
                <a:latin typeface="Calibri"/>
                <a:cs typeface="Calibri"/>
              </a:rPr>
              <a:t>to</a:t>
            </a:r>
            <a:r>
              <a:rPr sz="2000" spc="-85" dirty="0">
                <a:solidFill>
                  <a:srgbClr val="4A5575"/>
                </a:solidFill>
                <a:latin typeface="Times New Roman"/>
                <a:cs typeface="Times New Roman"/>
              </a:rPr>
              <a:t> </a:t>
            </a:r>
            <a:r>
              <a:rPr sz="2000" dirty="0">
                <a:solidFill>
                  <a:srgbClr val="4A5575"/>
                </a:solidFill>
                <a:latin typeface="Calibri"/>
                <a:cs typeface="Calibri"/>
              </a:rPr>
              <a:t>the</a:t>
            </a:r>
            <a:r>
              <a:rPr sz="2000" spc="-90" dirty="0">
                <a:solidFill>
                  <a:srgbClr val="4A5575"/>
                </a:solidFill>
                <a:latin typeface="Times New Roman"/>
                <a:cs typeface="Times New Roman"/>
              </a:rPr>
              <a:t> </a:t>
            </a:r>
            <a:r>
              <a:rPr sz="2000" u="sng" spc="-80" dirty="0">
                <a:solidFill>
                  <a:srgbClr val="2997E3"/>
                </a:solidFill>
                <a:uFill>
                  <a:solidFill>
                    <a:srgbClr val="2997E3"/>
                  </a:solidFill>
                </a:uFill>
                <a:latin typeface="Calibri"/>
                <a:cs typeface="Calibri"/>
                <a:hlinkClick r:id="rId2"/>
              </a:rPr>
              <a:t>ITR−2</a:t>
            </a:r>
            <a:r>
              <a:rPr sz="2000" u="sng" spc="-60" dirty="0">
                <a:solidFill>
                  <a:srgbClr val="2997E3"/>
                </a:solidFill>
                <a:uFill>
                  <a:solidFill>
                    <a:srgbClr val="2997E3"/>
                  </a:solidFill>
                </a:uFill>
                <a:latin typeface="Times New Roman"/>
                <a:cs typeface="Times New Roman"/>
              </a:rPr>
              <a:t> </a:t>
            </a:r>
            <a:r>
              <a:rPr sz="2000" dirty="0">
                <a:solidFill>
                  <a:srgbClr val="4A5575"/>
                </a:solidFill>
                <a:latin typeface="Calibri"/>
                <a:cs typeface="Calibri"/>
              </a:rPr>
              <a:t>forms</a:t>
            </a:r>
            <a:r>
              <a:rPr sz="2000" spc="-95" dirty="0">
                <a:solidFill>
                  <a:srgbClr val="4A5575"/>
                </a:solidFill>
                <a:latin typeface="Times New Roman"/>
                <a:cs typeface="Times New Roman"/>
              </a:rPr>
              <a:t> </a:t>
            </a:r>
            <a:r>
              <a:rPr sz="2000" dirty="0">
                <a:solidFill>
                  <a:srgbClr val="4A5575"/>
                </a:solidFill>
                <a:latin typeface="Calibri"/>
                <a:cs typeface="Calibri"/>
              </a:rPr>
              <a:t>for</a:t>
            </a:r>
            <a:r>
              <a:rPr sz="2000" spc="-95" dirty="0">
                <a:solidFill>
                  <a:srgbClr val="4A5575"/>
                </a:solidFill>
                <a:latin typeface="Times New Roman"/>
                <a:cs typeface="Times New Roman"/>
              </a:rPr>
              <a:t> </a:t>
            </a:r>
            <a:r>
              <a:rPr sz="2000" dirty="0">
                <a:solidFill>
                  <a:srgbClr val="4A5575"/>
                </a:solidFill>
                <a:latin typeface="Calibri"/>
                <a:cs typeface="Calibri"/>
              </a:rPr>
              <a:t>the</a:t>
            </a:r>
            <a:r>
              <a:rPr sz="2000" spc="-85" dirty="0">
                <a:solidFill>
                  <a:srgbClr val="4A5575"/>
                </a:solidFill>
                <a:latin typeface="Times New Roman"/>
                <a:cs typeface="Times New Roman"/>
              </a:rPr>
              <a:t> </a:t>
            </a:r>
            <a:r>
              <a:rPr sz="2000" spc="-10" dirty="0">
                <a:solidFill>
                  <a:srgbClr val="4A5575"/>
                </a:solidFill>
                <a:latin typeface="Calibri"/>
                <a:cs typeface="Calibri"/>
              </a:rPr>
              <a:t>Assessment</a:t>
            </a:r>
            <a:endParaRPr sz="2000">
              <a:latin typeface="Calibri"/>
              <a:cs typeface="Calibri"/>
            </a:endParaRPr>
          </a:p>
          <a:p>
            <a:pPr marL="12700">
              <a:lnSpc>
                <a:spcPts val="2280"/>
              </a:lnSpc>
            </a:pPr>
            <a:r>
              <a:rPr sz="2000" spc="-40" dirty="0">
                <a:solidFill>
                  <a:srgbClr val="4A5575"/>
                </a:solidFill>
                <a:latin typeface="Calibri"/>
                <a:cs typeface="Calibri"/>
              </a:rPr>
              <a:t>Year</a:t>
            </a:r>
            <a:r>
              <a:rPr sz="2000" spc="-70" dirty="0">
                <a:solidFill>
                  <a:srgbClr val="4A5575"/>
                </a:solidFill>
                <a:latin typeface="Times New Roman"/>
                <a:cs typeface="Times New Roman"/>
              </a:rPr>
              <a:t> </a:t>
            </a:r>
            <a:r>
              <a:rPr sz="2000" spc="-10" dirty="0">
                <a:solidFill>
                  <a:srgbClr val="4A5575"/>
                </a:solidFill>
                <a:latin typeface="Calibri"/>
                <a:cs typeface="Calibri"/>
              </a:rPr>
              <a:t>2026–</a:t>
            </a:r>
            <a:r>
              <a:rPr sz="2000" dirty="0">
                <a:solidFill>
                  <a:srgbClr val="4A5575"/>
                </a:solidFill>
                <a:latin typeface="Calibri"/>
                <a:cs typeface="Calibri"/>
              </a:rPr>
              <a:t>27,</a:t>
            </a:r>
            <a:r>
              <a:rPr sz="2000" spc="-110" dirty="0">
                <a:solidFill>
                  <a:srgbClr val="4A5575"/>
                </a:solidFill>
                <a:latin typeface="Times New Roman"/>
                <a:cs typeface="Times New Roman"/>
              </a:rPr>
              <a:t> </a:t>
            </a:r>
            <a:r>
              <a:rPr sz="2000" spc="-10" dirty="0">
                <a:solidFill>
                  <a:srgbClr val="4A5575"/>
                </a:solidFill>
                <a:latin typeface="Calibri"/>
                <a:cs typeface="Calibri"/>
              </a:rPr>
              <a:t>incorporating</a:t>
            </a:r>
            <a:r>
              <a:rPr sz="2000" spc="-90" dirty="0">
                <a:solidFill>
                  <a:srgbClr val="4A5575"/>
                </a:solidFill>
                <a:latin typeface="Times New Roman"/>
                <a:cs typeface="Times New Roman"/>
              </a:rPr>
              <a:t> </a:t>
            </a:r>
            <a:r>
              <a:rPr sz="2000" spc="-20" dirty="0">
                <a:solidFill>
                  <a:srgbClr val="4A5575"/>
                </a:solidFill>
                <a:latin typeface="Calibri"/>
                <a:cs typeface="Calibri"/>
              </a:rPr>
              <a:t>key</a:t>
            </a:r>
            <a:r>
              <a:rPr sz="2000" spc="-80" dirty="0">
                <a:solidFill>
                  <a:srgbClr val="4A5575"/>
                </a:solidFill>
                <a:latin typeface="Times New Roman"/>
                <a:cs typeface="Times New Roman"/>
              </a:rPr>
              <a:t> </a:t>
            </a:r>
            <a:r>
              <a:rPr sz="2000" dirty="0">
                <a:solidFill>
                  <a:srgbClr val="4A5575"/>
                </a:solidFill>
                <a:latin typeface="Calibri"/>
                <a:cs typeface="Calibri"/>
              </a:rPr>
              <a:t>amendments</a:t>
            </a:r>
            <a:r>
              <a:rPr sz="2000" spc="-65" dirty="0">
                <a:solidFill>
                  <a:srgbClr val="4A5575"/>
                </a:solidFill>
                <a:latin typeface="Times New Roman"/>
                <a:cs typeface="Times New Roman"/>
              </a:rPr>
              <a:t> </a:t>
            </a:r>
            <a:r>
              <a:rPr sz="2000" dirty="0">
                <a:solidFill>
                  <a:srgbClr val="4A5575"/>
                </a:solidFill>
                <a:latin typeface="Calibri"/>
                <a:cs typeface="Calibri"/>
              </a:rPr>
              <a:t>aligned</a:t>
            </a:r>
            <a:r>
              <a:rPr sz="2000" spc="-80" dirty="0">
                <a:solidFill>
                  <a:srgbClr val="4A5575"/>
                </a:solidFill>
                <a:latin typeface="Times New Roman"/>
                <a:cs typeface="Times New Roman"/>
              </a:rPr>
              <a:t> </a:t>
            </a:r>
            <a:r>
              <a:rPr sz="2000" dirty="0">
                <a:solidFill>
                  <a:srgbClr val="4A5575"/>
                </a:solidFill>
                <a:latin typeface="Calibri"/>
                <a:cs typeface="Calibri"/>
              </a:rPr>
              <a:t>with</a:t>
            </a:r>
            <a:r>
              <a:rPr sz="2000" spc="-80" dirty="0">
                <a:solidFill>
                  <a:srgbClr val="4A5575"/>
                </a:solidFill>
                <a:latin typeface="Times New Roman"/>
                <a:cs typeface="Times New Roman"/>
              </a:rPr>
              <a:t> </a:t>
            </a:r>
            <a:r>
              <a:rPr sz="2000" dirty="0">
                <a:solidFill>
                  <a:srgbClr val="4A5575"/>
                </a:solidFill>
                <a:latin typeface="Calibri"/>
                <a:cs typeface="Calibri"/>
              </a:rPr>
              <a:t>the</a:t>
            </a:r>
            <a:r>
              <a:rPr sz="2000" spc="-75" dirty="0">
                <a:solidFill>
                  <a:srgbClr val="4A5575"/>
                </a:solidFill>
                <a:latin typeface="Times New Roman"/>
                <a:cs typeface="Times New Roman"/>
              </a:rPr>
              <a:t> </a:t>
            </a:r>
            <a:r>
              <a:rPr sz="2000" dirty="0">
                <a:solidFill>
                  <a:srgbClr val="4A5575"/>
                </a:solidFill>
                <a:latin typeface="Calibri"/>
                <a:cs typeface="Calibri"/>
              </a:rPr>
              <a:t>Finance</a:t>
            </a:r>
            <a:r>
              <a:rPr sz="2000" spc="-80" dirty="0">
                <a:solidFill>
                  <a:srgbClr val="4A5575"/>
                </a:solidFill>
                <a:latin typeface="Times New Roman"/>
                <a:cs typeface="Times New Roman"/>
              </a:rPr>
              <a:t> </a:t>
            </a:r>
            <a:r>
              <a:rPr sz="2000" dirty="0">
                <a:solidFill>
                  <a:srgbClr val="4A5575"/>
                </a:solidFill>
                <a:latin typeface="Calibri"/>
                <a:cs typeface="Calibri"/>
              </a:rPr>
              <a:t>Act,</a:t>
            </a:r>
            <a:r>
              <a:rPr sz="2000" spc="-65" dirty="0">
                <a:solidFill>
                  <a:srgbClr val="4A5575"/>
                </a:solidFill>
                <a:latin typeface="Times New Roman"/>
                <a:cs typeface="Times New Roman"/>
              </a:rPr>
              <a:t> </a:t>
            </a:r>
            <a:r>
              <a:rPr sz="2000" spc="-10" dirty="0">
                <a:solidFill>
                  <a:srgbClr val="4A5575"/>
                </a:solidFill>
                <a:latin typeface="Calibri"/>
                <a:cs typeface="Calibri"/>
              </a:rPr>
              <a:t>2026..</a:t>
            </a:r>
            <a:endParaRPr sz="2000">
              <a:latin typeface="Calibri"/>
              <a:cs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329493" y="281129"/>
            <a:ext cx="8422005" cy="583565"/>
          </a:xfrm>
          <a:prstGeom prst="rect">
            <a:avLst/>
          </a:prstGeom>
        </p:spPr>
        <p:txBody>
          <a:bodyPr vert="horz" wrap="square" lIns="0" tIns="13335" rIns="0" bIns="0" rtlCol="0">
            <a:spAutoFit/>
          </a:bodyPr>
          <a:lstStyle/>
          <a:p>
            <a:pPr marL="12700">
              <a:lnSpc>
                <a:spcPts val="2615"/>
              </a:lnSpc>
              <a:spcBef>
                <a:spcPts val="105"/>
              </a:spcBef>
            </a:pPr>
            <a:r>
              <a:rPr sz="2300" b="1" i="1" u="sng" spc="-50" dirty="0">
                <a:solidFill>
                  <a:srgbClr val="FF0000"/>
                </a:solidFill>
                <a:uFill>
                  <a:solidFill>
                    <a:srgbClr val="FF0000"/>
                  </a:solidFill>
                </a:uFill>
                <a:latin typeface="Times New Roman"/>
                <a:cs typeface="Times New Roman"/>
              </a:rPr>
              <a:t>Form</a:t>
            </a:r>
            <a:r>
              <a:rPr sz="2300" u="sng" spc="-65" dirty="0">
                <a:solidFill>
                  <a:srgbClr val="FF0000"/>
                </a:solidFill>
                <a:uFill>
                  <a:solidFill>
                    <a:srgbClr val="FF0000"/>
                  </a:solidFill>
                </a:uFill>
                <a:latin typeface="Times New Roman"/>
                <a:cs typeface="Times New Roman"/>
              </a:rPr>
              <a:t> </a:t>
            </a:r>
            <a:r>
              <a:rPr sz="2300" b="1" i="1" u="sng" spc="-40" dirty="0">
                <a:solidFill>
                  <a:srgbClr val="FF0000"/>
                </a:solidFill>
                <a:uFill>
                  <a:solidFill>
                    <a:srgbClr val="FF0000"/>
                  </a:solidFill>
                </a:uFill>
                <a:latin typeface="Times New Roman"/>
                <a:cs typeface="Times New Roman"/>
              </a:rPr>
              <a:t>No.</a:t>
            </a:r>
            <a:r>
              <a:rPr sz="2300" u="sng" spc="-60" dirty="0">
                <a:solidFill>
                  <a:srgbClr val="FF0000"/>
                </a:solidFill>
                <a:uFill>
                  <a:solidFill>
                    <a:srgbClr val="FF0000"/>
                  </a:solidFill>
                </a:uFill>
                <a:latin typeface="Times New Roman"/>
                <a:cs typeface="Times New Roman"/>
              </a:rPr>
              <a:t> </a:t>
            </a:r>
            <a:r>
              <a:rPr sz="2300" b="1" i="1" u="sng" spc="-60" dirty="0">
                <a:solidFill>
                  <a:srgbClr val="FF0000"/>
                </a:solidFill>
                <a:uFill>
                  <a:solidFill>
                    <a:srgbClr val="FF0000"/>
                  </a:solidFill>
                </a:uFill>
                <a:latin typeface="Times New Roman"/>
                <a:cs typeface="Times New Roman"/>
              </a:rPr>
              <a:t>ITR-</a:t>
            </a:r>
            <a:r>
              <a:rPr sz="2300" b="1" i="1" u="sng" spc="-40" dirty="0">
                <a:solidFill>
                  <a:srgbClr val="FF0000"/>
                </a:solidFill>
                <a:uFill>
                  <a:solidFill>
                    <a:srgbClr val="FF0000"/>
                  </a:solidFill>
                </a:uFill>
                <a:latin typeface="Times New Roman"/>
                <a:cs typeface="Times New Roman"/>
              </a:rPr>
              <a:t>3:-</a:t>
            </a:r>
            <a:r>
              <a:rPr sz="2300" u="sng" spc="-100" dirty="0">
                <a:solidFill>
                  <a:srgbClr val="FF0000"/>
                </a:solidFill>
                <a:uFill>
                  <a:solidFill>
                    <a:srgbClr val="FF0000"/>
                  </a:solidFill>
                </a:uFill>
                <a:latin typeface="Times New Roman"/>
                <a:cs typeface="Times New Roman"/>
              </a:rPr>
              <a:t> </a:t>
            </a:r>
            <a:r>
              <a:rPr sz="1600" b="1" i="1" spc="-50" dirty="0">
                <a:solidFill>
                  <a:srgbClr val="00AF50"/>
                </a:solidFill>
                <a:latin typeface="Times New Roman"/>
                <a:cs typeface="Times New Roman"/>
              </a:rPr>
              <a:t>(For</a:t>
            </a:r>
            <a:r>
              <a:rPr sz="1600" spc="-65" dirty="0">
                <a:solidFill>
                  <a:srgbClr val="00AF50"/>
                </a:solidFill>
                <a:latin typeface="Times New Roman"/>
                <a:cs typeface="Times New Roman"/>
              </a:rPr>
              <a:t> </a:t>
            </a:r>
            <a:r>
              <a:rPr sz="1600" b="1" i="1" spc="-60" dirty="0">
                <a:solidFill>
                  <a:srgbClr val="00AF50"/>
                </a:solidFill>
                <a:latin typeface="Times New Roman"/>
                <a:cs typeface="Times New Roman"/>
              </a:rPr>
              <a:t>individuals</a:t>
            </a:r>
            <a:r>
              <a:rPr sz="1600" spc="-65" dirty="0">
                <a:solidFill>
                  <a:srgbClr val="00AF50"/>
                </a:solidFill>
                <a:latin typeface="Times New Roman"/>
                <a:cs typeface="Times New Roman"/>
              </a:rPr>
              <a:t> </a:t>
            </a:r>
            <a:r>
              <a:rPr sz="1600" b="1" i="1" spc="-45" dirty="0">
                <a:solidFill>
                  <a:srgbClr val="00AF50"/>
                </a:solidFill>
                <a:latin typeface="Times New Roman"/>
                <a:cs typeface="Times New Roman"/>
              </a:rPr>
              <a:t>and</a:t>
            </a:r>
            <a:r>
              <a:rPr sz="1600" spc="-80" dirty="0">
                <a:solidFill>
                  <a:srgbClr val="00AF50"/>
                </a:solidFill>
                <a:latin typeface="Times New Roman"/>
                <a:cs typeface="Times New Roman"/>
              </a:rPr>
              <a:t> </a:t>
            </a:r>
            <a:r>
              <a:rPr sz="1600" b="1" i="1" spc="-50" dirty="0">
                <a:solidFill>
                  <a:srgbClr val="00AF50"/>
                </a:solidFill>
                <a:latin typeface="Times New Roman"/>
                <a:cs typeface="Times New Roman"/>
              </a:rPr>
              <a:t>HUFs</a:t>
            </a:r>
            <a:r>
              <a:rPr sz="1600" spc="-65" dirty="0">
                <a:solidFill>
                  <a:srgbClr val="00AF50"/>
                </a:solidFill>
                <a:latin typeface="Times New Roman"/>
                <a:cs typeface="Times New Roman"/>
              </a:rPr>
              <a:t> </a:t>
            </a:r>
            <a:r>
              <a:rPr sz="1600" b="1" i="1" spc="-55" dirty="0">
                <a:solidFill>
                  <a:srgbClr val="00AF50"/>
                </a:solidFill>
                <a:latin typeface="Times New Roman"/>
                <a:cs typeface="Times New Roman"/>
              </a:rPr>
              <a:t>having</a:t>
            </a:r>
            <a:r>
              <a:rPr sz="1600" spc="-75" dirty="0">
                <a:solidFill>
                  <a:srgbClr val="00AF50"/>
                </a:solidFill>
                <a:latin typeface="Times New Roman"/>
                <a:cs typeface="Times New Roman"/>
              </a:rPr>
              <a:t> </a:t>
            </a:r>
            <a:r>
              <a:rPr sz="1600" b="1" i="1" spc="-55" dirty="0">
                <a:solidFill>
                  <a:srgbClr val="00AF50"/>
                </a:solidFill>
                <a:latin typeface="Times New Roman"/>
                <a:cs typeface="Times New Roman"/>
              </a:rPr>
              <a:t>income</a:t>
            </a:r>
            <a:r>
              <a:rPr sz="1600" spc="-65" dirty="0">
                <a:solidFill>
                  <a:srgbClr val="00AF50"/>
                </a:solidFill>
                <a:latin typeface="Times New Roman"/>
                <a:cs typeface="Times New Roman"/>
              </a:rPr>
              <a:t> </a:t>
            </a:r>
            <a:r>
              <a:rPr sz="1600" b="1" i="1" spc="-55" dirty="0">
                <a:solidFill>
                  <a:srgbClr val="00AF50"/>
                </a:solidFill>
                <a:latin typeface="Times New Roman"/>
                <a:cs typeface="Times New Roman"/>
              </a:rPr>
              <a:t>from</a:t>
            </a:r>
            <a:r>
              <a:rPr sz="1600" spc="-65" dirty="0">
                <a:solidFill>
                  <a:srgbClr val="00AF50"/>
                </a:solidFill>
                <a:latin typeface="Times New Roman"/>
                <a:cs typeface="Times New Roman"/>
              </a:rPr>
              <a:t> </a:t>
            </a:r>
            <a:r>
              <a:rPr sz="1600" b="1" i="1" spc="-55" dirty="0">
                <a:solidFill>
                  <a:srgbClr val="00AF50"/>
                </a:solidFill>
                <a:latin typeface="Times New Roman"/>
                <a:cs typeface="Times New Roman"/>
              </a:rPr>
              <a:t>profits</a:t>
            </a:r>
            <a:r>
              <a:rPr sz="1600" spc="-55" dirty="0">
                <a:solidFill>
                  <a:srgbClr val="00AF50"/>
                </a:solidFill>
                <a:latin typeface="Times New Roman"/>
                <a:cs typeface="Times New Roman"/>
              </a:rPr>
              <a:t> </a:t>
            </a:r>
            <a:r>
              <a:rPr sz="1600" b="1" i="1" spc="-45" dirty="0">
                <a:solidFill>
                  <a:srgbClr val="00AF50"/>
                </a:solidFill>
                <a:latin typeface="Times New Roman"/>
                <a:cs typeface="Times New Roman"/>
              </a:rPr>
              <a:t>and</a:t>
            </a:r>
            <a:r>
              <a:rPr sz="1600" spc="-75" dirty="0">
                <a:solidFill>
                  <a:srgbClr val="00AF50"/>
                </a:solidFill>
                <a:latin typeface="Times New Roman"/>
                <a:cs typeface="Times New Roman"/>
              </a:rPr>
              <a:t> </a:t>
            </a:r>
            <a:r>
              <a:rPr sz="1600" b="1" i="1" spc="-50" dirty="0">
                <a:solidFill>
                  <a:srgbClr val="00AF50"/>
                </a:solidFill>
                <a:latin typeface="Times New Roman"/>
                <a:cs typeface="Times New Roman"/>
              </a:rPr>
              <a:t>gains</a:t>
            </a:r>
            <a:r>
              <a:rPr sz="1600" spc="-85" dirty="0">
                <a:solidFill>
                  <a:srgbClr val="00AF50"/>
                </a:solidFill>
                <a:latin typeface="Times New Roman"/>
                <a:cs typeface="Times New Roman"/>
              </a:rPr>
              <a:t> </a:t>
            </a:r>
            <a:r>
              <a:rPr sz="1600" b="1" i="1" spc="-35" dirty="0">
                <a:solidFill>
                  <a:srgbClr val="00AF50"/>
                </a:solidFill>
                <a:latin typeface="Times New Roman"/>
                <a:cs typeface="Times New Roman"/>
              </a:rPr>
              <a:t>of</a:t>
            </a:r>
            <a:r>
              <a:rPr sz="1600" spc="-70" dirty="0">
                <a:solidFill>
                  <a:srgbClr val="00AF50"/>
                </a:solidFill>
                <a:latin typeface="Times New Roman"/>
                <a:cs typeface="Times New Roman"/>
              </a:rPr>
              <a:t> </a:t>
            </a:r>
            <a:r>
              <a:rPr sz="1600" b="1" i="1" spc="-55" dirty="0">
                <a:solidFill>
                  <a:srgbClr val="00AF50"/>
                </a:solidFill>
                <a:latin typeface="Times New Roman"/>
                <a:cs typeface="Times New Roman"/>
              </a:rPr>
              <a:t>business</a:t>
            </a:r>
            <a:r>
              <a:rPr sz="1600" spc="-65" dirty="0">
                <a:solidFill>
                  <a:srgbClr val="00AF50"/>
                </a:solidFill>
                <a:latin typeface="Times New Roman"/>
                <a:cs typeface="Times New Roman"/>
              </a:rPr>
              <a:t> </a:t>
            </a:r>
            <a:r>
              <a:rPr sz="1600" b="1" i="1" spc="-25" dirty="0">
                <a:solidFill>
                  <a:srgbClr val="00AF50"/>
                </a:solidFill>
                <a:latin typeface="Times New Roman"/>
                <a:cs typeface="Times New Roman"/>
              </a:rPr>
              <a:t>or</a:t>
            </a:r>
            <a:endParaRPr sz="1600">
              <a:latin typeface="Times New Roman"/>
              <a:cs typeface="Times New Roman"/>
            </a:endParaRPr>
          </a:p>
          <a:p>
            <a:pPr marL="12700">
              <a:lnSpc>
                <a:spcPts val="1775"/>
              </a:lnSpc>
            </a:pPr>
            <a:r>
              <a:rPr sz="1600" b="1" i="1" spc="-10" dirty="0">
                <a:solidFill>
                  <a:srgbClr val="00AF50"/>
                </a:solidFill>
                <a:latin typeface="Times New Roman"/>
                <a:cs typeface="Times New Roman"/>
              </a:rPr>
              <a:t>profession)</a:t>
            </a:r>
            <a:endParaRPr sz="1600">
              <a:latin typeface="Times New Roman"/>
              <a:cs typeface="Times New Roman"/>
            </a:endParaRPr>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28</a:t>
            </a:fld>
            <a:endParaRPr spc="-25" dirty="0"/>
          </a:p>
        </p:txBody>
      </p:sp>
      <p:sp>
        <p:nvSpPr>
          <p:cNvPr id="3" name="object 3"/>
          <p:cNvSpPr txBox="1"/>
          <p:nvPr/>
        </p:nvSpPr>
        <p:spPr>
          <a:xfrm>
            <a:off x="-12700" y="1208382"/>
            <a:ext cx="8227695" cy="2827655"/>
          </a:xfrm>
          <a:prstGeom prst="rect">
            <a:avLst/>
          </a:prstGeom>
        </p:spPr>
        <p:txBody>
          <a:bodyPr vert="horz" wrap="square" lIns="0" tIns="158750" rIns="0" bIns="0" rtlCol="0">
            <a:spAutoFit/>
          </a:bodyPr>
          <a:lstStyle/>
          <a:p>
            <a:pPr marL="103505">
              <a:lnSpc>
                <a:spcPct val="100000"/>
              </a:lnSpc>
              <a:spcBef>
                <a:spcPts val="1250"/>
              </a:spcBef>
            </a:pPr>
            <a:r>
              <a:rPr sz="2000" b="1" i="1" u="sng" dirty="0">
                <a:solidFill>
                  <a:srgbClr val="FF0000"/>
                </a:solidFill>
                <a:uFill>
                  <a:solidFill>
                    <a:srgbClr val="FF0000"/>
                  </a:solidFill>
                </a:uFill>
                <a:latin typeface="Times New Roman"/>
                <a:cs typeface="Times New Roman"/>
              </a:rPr>
              <a:t>Rule</a:t>
            </a:r>
            <a:r>
              <a:rPr sz="2000" u="sng" spc="-1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12(1)</a:t>
            </a:r>
            <a:r>
              <a:rPr sz="2000" u="sng" spc="-45" dirty="0">
                <a:solidFill>
                  <a:srgbClr val="FF0000"/>
                </a:solidFill>
                <a:uFill>
                  <a:solidFill>
                    <a:srgbClr val="FF0000"/>
                  </a:solidFill>
                </a:uFill>
                <a:latin typeface="Times New Roman"/>
                <a:cs typeface="Times New Roman"/>
              </a:rPr>
              <a:t> </a:t>
            </a:r>
            <a:r>
              <a:rPr sz="2000" b="1" i="1" u="sng" spc="-25" dirty="0">
                <a:solidFill>
                  <a:srgbClr val="FF0000"/>
                </a:solidFill>
                <a:uFill>
                  <a:solidFill>
                    <a:srgbClr val="FF0000"/>
                  </a:solidFill>
                </a:uFill>
                <a:latin typeface="Times New Roman"/>
                <a:cs typeface="Times New Roman"/>
              </a:rPr>
              <a:t>(d)</a:t>
            </a:r>
            <a:endParaRPr sz="2000">
              <a:latin typeface="Times New Roman"/>
              <a:cs typeface="Times New Roman"/>
            </a:endParaRPr>
          </a:p>
          <a:p>
            <a:pPr marL="103505">
              <a:lnSpc>
                <a:spcPct val="100000"/>
              </a:lnSpc>
              <a:spcBef>
                <a:spcPts val="1155"/>
              </a:spcBef>
            </a:pPr>
            <a:r>
              <a:rPr sz="2000" dirty="0">
                <a:solidFill>
                  <a:srgbClr val="444444"/>
                </a:solidFill>
                <a:latin typeface="Times New Roman"/>
                <a:cs typeface="Times New Roman"/>
              </a:rPr>
              <a:t>in</a:t>
            </a:r>
            <a:r>
              <a:rPr sz="2000" spc="-10" dirty="0">
                <a:solidFill>
                  <a:srgbClr val="444444"/>
                </a:solidFill>
                <a:latin typeface="Times New Roman"/>
                <a:cs typeface="Times New Roman"/>
              </a:rPr>
              <a:t> </a:t>
            </a:r>
            <a:r>
              <a:rPr sz="2000" dirty="0">
                <a:solidFill>
                  <a:srgbClr val="444444"/>
                </a:solidFill>
                <a:latin typeface="Times New Roman"/>
                <a:cs typeface="Times New Roman"/>
              </a:rPr>
              <a:t>the</a:t>
            </a:r>
            <a:r>
              <a:rPr sz="2000" spc="-10" dirty="0">
                <a:solidFill>
                  <a:srgbClr val="444444"/>
                </a:solidFill>
                <a:latin typeface="Times New Roman"/>
                <a:cs typeface="Times New Roman"/>
              </a:rPr>
              <a:t> </a:t>
            </a:r>
            <a:r>
              <a:rPr sz="2000" dirty="0">
                <a:solidFill>
                  <a:srgbClr val="444444"/>
                </a:solidFill>
                <a:latin typeface="Times New Roman"/>
                <a:cs typeface="Times New Roman"/>
              </a:rPr>
              <a:t>case</a:t>
            </a:r>
            <a:r>
              <a:rPr sz="2000" spc="-15" dirty="0">
                <a:solidFill>
                  <a:srgbClr val="444444"/>
                </a:solidFill>
                <a:latin typeface="Times New Roman"/>
                <a:cs typeface="Times New Roman"/>
              </a:rPr>
              <a:t> </a:t>
            </a:r>
            <a:r>
              <a:rPr sz="2000" dirty="0">
                <a:solidFill>
                  <a:srgbClr val="444444"/>
                </a:solidFill>
                <a:latin typeface="Times New Roman"/>
                <a:cs typeface="Times New Roman"/>
              </a:rPr>
              <a:t>of</a:t>
            </a:r>
            <a:r>
              <a:rPr sz="2000" spc="-15" dirty="0">
                <a:solidFill>
                  <a:srgbClr val="444444"/>
                </a:solidFill>
                <a:latin typeface="Times New Roman"/>
                <a:cs typeface="Times New Roman"/>
              </a:rPr>
              <a:t> </a:t>
            </a:r>
            <a:r>
              <a:rPr sz="2000" dirty="0">
                <a:solidFill>
                  <a:srgbClr val="444444"/>
                </a:solidFill>
                <a:latin typeface="Times New Roman"/>
                <a:cs typeface="Times New Roman"/>
              </a:rPr>
              <a:t>a </a:t>
            </a:r>
            <a:r>
              <a:rPr sz="2000" spc="-10" dirty="0">
                <a:solidFill>
                  <a:srgbClr val="444444"/>
                </a:solidFill>
                <a:latin typeface="Times New Roman"/>
                <a:cs typeface="Times New Roman"/>
              </a:rPr>
              <a:t>person</a:t>
            </a:r>
            <a:endParaRPr sz="2000">
              <a:latin typeface="Times New Roman"/>
              <a:cs typeface="Times New Roman"/>
            </a:endParaRPr>
          </a:p>
          <a:p>
            <a:pPr marL="103505" marR="5080" indent="-95885">
              <a:lnSpc>
                <a:spcPts val="2160"/>
              </a:lnSpc>
              <a:spcBef>
                <a:spcPts val="1435"/>
              </a:spcBef>
              <a:buClr>
                <a:srgbClr val="E48211"/>
              </a:buClr>
              <a:buSzPct val="95000"/>
              <a:buFont typeface="Wingdings"/>
              <a:buChar char=""/>
              <a:tabLst>
                <a:tab pos="103505" algn="l"/>
                <a:tab pos="212725" algn="l"/>
              </a:tabLst>
            </a:pPr>
            <a:r>
              <a:rPr sz="2000" dirty="0">
                <a:solidFill>
                  <a:srgbClr val="444444"/>
                </a:solidFill>
                <a:latin typeface="Times New Roman"/>
                <a:cs typeface="Times New Roman"/>
              </a:rPr>
              <a:t>	being</a:t>
            </a:r>
            <a:r>
              <a:rPr sz="2000" spc="-35" dirty="0">
                <a:solidFill>
                  <a:srgbClr val="444444"/>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an</a:t>
            </a:r>
            <a:r>
              <a:rPr sz="2000" u="sng" spc="-1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individual</a:t>
            </a:r>
            <a:r>
              <a:rPr sz="2000" u="sng" spc="-4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or</a:t>
            </a:r>
            <a:r>
              <a:rPr sz="2000" u="sng" spc="-2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a</a:t>
            </a:r>
            <a:r>
              <a:rPr sz="2000" u="sng" spc="-1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Hindu</a:t>
            </a:r>
            <a:r>
              <a:rPr sz="2000" u="sng" spc="-2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undivided</a:t>
            </a:r>
            <a:r>
              <a:rPr sz="2000" u="sng" spc="-5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family</a:t>
            </a:r>
            <a:r>
              <a:rPr sz="2000" u="sng" spc="-4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other</a:t>
            </a:r>
            <a:r>
              <a:rPr sz="2000" u="sng" spc="-2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than</a:t>
            </a:r>
            <a:r>
              <a:rPr sz="2000" u="sng" spc="-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the</a:t>
            </a:r>
            <a:r>
              <a:rPr sz="2000" u="sng" spc="-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individual</a:t>
            </a:r>
            <a:r>
              <a:rPr sz="2000" u="sng" spc="-50" dirty="0">
                <a:solidFill>
                  <a:srgbClr val="FF0000"/>
                </a:solidFill>
                <a:uFill>
                  <a:solidFill>
                    <a:srgbClr val="FF0000"/>
                  </a:solidFill>
                </a:uFill>
                <a:latin typeface="Times New Roman"/>
                <a:cs typeface="Times New Roman"/>
              </a:rPr>
              <a:t> </a:t>
            </a:r>
            <a:r>
              <a:rPr sz="2000" b="1" i="1" u="sng" spc="-25" dirty="0">
                <a:solidFill>
                  <a:srgbClr val="FF0000"/>
                </a:solidFill>
                <a:uFill>
                  <a:solidFill>
                    <a:srgbClr val="FF0000"/>
                  </a:solidFill>
                </a:uFill>
                <a:latin typeface="Times New Roman"/>
                <a:cs typeface="Times New Roman"/>
              </a:rPr>
              <a:t>or</a:t>
            </a:r>
            <a:r>
              <a:rPr sz="2000" spc="-25" dirty="0">
                <a:solidFill>
                  <a:srgbClr val="FF0000"/>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Hindu</a:t>
            </a:r>
            <a:r>
              <a:rPr sz="2000" u="sng" spc="-3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undivided</a:t>
            </a:r>
            <a:r>
              <a:rPr sz="2000" u="sng" spc="-3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family</a:t>
            </a:r>
            <a:r>
              <a:rPr sz="2000" spc="-25" dirty="0">
                <a:solidFill>
                  <a:srgbClr val="FF0000"/>
                </a:solidFill>
                <a:latin typeface="Times New Roman"/>
                <a:cs typeface="Times New Roman"/>
              </a:rPr>
              <a:t> </a:t>
            </a:r>
            <a:r>
              <a:rPr sz="2000" dirty="0">
                <a:solidFill>
                  <a:srgbClr val="444444"/>
                </a:solidFill>
                <a:latin typeface="Times New Roman"/>
                <a:cs typeface="Times New Roman"/>
              </a:rPr>
              <a:t>referred</a:t>
            </a:r>
            <a:r>
              <a:rPr sz="2000" spc="-45" dirty="0">
                <a:solidFill>
                  <a:srgbClr val="444444"/>
                </a:solidFill>
                <a:latin typeface="Times New Roman"/>
                <a:cs typeface="Times New Roman"/>
              </a:rPr>
              <a:t> </a:t>
            </a:r>
            <a:r>
              <a:rPr sz="2000" dirty="0">
                <a:solidFill>
                  <a:srgbClr val="444444"/>
                </a:solidFill>
                <a:latin typeface="Times New Roman"/>
                <a:cs typeface="Times New Roman"/>
              </a:rPr>
              <a:t>to</a:t>
            </a:r>
            <a:r>
              <a:rPr sz="2000" spc="-15" dirty="0">
                <a:solidFill>
                  <a:srgbClr val="444444"/>
                </a:solidFill>
                <a:latin typeface="Times New Roman"/>
                <a:cs typeface="Times New Roman"/>
              </a:rPr>
              <a:t> </a:t>
            </a:r>
            <a:r>
              <a:rPr sz="2000" dirty="0">
                <a:solidFill>
                  <a:srgbClr val="444444"/>
                </a:solidFill>
                <a:latin typeface="Times New Roman"/>
                <a:cs typeface="Times New Roman"/>
              </a:rPr>
              <a:t>in</a:t>
            </a:r>
            <a:r>
              <a:rPr sz="2000" spc="-20" dirty="0">
                <a:solidFill>
                  <a:srgbClr val="444444"/>
                </a:solidFill>
                <a:latin typeface="Times New Roman"/>
                <a:cs typeface="Times New Roman"/>
              </a:rPr>
              <a:t> </a:t>
            </a:r>
            <a:r>
              <a:rPr sz="2000" dirty="0">
                <a:solidFill>
                  <a:srgbClr val="444444"/>
                </a:solidFill>
                <a:latin typeface="Times New Roman"/>
                <a:cs typeface="Times New Roman"/>
              </a:rPr>
              <a:t>clause</a:t>
            </a:r>
            <a:r>
              <a:rPr sz="2000" spc="-10" dirty="0">
                <a:solidFill>
                  <a:srgbClr val="444444"/>
                </a:solidFill>
                <a:latin typeface="Times New Roman"/>
                <a:cs typeface="Times New Roman"/>
              </a:rPr>
              <a:t> </a:t>
            </a:r>
            <a:r>
              <a:rPr sz="2000" dirty="0">
                <a:solidFill>
                  <a:srgbClr val="444444"/>
                </a:solidFill>
                <a:latin typeface="Times New Roman"/>
                <a:cs typeface="Times New Roman"/>
              </a:rPr>
              <a:t>(</a:t>
            </a:r>
            <a:r>
              <a:rPr sz="2000" i="1" dirty="0">
                <a:solidFill>
                  <a:srgbClr val="444444"/>
                </a:solidFill>
                <a:latin typeface="Times New Roman"/>
                <a:cs typeface="Times New Roman"/>
              </a:rPr>
              <a:t>a</a:t>
            </a:r>
            <a:r>
              <a:rPr sz="2000" dirty="0">
                <a:solidFill>
                  <a:srgbClr val="444444"/>
                </a:solidFill>
                <a:latin typeface="Times New Roman"/>
                <a:cs typeface="Times New Roman"/>
              </a:rPr>
              <a:t>)</a:t>
            </a:r>
            <a:r>
              <a:rPr sz="2000" spc="-30" dirty="0">
                <a:solidFill>
                  <a:srgbClr val="444444"/>
                </a:solidFill>
                <a:latin typeface="Times New Roman"/>
                <a:cs typeface="Times New Roman"/>
              </a:rPr>
              <a:t> </a:t>
            </a:r>
            <a:r>
              <a:rPr sz="2000" dirty="0">
                <a:solidFill>
                  <a:srgbClr val="444444"/>
                </a:solidFill>
                <a:latin typeface="Times New Roman"/>
                <a:cs typeface="Times New Roman"/>
              </a:rPr>
              <a:t>or</a:t>
            </a:r>
            <a:r>
              <a:rPr sz="2000" spc="-20" dirty="0">
                <a:solidFill>
                  <a:srgbClr val="444444"/>
                </a:solidFill>
                <a:latin typeface="Times New Roman"/>
                <a:cs typeface="Times New Roman"/>
              </a:rPr>
              <a:t> </a:t>
            </a:r>
            <a:r>
              <a:rPr sz="2000" dirty="0">
                <a:solidFill>
                  <a:srgbClr val="444444"/>
                </a:solidFill>
                <a:latin typeface="Times New Roman"/>
                <a:cs typeface="Times New Roman"/>
              </a:rPr>
              <a:t>clause</a:t>
            </a:r>
            <a:r>
              <a:rPr sz="2000" spc="-10" dirty="0">
                <a:solidFill>
                  <a:srgbClr val="444444"/>
                </a:solidFill>
                <a:latin typeface="Times New Roman"/>
                <a:cs typeface="Times New Roman"/>
              </a:rPr>
              <a:t> </a:t>
            </a:r>
            <a:r>
              <a:rPr sz="2000" dirty="0">
                <a:solidFill>
                  <a:srgbClr val="444444"/>
                </a:solidFill>
                <a:latin typeface="Times New Roman"/>
                <a:cs typeface="Times New Roman"/>
              </a:rPr>
              <a:t>(</a:t>
            </a:r>
            <a:r>
              <a:rPr sz="2000" i="1" dirty="0">
                <a:solidFill>
                  <a:srgbClr val="444444"/>
                </a:solidFill>
                <a:latin typeface="Times New Roman"/>
                <a:cs typeface="Times New Roman"/>
              </a:rPr>
              <a:t>c</a:t>
            </a:r>
            <a:r>
              <a:rPr sz="2000" dirty="0">
                <a:solidFill>
                  <a:srgbClr val="444444"/>
                </a:solidFill>
                <a:latin typeface="Times New Roman"/>
                <a:cs typeface="Times New Roman"/>
              </a:rPr>
              <a:t>)</a:t>
            </a:r>
            <a:r>
              <a:rPr sz="2000" spc="-20" dirty="0">
                <a:solidFill>
                  <a:srgbClr val="444444"/>
                </a:solidFill>
                <a:latin typeface="Times New Roman"/>
                <a:cs typeface="Times New Roman"/>
              </a:rPr>
              <a:t> </a:t>
            </a:r>
            <a:r>
              <a:rPr sz="2000" dirty="0">
                <a:solidFill>
                  <a:srgbClr val="444444"/>
                </a:solidFill>
                <a:latin typeface="Times New Roman"/>
                <a:cs typeface="Times New Roman"/>
              </a:rPr>
              <a:t>[or</a:t>
            </a:r>
            <a:r>
              <a:rPr sz="2000" spc="-35" dirty="0">
                <a:solidFill>
                  <a:srgbClr val="444444"/>
                </a:solidFill>
                <a:latin typeface="Times New Roman"/>
                <a:cs typeface="Times New Roman"/>
              </a:rPr>
              <a:t> </a:t>
            </a:r>
            <a:r>
              <a:rPr sz="2000" dirty="0">
                <a:solidFill>
                  <a:srgbClr val="444444"/>
                </a:solidFill>
                <a:latin typeface="Times New Roman"/>
                <a:cs typeface="Times New Roman"/>
              </a:rPr>
              <a:t>clause</a:t>
            </a:r>
            <a:r>
              <a:rPr sz="2000" spc="-20" dirty="0">
                <a:solidFill>
                  <a:srgbClr val="444444"/>
                </a:solidFill>
                <a:latin typeface="Times New Roman"/>
                <a:cs typeface="Times New Roman"/>
              </a:rPr>
              <a:t> </a:t>
            </a:r>
            <a:r>
              <a:rPr sz="2000" spc="-10" dirty="0">
                <a:solidFill>
                  <a:srgbClr val="444444"/>
                </a:solidFill>
                <a:latin typeface="Times New Roman"/>
                <a:cs typeface="Times New Roman"/>
              </a:rPr>
              <a:t>(</a:t>
            </a:r>
            <a:r>
              <a:rPr sz="2000" i="1" spc="-10" dirty="0">
                <a:solidFill>
                  <a:srgbClr val="444444"/>
                </a:solidFill>
                <a:latin typeface="Times New Roman"/>
                <a:cs typeface="Times New Roman"/>
              </a:rPr>
              <a:t>ca</a:t>
            </a:r>
            <a:r>
              <a:rPr sz="2000" spc="-10" dirty="0">
                <a:solidFill>
                  <a:srgbClr val="444444"/>
                </a:solidFill>
                <a:latin typeface="Times New Roman"/>
                <a:cs typeface="Times New Roman"/>
              </a:rPr>
              <a:t>)] </a:t>
            </a:r>
            <a:r>
              <a:rPr sz="2000" dirty="0">
                <a:solidFill>
                  <a:srgbClr val="444444"/>
                </a:solidFill>
                <a:latin typeface="Times New Roman"/>
                <a:cs typeface="Times New Roman"/>
              </a:rPr>
              <a:t>and</a:t>
            </a:r>
            <a:r>
              <a:rPr sz="2000" spc="-25" dirty="0">
                <a:solidFill>
                  <a:srgbClr val="444444"/>
                </a:solidFill>
                <a:latin typeface="Times New Roman"/>
                <a:cs typeface="Times New Roman"/>
              </a:rPr>
              <a:t> </a:t>
            </a:r>
            <a:r>
              <a:rPr sz="2000" i="1" dirty="0">
                <a:solidFill>
                  <a:srgbClr val="444444"/>
                </a:solidFill>
                <a:latin typeface="Times New Roman"/>
                <a:cs typeface="Times New Roman"/>
              </a:rPr>
              <a:t>having</a:t>
            </a:r>
            <a:r>
              <a:rPr sz="2000" spc="-30" dirty="0">
                <a:solidFill>
                  <a:srgbClr val="444444"/>
                </a:solidFill>
                <a:latin typeface="Times New Roman"/>
                <a:cs typeface="Times New Roman"/>
              </a:rPr>
              <a:t> </a:t>
            </a:r>
            <a:r>
              <a:rPr sz="2000" i="1" dirty="0">
                <a:solidFill>
                  <a:srgbClr val="444444"/>
                </a:solidFill>
                <a:latin typeface="Times New Roman"/>
                <a:cs typeface="Times New Roman"/>
              </a:rPr>
              <a:t>income</a:t>
            </a:r>
            <a:r>
              <a:rPr sz="2000" spc="-30" dirty="0">
                <a:solidFill>
                  <a:srgbClr val="444444"/>
                </a:solidFill>
                <a:latin typeface="Times New Roman"/>
                <a:cs typeface="Times New Roman"/>
              </a:rPr>
              <a:t> </a:t>
            </a:r>
            <a:r>
              <a:rPr sz="2000" i="1" dirty="0">
                <a:solidFill>
                  <a:srgbClr val="444444"/>
                </a:solidFill>
                <a:latin typeface="Times New Roman"/>
                <a:cs typeface="Times New Roman"/>
              </a:rPr>
              <a:t>under</a:t>
            </a:r>
            <a:r>
              <a:rPr sz="2000" spc="-30" dirty="0">
                <a:solidFill>
                  <a:srgbClr val="444444"/>
                </a:solidFill>
                <a:latin typeface="Times New Roman"/>
                <a:cs typeface="Times New Roman"/>
              </a:rPr>
              <a:t> </a:t>
            </a:r>
            <a:r>
              <a:rPr sz="2000" i="1" dirty="0">
                <a:solidFill>
                  <a:srgbClr val="444444"/>
                </a:solidFill>
                <a:latin typeface="Times New Roman"/>
                <a:cs typeface="Times New Roman"/>
              </a:rPr>
              <a:t>the</a:t>
            </a:r>
            <a:r>
              <a:rPr sz="2000" spc="-15" dirty="0">
                <a:solidFill>
                  <a:srgbClr val="444444"/>
                </a:solidFill>
                <a:latin typeface="Times New Roman"/>
                <a:cs typeface="Times New Roman"/>
              </a:rPr>
              <a:t> </a:t>
            </a:r>
            <a:r>
              <a:rPr sz="2000" i="1" dirty="0">
                <a:solidFill>
                  <a:srgbClr val="444444"/>
                </a:solidFill>
                <a:latin typeface="Times New Roman"/>
                <a:cs typeface="Times New Roman"/>
              </a:rPr>
              <a:t>head</a:t>
            </a:r>
            <a:r>
              <a:rPr sz="2000" spc="-5" dirty="0">
                <a:solidFill>
                  <a:srgbClr val="444444"/>
                </a:solidFill>
                <a:latin typeface="Times New Roman"/>
                <a:cs typeface="Times New Roman"/>
              </a:rPr>
              <a:t> </a:t>
            </a:r>
            <a:r>
              <a:rPr sz="2000" dirty="0">
                <a:solidFill>
                  <a:srgbClr val="444444"/>
                </a:solidFill>
                <a:latin typeface="Times New Roman"/>
                <a:cs typeface="Times New Roman"/>
              </a:rPr>
              <a:t>business</a:t>
            </a:r>
            <a:r>
              <a:rPr sz="2000" spc="-50" dirty="0">
                <a:solidFill>
                  <a:srgbClr val="444444"/>
                </a:solidFill>
                <a:latin typeface="Times New Roman"/>
                <a:cs typeface="Times New Roman"/>
              </a:rPr>
              <a:t> </a:t>
            </a:r>
            <a:r>
              <a:rPr sz="2000" dirty="0">
                <a:solidFill>
                  <a:srgbClr val="444444"/>
                </a:solidFill>
                <a:latin typeface="Times New Roman"/>
                <a:cs typeface="Times New Roman"/>
              </a:rPr>
              <a:t>or</a:t>
            </a:r>
            <a:r>
              <a:rPr sz="2000" spc="-15" dirty="0">
                <a:solidFill>
                  <a:srgbClr val="444444"/>
                </a:solidFill>
                <a:latin typeface="Times New Roman"/>
                <a:cs typeface="Times New Roman"/>
              </a:rPr>
              <a:t> </a:t>
            </a:r>
            <a:r>
              <a:rPr sz="2000" spc="-10" dirty="0">
                <a:solidFill>
                  <a:srgbClr val="444444"/>
                </a:solidFill>
                <a:latin typeface="Times New Roman"/>
                <a:cs typeface="Times New Roman"/>
              </a:rPr>
              <a:t>profession,</a:t>
            </a:r>
            <a:endParaRPr sz="2000">
              <a:latin typeface="Times New Roman"/>
              <a:cs typeface="Times New Roman"/>
            </a:endParaRPr>
          </a:p>
          <a:p>
            <a:pPr marL="213360" indent="-204470">
              <a:lnSpc>
                <a:spcPct val="100000"/>
              </a:lnSpc>
              <a:spcBef>
                <a:spcPts val="1135"/>
              </a:spcBef>
              <a:buClr>
                <a:srgbClr val="E48211"/>
              </a:buClr>
              <a:buSzPct val="95000"/>
              <a:buFont typeface="Wingdings"/>
              <a:buChar char=""/>
              <a:tabLst>
                <a:tab pos="213360" algn="l"/>
              </a:tabLst>
            </a:pPr>
            <a:r>
              <a:rPr sz="2000" b="1" i="1" u="sng" dirty="0">
                <a:solidFill>
                  <a:srgbClr val="FF0000"/>
                </a:solidFill>
                <a:uFill>
                  <a:solidFill>
                    <a:srgbClr val="FF0000"/>
                  </a:solidFill>
                </a:uFill>
                <a:latin typeface="Times New Roman"/>
                <a:cs typeface="Times New Roman"/>
              </a:rPr>
              <a:t>be</a:t>
            </a:r>
            <a:r>
              <a:rPr sz="2000" u="sng" spc="-1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in</a:t>
            </a:r>
            <a:r>
              <a:rPr sz="2000" u="sng" spc="-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Form</a:t>
            </a:r>
            <a:r>
              <a:rPr sz="2000" u="sng" spc="-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No.</a:t>
            </a:r>
            <a:r>
              <a:rPr sz="2000" u="sng" spc="-10"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Times New Roman"/>
                <a:cs typeface="Times New Roman"/>
              </a:rPr>
              <a:t>ITR-</a:t>
            </a:r>
            <a:r>
              <a:rPr sz="2000" b="1" i="1" u="sng" dirty="0">
                <a:solidFill>
                  <a:srgbClr val="FF0000"/>
                </a:solidFill>
                <a:uFill>
                  <a:solidFill>
                    <a:srgbClr val="FF0000"/>
                  </a:solidFill>
                </a:uFill>
                <a:latin typeface="Times New Roman"/>
                <a:cs typeface="Times New Roman"/>
              </a:rPr>
              <a:t>3</a:t>
            </a:r>
            <a:r>
              <a:rPr sz="2000" u="sng" spc="-10" dirty="0">
                <a:solidFill>
                  <a:srgbClr val="FF0000"/>
                </a:solidFill>
                <a:uFill>
                  <a:solidFill>
                    <a:srgbClr val="FF0000"/>
                  </a:solidFill>
                </a:uFill>
                <a:latin typeface="Times New Roman"/>
                <a:cs typeface="Times New Roman"/>
              </a:rPr>
              <a:t> </a:t>
            </a:r>
            <a:r>
              <a:rPr sz="2000" b="1" i="1" u="sng" spc="-25" dirty="0">
                <a:solidFill>
                  <a:srgbClr val="FF0000"/>
                </a:solidFill>
                <a:uFill>
                  <a:solidFill>
                    <a:srgbClr val="FF0000"/>
                  </a:solidFill>
                </a:uFill>
                <a:latin typeface="Times New Roman"/>
                <a:cs typeface="Times New Roman"/>
              </a:rPr>
              <a:t>and</a:t>
            </a:r>
            <a:endParaRPr sz="2000">
              <a:latin typeface="Times New Roman"/>
              <a:cs typeface="Times New Roman"/>
            </a:endParaRPr>
          </a:p>
          <a:p>
            <a:pPr marL="213360" indent="-205104">
              <a:lnSpc>
                <a:spcPct val="100000"/>
              </a:lnSpc>
              <a:spcBef>
                <a:spcPts val="1105"/>
              </a:spcBef>
              <a:buClr>
                <a:srgbClr val="E48211"/>
              </a:buClr>
              <a:buSzPct val="95000"/>
              <a:buFont typeface="Wingdings"/>
              <a:buChar char=""/>
              <a:tabLst>
                <a:tab pos="213360" algn="l"/>
              </a:tabLst>
            </a:pPr>
            <a:r>
              <a:rPr sz="2000" b="1" i="1" u="sng" dirty="0">
                <a:solidFill>
                  <a:srgbClr val="FF0000"/>
                </a:solidFill>
                <a:uFill>
                  <a:solidFill>
                    <a:srgbClr val="FF0000"/>
                  </a:solidFill>
                </a:uFill>
                <a:latin typeface="Times New Roman"/>
                <a:cs typeface="Times New Roman"/>
              </a:rPr>
              <a:t>be</a:t>
            </a:r>
            <a:r>
              <a:rPr sz="2000" u="sng" spc="-1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verified</a:t>
            </a:r>
            <a:r>
              <a:rPr sz="2000" u="sng" spc="-3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in</a:t>
            </a:r>
            <a:r>
              <a:rPr sz="2000" u="sng" spc="-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the</a:t>
            </a:r>
            <a:r>
              <a:rPr sz="2000" u="sng" spc="-1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manner</a:t>
            </a:r>
            <a:r>
              <a:rPr sz="2000" u="sng" spc="-4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indicated</a:t>
            </a:r>
            <a:r>
              <a:rPr sz="2000" u="sng" spc="-40"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Times New Roman"/>
                <a:cs typeface="Times New Roman"/>
              </a:rPr>
              <a:t>therein;</a:t>
            </a:r>
            <a:endParaRPr sz="2000">
              <a:latin typeface="Times New Roman"/>
              <a:cs typeface="Times New Roman"/>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01092" y="6554519"/>
            <a:ext cx="577215"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FFFFFF"/>
                </a:solidFill>
                <a:latin typeface="Calibri"/>
                <a:cs typeface="Calibri"/>
              </a:rPr>
              <a:t>03/07/2026</a:t>
            </a:r>
            <a:endParaRPr sz="900">
              <a:latin typeface="Calibri"/>
              <a:cs typeface="Calibri"/>
            </a:endParaRPr>
          </a:p>
        </p:txBody>
      </p:sp>
      <p:sp>
        <p:nvSpPr>
          <p:cNvPr id="3" name="object 3"/>
          <p:cNvSpPr txBox="1"/>
          <p:nvPr/>
        </p:nvSpPr>
        <p:spPr>
          <a:xfrm>
            <a:off x="3447921" y="6527214"/>
            <a:ext cx="155575" cy="114300"/>
          </a:xfrm>
          <a:prstGeom prst="rect">
            <a:avLst/>
          </a:prstGeom>
        </p:spPr>
        <p:txBody>
          <a:bodyPr vert="horz" wrap="square" lIns="0" tIns="0" rIns="0" bIns="0" rtlCol="0">
            <a:spAutoFit/>
          </a:bodyPr>
          <a:lstStyle/>
          <a:p>
            <a:pPr>
              <a:lnSpc>
                <a:spcPts val="855"/>
              </a:lnSpc>
            </a:pPr>
            <a:r>
              <a:rPr sz="900" spc="-25" dirty="0">
                <a:solidFill>
                  <a:srgbClr val="FFFFFF"/>
                </a:solidFill>
                <a:latin typeface="Calibri"/>
                <a:cs typeface="Calibri"/>
              </a:rPr>
              <a:t>CA.</a:t>
            </a:r>
            <a:endParaRPr sz="900">
              <a:latin typeface="Calibri"/>
              <a:cs typeface="Calibri"/>
            </a:endParaRPr>
          </a:p>
        </p:txBody>
      </p:sp>
      <p:sp>
        <p:nvSpPr>
          <p:cNvPr id="4" name="object 4"/>
          <p:cNvSpPr txBox="1"/>
          <p:nvPr/>
        </p:nvSpPr>
        <p:spPr>
          <a:xfrm>
            <a:off x="3603370" y="6527214"/>
            <a:ext cx="2096135" cy="114300"/>
          </a:xfrm>
          <a:prstGeom prst="rect">
            <a:avLst/>
          </a:prstGeom>
        </p:spPr>
        <p:txBody>
          <a:bodyPr vert="horz" wrap="square" lIns="0" tIns="0" rIns="0" bIns="0" rtlCol="0">
            <a:spAutoFit/>
          </a:bodyPr>
          <a:lstStyle/>
          <a:p>
            <a:pPr>
              <a:lnSpc>
                <a:spcPts val="855"/>
              </a:lnSpc>
            </a:pPr>
            <a:r>
              <a:rPr sz="900" dirty="0">
                <a:solidFill>
                  <a:srgbClr val="FFFFFF"/>
                </a:solidFill>
                <a:latin typeface="Calibri"/>
                <a:cs typeface="Calibri"/>
              </a:rPr>
              <a:t>PANKAJ</a:t>
            </a:r>
            <a:r>
              <a:rPr sz="900" spc="-45" dirty="0">
                <a:solidFill>
                  <a:srgbClr val="FFFFFF"/>
                </a:solidFill>
                <a:latin typeface="Times New Roman"/>
                <a:cs typeface="Times New Roman"/>
              </a:rPr>
              <a:t> </a:t>
            </a:r>
            <a:r>
              <a:rPr sz="900" dirty="0">
                <a:solidFill>
                  <a:srgbClr val="FFFFFF"/>
                </a:solidFill>
                <a:latin typeface="Calibri"/>
                <a:cs typeface="Calibri"/>
              </a:rPr>
              <a:t>KUMAR</a:t>
            </a:r>
            <a:r>
              <a:rPr sz="900" spc="-35" dirty="0">
                <a:solidFill>
                  <a:srgbClr val="FFFFFF"/>
                </a:solidFill>
                <a:latin typeface="Times New Roman"/>
                <a:cs typeface="Times New Roman"/>
              </a:rPr>
              <a:t> </a:t>
            </a:r>
            <a:r>
              <a:rPr sz="900" dirty="0">
                <a:solidFill>
                  <a:srgbClr val="FFFFFF"/>
                </a:solidFill>
                <a:latin typeface="Calibri"/>
                <a:cs typeface="Calibri"/>
              </a:rPr>
              <a:t>MISHRA</a:t>
            </a:r>
            <a:r>
              <a:rPr sz="900" spc="335" dirty="0">
                <a:solidFill>
                  <a:srgbClr val="FFFFFF"/>
                </a:solidFill>
                <a:latin typeface="Times New Roman"/>
                <a:cs typeface="Times New Roman"/>
              </a:rPr>
              <a:t> </a:t>
            </a:r>
            <a:r>
              <a:rPr sz="900" dirty="0">
                <a:solidFill>
                  <a:srgbClr val="FFFFFF"/>
                </a:solidFill>
                <a:latin typeface="Calibri"/>
                <a:cs typeface="Calibri"/>
              </a:rPr>
              <a:t>(+91</a:t>
            </a:r>
            <a:r>
              <a:rPr sz="900" spc="-50" dirty="0">
                <a:solidFill>
                  <a:srgbClr val="FFFFFF"/>
                </a:solidFill>
                <a:latin typeface="Times New Roman"/>
                <a:cs typeface="Times New Roman"/>
              </a:rPr>
              <a:t> </a:t>
            </a:r>
            <a:r>
              <a:rPr sz="900" spc="-10" dirty="0">
                <a:solidFill>
                  <a:srgbClr val="FFFFFF"/>
                </a:solidFill>
                <a:latin typeface="Calibri"/>
                <a:cs typeface="Calibri"/>
              </a:rPr>
              <a:t>9899407778),</a:t>
            </a:r>
            <a:endParaRPr sz="900">
              <a:latin typeface="Calibri"/>
              <a:cs typeface="Calibri"/>
            </a:endParaRPr>
          </a:p>
        </p:txBody>
      </p:sp>
      <p:sp>
        <p:nvSpPr>
          <p:cNvPr id="6" name="object 6"/>
          <p:cNvSpPr txBox="1"/>
          <p:nvPr/>
        </p:nvSpPr>
        <p:spPr>
          <a:xfrm>
            <a:off x="8167493" y="6541112"/>
            <a:ext cx="162560" cy="187325"/>
          </a:xfrm>
          <a:prstGeom prst="rect">
            <a:avLst/>
          </a:prstGeom>
        </p:spPr>
        <p:txBody>
          <a:bodyPr vert="horz" wrap="square" lIns="0" tIns="13335" rIns="0" bIns="0" rtlCol="0">
            <a:spAutoFit/>
          </a:bodyPr>
          <a:lstStyle/>
          <a:p>
            <a:pPr marL="12700">
              <a:lnSpc>
                <a:spcPct val="100000"/>
              </a:lnSpc>
              <a:spcBef>
                <a:spcPts val="105"/>
              </a:spcBef>
            </a:pPr>
            <a:r>
              <a:rPr sz="1050" spc="-25" dirty="0">
                <a:solidFill>
                  <a:srgbClr val="FFFFFF"/>
                </a:solidFill>
                <a:latin typeface="Calibri"/>
                <a:cs typeface="Calibri"/>
              </a:rPr>
              <a:t>29</a:t>
            </a:r>
            <a:endParaRPr sz="1050">
              <a:latin typeface="Calibri"/>
              <a:cs typeface="Calibri"/>
            </a:endParaRPr>
          </a:p>
        </p:txBody>
      </p:sp>
      <p:sp>
        <p:nvSpPr>
          <p:cNvPr id="7" name="object 7" descr="$PPTXTitle"/>
          <p:cNvSpPr txBox="1">
            <a:spLocks noGrp="1"/>
          </p:cNvSpPr>
          <p:nvPr>
            <p:ph type="title"/>
          </p:nvPr>
        </p:nvSpPr>
        <p:spPr>
          <a:xfrm>
            <a:off x="223216" y="348439"/>
            <a:ext cx="4248785" cy="300355"/>
          </a:xfrm>
          <a:prstGeom prst="rect">
            <a:avLst/>
          </a:prstGeom>
        </p:spPr>
        <p:txBody>
          <a:bodyPr vert="horz" wrap="square" lIns="0" tIns="12700" rIns="0" bIns="0" rtlCol="0">
            <a:spAutoFit/>
          </a:bodyPr>
          <a:lstStyle/>
          <a:p>
            <a:pPr marL="12700">
              <a:lnSpc>
                <a:spcPct val="100000"/>
              </a:lnSpc>
              <a:spcBef>
                <a:spcPts val="100"/>
              </a:spcBef>
            </a:pPr>
            <a:r>
              <a:rPr sz="1800" b="1" spc="-60" dirty="0">
                <a:solidFill>
                  <a:srgbClr val="FF0000"/>
                </a:solidFill>
                <a:latin typeface="Calibri"/>
                <a:cs typeface="Calibri"/>
              </a:rPr>
              <a:t>ITR-</a:t>
            </a:r>
            <a:r>
              <a:rPr sz="1800" b="1" dirty="0">
                <a:solidFill>
                  <a:srgbClr val="FF0000"/>
                </a:solidFill>
                <a:latin typeface="Calibri"/>
                <a:cs typeface="Calibri"/>
              </a:rPr>
              <a:t>3</a:t>
            </a:r>
            <a:r>
              <a:rPr sz="1800" spc="-130" dirty="0">
                <a:solidFill>
                  <a:srgbClr val="FF0000"/>
                </a:solidFill>
                <a:latin typeface="Times New Roman"/>
                <a:cs typeface="Times New Roman"/>
              </a:rPr>
              <a:t> </a:t>
            </a:r>
            <a:r>
              <a:rPr sz="1800" b="1" spc="-50" dirty="0">
                <a:solidFill>
                  <a:srgbClr val="FF0000"/>
                </a:solidFill>
                <a:latin typeface="Calibri"/>
                <a:cs typeface="Calibri"/>
              </a:rPr>
              <a:t>for</a:t>
            </a:r>
            <a:r>
              <a:rPr sz="1800" spc="-114" dirty="0">
                <a:solidFill>
                  <a:srgbClr val="FF0000"/>
                </a:solidFill>
                <a:latin typeface="Times New Roman"/>
                <a:cs typeface="Times New Roman"/>
              </a:rPr>
              <a:t> </a:t>
            </a:r>
            <a:r>
              <a:rPr sz="1800" b="1" spc="-35" dirty="0">
                <a:solidFill>
                  <a:srgbClr val="FF0000"/>
                </a:solidFill>
                <a:latin typeface="Calibri"/>
                <a:cs typeface="Calibri"/>
              </a:rPr>
              <a:t>FY</a:t>
            </a:r>
            <a:r>
              <a:rPr sz="1800" spc="-110" dirty="0">
                <a:solidFill>
                  <a:srgbClr val="FF0000"/>
                </a:solidFill>
                <a:latin typeface="Times New Roman"/>
                <a:cs typeface="Times New Roman"/>
              </a:rPr>
              <a:t> </a:t>
            </a:r>
            <a:r>
              <a:rPr sz="1800" b="1" spc="-60" dirty="0">
                <a:solidFill>
                  <a:srgbClr val="FF0000"/>
                </a:solidFill>
                <a:latin typeface="Calibri"/>
                <a:cs typeface="Calibri"/>
              </a:rPr>
              <a:t>2025–</a:t>
            </a:r>
            <a:r>
              <a:rPr sz="1800" b="1" spc="-45" dirty="0">
                <a:solidFill>
                  <a:srgbClr val="FF0000"/>
                </a:solidFill>
                <a:latin typeface="Calibri"/>
                <a:cs typeface="Calibri"/>
              </a:rPr>
              <a:t>26:</a:t>
            </a:r>
            <a:r>
              <a:rPr sz="1800" spc="-130" dirty="0">
                <a:solidFill>
                  <a:srgbClr val="FF0000"/>
                </a:solidFill>
                <a:latin typeface="Times New Roman"/>
                <a:cs typeface="Times New Roman"/>
              </a:rPr>
              <a:t> </a:t>
            </a:r>
            <a:r>
              <a:rPr sz="1800" b="1" spc="-60" dirty="0">
                <a:solidFill>
                  <a:srgbClr val="FF0000"/>
                </a:solidFill>
                <a:latin typeface="Calibri"/>
                <a:cs typeface="Calibri"/>
              </a:rPr>
              <a:t>Key</a:t>
            </a:r>
            <a:r>
              <a:rPr sz="1800" spc="-130" dirty="0">
                <a:solidFill>
                  <a:srgbClr val="FF0000"/>
                </a:solidFill>
                <a:latin typeface="Times New Roman"/>
                <a:cs typeface="Times New Roman"/>
              </a:rPr>
              <a:t> </a:t>
            </a:r>
            <a:r>
              <a:rPr sz="1800" b="1" spc="-55" dirty="0">
                <a:solidFill>
                  <a:srgbClr val="FF0000"/>
                </a:solidFill>
                <a:latin typeface="Calibri"/>
                <a:cs typeface="Calibri"/>
              </a:rPr>
              <a:t>Updates</a:t>
            </a:r>
            <a:r>
              <a:rPr sz="1800" spc="-145" dirty="0">
                <a:solidFill>
                  <a:srgbClr val="FF0000"/>
                </a:solidFill>
                <a:latin typeface="Times New Roman"/>
                <a:cs typeface="Times New Roman"/>
              </a:rPr>
              <a:t> </a:t>
            </a:r>
            <a:r>
              <a:rPr sz="1800" b="1" spc="-40" dirty="0">
                <a:solidFill>
                  <a:srgbClr val="FF0000"/>
                </a:solidFill>
                <a:latin typeface="Calibri"/>
                <a:cs typeface="Calibri"/>
              </a:rPr>
              <a:t>and</a:t>
            </a:r>
            <a:r>
              <a:rPr sz="1800" spc="-135" dirty="0">
                <a:solidFill>
                  <a:srgbClr val="FF0000"/>
                </a:solidFill>
                <a:latin typeface="Times New Roman"/>
                <a:cs typeface="Times New Roman"/>
              </a:rPr>
              <a:t> </a:t>
            </a:r>
            <a:r>
              <a:rPr sz="1800" b="1" spc="-10" dirty="0">
                <a:solidFill>
                  <a:srgbClr val="FF0000"/>
                </a:solidFill>
                <a:latin typeface="Calibri"/>
                <a:cs typeface="Calibri"/>
              </a:rPr>
              <a:t>Changes</a:t>
            </a:r>
            <a:endParaRPr sz="1800">
              <a:latin typeface="Calibri"/>
              <a:cs typeface="Calibri"/>
            </a:endParaRPr>
          </a:p>
        </p:txBody>
      </p:sp>
      <p:grpSp>
        <p:nvGrpSpPr>
          <p:cNvPr id="8" name="object 8"/>
          <p:cNvGrpSpPr/>
          <p:nvPr/>
        </p:nvGrpSpPr>
        <p:grpSpPr>
          <a:xfrm>
            <a:off x="138112" y="1117595"/>
            <a:ext cx="8833485" cy="5501005"/>
            <a:chOff x="138112" y="1117595"/>
            <a:chExt cx="8833485" cy="5501005"/>
          </a:xfrm>
        </p:grpSpPr>
        <p:sp>
          <p:nvSpPr>
            <p:cNvPr id="9" name="object 9"/>
            <p:cNvSpPr/>
            <p:nvPr/>
          </p:nvSpPr>
          <p:spPr>
            <a:xfrm>
              <a:off x="144462" y="1123975"/>
              <a:ext cx="8820785" cy="320675"/>
            </a:xfrm>
            <a:custGeom>
              <a:avLst/>
              <a:gdLst/>
              <a:ahLst/>
              <a:cxnLst/>
              <a:rect l="l" t="t" r="r" b="b"/>
              <a:pathLst>
                <a:path w="8820785" h="320675">
                  <a:moveTo>
                    <a:pt x="3491725" y="0"/>
                  </a:moveTo>
                  <a:lnTo>
                    <a:pt x="0" y="0"/>
                  </a:lnTo>
                  <a:lnTo>
                    <a:pt x="0" y="320141"/>
                  </a:lnTo>
                  <a:lnTo>
                    <a:pt x="3491725" y="320141"/>
                  </a:lnTo>
                  <a:lnTo>
                    <a:pt x="3491725" y="0"/>
                  </a:lnTo>
                  <a:close/>
                </a:path>
                <a:path w="8820785" h="320675">
                  <a:moveTo>
                    <a:pt x="8820201" y="0"/>
                  </a:moveTo>
                  <a:lnTo>
                    <a:pt x="3491801" y="0"/>
                  </a:lnTo>
                  <a:lnTo>
                    <a:pt x="3491801" y="320141"/>
                  </a:lnTo>
                  <a:lnTo>
                    <a:pt x="8820201" y="320141"/>
                  </a:lnTo>
                  <a:lnTo>
                    <a:pt x="8820201" y="0"/>
                  </a:lnTo>
                  <a:close/>
                </a:path>
              </a:pathLst>
            </a:custGeom>
            <a:solidFill>
              <a:srgbClr val="E48211"/>
            </a:solidFill>
          </p:spPr>
          <p:txBody>
            <a:bodyPr wrap="square" lIns="0" tIns="0" rIns="0" bIns="0" rtlCol="0"/>
            <a:lstStyle/>
            <a:p>
              <a:endParaRPr/>
            </a:p>
          </p:txBody>
        </p:sp>
        <p:sp>
          <p:nvSpPr>
            <p:cNvPr id="10" name="object 10"/>
            <p:cNvSpPr/>
            <p:nvPr/>
          </p:nvSpPr>
          <p:spPr>
            <a:xfrm>
              <a:off x="144462" y="1444154"/>
              <a:ext cx="8820785" cy="777875"/>
            </a:xfrm>
            <a:custGeom>
              <a:avLst/>
              <a:gdLst/>
              <a:ahLst/>
              <a:cxnLst/>
              <a:rect l="l" t="t" r="r" b="b"/>
              <a:pathLst>
                <a:path w="8820785" h="777875">
                  <a:moveTo>
                    <a:pt x="3491725" y="0"/>
                  </a:moveTo>
                  <a:lnTo>
                    <a:pt x="0" y="0"/>
                  </a:lnTo>
                  <a:lnTo>
                    <a:pt x="0" y="777455"/>
                  </a:lnTo>
                  <a:lnTo>
                    <a:pt x="3491725" y="777455"/>
                  </a:lnTo>
                  <a:lnTo>
                    <a:pt x="3491725" y="0"/>
                  </a:lnTo>
                  <a:close/>
                </a:path>
                <a:path w="8820785" h="777875">
                  <a:moveTo>
                    <a:pt x="8820201" y="0"/>
                  </a:moveTo>
                  <a:lnTo>
                    <a:pt x="3491801" y="0"/>
                  </a:lnTo>
                  <a:lnTo>
                    <a:pt x="3491801" y="777455"/>
                  </a:lnTo>
                  <a:lnTo>
                    <a:pt x="8820201" y="777455"/>
                  </a:lnTo>
                  <a:lnTo>
                    <a:pt x="8820201" y="0"/>
                  </a:lnTo>
                  <a:close/>
                </a:path>
              </a:pathLst>
            </a:custGeom>
            <a:solidFill>
              <a:srgbClr val="F5D9CC"/>
            </a:solidFill>
          </p:spPr>
          <p:txBody>
            <a:bodyPr wrap="square" lIns="0" tIns="0" rIns="0" bIns="0" rtlCol="0"/>
            <a:lstStyle/>
            <a:p>
              <a:endParaRPr/>
            </a:p>
          </p:txBody>
        </p:sp>
        <p:sp>
          <p:nvSpPr>
            <p:cNvPr id="11" name="object 11"/>
            <p:cNvSpPr/>
            <p:nvPr/>
          </p:nvSpPr>
          <p:spPr>
            <a:xfrm>
              <a:off x="144462" y="2221585"/>
              <a:ext cx="8820785" cy="1006475"/>
            </a:xfrm>
            <a:custGeom>
              <a:avLst/>
              <a:gdLst/>
              <a:ahLst/>
              <a:cxnLst/>
              <a:rect l="l" t="t" r="r" b="b"/>
              <a:pathLst>
                <a:path w="8820785" h="1006475">
                  <a:moveTo>
                    <a:pt x="3491725" y="0"/>
                  </a:moveTo>
                  <a:lnTo>
                    <a:pt x="0" y="0"/>
                  </a:lnTo>
                  <a:lnTo>
                    <a:pt x="0" y="1006132"/>
                  </a:lnTo>
                  <a:lnTo>
                    <a:pt x="3491725" y="1006132"/>
                  </a:lnTo>
                  <a:lnTo>
                    <a:pt x="3491725" y="0"/>
                  </a:lnTo>
                  <a:close/>
                </a:path>
                <a:path w="8820785" h="1006475">
                  <a:moveTo>
                    <a:pt x="8820201" y="0"/>
                  </a:moveTo>
                  <a:lnTo>
                    <a:pt x="3491801" y="0"/>
                  </a:lnTo>
                  <a:lnTo>
                    <a:pt x="3491801" y="1006132"/>
                  </a:lnTo>
                  <a:lnTo>
                    <a:pt x="8820201" y="1006132"/>
                  </a:lnTo>
                  <a:lnTo>
                    <a:pt x="8820201" y="0"/>
                  </a:lnTo>
                  <a:close/>
                </a:path>
              </a:pathLst>
            </a:custGeom>
            <a:solidFill>
              <a:srgbClr val="FAEDE7"/>
            </a:solidFill>
          </p:spPr>
          <p:txBody>
            <a:bodyPr wrap="square" lIns="0" tIns="0" rIns="0" bIns="0" rtlCol="0"/>
            <a:lstStyle/>
            <a:p>
              <a:endParaRPr/>
            </a:p>
          </p:txBody>
        </p:sp>
        <p:sp>
          <p:nvSpPr>
            <p:cNvPr id="12" name="object 12"/>
            <p:cNvSpPr/>
            <p:nvPr/>
          </p:nvSpPr>
          <p:spPr>
            <a:xfrm>
              <a:off x="144462" y="3227666"/>
              <a:ext cx="8820785" cy="1006475"/>
            </a:xfrm>
            <a:custGeom>
              <a:avLst/>
              <a:gdLst/>
              <a:ahLst/>
              <a:cxnLst/>
              <a:rect l="l" t="t" r="r" b="b"/>
              <a:pathLst>
                <a:path w="8820785" h="1006475">
                  <a:moveTo>
                    <a:pt x="3491725" y="0"/>
                  </a:moveTo>
                  <a:lnTo>
                    <a:pt x="0" y="0"/>
                  </a:lnTo>
                  <a:lnTo>
                    <a:pt x="0" y="1006132"/>
                  </a:lnTo>
                  <a:lnTo>
                    <a:pt x="3491725" y="1006132"/>
                  </a:lnTo>
                  <a:lnTo>
                    <a:pt x="3491725" y="0"/>
                  </a:lnTo>
                  <a:close/>
                </a:path>
                <a:path w="8820785" h="1006475">
                  <a:moveTo>
                    <a:pt x="8820201" y="0"/>
                  </a:moveTo>
                  <a:lnTo>
                    <a:pt x="3491801" y="0"/>
                  </a:lnTo>
                  <a:lnTo>
                    <a:pt x="3491801" y="1006132"/>
                  </a:lnTo>
                  <a:lnTo>
                    <a:pt x="8820201" y="1006132"/>
                  </a:lnTo>
                  <a:lnTo>
                    <a:pt x="8820201" y="0"/>
                  </a:lnTo>
                  <a:close/>
                </a:path>
              </a:pathLst>
            </a:custGeom>
            <a:solidFill>
              <a:srgbClr val="F5D9CC"/>
            </a:solidFill>
          </p:spPr>
          <p:txBody>
            <a:bodyPr wrap="square" lIns="0" tIns="0" rIns="0" bIns="0" rtlCol="0"/>
            <a:lstStyle/>
            <a:p>
              <a:endParaRPr/>
            </a:p>
          </p:txBody>
        </p:sp>
        <p:sp>
          <p:nvSpPr>
            <p:cNvPr id="13" name="object 13"/>
            <p:cNvSpPr/>
            <p:nvPr/>
          </p:nvSpPr>
          <p:spPr>
            <a:xfrm>
              <a:off x="144462" y="4233862"/>
              <a:ext cx="8820785" cy="2378710"/>
            </a:xfrm>
            <a:custGeom>
              <a:avLst/>
              <a:gdLst/>
              <a:ahLst/>
              <a:cxnLst/>
              <a:rect l="l" t="t" r="r" b="b"/>
              <a:pathLst>
                <a:path w="8820785" h="2378709">
                  <a:moveTo>
                    <a:pt x="3491725" y="0"/>
                  </a:moveTo>
                  <a:lnTo>
                    <a:pt x="0" y="0"/>
                  </a:lnTo>
                  <a:lnTo>
                    <a:pt x="0" y="2378087"/>
                  </a:lnTo>
                  <a:lnTo>
                    <a:pt x="3491725" y="2378087"/>
                  </a:lnTo>
                  <a:lnTo>
                    <a:pt x="3491725" y="0"/>
                  </a:lnTo>
                  <a:close/>
                </a:path>
                <a:path w="8820785" h="2378709">
                  <a:moveTo>
                    <a:pt x="8820201" y="0"/>
                  </a:moveTo>
                  <a:lnTo>
                    <a:pt x="3491801" y="0"/>
                  </a:lnTo>
                  <a:lnTo>
                    <a:pt x="3491801" y="2378087"/>
                  </a:lnTo>
                  <a:lnTo>
                    <a:pt x="8820201" y="2378087"/>
                  </a:lnTo>
                  <a:lnTo>
                    <a:pt x="8820201" y="0"/>
                  </a:lnTo>
                  <a:close/>
                </a:path>
              </a:pathLst>
            </a:custGeom>
            <a:solidFill>
              <a:srgbClr val="FAEDE7"/>
            </a:solidFill>
          </p:spPr>
          <p:txBody>
            <a:bodyPr wrap="square" lIns="0" tIns="0" rIns="0" bIns="0" rtlCol="0"/>
            <a:lstStyle/>
            <a:p>
              <a:endParaRPr/>
            </a:p>
          </p:txBody>
        </p:sp>
        <p:sp>
          <p:nvSpPr>
            <p:cNvPr id="14" name="object 14"/>
            <p:cNvSpPr/>
            <p:nvPr/>
          </p:nvSpPr>
          <p:spPr>
            <a:xfrm>
              <a:off x="3636264" y="1117595"/>
              <a:ext cx="0" cy="5501005"/>
            </a:xfrm>
            <a:custGeom>
              <a:avLst/>
              <a:gdLst/>
              <a:ahLst/>
              <a:cxnLst/>
              <a:rect l="l" t="t" r="r" b="b"/>
              <a:pathLst>
                <a:path h="5501005">
                  <a:moveTo>
                    <a:pt x="0" y="0"/>
                  </a:moveTo>
                  <a:lnTo>
                    <a:pt x="0" y="5500690"/>
                  </a:lnTo>
                </a:path>
              </a:pathLst>
            </a:custGeom>
            <a:ln w="12699">
              <a:solidFill>
                <a:srgbClr val="FFFFFF"/>
              </a:solidFill>
            </a:ln>
          </p:spPr>
          <p:txBody>
            <a:bodyPr wrap="square" lIns="0" tIns="0" rIns="0" bIns="0" rtlCol="0"/>
            <a:lstStyle/>
            <a:p>
              <a:endParaRPr/>
            </a:p>
          </p:txBody>
        </p:sp>
        <p:sp>
          <p:nvSpPr>
            <p:cNvPr id="15" name="object 15"/>
            <p:cNvSpPr/>
            <p:nvPr/>
          </p:nvSpPr>
          <p:spPr>
            <a:xfrm>
              <a:off x="138112" y="1444112"/>
              <a:ext cx="8833485" cy="0"/>
            </a:xfrm>
            <a:custGeom>
              <a:avLst/>
              <a:gdLst/>
              <a:ahLst/>
              <a:cxnLst/>
              <a:rect l="l" t="t" r="r" b="b"/>
              <a:pathLst>
                <a:path w="8833485">
                  <a:moveTo>
                    <a:pt x="0" y="0"/>
                  </a:moveTo>
                  <a:lnTo>
                    <a:pt x="8832913" y="0"/>
                  </a:lnTo>
                </a:path>
              </a:pathLst>
            </a:custGeom>
            <a:ln w="38099">
              <a:solidFill>
                <a:srgbClr val="FFFFFF"/>
              </a:solidFill>
            </a:ln>
          </p:spPr>
          <p:txBody>
            <a:bodyPr wrap="square" lIns="0" tIns="0" rIns="0" bIns="0" rtlCol="0"/>
            <a:lstStyle/>
            <a:p>
              <a:endParaRPr/>
            </a:p>
          </p:txBody>
        </p:sp>
        <p:sp>
          <p:nvSpPr>
            <p:cNvPr id="16" name="object 16"/>
            <p:cNvSpPr/>
            <p:nvPr/>
          </p:nvSpPr>
          <p:spPr>
            <a:xfrm>
              <a:off x="138112" y="1117595"/>
              <a:ext cx="8833485" cy="5501005"/>
            </a:xfrm>
            <a:custGeom>
              <a:avLst/>
              <a:gdLst/>
              <a:ahLst/>
              <a:cxnLst/>
              <a:rect l="l" t="t" r="r" b="b"/>
              <a:pathLst>
                <a:path w="8833485" h="5501005">
                  <a:moveTo>
                    <a:pt x="0" y="1104016"/>
                  </a:moveTo>
                  <a:lnTo>
                    <a:pt x="8832913" y="1104016"/>
                  </a:lnTo>
                </a:path>
                <a:path w="8833485" h="5501005">
                  <a:moveTo>
                    <a:pt x="0" y="2110115"/>
                  </a:moveTo>
                  <a:lnTo>
                    <a:pt x="8832913" y="2110115"/>
                  </a:lnTo>
                </a:path>
                <a:path w="8833485" h="5501005">
                  <a:moveTo>
                    <a:pt x="0" y="3116198"/>
                  </a:moveTo>
                  <a:lnTo>
                    <a:pt x="8832913" y="3116198"/>
                  </a:lnTo>
                </a:path>
                <a:path w="8833485" h="5501005">
                  <a:moveTo>
                    <a:pt x="6352" y="0"/>
                  </a:moveTo>
                  <a:lnTo>
                    <a:pt x="6352" y="5500690"/>
                  </a:lnTo>
                </a:path>
                <a:path w="8833485" h="5501005">
                  <a:moveTo>
                    <a:pt x="8826558" y="0"/>
                  </a:moveTo>
                  <a:lnTo>
                    <a:pt x="8826558" y="5500690"/>
                  </a:lnTo>
                </a:path>
                <a:path w="8833485" h="5501005">
                  <a:moveTo>
                    <a:pt x="0" y="6355"/>
                  </a:moveTo>
                  <a:lnTo>
                    <a:pt x="8832913" y="6355"/>
                  </a:lnTo>
                </a:path>
                <a:path w="8833485" h="5501005">
                  <a:moveTo>
                    <a:pt x="0" y="5494344"/>
                  </a:moveTo>
                  <a:lnTo>
                    <a:pt x="8832913" y="5494344"/>
                  </a:lnTo>
                </a:path>
              </a:pathLst>
            </a:custGeom>
            <a:ln w="12699">
              <a:solidFill>
                <a:srgbClr val="FFFFFF"/>
              </a:solidFill>
            </a:ln>
          </p:spPr>
          <p:txBody>
            <a:bodyPr wrap="square" lIns="0" tIns="0" rIns="0" bIns="0" rtlCol="0"/>
            <a:lstStyle/>
            <a:p>
              <a:endParaRPr/>
            </a:p>
          </p:txBody>
        </p:sp>
      </p:grpSp>
      <p:sp>
        <p:nvSpPr>
          <p:cNvPr id="17" name="object 17"/>
          <p:cNvSpPr txBox="1"/>
          <p:nvPr/>
        </p:nvSpPr>
        <p:spPr>
          <a:xfrm>
            <a:off x="78739" y="628271"/>
            <a:ext cx="8639175" cy="770890"/>
          </a:xfrm>
          <a:prstGeom prst="rect">
            <a:avLst/>
          </a:prstGeom>
        </p:spPr>
        <p:txBody>
          <a:bodyPr vert="horz" wrap="square" lIns="0" tIns="12700" rIns="0" bIns="0" rtlCol="0">
            <a:spAutoFit/>
          </a:bodyPr>
          <a:lstStyle/>
          <a:p>
            <a:pPr marL="12700">
              <a:lnSpc>
                <a:spcPts val="1710"/>
              </a:lnSpc>
              <a:spcBef>
                <a:spcPts val="100"/>
              </a:spcBef>
            </a:pPr>
            <a:r>
              <a:rPr sz="1500" dirty="0">
                <a:solidFill>
                  <a:srgbClr val="3F3F3F"/>
                </a:solidFill>
                <a:latin typeface="Calibri"/>
                <a:cs typeface="Calibri"/>
              </a:rPr>
              <a:t>The</a:t>
            </a:r>
            <a:r>
              <a:rPr sz="1500" spc="-65" dirty="0">
                <a:solidFill>
                  <a:srgbClr val="3F3F3F"/>
                </a:solidFill>
                <a:latin typeface="Times New Roman"/>
                <a:cs typeface="Times New Roman"/>
              </a:rPr>
              <a:t> </a:t>
            </a:r>
            <a:r>
              <a:rPr sz="1500" dirty="0">
                <a:solidFill>
                  <a:srgbClr val="3F3F3F"/>
                </a:solidFill>
                <a:latin typeface="Calibri"/>
                <a:cs typeface="Calibri"/>
              </a:rPr>
              <a:t>CBDT</a:t>
            </a:r>
            <a:r>
              <a:rPr sz="1500" spc="-70" dirty="0">
                <a:solidFill>
                  <a:srgbClr val="3F3F3F"/>
                </a:solidFill>
                <a:latin typeface="Times New Roman"/>
                <a:cs typeface="Times New Roman"/>
              </a:rPr>
              <a:t> </a:t>
            </a:r>
            <a:r>
              <a:rPr sz="1500" dirty="0">
                <a:solidFill>
                  <a:srgbClr val="3F3F3F"/>
                </a:solidFill>
                <a:latin typeface="Calibri"/>
                <a:cs typeface="Calibri"/>
              </a:rPr>
              <a:t>has</a:t>
            </a:r>
            <a:r>
              <a:rPr sz="1500" spc="-60" dirty="0">
                <a:solidFill>
                  <a:srgbClr val="3F3F3F"/>
                </a:solidFill>
                <a:latin typeface="Times New Roman"/>
                <a:cs typeface="Times New Roman"/>
              </a:rPr>
              <a:t> </a:t>
            </a:r>
            <a:r>
              <a:rPr sz="1500" dirty="0">
                <a:solidFill>
                  <a:srgbClr val="3F3F3F"/>
                </a:solidFill>
                <a:latin typeface="Calibri"/>
                <a:cs typeface="Calibri"/>
              </a:rPr>
              <a:t>made</a:t>
            </a:r>
            <a:r>
              <a:rPr sz="1500" spc="-55" dirty="0">
                <a:solidFill>
                  <a:srgbClr val="3F3F3F"/>
                </a:solidFill>
                <a:latin typeface="Times New Roman"/>
                <a:cs typeface="Times New Roman"/>
              </a:rPr>
              <a:t> </a:t>
            </a:r>
            <a:r>
              <a:rPr sz="1500" spc="-10" dirty="0">
                <a:solidFill>
                  <a:srgbClr val="3F3F3F"/>
                </a:solidFill>
                <a:latin typeface="Calibri"/>
                <a:cs typeface="Calibri"/>
              </a:rPr>
              <a:t>several</a:t>
            </a:r>
            <a:r>
              <a:rPr sz="1500" spc="-30" dirty="0">
                <a:solidFill>
                  <a:srgbClr val="3F3F3F"/>
                </a:solidFill>
                <a:latin typeface="Times New Roman"/>
                <a:cs typeface="Times New Roman"/>
              </a:rPr>
              <a:t> </a:t>
            </a:r>
            <a:r>
              <a:rPr sz="1500" spc="-10" dirty="0">
                <a:solidFill>
                  <a:srgbClr val="3F3F3F"/>
                </a:solidFill>
                <a:latin typeface="Calibri"/>
                <a:cs typeface="Calibri"/>
              </a:rPr>
              <a:t>notable</a:t>
            </a:r>
            <a:r>
              <a:rPr sz="1500" spc="-65" dirty="0">
                <a:solidFill>
                  <a:srgbClr val="3F3F3F"/>
                </a:solidFill>
                <a:latin typeface="Times New Roman"/>
                <a:cs typeface="Times New Roman"/>
              </a:rPr>
              <a:t> </a:t>
            </a:r>
            <a:r>
              <a:rPr sz="1500" spc="-10" dirty="0">
                <a:solidFill>
                  <a:srgbClr val="3F3F3F"/>
                </a:solidFill>
                <a:latin typeface="Calibri"/>
                <a:cs typeface="Calibri"/>
              </a:rPr>
              <a:t>changes</a:t>
            </a:r>
            <a:r>
              <a:rPr sz="1500" spc="-65" dirty="0">
                <a:solidFill>
                  <a:srgbClr val="3F3F3F"/>
                </a:solidFill>
                <a:latin typeface="Times New Roman"/>
                <a:cs typeface="Times New Roman"/>
              </a:rPr>
              <a:t> </a:t>
            </a:r>
            <a:r>
              <a:rPr sz="1500" dirty="0">
                <a:solidFill>
                  <a:srgbClr val="3F3F3F"/>
                </a:solidFill>
                <a:latin typeface="Calibri"/>
                <a:cs typeface="Calibri"/>
              </a:rPr>
              <a:t>to</a:t>
            </a:r>
            <a:r>
              <a:rPr sz="1500" spc="-55" dirty="0">
                <a:solidFill>
                  <a:srgbClr val="3F3F3F"/>
                </a:solidFill>
                <a:latin typeface="Times New Roman"/>
                <a:cs typeface="Times New Roman"/>
              </a:rPr>
              <a:t> </a:t>
            </a:r>
            <a:r>
              <a:rPr sz="1500" dirty="0">
                <a:solidFill>
                  <a:srgbClr val="3F3F3F"/>
                </a:solidFill>
                <a:latin typeface="Calibri"/>
                <a:cs typeface="Calibri"/>
              </a:rPr>
              <a:t>the</a:t>
            </a:r>
            <a:r>
              <a:rPr sz="1500" spc="-25" dirty="0">
                <a:solidFill>
                  <a:srgbClr val="3F3F3F"/>
                </a:solidFill>
                <a:latin typeface="Times New Roman"/>
                <a:cs typeface="Times New Roman"/>
              </a:rPr>
              <a:t> </a:t>
            </a:r>
            <a:r>
              <a:rPr sz="1500" u="sng" spc="-70" dirty="0">
                <a:solidFill>
                  <a:srgbClr val="2997E3"/>
                </a:solidFill>
                <a:uFill>
                  <a:solidFill>
                    <a:srgbClr val="2997E3"/>
                  </a:solidFill>
                </a:uFill>
                <a:latin typeface="Calibri"/>
                <a:cs typeface="Calibri"/>
                <a:hlinkClick r:id="rId2"/>
              </a:rPr>
              <a:t>ITR−3</a:t>
            </a:r>
            <a:r>
              <a:rPr sz="1500" spc="-45" dirty="0">
                <a:solidFill>
                  <a:srgbClr val="2997E3"/>
                </a:solidFill>
                <a:latin typeface="Times New Roman"/>
                <a:cs typeface="Times New Roman"/>
              </a:rPr>
              <a:t> </a:t>
            </a:r>
            <a:r>
              <a:rPr sz="1500" spc="-10" dirty="0">
                <a:solidFill>
                  <a:srgbClr val="3F3F3F"/>
                </a:solidFill>
                <a:latin typeface="Calibri"/>
                <a:cs typeface="Calibri"/>
              </a:rPr>
              <a:t>forms</a:t>
            </a:r>
            <a:r>
              <a:rPr sz="1500" spc="-50" dirty="0">
                <a:solidFill>
                  <a:srgbClr val="3F3F3F"/>
                </a:solidFill>
                <a:latin typeface="Times New Roman"/>
                <a:cs typeface="Times New Roman"/>
              </a:rPr>
              <a:t> </a:t>
            </a:r>
            <a:r>
              <a:rPr sz="1500" dirty="0">
                <a:solidFill>
                  <a:srgbClr val="3F3F3F"/>
                </a:solidFill>
                <a:latin typeface="Calibri"/>
                <a:cs typeface="Calibri"/>
              </a:rPr>
              <a:t>for</a:t>
            </a:r>
            <a:r>
              <a:rPr sz="1500" spc="-40" dirty="0">
                <a:solidFill>
                  <a:srgbClr val="3F3F3F"/>
                </a:solidFill>
                <a:latin typeface="Times New Roman"/>
                <a:cs typeface="Times New Roman"/>
              </a:rPr>
              <a:t> </a:t>
            </a:r>
            <a:r>
              <a:rPr sz="1500" dirty="0">
                <a:solidFill>
                  <a:srgbClr val="3F3F3F"/>
                </a:solidFill>
                <a:latin typeface="Calibri"/>
                <a:cs typeface="Calibri"/>
              </a:rPr>
              <a:t>the</a:t>
            </a:r>
            <a:r>
              <a:rPr sz="1500" spc="-50" dirty="0">
                <a:solidFill>
                  <a:srgbClr val="3F3F3F"/>
                </a:solidFill>
                <a:latin typeface="Times New Roman"/>
                <a:cs typeface="Times New Roman"/>
              </a:rPr>
              <a:t> </a:t>
            </a:r>
            <a:r>
              <a:rPr sz="1500" spc="-10" dirty="0">
                <a:solidFill>
                  <a:srgbClr val="4A5575"/>
                </a:solidFill>
                <a:latin typeface="Calibri"/>
                <a:cs typeface="Calibri"/>
              </a:rPr>
              <a:t>Assessment</a:t>
            </a:r>
            <a:r>
              <a:rPr sz="1500" spc="-50" dirty="0">
                <a:solidFill>
                  <a:srgbClr val="4A5575"/>
                </a:solidFill>
                <a:latin typeface="Times New Roman"/>
                <a:cs typeface="Times New Roman"/>
              </a:rPr>
              <a:t> </a:t>
            </a:r>
            <a:r>
              <a:rPr sz="1500" spc="-25" dirty="0">
                <a:solidFill>
                  <a:srgbClr val="4A5575"/>
                </a:solidFill>
                <a:latin typeface="Calibri"/>
                <a:cs typeface="Calibri"/>
              </a:rPr>
              <a:t>Year</a:t>
            </a:r>
            <a:r>
              <a:rPr sz="1500" spc="-45" dirty="0">
                <a:solidFill>
                  <a:srgbClr val="4A5575"/>
                </a:solidFill>
                <a:latin typeface="Times New Roman"/>
                <a:cs typeface="Times New Roman"/>
              </a:rPr>
              <a:t> </a:t>
            </a:r>
            <a:r>
              <a:rPr sz="1500" spc="-20" dirty="0">
                <a:solidFill>
                  <a:srgbClr val="4A5575"/>
                </a:solidFill>
                <a:latin typeface="Calibri"/>
                <a:cs typeface="Calibri"/>
              </a:rPr>
              <a:t>2026–</a:t>
            </a:r>
            <a:r>
              <a:rPr sz="1500" dirty="0">
                <a:solidFill>
                  <a:srgbClr val="4A5575"/>
                </a:solidFill>
                <a:latin typeface="Calibri"/>
                <a:cs typeface="Calibri"/>
              </a:rPr>
              <a:t>27,</a:t>
            </a:r>
            <a:r>
              <a:rPr sz="1500" spc="-5" dirty="0">
                <a:solidFill>
                  <a:srgbClr val="4A5575"/>
                </a:solidFill>
                <a:latin typeface="Times New Roman"/>
                <a:cs typeface="Times New Roman"/>
              </a:rPr>
              <a:t> </a:t>
            </a:r>
            <a:r>
              <a:rPr sz="1500" spc="-10" dirty="0">
                <a:solidFill>
                  <a:srgbClr val="4A5575"/>
                </a:solidFill>
                <a:latin typeface="Calibri"/>
                <a:cs typeface="Calibri"/>
              </a:rPr>
              <a:t>incorporating</a:t>
            </a:r>
            <a:endParaRPr sz="1500">
              <a:latin typeface="Calibri"/>
              <a:cs typeface="Calibri"/>
            </a:endParaRPr>
          </a:p>
          <a:p>
            <a:pPr marL="12700">
              <a:lnSpc>
                <a:spcPts val="1710"/>
              </a:lnSpc>
            </a:pPr>
            <a:r>
              <a:rPr sz="1500" spc="-20" dirty="0">
                <a:solidFill>
                  <a:srgbClr val="4A5575"/>
                </a:solidFill>
                <a:latin typeface="Calibri"/>
                <a:cs typeface="Calibri"/>
              </a:rPr>
              <a:t>key</a:t>
            </a:r>
            <a:r>
              <a:rPr sz="1500" spc="-45" dirty="0">
                <a:solidFill>
                  <a:srgbClr val="4A5575"/>
                </a:solidFill>
                <a:latin typeface="Times New Roman"/>
                <a:cs typeface="Times New Roman"/>
              </a:rPr>
              <a:t> </a:t>
            </a:r>
            <a:r>
              <a:rPr sz="1500" spc="-10" dirty="0">
                <a:solidFill>
                  <a:srgbClr val="4A5575"/>
                </a:solidFill>
                <a:latin typeface="Calibri"/>
                <a:cs typeface="Calibri"/>
              </a:rPr>
              <a:t>amendments</a:t>
            </a:r>
            <a:r>
              <a:rPr sz="1500" spc="-65" dirty="0">
                <a:solidFill>
                  <a:srgbClr val="4A5575"/>
                </a:solidFill>
                <a:latin typeface="Times New Roman"/>
                <a:cs typeface="Times New Roman"/>
              </a:rPr>
              <a:t> </a:t>
            </a:r>
            <a:r>
              <a:rPr sz="1500" dirty="0">
                <a:solidFill>
                  <a:srgbClr val="4A5575"/>
                </a:solidFill>
                <a:latin typeface="Calibri"/>
                <a:cs typeface="Calibri"/>
              </a:rPr>
              <a:t>aligned</a:t>
            </a:r>
            <a:r>
              <a:rPr sz="1500" spc="-60" dirty="0">
                <a:solidFill>
                  <a:srgbClr val="4A5575"/>
                </a:solidFill>
                <a:latin typeface="Times New Roman"/>
                <a:cs typeface="Times New Roman"/>
              </a:rPr>
              <a:t> </a:t>
            </a:r>
            <a:r>
              <a:rPr sz="1500" dirty="0">
                <a:solidFill>
                  <a:srgbClr val="4A5575"/>
                </a:solidFill>
                <a:latin typeface="Calibri"/>
                <a:cs typeface="Calibri"/>
              </a:rPr>
              <a:t>with</a:t>
            </a:r>
            <a:r>
              <a:rPr sz="1500" spc="-45" dirty="0">
                <a:solidFill>
                  <a:srgbClr val="4A5575"/>
                </a:solidFill>
                <a:latin typeface="Times New Roman"/>
                <a:cs typeface="Times New Roman"/>
              </a:rPr>
              <a:t> </a:t>
            </a:r>
            <a:r>
              <a:rPr sz="1500" dirty="0">
                <a:solidFill>
                  <a:srgbClr val="4A5575"/>
                </a:solidFill>
                <a:latin typeface="Calibri"/>
                <a:cs typeface="Calibri"/>
              </a:rPr>
              <a:t>the</a:t>
            </a:r>
            <a:r>
              <a:rPr sz="1500" spc="-55" dirty="0">
                <a:solidFill>
                  <a:srgbClr val="4A5575"/>
                </a:solidFill>
                <a:latin typeface="Times New Roman"/>
                <a:cs typeface="Times New Roman"/>
              </a:rPr>
              <a:t> </a:t>
            </a:r>
            <a:r>
              <a:rPr sz="1500" dirty="0">
                <a:solidFill>
                  <a:srgbClr val="4A5575"/>
                </a:solidFill>
                <a:latin typeface="Calibri"/>
                <a:cs typeface="Calibri"/>
              </a:rPr>
              <a:t>Finance</a:t>
            </a:r>
            <a:r>
              <a:rPr sz="1500" spc="-45" dirty="0">
                <a:solidFill>
                  <a:srgbClr val="4A5575"/>
                </a:solidFill>
                <a:latin typeface="Times New Roman"/>
                <a:cs typeface="Times New Roman"/>
              </a:rPr>
              <a:t> </a:t>
            </a:r>
            <a:r>
              <a:rPr sz="1500" dirty="0">
                <a:solidFill>
                  <a:srgbClr val="4A5575"/>
                </a:solidFill>
                <a:latin typeface="Calibri"/>
                <a:cs typeface="Calibri"/>
              </a:rPr>
              <a:t>Act,</a:t>
            </a:r>
            <a:r>
              <a:rPr sz="1500" spc="-55" dirty="0">
                <a:solidFill>
                  <a:srgbClr val="4A5575"/>
                </a:solidFill>
                <a:latin typeface="Times New Roman"/>
                <a:cs typeface="Times New Roman"/>
              </a:rPr>
              <a:t> </a:t>
            </a:r>
            <a:r>
              <a:rPr sz="1500" spc="-10" dirty="0">
                <a:solidFill>
                  <a:srgbClr val="4A5575"/>
                </a:solidFill>
                <a:latin typeface="Calibri"/>
                <a:cs typeface="Calibri"/>
              </a:rPr>
              <a:t>2026..</a:t>
            </a:r>
            <a:endParaRPr sz="1500">
              <a:latin typeface="Calibri"/>
              <a:cs typeface="Calibri"/>
            </a:endParaRPr>
          </a:p>
          <a:p>
            <a:pPr marL="156845">
              <a:lnSpc>
                <a:spcPct val="100000"/>
              </a:lnSpc>
              <a:spcBef>
                <a:spcPts val="645"/>
              </a:spcBef>
              <a:tabLst>
                <a:tab pos="3649345" algn="l"/>
              </a:tabLst>
            </a:pPr>
            <a:r>
              <a:rPr sz="1500" b="1" spc="-10" dirty="0">
                <a:solidFill>
                  <a:srgbClr val="FFFFFF"/>
                </a:solidFill>
                <a:latin typeface="Calibri"/>
                <a:cs typeface="Calibri"/>
              </a:rPr>
              <a:t>Nature</a:t>
            </a:r>
            <a:r>
              <a:rPr sz="1500" spc="-55" dirty="0">
                <a:solidFill>
                  <a:srgbClr val="FFFFFF"/>
                </a:solidFill>
                <a:latin typeface="Times New Roman"/>
                <a:cs typeface="Times New Roman"/>
              </a:rPr>
              <a:t> </a:t>
            </a:r>
            <a:r>
              <a:rPr sz="1500" b="1" dirty="0">
                <a:solidFill>
                  <a:srgbClr val="FFFFFF"/>
                </a:solidFill>
                <a:latin typeface="Calibri"/>
                <a:cs typeface="Calibri"/>
              </a:rPr>
              <a:t>of</a:t>
            </a:r>
            <a:r>
              <a:rPr sz="1500" spc="-45" dirty="0">
                <a:solidFill>
                  <a:srgbClr val="FFFFFF"/>
                </a:solidFill>
                <a:latin typeface="Times New Roman"/>
                <a:cs typeface="Times New Roman"/>
              </a:rPr>
              <a:t> </a:t>
            </a:r>
            <a:r>
              <a:rPr sz="1500" b="1" spc="-10" dirty="0">
                <a:solidFill>
                  <a:srgbClr val="FFFFFF"/>
                </a:solidFill>
                <a:latin typeface="Calibri"/>
                <a:cs typeface="Calibri"/>
              </a:rPr>
              <a:t>change</a:t>
            </a:r>
            <a:r>
              <a:rPr sz="1500" dirty="0">
                <a:solidFill>
                  <a:srgbClr val="FFFFFF"/>
                </a:solidFill>
                <a:latin typeface="Times New Roman"/>
                <a:cs typeface="Times New Roman"/>
              </a:rPr>
              <a:t>	</a:t>
            </a:r>
            <a:r>
              <a:rPr sz="1500" b="1" spc="-10" dirty="0">
                <a:solidFill>
                  <a:srgbClr val="FFFFFF"/>
                </a:solidFill>
                <a:latin typeface="Calibri"/>
                <a:cs typeface="Calibri"/>
              </a:rPr>
              <a:t>Descriptions</a:t>
            </a:r>
            <a:endParaRPr sz="1500">
              <a:latin typeface="Calibri"/>
              <a:cs typeface="Calibri"/>
            </a:endParaRPr>
          </a:p>
        </p:txBody>
      </p:sp>
      <p:sp>
        <p:nvSpPr>
          <p:cNvPr id="18" name="object 18"/>
          <p:cNvSpPr txBox="1"/>
          <p:nvPr/>
        </p:nvSpPr>
        <p:spPr>
          <a:xfrm>
            <a:off x="223216" y="1465328"/>
            <a:ext cx="2991485" cy="482600"/>
          </a:xfrm>
          <a:prstGeom prst="rect">
            <a:avLst/>
          </a:prstGeom>
        </p:spPr>
        <p:txBody>
          <a:bodyPr vert="horz" wrap="square" lIns="0" tIns="12700" rIns="0" bIns="0" rtlCol="0">
            <a:spAutoFit/>
          </a:bodyPr>
          <a:lstStyle/>
          <a:p>
            <a:pPr marL="12700" marR="5080">
              <a:lnSpc>
                <a:spcPct val="100000"/>
              </a:lnSpc>
              <a:spcBef>
                <a:spcPts val="100"/>
              </a:spcBef>
            </a:pPr>
            <a:r>
              <a:rPr sz="1500" b="1" spc="-10" dirty="0">
                <a:latin typeface="Calibri"/>
                <a:cs typeface="Calibri"/>
              </a:rPr>
              <a:t>Requires</a:t>
            </a:r>
            <a:r>
              <a:rPr sz="1500" spc="-60" dirty="0">
                <a:latin typeface="Times New Roman"/>
                <a:cs typeface="Times New Roman"/>
              </a:rPr>
              <a:t> </a:t>
            </a:r>
            <a:r>
              <a:rPr sz="1500" b="1" dirty="0">
                <a:latin typeface="Calibri"/>
                <a:cs typeface="Calibri"/>
              </a:rPr>
              <a:t>the</a:t>
            </a:r>
            <a:r>
              <a:rPr sz="1500" spc="-50" dirty="0">
                <a:latin typeface="Times New Roman"/>
                <a:cs typeface="Times New Roman"/>
              </a:rPr>
              <a:t> </a:t>
            </a:r>
            <a:r>
              <a:rPr sz="1500" b="1" spc="-10" dirty="0">
                <a:latin typeface="Calibri"/>
                <a:cs typeface="Calibri"/>
              </a:rPr>
              <a:t>reporting</a:t>
            </a:r>
            <a:r>
              <a:rPr sz="1500" spc="-40" dirty="0">
                <a:latin typeface="Times New Roman"/>
                <a:cs typeface="Times New Roman"/>
              </a:rPr>
              <a:t> </a:t>
            </a:r>
            <a:r>
              <a:rPr sz="1500" b="1" dirty="0">
                <a:latin typeface="Calibri"/>
                <a:cs typeface="Calibri"/>
              </a:rPr>
              <a:t>of</a:t>
            </a:r>
            <a:r>
              <a:rPr sz="1500" spc="-40" dirty="0">
                <a:latin typeface="Times New Roman"/>
                <a:cs typeface="Times New Roman"/>
              </a:rPr>
              <a:t> </a:t>
            </a:r>
            <a:r>
              <a:rPr sz="1500" b="1" spc="-10" dirty="0">
                <a:latin typeface="Calibri"/>
                <a:cs typeface="Calibri"/>
              </a:rPr>
              <a:t>turnover</a:t>
            </a:r>
            <a:r>
              <a:rPr sz="1500" spc="-30" dirty="0">
                <a:latin typeface="Times New Roman"/>
                <a:cs typeface="Times New Roman"/>
              </a:rPr>
              <a:t> </a:t>
            </a:r>
            <a:r>
              <a:rPr sz="1500" b="1" spc="-50" dirty="0">
                <a:latin typeface="Calibri"/>
                <a:cs typeface="Calibri"/>
              </a:rPr>
              <a:t>&amp;</a:t>
            </a:r>
            <a:r>
              <a:rPr sz="1500" spc="-50" dirty="0">
                <a:latin typeface="Times New Roman"/>
                <a:cs typeface="Times New Roman"/>
              </a:rPr>
              <a:t> </a:t>
            </a:r>
            <a:r>
              <a:rPr sz="1500" b="1" spc="-10" dirty="0">
                <a:latin typeface="Calibri"/>
                <a:cs typeface="Calibri"/>
              </a:rPr>
              <a:t>income</a:t>
            </a:r>
            <a:r>
              <a:rPr sz="1500" spc="-65" dirty="0">
                <a:latin typeface="Times New Roman"/>
                <a:cs typeface="Times New Roman"/>
              </a:rPr>
              <a:t> </a:t>
            </a:r>
            <a:r>
              <a:rPr sz="1500" b="1" spc="-10" dirty="0">
                <a:latin typeface="Calibri"/>
                <a:cs typeface="Calibri"/>
              </a:rPr>
              <a:t>from</a:t>
            </a:r>
            <a:r>
              <a:rPr sz="1500" spc="-55" dirty="0">
                <a:latin typeface="Times New Roman"/>
                <a:cs typeface="Times New Roman"/>
              </a:rPr>
              <a:t> </a:t>
            </a:r>
            <a:r>
              <a:rPr sz="1500" b="1" dirty="0">
                <a:latin typeface="Calibri"/>
                <a:cs typeface="Calibri"/>
              </a:rPr>
              <a:t>futures</a:t>
            </a:r>
            <a:r>
              <a:rPr sz="1500" spc="-65" dirty="0">
                <a:latin typeface="Times New Roman"/>
                <a:cs typeface="Times New Roman"/>
              </a:rPr>
              <a:t> </a:t>
            </a:r>
            <a:r>
              <a:rPr sz="1500" b="1" dirty="0">
                <a:latin typeface="Calibri"/>
                <a:cs typeface="Calibri"/>
              </a:rPr>
              <a:t>&amp;</a:t>
            </a:r>
            <a:r>
              <a:rPr sz="1500" spc="-55" dirty="0">
                <a:latin typeface="Times New Roman"/>
                <a:cs typeface="Times New Roman"/>
              </a:rPr>
              <a:t> </a:t>
            </a:r>
            <a:r>
              <a:rPr sz="1500" b="1" dirty="0">
                <a:latin typeface="Calibri"/>
                <a:cs typeface="Calibri"/>
              </a:rPr>
              <a:t>option</a:t>
            </a:r>
            <a:r>
              <a:rPr sz="1500" spc="-65" dirty="0">
                <a:latin typeface="Times New Roman"/>
                <a:cs typeface="Times New Roman"/>
              </a:rPr>
              <a:t> </a:t>
            </a:r>
            <a:r>
              <a:rPr sz="1500" b="1" spc="-10" dirty="0">
                <a:latin typeface="Calibri"/>
                <a:cs typeface="Calibri"/>
              </a:rPr>
              <a:t>trading</a:t>
            </a:r>
            <a:endParaRPr sz="1500">
              <a:latin typeface="Calibri"/>
              <a:cs typeface="Calibri"/>
            </a:endParaRPr>
          </a:p>
        </p:txBody>
      </p:sp>
      <p:sp>
        <p:nvSpPr>
          <p:cNvPr id="19" name="object 19"/>
          <p:cNvSpPr txBox="1"/>
          <p:nvPr/>
        </p:nvSpPr>
        <p:spPr>
          <a:xfrm>
            <a:off x="3715637" y="1465328"/>
            <a:ext cx="4949190" cy="711200"/>
          </a:xfrm>
          <a:prstGeom prst="rect">
            <a:avLst/>
          </a:prstGeom>
        </p:spPr>
        <p:txBody>
          <a:bodyPr vert="horz" wrap="square" lIns="0" tIns="12700" rIns="0" bIns="0" rtlCol="0">
            <a:spAutoFit/>
          </a:bodyPr>
          <a:lstStyle/>
          <a:p>
            <a:pPr marL="12700" marR="5080">
              <a:lnSpc>
                <a:spcPct val="100000"/>
              </a:lnSpc>
              <a:spcBef>
                <a:spcPts val="100"/>
              </a:spcBef>
            </a:pPr>
            <a:r>
              <a:rPr sz="1500" dirty="0">
                <a:latin typeface="Calibri"/>
                <a:cs typeface="Calibri"/>
              </a:rPr>
              <a:t>he</a:t>
            </a:r>
            <a:r>
              <a:rPr sz="1500" spc="-60" dirty="0">
                <a:latin typeface="Times New Roman"/>
                <a:cs typeface="Times New Roman"/>
              </a:rPr>
              <a:t> </a:t>
            </a:r>
            <a:r>
              <a:rPr sz="1500" dirty="0">
                <a:latin typeface="Calibri"/>
                <a:cs typeface="Calibri"/>
              </a:rPr>
              <a:t>new</a:t>
            </a:r>
            <a:r>
              <a:rPr sz="1500" spc="-50" dirty="0">
                <a:latin typeface="Times New Roman"/>
                <a:cs typeface="Times New Roman"/>
              </a:rPr>
              <a:t> </a:t>
            </a:r>
            <a:r>
              <a:rPr sz="1500" dirty="0">
                <a:latin typeface="Calibri"/>
                <a:cs typeface="Calibri"/>
              </a:rPr>
              <a:t>ITR</a:t>
            </a:r>
            <a:r>
              <a:rPr sz="1500" spc="-65" dirty="0">
                <a:latin typeface="Times New Roman"/>
                <a:cs typeface="Times New Roman"/>
              </a:rPr>
              <a:t> </a:t>
            </a:r>
            <a:r>
              <a:rPr sz="1500" spc="-10" dirty="0">
                <a:latin typeface="Calibri"/>
                <a:cs typeface="Calibri"/>
              </a:rPr>
              <a:t>forms</a:t>
            </a:r>
            <a:r>
              <a:rPr sz="1500" spc="-50" dirty="0">
                <a:latin typeface="Times New Roman"/>
                <a:cs typeface="Times New Roman"/>
              </a:rPr>
              <a:t> </a:t>
            </a:r>
            <a:r>
              <a:rPr sz="1500" spc="-10" dirty="0">
                <a:latin typeface="Calibri"/>
                <a:cs typeface="Calibri"/>
              </a:rPr>
              <a:t>have</a:t>
            </a:r>
            <a:r>
              <a:rPr sz="1500" spc="-60" dirty="0">
                <a:latin typeface="Times New Roman"/>
                <a:cs typeface="Times New Roman"/>
              </a:rPr>
              <a:t> </a:t>
            </a:r>
            <a:r>
              <a:rPr sz="1500" spc="-10" dirty="0">
                <a:latin typeface="Calibri"/>
                <a:cs typeface="Calibri"/>
              </a:rPr>
              <a:t>introduced</a:t>
            </a:r>
            <a:r>
              <a:rPr sz="1500" spc="-80" dirty="0">
                <a:latin typeface="Times New Roman"/>
                <a:cs typeface="Times New Roman"/>
              </a:rPr>
              <a:t> </a:t>
            </a:r>
            <a:r>
              <a:rPr sz="1500" dirty="0">
                <a:latin typeface="Calibri"/>
                <a:cs typeface="Calibri"/>
              </a:rPr>
              <a:t>specific</a:t>
            </a:r>
            <a:r>
              <a:rPr sz="1500" spc="-25" dirty="0">
                <a:latin typeface="Times New Roman"/>
                <a:cs typeface="Times New Roman"/>
              </a:rPr>
              <a:t> </a:t>
            </a:r>
            <a:r>
              <a:rPr sz="1500" spc="-10" dirty="0">
                <a:latin typeface="Calibri"/>
                <a:cs typeface="Calibri"/>
              </a:rPr>
              <a:t>columns</a:t>
            </a:r>
            <a:r>
              <a:rPr sz="1500" spc="-65" dirty="0">
                <a:latin typeface="Times New Roman"/>
                <a:cs typeface="Times New Roman"/>
              </a:rPr>
              <a:t> </a:t>
            </a:r>
            <a:r>
              <a:rPr sz="1500" dirty="0">
                <a:latin typeface="Calibri"/>
                <a:cs typeface="Calibri"/>
              </a:rPr>
              <a:t>to</a:t>
            </a:r>
            <a:r>
              <a:rPr sz="1500" spc="-65" dirty="0">
                <a:latin typeface="Times New Roman"/>
                <a:cs typeface="Times New Roman"/>
              </a:rPr>
              <a:t> </a:t>
            </a:r>
            <a:r>
              <a:rPr sz="1500" spc="-10" dirty="0">
                <a:latin typeface="Calibri"/>
                <a:cs typeface="Calibri"/>
              </a:rPr>
              <a:t>report</a:t>
            </a:r>
            <a:r>
              <a:rPr sz="1500" spc="-10" dirty="0">
                <a:latin typeface="Times New Roman"/>
                <a:cs typeface="Times New Roman"/>
              </a:rPr>
              <a:t> </a:t>
            </a:r>
            <a:r>
              <a:rPr sz="1500" spc="-10" dirty="0">
                <a:latin typeface="Calibri"/>
                <a:cs typeface="Calibri"/>
              </a:rPr>
              <a:t>turnover</a:t>
            </a:r>
            <a:r>
              <a:rPr sz="1500" spc="-50" dirty="0">
                <a:latin typeface="Times New Roman"/>
                <a:cs typeface="Times New Roman"/>
              </a:rPr>
              <a:t> </a:t>
            </a:r>
            <a:r>
              <a:rPr sz="1500" dirty="0">
                <a:latin typeface="Calibri"/>
                <a:cs typeface="Calibri"/>
              </a:rPr>
              <a:t>from</a:t>
            </a:r>
            <a:r>
              <a:rPr sz="1500" spc="-40" dirty="0">
                <a:latin typeface="Times New Roman"/>
                <a:cs typeface="Times New Roman"/>
              </a:rPr>
              <a:t> </a:t>
            </a:r>
            <a:r>
              <a:rPr sz="1500" spc="-10" dirty="0">
                <a:latin typeface="Calibri"/>
                <a:cs typeface="Calibri"/>
              </a:rPr>
              <a:t>Futures</a:t>
            </a:r>
            <a:r>
              <a:rPr sz="1500" spc="-45" dirty="0">
                <a:latin typeface="Times New Roman"/>
                <a:cs typeface="Times New Roman"/>
              </a:rPr>
              <a:t> </a:t>
            </a:r>
            <a:r>
              <a:rPr sz="1500" dirty="0">
                <a:latin typeface="Calibri"/>
                <a:cs typeface="Calibri"/>
              </a:rPr>
              <a:t>&amp;</a:t>
            </a:r>
            <a:r>
              <a:rPr sz="1500" spc="-35" dirty="0">
                <a:latin typeface="Times New Roman"/>
                <a:cs typeface="Times New Roman"/>
              </a:rPr>
              <a:t> </a:t>
            </a:r>
            <a:r>
              <a:rPr sz="1500" spc="-10" dirty="0">
                <a:latin typeface="Calibri"/>
                <a:cs typeface="Calibri"/>
              </a:rPr>
              <a:t>Options</a:t>
            </a:r>
            <a:r>
              <a:rPr sz="1500" spc="-65" dirty="0">
                <a:latin typeface="Times New Roman"/>
                <a:cs typeface="Times New Roman"/>
              </a:rPr>
              <a:t> </a:t>
            </a:r>
            <a:r>
              <a:rPr sz="1500" dirty="0">
                <a:latin typeface="Calibri"/>
                <a:cs typeface="Calibri"/>
              </a:rPr>
              <a:t>(F&amp;O)</a:t>
            </a:r>
            <a:r>
              <a:rPr sz="1500" spc="-50" dirty="0">
                <a:latin typeface="Times New Roman"/>
                <a:cs typeface="Times New Roman"/>
              </a:rPr>
              <a:t> </a:t>
            </a:r>
            <a:r>
              <a:rPr sz="1500" spc="-10" dirty="0">
                <a:latin typeface="Calibri"/>
                <a:cs typeface="Calibri"/>
              </a:rPr>
              <a:t>trading</a:t>
            </a:r>
            <a:r>
              <a:rPr sz="1500" spc="-65" dirty="0">
                <a:latin typeface="Times New Roman"/>
                <a:cs typeface="Times New Roman"/>
              </a:rPr>
              <a:t> </a:t>
            </a:r>
            <a:r>
              <a:rPr sz="1500" dirty="0">
                <a:latin typeface="Calibri"/>
                <a:cs typeface="Calibri"/>
              </a:rPr>
              <a:t>and</a:t>
            </a:r>
            <a:r>
              <a:rPr sz="1500" spc="-50" dirty="0">
                <a:latin typeface="Times New Roman"/>
                <a:cs typeface="Times New Roman"/>
              </a:rPr>
              <a:t> </a:t>
            </a:r>
            <a:r>
              <a:rPr sz="1500" dirty="0">
                <a:latin typeface="Calibri"/>
                <a:cs typeface="Calibri"/>
              </a:rPr>
              <a:t>the</a:t>
            </a:r>
            <a:r>
              <a:rPr sz="1500" spc="-45" dirty="0">
                <a:latin typeface="Times New Roman"/>
                <a:cs typeface="Times New Roman"/>
              </a:rPr>
              <a:t> </a:t>
            </a:r>
            <a:r>
              <a:rPr sz="1500" spc="-10" dirty="0">
                <a:latin typeface="Calibri"/>
                <a:cs typeface="Calibri"/>
              </a:rPr>
              <a:t>income</a:t>
            </a:r>
            <a:r>
              <a:rPr sz="1500" spc="-10" dirty="0">
                <a:latin typeface="Times New Roman"/>
                <a:cs typeface="Times New Roman"/>
              </a:rPr>
              <a:t> </a:t>
            </a:r>
            <a:r>
              <a:rPr sz="1500" dirty="0">
                <a:latin typeface="Calibri"/>
                <a:cs typeface="Calibri"/>
              </a:rPr>
              <a:t>from</a:t>
            </a:r>
            <a:r>
              <a:rPr sz="1500" spc="-65" dirty="0">
                <a:latin typeface="Times New Roman"/>
                <a:cs typeface="Times New Roman"/>
              </a:rPr>
              <a:t> </a:t>
            </a:r>
            <a:r>
              <a:rPr sz="1500" dirty="0">
                <a:latin typeface="Calibri"/>
                <a:cs typeface="Calibri"/>
              </a:rPr>
              <a:t>such</a:t>
            </a:r>
            <a:r>
              <a:rPr sz="1500" spc="-75" dirty="0">
                <a:latin typeface="Times New Roman"/>
                <a:cs typeface="Times New Roman"/>
              </a:rPr>
              <a:t> </a:t>
            </a:r>
            <a:r>
              <a:rPr sz="1500" dirty="0">
                <a:latin typeface="Calibri"/>
                <a:cs typeface="Calibri"/>
              </a:rPr>
              <a:t>trading</a:t>
            </a:r>
            <a:r>
              <a:rPr sz="1500" spc="-70" dirty="0">
                <a:latin typeface="Times New Roman"/>
                <a:cs typeface="Times New Roman"/>
              </a:rPr>
              <a:t> </a:t>
            </a:r>
            <a:r>
              <a:rPr sz="1500" dirty="0">
                <a:latin typeface="Calibri"/>
                <a:cs typeface="Calibri"/>
              </a:rPr>
              <a:t>that</a:t>
            </a:r>
            <a:r>
              <a:rPr sz="1500" spc="-90" dirty="0">
                <a:latin typeface="Times New Roman"/>
                <a:cs typeface="Times New Roman"/>
              </a:rPr>
              <a:t> </a:t>
            </a:r>
            <a:r>
              <a:rPr sz="1500" dirty="0">
                <a:latin typeface="Calibri"/>
                <a:cs typeface="Calibri"/>
              </a:rPr>
              <a:t>is</a:t>
            </a:r>
            <a:r>
              <a:rPr sz="1500" spc="-60" dirty="0">
                <a:latin typeface="Times New Roman"/>
                <a:cs typeface="Times New Roman"/>
              </a:rPr>
              <a:t> </a:t>
            </a:r>
            <a:r>
              <a:rPr sz="1500" spc="-10" dirty="0">
                <a:latin typeface="Calibri"/>
                <a:cs typeface="Calibri"/>
              </a:rPr>
              <a:t>credited</a:t>
            </a:r>
            <a:r>
              <a:rPr sz="1500" spc="-60" dirty="0">
                <a:latin typeface="Times New Roman"/>
                <a:cs typeface="Times New Roman"/>
              </a:rPr>
              <a:t> </a:t>
            </a:r>
            <a:r>
              <a:rPr sz="1500" dirty="0">
                <a:latin typeface="Calibri"/>
                <a:cs typeface="Calibri"/>
              </a:rPr>
              <a:t>to</a:t>
            </a:r>
            <a:r>
              <a:rPr sz="1500" spc="-75" dirty="0">
                <a:latin typeface="Times New Roman"/>
                <a:cs typeface="Times New Roman"/>
              </a:rPr>
              <a:t> </a:t>
            </a:r>
            <a:r>
              <a:rPr sz="1500" dirty="0">
                <a:latin typeface="Calibri"/>
                <a:cs typeface="Calibri"/>
              </a:rPr>
              <a:t>the</a:t>
            </a:r>
            <a:r>
              <a:rPr sz="1500" spc="-70" dirty="0">
                <a:latin typeface="Times New Roman"/>
                <a:cs typeface="Times New Roman"/>
              </a:rPr>
              <a:t> </a:t>
            </a:r>
            <a:r>
              <a:rPr sz="1500" dirty="0">
                <a:latin typeface="Calibri"/>
                <a:cs typeface="Calibri"/>
              </a:rPr>
              <a:t>profit</a:t>
            </a:r>
            <a:r>
              <a:rPr sz="1500" spc="-60" dirty="0">
                <a:latin typeface="Times New Roman"/>
                <a:cs typeface="Times New Roman"/>
              </a:rPr>
              <a:t> </a:t>
            </a:r>
            <a:r>
              <a:rPr sz="1500" dirty="0">
                <a:latin typeface="Calibri"/>
                <a:cs typeface="Calibri"/>
              </a:rPr>
              <a:t>and</a:t>
            </a:r>
            <a:r>
              <a:rPr sz="1500" spc="-75" dirty="0">
                <a:latin typeface="Times New Roman"/>
                <a:cs typeface="Times New Roman"/>
              </a:rPr>
              <a:t> </a:t>
            </a:r>
            <a:r>
              <a:rPr sz="1500" dirty="0">
                <a:latin typeface="Calibri"/>
                <a:cs typeface="Calibri"/>
              </a:rPr>
              <a:t>loss</a:t>
            </a:r>
            <a:r>
              <a:rPr sz="1500" spc="-75" dirty="0">
                <a:latin typeface="Times New Roman"/>
                <a:cs typeface="Times New Roman"/>
              </a:rPr>
              <a:t> </a:t>
            </a:r>
            <a:r>
              <a:rPr sz="1500" spc="-10" dirty="0">
                <a:latin typeface="Calibri"/>
                <a:cs typeface="Calibri"/>
              </a:rPr>
              <a:t>account.</a:t>
            </a:r>
            <a:endParaRPr sz="1500">
              <a:latin typeface="Calibri"/>
              <a:cs typeface="Calibri"/>
            </a:endParaRPr>
          </a:p>
        </p:txBody>
      </p:sp>
      <p:sp>
        <p:nvSpPr>
          <p:cNvPr id="20" name="object 20"/>
          <p:cNvSpPr txBox="1"/>
          <p:nvPr/>
        </p:nvSpPr>
        <p:spPr>
          <a:xfrm>
            <a:off x="223216" y="2242821"/>
            <a:ext cx="2465705" cy="483234"/>
          </a:xfrm>
          <a:prstGeom prst="rect">
            <a:avLst/>
          </a:prstGeom>
        </p:spPr>
        <p:txBody>
          <a:bodyPr vert="horz" wrap="square" lIns="0" tIns="12700" rIns="0" bIns="0" rtlCol="0">
            <a:spAutoFit/>
          </a:bodyPr>
          <a:lstStyle/>
          <a:p>
            <a:pPr marL="55244">
              <a:lnSpc>
                <a:spcPct val="100000"/>
              </a:lnSpc>
              <a:spcBef>
                <a:spcPts val="100"/>
              </a:spcBef>
            </a:pPr>
            <a:r>
              <a:rPr sz="1500" b="1" spc="-10" dirty="0">
                <a:latin typeface="Calibri"/>
                <a:cs typeface="Calibri"/>
              </a:rPr>
              <a:t>Reporting</a:t>
            </a:r>
            <a:r>
              <a:rPr sz="1500" spc="-35" dirty="0">
                <a:latin typeface="Times New Roman"/>
                <a:cs typeface="Times New Roman"/>
              </a:rPr>
              <a:t> </a:t>
            </a:r>
            <a:r>
              <a:rPr sz="1500" b="1" dirty="0">
                <a:latin typeface="Calibri"/>
                <a:cs typeface="Calibri"/>
              </a:rPr>
              <a:t>is</a:t>
            </a:r>
            <a:r>
              <a:rPr sz="1500" spc="-65" dirty="0">
                <a:latin typeface="Times New Roman"/>
                <a:cs typeface="Times New Roman"/>
              </a:rPr>
              <a:t> </a:t>
            </a:r>
            <a:r>
              <a:rPr sz="1500" b="1" spc="-10" dirty="0">
                <a:latin typeface="Calibri"/>
                <a:cs typeface="Calibri"/>
              </a:rPr>
              <a:t>required</a:t>
            </a:r>
            <a:r>
              <a:rPr sz="1500" spc="-75" dirty="0">
                <a:latin typeface="Times New Roman"/>
                <a:cs typeface="Times New Roman"/>
              </a:rPr>
              <a:t> </a:t>
            </a:r>
            <a:r>
              <a:rPr sz="1500" b="1" dirty="0">
                <a:latin typeface="Calibri"/>
                <a:cs typeface="Calibri"/>
              </a:rPr>
              <a:t>for</a:t>
            </a:r>
            <a:r>
              <a:rPr sz="1500" spc="-40" dirty="0">
                <a:latin typeface="Times New Roman"/>
                <a:cs typeface="Times New Roman"/>
              </a:rPr>
              <a:t> </a:t>
            </a:r>
            <a:r>
              <a:rPr sz="1500" b="1" spc="-25" dirty="0">
                <a:latin typeface="Calibri"/>
                <a:cs typeface="Calibri"/>
              </a:rPr>
              <a:t>the</a:t>
            </a:r>
            <a:endParaRPr sz="1500">
              <a:latin typeface="Calibri"/>
              <a:cs typeface="Calibri"/>
            </a:endParaRPr>
          </a:p>
          <a:p>
            <a:pPr marL="12700">
              <a:lnSpc>
                <a:spcPct val="100000"/>
              </a:lnSpc>
            </a:pPr>
            <a:r>
              <a:rPr sz="1500" b="1" spc="-10" dirty="0">
                <a:latin typeface="Calibri"/>
                <a:cs typeface="Calibri"/>
              </a:rPr>
              <a:t>disallowance</a:t>
            </a:r>
            <a:r>
              <a:rPr sz="1500" spc="-90" dirty="0">
                <a:latin typeface="Times New Roman"/>
                <a:cs typeface="Times New Roman"/>
              </a:rPr>
              <a:t> </a:t>
            </a:r>
            <a:r>
              <a:rPr sz="1500" b="1" dirty="0">
                <a:latin typeface="Calibri"/>
                <a:cs typeface="Calibri"/>
              </a:rPr>
              <a:t>of</a:t>
            </a:r>
            <a:r>
              <a:rPr sz="1500" spc="-25" dirty="0">
                <a:latin typeface="Times New Roman"/>
                <a:cs typeface="Times New Roman"/>
              </a:rPr>
              <a:t> </a:t>
            </a:r>
            <a:r>
              <a:rPr sz="1500" b="1" dirty="0">
                <a:latin typeface="Calibri"/>
                <a:cs typeface="Calibri"/>
              </a:rPr>
              <a:t>MSME</a:t>
            </a:r>
            <a:r>
              <a:rPr sz="1500" spc="-15" dirty="0">
                <a:latin typeface="Times New Roman"/>
                <a:cs typeface="Times New Roman"/>
              </a:rPr>
              <a:t> </a:t>
            </a:r>
            <a:r>
              <a:rPr sz="1500" b="1" spc="-10" dirty="0">
                <a:latin typeface="Calibri"/>
                <a:cs typeface="Calibri"/>
              </a:rPr>
              <a:t>interest</a:t>
            </a:r>
            <a:endParaRPr sz="1500">
              <a:latin typeface="Calibri"/>
              <a:cs typeface="Calibri"/>
            </a:endParaRPr>
          </a:p>
        </p:txBody>
      </p:sp>
      <p:sp>
        <p:nvSpPr>
          <p:cNvPr id="21" name="object 21"/>
          <p:cNvSpPr txBox="1"/>
          <p:nvPr/>
        </p:nvSpPr>
        <p:spPr>
          <a:xfrm>
            <a:off x="3715637" y="2242821"/>
            <a:ext cx="5003800" cy="940435"/>
          </a:xfrm>
          <a:prstGeom prst="rect">
            <a:avLst/>
          </a:prstGeom>
        </p:spPr>
        <p:txBody>
          <a:bodyPr vert="horz" wrap="square" lIns="0" tIns="12700" rIns="0" bIns="0" rtlCol="0">
            <a:spAutoFit/>
          </a:bodyPr>
          <a:lstStyle/>
          <a:p>
            <a:pPr marL="12700" marR="5080">
              <a:lnSpc>
                <a:spcPct val="100000"/>
              </a:lnSpc>
              <a:spcBef>
                <a:spcPts val="100"/>
              </a:spcBef>
            </a:pPr>
            <a:r>
              <a:rPr sz="1500" spc="-75" dirty="0">
                <a:latin typeface="Calibri"/>
                <a:cs typeface="Calibri"/>
              </a:rPr>
              <a:t>To</a:t>
            </a:r>
            <a:r>
              <a:rPr sz="1500" spc="-45" dirty="0">
                <a:latin typeface="Times New Roman"/>
                <a:cs typeface="Times New Roman"/>
              </a:rPr>
              <a:t> </a:t>
            </a:r>
            <a:r>
              <a:rPr sz="1500" spc="-10" dirty="0">
                <a:latin typeface="Calibri"/>
                <a:cs typeface="Calibri"/>
              </a:rPr>
              <a:t>capture</a:t>
            </a:r>
            <a:r>
              <a:rPr sz="1500" spc="-40" dirty="0">
                <a:latin typeface="Times New Roman"/>
                <a:cs typeface="Times New Roman"/>
              </a:rPr>
              <a:t> </a:t>
            </a:r>
            <a:r>
              <a:rPr sz="1500" dirty="0">
                <a:latin typeface="Calibri"/>
                <a:cs typeface="Calibri"/>
              </a:rPr>
              <a:t>this</a:t>
            </a:r>
            <a:r>
              <a:rPr sz="1500" spc="-45" dirty="0">
                <a:latin typeface="Times New Roman"/>
                <a:cs typeface="Times New Roman"/>
              </a:rPr>
              <a:t> </a:t>
            </a:r>
            <a:r>
              <a:rPr sz="1500" spc="-10" dirty="0">
                <a:latin typeface="Calibri"/>
                <a:cs typeface="Calibri"/>
              </a:rPr>
              <a:t>disallowance,</a:t>
            </a:r>
            <a:r>
              <a:rPr sz="1500" spc="-50" dirty="0">
                <a:latin typeface="Times New Roman"/>
                <a:cs typeface="Times New Roman"/>
              </a:rPr>
              <a:t> </a:t>
            </a:r>
            <a:r>
              <a:rPr sz="1500" dirty="0">
                <a:latin typeface="Calibri"/>
                <a:cs typeface="Calibri"/>
              </a:rPr>
              <a:t>a</a:t>
            </a:r>
            <a:r>
              <a:rPr sz="1500" spc="-45" dirty="0">
                <a:latin typeface="Times New Roman"/>
                <a:cs typeface="Times New Roman"/>
              </a:rPr>
              <a:t> </a:t>
            </a:r>
            <a:r>
              <a:rPr sz="1500" dirty="0">
                <a:latin typeface="Calibri"/>
                <a:cs typeface="Calibri"/>
              </a:rPr>
              <a:t>new</a:t>
            </a:r>
            <a:r>
              <a:rPr sz="1500" spc="-15" dirty="0">
                <a:latin typeface="Times New Roman"/>
                <a:cs typeface="Times New Roman"/>
              </a:rPr>
              <a:t> </a:t>
            </a:r>
            <a:r>
              <a:rPr sz="1500" spc="-10" dirty="0">
                <a:latin typeface="Calibri"/>
                <a:cs typeface="Calibri"/>
              </a:rPr>
              <a:t>reporting</a:t>
            </a:r>
            <a:r>
              <a:rPr sz="1500" spc="-60" dirty="0">
                <a:latin typeface="Times New Roman"/>
                <a:cs typeface="Times New Roman"/>
              </a:rPr>
              <a:t> </a:t>
            </a:r>
            <a:r>
              <a:rPr sz="1500" spc="-10" dirty="0">
                <a:latin typeface="Calibri"/>
                <a:cs typeface="Calibri"/>
              </a:rPr>
              <a:t>column</a:t>
            </a:r>
            <a:r>
              <a:rPr sz="1500" spc="-45" dirty="0">
                <a:latin typeface="Times New Roman"/>
                <a:cs typeface="Times New Roman"/>
              </a:rPr>
              <a:t> </a:t>
            </a:r>
            <a:r>
              <a:rPr sz="1500" dirty="0">
                <a:latin typeface="Calibri"/>
                <a:cs typeface="Calibri"/>
              </a:rPr>
              <a:t>has</a:t>
            </a:r>
            <a:r>
              <a:rPr sz="1500" spc="-45" dirty="0">
                <a:latin typeface="Times New Roman"/>
                <a:cs typeface="Times New Roman"/>
              </a:rPr>
              <a:t> </a:t>
            </a:r>
            <a:r>
              <a:rPr sz="1500" spc="-20" dirty="0">
                <a:latin typeface="Calibri"/>
                <a:cs typeface="Calibri"/>
              </a:rPr>
              <a:t>been</a:t>
            </a:r>
            <a:r>
              <a:rPr sz="1500" spc="-20" dirty="0">
                <a:latin typeface="Times New Roman"/>
                <a:cs typeface="Times New Roman"/>
              </a:rPr>
              <a:t> </a:t>
            </a:r>
            <a:r>
              <a:rPr sz="1500" spc="-10" dirty="0">
                <a:latin typeface="Calibri"/>
                <a:cs typeface="Calibri"/>
              </a:rPr>
              <a:t>introduced</a:t>
            </a:r>
            <a:r>
              <a:rPr sz="1500" spc="-70" dirty="0">
                <a:latin typeface="Times New Roman"/>
                <a:cs typeface="Times New Roman"/>
              </a:rPr>
              <a:t> </a:t>
            </a:r>
            <a:r>
              <a:rPr sz="1500" dirty="0">
                <a:latin typeface="Calibri"/>
                <a:cs typeface="Calibri"/>
              </a:rPr>
              <a:t>in</a:t>
            </a:r>
            <a:r>
              <a:rPr sz="1500" spc="-35" dirty="0">
                <a:latin typeface="Times New Roman"/>
                <a:cs typeface="Times New Roman"/>
              </a:rPr>
              <a:t> </a:t>
            </a:r>
            <a:r>
              <a:rPr sz="1500" dirty="0">
                <a:latin typeface="Calibri"/>
                <a:cs typeface="Calibri"/>
              </a:rPr>
              <a:t>Part</a:t>
            </a:r>
            <a:r>
              <a:rPr sz="1500" spc="-50" dirty="0">
                <a:latin typeface="Times New Roman"/>
                <a:cs typeface="Times New Roman"/>
              </a:rPr>
              <a:t> </a:t>
            </a:r>
            <a:r>
              <a:rPr sz="1500" dirty="0">
                <a:latin typeface="Calibri"/>
                <a:cs typeface="Calibri"/>
              </a:rPr>
              <a:t>A</a:t>
            </a:r>
            <a:r>
              <a:rPr sz="1500" spc="-40" dirty="0">
                <a:latin typeface="Times New Roman"/>
                <a:cs typeface="Times New Roman"/>
              </a:rPr>
              <a:t> </a:t>
            </a:r>
            <a:r>
              <a:rPr sz="1500" spc="-295" dirty="0">
                <a:latin typeface="Calibri"/>
                <a:cs typeface="Calibri"/>
              </a:rPr>
              <a:t>−</a:t>
            </a:r>
            <a:r>
              <a:rPr sz="1500" spc="-35" dirty="0">
                <a:latin typeface="Times New Roman"/>
                <a:cs typeface="Times New Roman"/>
              </a:rPr>
              <a:t> </a:t>
            </a:r>
            <a:r>
              <a:rPr sz="1500" dirty="0">
                <a:latin typeface="Calibri"/>
                <a:cs typeface="Calibri"/>
              </a:rPr>
              <a:t>OI</a:t>
            </a:r>
            <a:r>
              <a:rPr sz="1500" spc="-55" dirty="0">
                <a:latin typeface="Times New Roman"/>
                <a:cs typeface="Times New Roman"/>
              </a:rPr>
              <a:t> </a:t>
            </a:r>
            <a:r>
              <a:rPr sz="1500" dirty="0">
                <a:latin typeface="Calibri"/>
                <a:cs typeface="Calibri"/>
              </a:rPr>
              <a:t>(Other</a:t>
            </a:r>
            <a:r>
              <a:rPr sz="1500" spc="-50" dirty="0">
                <a:latin typeface="Times New Roman"/>
                <a:cs typeface="Times New Roman"/>
              </a:rPr>
              <a:t> </a:t>
            </a:r>
            <a:r>
              <a:rPr sz="1500" spc="-10" dirty="0">
                <a:latin typeface="Calibri"/>
                <a:cs typeface="Calibri"/>
              </a:rPr>
              <a:t>Information)</a:t>
            </a:r>
            <a:r>
              <a:rPr sz="1500" spc="-80" dirty="0">
                <a:latin typeface="Times New Roman"/>
                <a:cs typeface="Times New Roman"/>
              </a:rPr>
              <a:t> </a:t>
            </a:r>
            <a:r>
              <a:rPr sz="1500" dirty="0">
                <a:latin typeface="Calibri"/>
                <a:cs typeface="Calibri"/>
              </a:rPr>
              <a:t>in</a:t>
            </a:r>
            <a:r>
              <a:rPr sz="1500" spc="-30" dirty="0">
                <a:latin typeface="Times New Roman"/>
                <a:cs typeface="Times New Roman"/>
              </a:rPr>
              <a:t> </a:t>
            </a:r>
            <a:r>
              <a:rPr sz="1500" dirty="0">
                <a:latin typeface="Calibri"/>
                <a:cs typeface="Calibri"/>
              </a:rPr>
              <a:t>ITR</a:t>
            </a:r>
            <a:r>
              <a:rPr sz="1500" spc="-50" dirty="0">
                <a:latin typeface="Times New Roman"/>
                <a:cs typeface="Times New Roman"/>
              </a:rPr>
              <a:t> </a:t>
            </a:r>
            <a:r>
              <a:rPr sz="1500" spc="-10" dirty="0">
                <a:latin typeface="Calibri"/>
                <a:cs typeface="Calibri"/>
              </a:rPr>
              <a:t>forms</a:t>
            </a:r>
            <a:r>
              <a:rPr sz="1500" spc="-10" dirty="0">
                <a:latin typeface="Times New Roman"/>
                <a:cs typeface="Times New Roman"/>
              </a:rPr>
              <a:t> </a:t>
            </a:r>
            <a:r>
              <a:rPr sz="1500" spc="-10" dirty="0">
                <a:latin typeface="Calibri"/>
                <a:cs typeface="Calibri"/>
              </a:rPr>
              <a:t>applicable</a:t>
            </a:r>
            <a:r>
              <a:rPr sz="1500" spc="-60" dirty="0">
                <a:latin typeface="Times New Roman"/>
                <a:cs typeface="Times New Roman"/>
              </a:rPr>
              <a:t> </a:t>
            </a:r>
            <a:r>
              <a:rPr sz="1500" dirty="0">
                <a:latin typeface="Calibri"/>
                <a:cs typeface="Calibri"/>
              </a:rPr>
              <a:t>for</a:t>
            </a:r>
            <a:r>
              <a:rPr sz="1500" spc="-35" dirty="0">
                <a:latin typeface="Times New Roman"/>
                <a:cs typeface="Times New Roman"/>
              </a:rPr>
              <a:t> </a:t>
            </a:r>
            <a:r>
              <a:rPr sz="1500" dirty="0">
                <a:latin typeface="Calibri"/>
                <a:cs typeface="Calibri"/>
              </a:rPr>
              <a:t>the</a:t>
            </a:r>
            <a:r>
              <a:rPr sz="1500" spc="-45" dirty="0">
                <a:latin typeface="Times New Roman"/>
                <a:cs typeface="Times New Roman"/>
              </a:rPr>
              <a:t> </a:t>
            </a:r>
            <a:r>
              <a:rPr sz="1500" spc="-10" dirty="0">
                <a:latin typeface="Calibri"/>
                <a:cs typeface="Calibri"/>
              </a:rPr>
              <a:t>Assessment</a:t>
            </a:r>
            <a:r>
              <a:rPr sz="1500" spc="-40" dirty="0">
                <a:latin typeface="Times New Roman"/>
                <a:cs typeface="Times New Roman"/>
              </a:rPr>
              <a:t> </a:t>
            </a:r>
            <a:r>
              <a:rPr sz="1500" spc="-25" dirty="0">
                <a:latin typeface="Calibri"/>
                <a:cs typeface="Calibri"/>
              </a:rPr>
              <a:t>Year</a:t>
            </a:r>
            <a:r>
              <a:rPr sz="1500" spc="-55" dirty="0">
                <a:latin typeface="Times New Roman"/>
                <a:cs typeface="Times New Roman"/>
              </a:rPr>
              <a:t> </a:t>
            </a:r>
            <a:r>
              <a:rPr sz="1500" spc="-20" dirty="0">
                <a:latin typeface="Calibri"/>
                <a:cs typeface="Calibri"/>
              </a:rPr>
              <a:t>2026–</a:t>
            </a:r>
            <a:r>
              <a:rPr sz="1500" dirty="0">
                <a:latin typeface="Calibri"/>
                <a:cs typeface="Calibri"/>
              </a:rPr>
              <a:t>27,</a:t>
            </a:r>
            <a:r>
              <a:rPr sz="1500" spc="5" dirty="0">
                <a:latin typeface="Times New Roman"/>
                <a:cs typeface="Times New Roman"/>
              </a:rPr>
              <a:t> </a:t>
            </a:r>
            <a:r>
              <a:rPr sz="1500" spc="-10" dirty="0">
                <a:latin typeface="Calibri"/>
                <a:cs typeface="Calibri"/>
              </a:rPr>
              <a:t>requiring</a:t>
            </a:r>
            <a:r>
              <a:rPr sz="1500" spc="-55" dirty="0">
                <a:latin typeface="Times New Roman"/>
                <a:cs typeface="Times New Roman"/>
              </a:rPr>
              <a:t> </a:t>
            </a:r>
            <a:r>
              <a:rPr sz="1500" spc="-10" dirty="0">
                <a:latin typeface="Calibri"/>
                <a:cs typeface="Calibri"/>
              </a:rPr>
              <a:t>taxpayers</a:t>
            </a:r>
            <a:r>
              <a:rPr sz="1500" spc="-10" dirty="0">
                <a:latin typeface="Times New Roman"/>
                <a:cs typeface="Times New Roman"/>
              </a:rPr>
              <a:t> </a:t>
            </a:r>
            <a:r>
              <a:rPr sz="1500" dirty="0">
                <a:latin typeface="Calibri"/>
                <a:cs typeface="Calibri"/>
              </a:rPr>
              <a:t>to</a:t>
            </a:r>
            <a:r>
              <a:rPr sz="1500" spc="-65" dirty="0">
                <a:latin typeface="Times New Roman"/>
                <a:cs typeface="Times New Roman"/>
              </a:rPr>
              <a:t> </a:t>
            </a:r>
            <a:r>
              <a:rPr sz="1500" dirty="0">
                <a:latin typeface="Calibri"/>
                <a:cs typeface="Calibri"/>
              </a:rPr>
              <a:t>disclose</a:t>
            </a:r>
            <a:r>
              <a:rPr sz="1500" spc="-50" dirty="0">
                <a:latin typeface="Times New Roman"/>
                <a:cs typeface="Times New Roman"/>
              </a:rPr>
              <a:t> </a:t>
            </a:r>
            <a:r>
              <a:rPr sz="1500" dirty="0">
                <a:latin typeface="Calibri"/>
                <a:cs typeface="Calibri"/>
              </a:rPr>
              <a:t>the</a:t>
            </a:r>
            <a:r>
              <a:rPr sz="1500" spc="-55" dirty="0">
                <a:latin typeface="Times New Roman"/>
                <a:cs typeface="Times New Roman"/>
              </a:rPr>
              <a:t> </a:t>
            </a:r>
            <a:r>
              <a:rPr sz="1500" dirty="0">
                <a:latin typeface="Calibri"/>
                <a:cs typeface="Calibri"/>
              </a:rPr>
              <a:t>amount</a:t>
            </a:r>
            <a:r>
              <a:rPr sz="1500" spc="-75" dirty="0">
                <a:latin typeface="Times New Roman"/>
                <a:cs typeface="Times New Roman"/>
              </a:rPr>
              <a:t> </a:t>
            </a:r>
            <a:r>
              <a:rPr sz="1500" dirty="0">
                <a:latin typeface="Calibri"/>
                <a:cs typeface="Calibri"/>
              </a:rPr>
              <a:t>of</a:t>
            </a:r>
            <a:r>
              <a:rPr sz="1500" spc="-40" dirty="0">
                <a:latin typeface="Times New Roman"/>
                <a:cs typeface="Times New Roman"/>
              </a:rPr>
              <a:t> </a:t>
            </a:r>
            <a:r>
              <a:rPr sz="1500" dirty="0">
                <a:latin typeface="Calibri"/>
                <a:cs typeface="Calibri"/>
              </a:rPr>
              <a:t>such</a:t>
            </a:r>
            <a:r>
              <a:rPr sz="1500" spc="-65" dirty="0">
                <a:latin typeface="Times New Roman"/>
                <a:cs typeface="Times New Roman"/>
              </a:rPr>
              <a:t> </a:t>
            </a:r>
            <a:r>
              <a:rPr sz="1500" spc="-30" dirty="0">
                <a:latin typeface="Calibri"/>
                <a:cs typeface="Calibri"/>
              </a:rPr>
              <a:t>non−deductible</a:t>
            </a:r>
            <a:r>
              <a:rPr sz="1500" spc="-60" dirty="0">
                <a:latin typeface="Times New Roman"/>
                <a:cs typeface="Times New Roman"/>
              </a:rPr>
              <a:t> </a:t>
            </a:r>
            <a:r>
              <a:rPr sz="1500" spc="-10" dirty="0">
                <a:latin typeface="Calibri"/>
                <a:cs typeface="Calibri"/>
              </a:rPr>
              <a:t>interest.</a:t>
            </a:r>
            <a:endParaRPr sz="1500">
              <a:latin typeface="Calibri"/>
              <a:cs typeface="Calibri"/>
            </a:endParaRPr>
          </a:p>
        </p:txBody>
      </p:sp>
      <p:sp>
        <p:nvSpPr>
          <p:cNvPr id="22" name="object 22"/>
          <p:cNvSpPr txBox="1"/>
          <p:nvPr/>
        </p:nvSpPr>
        <p:spPr>
          <a:xfrm>
            <a:off x="223216" y="3249296"/>
            <a:ext cx="3113405" cy="711200"/>
          </a:xfrm>
          <a:prstGeom prst="rect">
            <a:avLst/>
          </a:prstGeom>
        </p:spPr>
        <p:txBody>
          <a:bodyPr vert="horz" wrap="square" lIns="0" tIns="12700" rIns="0" bIns="0" rtlCol="0">
            <a:spAutoFit/>
          </a:bodyPr>
          <a:lstStyle/>
          <a:p>
            <a:pPr marL="12700" marR="5080">
              <a:lnSpc>
                <a:spcPct val="100000"/>
              </a:lnSpc>
              <a:spcBef>
                <a:spcPts val="100"/>
              </a:spcBef>
            </a:pPr>
            <a:r>
              <a:rPr sz="1500" b="1" spc="-10" dirty="0">
                <a:latin typeface="Calibri"/>
                <a:cs typeface="Calibri"/>
              </a:rPr>
              <a:t>Requires</a:t>
            </a:r>
            <a:r>
              <a:rPr sz="1500" spc="-50" dirty="0">
                <a:latin typeface="Times New Roman"/>
                <a:cs typeface="Times New Roman"/>
              </a:rPr>
              <a:t> </a:t>
            </a:r>
            <a:r>
              <a:rPr sz="1500" b="1" spc="-10" dirty="0">
                <a:latin typeface="Calibri"/>
                <a:cs typeface="Calibri"/>
              </a:rPr>
              <a:t>disclosure</a:t>
            </a:r>
            <a:r>
              <a:rPr sz="1500" spc="-55" dirty="0">
                <a:latin typeface="Times New Roman"/>
                <a:cs typeface="Times New Roman"/>
              </a:rPr>
              <a:t> </a:t>
            </a:r>
            <a:r>
              <a:rPr sz="1500" b="1" dirty="0">
                <a:latin typeface="Calibri"/>
                <a:cs typeface="Calibri"/>
              </a:rPr>
              <a:t>of</a:t>
            </a:r>
            <a:r>
              <a:rPr sz="1500" spc="-40" dirty="0">
                <a:latin typeface="Times New Roman"/>
                <a:cs typeface="Times New Roman"/>
              </a:rPr>
              <a:t> </a:t>
            </a:r>
            <a:r>
              <a:rPr sz="1500" b="1" dirty="0">
                <a:latin typeface="Calibri"/>
                <a:cs typeface="Calibri"/>
              </a:rPr>
              <a:t>the</a:t>
            </a:r>
            <a:r>
              <a:rPr sz="1500" spc="-40" dirty="0">
                <a:latin typeface="Times New Roman"/>
                <a:cs typeface="Times New Roman"/>
              </a:rPr>
              <a:t> </a:t>
            </a:r>
            <a:r>
              <a:rPr sz="1500" b="1" spc="-10" dirty="0">
                <a:latin typeface="Calibri"/>
                <a:cs typeface="Calibri"/>
              </a:rPr>
              <a:t>interest</a:t>
            </a:r>
            <a:r>
              <a:rPr sz="1500" spc="-40" dirty="0">
                <a:latin typeface="Times New Roman"/>
                <a:cs typeface="Times New Roman"/>
              </a:rPr>
              <a:t> </a:t>
            </a:r>
            <a:r>
              <a:rPr sz="1500" b="1" spc="-25" dirty="0">
                <a:latin typeface="Calibri"/>
                <a:cs typeface="Calibri"/>
              </a:rPr>
              <a:t>and</a:t>
            </a:r>
            <a:r>
              <a:rPr sz="1500" spc="-25" dirty="0">
                <a:latin typeface="Times New Roman"/>
                <a:cs typeface="Times New Roman"/>
              </a:rPr>
              <a:t> </a:t>
            </a:r>
            <a:r>
              <a:rPr sz="1500" b="1" spc="-10" dirty="0">
                <a:latin typeface="Calibri"/>
                <a:cs typeface="Calibri"/>
              </a:rPr>
              <a:t>remuneration</a:t>
            </a:r>
            <a:r>
              <a:rPr sz="1500" spc="-55" dirty="0">
                <a:latin typeface="Times New Roman"/>
                <a:cs typeface="Times New Roman"/>
              </a:rPr>
              <a:t> </a:t>
            </a:r>
            <a:r>
              <a:rPr sz="1500" b="1" dirty="0">
                <a:latin typeface="Calibri"/>
                <a:cs typeface="Calibri"/>
              </a:rPr>
              <a:t>due</a:t>
            </a:r>
            <a:r>
              <a:rPr sz="1500" spc="-70" dirty="0">
                <a:latin typeface="Times New Roman"/>
                <a:cs typeface="Times New Roman"/>
              </a:rPr>
              <a:t> </a:t>
            </a:r>
            <a:r>
              <a:rPr sz="1500" b="1" dirty="0">
                <a:latin typeface="Calibri"/>
                <a:cs typeface="Calibri"/>
              </a:rPr>
              <a:t>or</a:t>
            </a:r>
            <a:r>
              <a:rPr sz="1500" spc="-55" dirty="0">
                <a:latin typeface="Times New Roman"/>
                <a:cs typeface="Times New Roman"/>
              </a:rPr>
              <a:t> </a:t>
            </a:r>
            <a:r>
              <a:rPr sz="1500" b="1" spc="-10" dirty="0">
                <a:latin typeface="Calibri"/>
                <a:cs typeface="Calibri"/>
              </a:rPr>
              <a:t>received</a:t>
            </a:r>
            <a:r>
              <a:rPr sz="1500" spc="-75" dirty="0">
                <a:latin typeface="Times New Roman"/>
                <a:cs typeface="Times New Roman"/>
              </a:rPr>
              <a:t> </a:t>
            </a:r>
            <a:r>
              <a:rPr sz="1500" b="1" dirty="0">
                <a:latin typeface="Calibri"/>
                <a:cs typeface="Calibri"/>
              </a:rPr>
              <a:t>from</a:t>
            </a:r>
            <a:r>
              <a:rPr sz="1500" spc="-35" dirty="0">
                <a:latin typeface="Times New Roman"/>
                <a:cs typeface="Times New Roman"/>
              </a:rPr>
              <a:t> </a:t>
            </a:r>
            <a:r>
              <a:rPr sz="1500" b="1" spc="-25" dirty="0">
                <a:latin typeface="Calibri"/>
                <a:cs typeface="Calibri"/>
              </a:rPr>
              <a:t>the</a:t>
            </a:r>
            <a:r>
              <a:rPr sz="1500" spc="-25" dirty="0">
                <a:latin typeface="Times New Roman"/>
                <a:cs typeface="Times New Roman"/>
              </a:rPr>
              <a:t> </a:t>
            </a:r>
            <a:r>
              <a:rPr sz="1500" b="1" spc="-10" dirty="0">
                <a:latin typeface="Calibri"/>
                <a:cs typeface="Calibri"/>
              </a:rPr>
              <a:t>partnership</a:t>
            </a:r>
            <a:r>
              <a:rPr sz="1500" spc="-10" dirty="0">
                <a:latin typeface="Times New Roman"/>
                <a:cs typeface="Times New Roman"/>
              </a:rPr>
              <a:t> </a:t>
            </a:r>
            <a:r>
              <a:rPr sz="1500" b="1" spc="-20" dirty="0">
                <a:latin typeface="Calibri"/>
                <a:cs typeface="Calibri"/>
              </a:rPr>
              <a:t>firm.</a:t>
            </a:r>
            <a:endParaRPr sz="1500">
              <a:latin typeface="Calibri"/>
              <a:cs typeface="Calibri"/>
            </a:endParaRPr>
          </a:p>
        </p:txBody>
      </p:sp>
      <p:sp>
        <p:nvSpPr>
          <p:cNvPr id="23" name="object 23"/>
          <p:cNvSpPr txBox="1"/>
          <p:nvPr/>
        </p:nvSpPr>
        <p:spPr>
          <a:xfrm>
            <a:off x="3715637" y="3249296"/>
            <a:ext cx="5165090" cy="939800"/>
          </a:xfrm>
          <a:prstGeom prst="rect">
            <a:avLst/>
          </a:prstGeom>
        </p:spPr>
        <p:txBody>
          <a:bodyPr vert="horz" wrap="square" lIns="0" tIns="12700" rIns="0" bIns="0" rtlCol="0">
            <a:spAutoFit/>
          </a:bodyPr>
          <a:lstStyle/>
          <a:p>
            <a:pPr marL="12700" marR="5080">
              <a:lnSpc>
                <a:spcPct val="100000"/>
              </a:lnSpc>
              <a:spcBef>
                <a:spcPts val="100"/>
              </a:spcBef>
            </a:pPr>
            <a:r>
              <a:rPr sz="1500" dirty="0">
                <a:latin typeface="Calibri"/>
                <a:cs typeface="Calibri"/>
              </a:rPr>
              <a:t>The</a:t>
            </a:r>
            <a:r>
              <a:rPr sz="1500" spc="-75" dirty="0">
                <a:latin typeface="Times New Roman"/>
                <a:cs typeface="Times New Roman"/>
              </a:rPr>
              <a:t> </a:t>
            </a:r>
            <a:r>
              <a:rPr sz="1500" dirty="0">
                <a:latin typeface="Calibri"/>
                <a:cs typeface="Calibri"/>
              </a:rPr>
              <a:t>ITR</a:t>
            </a:r>
            <a:r>
              <a:rPr sz="1500" spc="-85" dirty="0">
                <a:latin typeface="Times New Roman"/>
                <a:cs typeface="Times New Roman"/>
              </a:rPr>
              <a:t> </a:t>
            </a:r>
            <a:r>
              <a:rPr sz="1500" spc="-10" dirty="0">
                <a:latin typeface="Calibri"/>
                <a:cs typeface="Calibri"/>
              </a:rPr>
              <a:t>forms</a:t>
            </a:r>
            <a:r>
              <a:rPr sz="1500" spc="-50" dirty="0">
                <a:latin typeface="Times New Roman"/>
                <a:cs typeface="Times New Roman"/>
              </a:rPr>
              <a:t> </a:t>
            </a:r>
            <a:r>
              <a:rPr sz="1500" dirty="0">
                <a:latin typeface="Calibri"/>
                <a:cs typeface="Calibri"/>
              </a:rPr>
              <a:t>notified</a:t>
            </a:r>
            <a:r>
              <a:rPr sz="1500" spc="-65" dirty="0">
                <a:latin typeface="Times New Roman"/>
                <a:cs typeface="Times New Roman"/>
              </a:rPr>
              <a:t> </a:t>
            </a:r>
            <a:r>
              <a:rPr sz="1500" dirty="0">
                <a:latin typeface="Calibri"/>
                <a:cs typeface="Calibri"/>
              </a:rPr>
              <a:t>for</a:t>
            </a:r>
            <a:r>
              <a:rPr sz="1500" spc="-60" dirty="0">
                <a:latin typeface="Times New Roman"/>
                <a:cs typeface="Times New Roman"/>
              </a:rPr>
              <a:t> </a:t>
            </a:r>
            <a:r>
              <a:rPr sz="1500" spc="-10" dirty="0">
                <a:latin typeface="Calibri"/>
                <a:cs typeface="Calibri"/>
              </a:rPr>
              <a:t>Assessment</a:t>
            </a:r>
            <a:r>
              <a:rPr sz="1500" spc="-65" dirty="0">
                <a:latin typeface="Times New Roman"/>
                <a:cs typeface="Times New Roman"/>
              </a:rPr>
              <a:t> </a:t>
            </a:r>
            <a:r>
              <a:rPr sz="1500" spc="-25" dirty="0">
                <a:latin typeface="Calibri"/>
                <a:cs typeface="Calibri"/>
              </a:rPr>
              <a:t>Year</a:t>
            </a:r>
            <a:r>
              <a:rPr sz="1500" spc="-70" dirty="0">
                <a:latin typeface="Times New Roman"/>
                <a:cs typeface="Times New Roman"/>
              </a:rPr>
              <a:t> </a:t>
            </a:r>
            <a:r>
              <a:rPr sz="1500" spc="-45" dirty="0">
                <a:latin typeface="Calibri"/>
                <a:cs typeface="Calibri"/>
              </a:rPr>
              <a:t>2026−27</a:t>
            </a:r>
            <a:r>
              <a:rPr sz="1500" spc="-25" dirty="0">
                <a:latin typeface="Times New Roman"/>
                <a:cs typeface="Times New Roman"/>
              </a:rPr>
              <a:t> </a:t>
            </a:r>
            <a:r>
              <a:rPr sz="1500" spc="-10" dirty="0">
                <a:latin typeface="Calibri"/>
                <a:cs typeface="Calibri"/>
              </a:rPr>
              <a:t>introduced</a:t>
            </a:r>
            <a:r>
              <a:rPr sz="1500" spc="500" dirty="0">
                <a:latin typeface="Times New Roman"/>
                <a:cs typeface="Times New Roman"/>
              </a:rPr>
              <a:t> </a:t>
            </a:r>
            <a:r>
              <a:rPr sz="1500" dirty="0">
                <a:latin typeface="Calibri"/>
                <a:cs typeface="Calibri"/>
              </a:rPr>
              <a:t>the</a:t>
            </a:r>
            <a:r>
              <a:rPr sz="1500" spc="-45" dirty="0">
                <a:latin typeface="Times New Roman"/>
                <a:cs typeface="Times New Roman"/>
              </a:rPr>
              <a:t> </a:t>
            </a:r>
            <a:r>
              <a:rPr sz="1500" spc="-10" dirty="0">
                <a:latin typeface="Calibri"/>
                <a:cs typeface="Calibri"/>
              </a:rPr>
              <a:t>following</a:t>
            </a:r>
            <a:r>
              <a:rPr sz="1500" spc="-40" dirty="0">
                <a:latin typeface="Times New Roman"/>
                <a:cs typeface="Times New Roman"/>
              </a:rPr>
              <a:t> </a:t>
            </a:r>
            <a:r>
              <a:rPr sz="1500" dirty="0">
                <a:latin typeface="Calibri"/>
                <a:cs typeface="Calibri"/>
              </a:rPr>
              <a:t>two</a:t>
            </a:r>
            <a:r>
              <a:rPr sz="1500" spc="-35" dirty="0">
                <a:latin typeface="Times New Roman"/>
                <a:cs typeface="Times New Roman"/>
              </a:rPr>
              <a:t> </a:t>
            </a:r>
            <a:r>
              <a:rPr sz="1500" spc="-10" dirty="0">
                <a:latin typeface="Calibri"/>
                <a:cs typeface="Calibri"/>
              </a:rPr>
              <a:t>additional</a:t>
            </a:r>
            <a:r>
              <a:rPr sz="1500" spc="-75" dirty="0">
                <a:latin typeface="Times New Roman"/>
                <a:cs typeface="Times New Roman"/>
              </a:rPr>
              <a:t> </a:t>
            </a:r>
            <a:r>
              <a:rPr sz="1500" spc="-10" dirty="0">
                <a:latin typeface="Calibri"/>
                <a:cs typeface="Calibri"/>
              </a:rPr>
              <a:t>reporting</a:t>
            </a:r>
            <a:r>
              <a:rPr sz="1500" spc="-45" dirty="0">
                <a:latin typeface="Times New Roman"/>
                <a:cs typeface="Times New Roman"/>
              </a:rPr>
              <a:t> </a:t>
            </a:r>
            <a:r>
              <a:rPr sz="1500" spc="-10" dirty="0">
                <a:latin typeface="Calibri"/>
                <a:cs typeface="Calibri"/>
              </a:rPr>
              <a:t>requirements:</a:t>
            </a:r>
            <a:r>
              <a:rPr sz="1500" spc="-45" dirty="0">
                <a:latin typeface="Times New Roman"/>
                <a:cs typeface="Times New Roman"/>
              </a:rPr>
              <a:t> </a:t>
            </a:r>
            <a:r>
              <a:rPr sz="1500" dirty="0">
                <a:latin typeface="Calibri"/>
                <a:cs typeface="Calibri"/>
              </a:rPr>
              <a:t>a)</a:t>
            </a:r>
            <a:r>
              <a:rPr sz="1500" spc="-45" dirty="0">
                <a:latin typeface="Times New Roman"/>
                <a:cs typeface="Times New Roman"/>
              </a:rPr>
              <a:t> </a:t>
            </a:r>
            <a:r>
              <a:rPr sz="1500" dirty="0">
                <a:latin typeface="Calibri"/>
                <a:cs typeface="Calibri"/>
              </a:rPr>
              <a:t>Amount</a:t>
            </a:r>
            <a:r>
              <a:rPr sz="1500" spc="-50" dirty="0">
                <a:latin typeface="Times New Roman"/>
                <a:cs typeface="Times New Roman"/>
              </a:rPr>
              <a:t> </a:t>
            </a:r>
            <a:r>
              <a:rPr sz="1500" spc="-25" dirty="0">
                <a:latin typeface="Calibri"/>
                <a:cs typeface="Calibri"/>
              </a:rPr>
              <a:t>of</a:t>
            </a:r>
            <a:r>
              <a:rPr sz="1500" spc="-25" dirty="0">
                <a:latin typeface="Times New Roman"/>
                <a:cs typeface="Times New Roman"/>
              </a:rPr>
              <a:t> </a:t>
            </a:r>
            <a:r>
              <a:rPr sz="1500" spc="-10" dirty="0">
                <a:latin typeface="Calibri"/>
                <a:cs typeface="Calibri"/>
              </a:rPr>
              <a:t>interest</a:t>
            </a:r>
            <a:r>
              <a:rPr sz="1500" spc="-60" dirty="0">
                <a:latin typeface="Times New Roman"/>
                <a:cs typeface="Times New Roman"/>
              </a:rPr>
              <a:t> </a:t>
            </a:r>
            <a:r>
              <a:rPr sz="1500" dirty="0">
                <a:latin typeface="Calibri"/>
                <a:cs typeface="Calibri"/>
              </a:rPr>
              <a:t>due</a:t>
            </a:r>
            <a:r>
              <a:rPr sz="1500" spc="-55" dirty="0">
                <a:latin typeface="Times New Roman"/>
                <a:cs typeface="Times New Roman"/>
              </a:rPr>
              <a:t> </a:t>
            </a:r>
            <a:r>
              <a:rPr sz="1500" dirty="0">
                <a:latin typeface="Calibri"/>
                <a:cs typeface="Calibri"/>
              </a:rPr>
              <a:t>or</a:t>
            </a:r>
            <a:r>
              <a:rPr sz="1500" spc="-45" dirty="0">
                <a:latin typeface="Times New Roman"/>
                <a:cs typeface="Times New Roman"/>
              </a:rPr>
              <a:t> </a:t>
            </a:r>
            <a:r>
              <a:rPr sz="1500" spc="-10" dirty="0">
                <a:latin typeface="Calibri"/>
                <a:cs typeface="Calibri"/>
              </a:rPr>
              <a:t>received</a:t>
            </a:r>
            <a:r>
              <a:rPr sz="1500" spc="-40" dirty="0">
                <a:latin typeface="Times New Roman"/>
                <a:cs typeface="Times New Roman"/>
              </a:rPr>
              <a:t> </a:t>
            </a:r>
            <a:r>
              <a:rPr sz="1500" dirty="0">
                <a:latin typeface="Calibri"/>
                <a:cs typeface="Calibri"/>
              </a:rPr>
              <a:t>from</a:t>
            </a:r>
            <a:r>
              <a:rPr sz="1500" spc="-50" dirty="0">
                <a:latin typeface="Times New Roman"/>
                <a:cs typeface="Times New Roman"/>
              </a:rPr>
              <a:t> </a:t>
            </a:r>
            <a:r>
              <a:rPr sz="1500" dirty="0">
                <a:latin typeface="Calibri"/>
                <a:cs typeface="Calibri"/>
              </a:rPr>
              <a:t>the</a:t>
            </a:r>
            <a:r>
              <a:rPr sz="1500" spc="-50" dirty="0">
                <a:latin typeface="Times New Roman"/>
                <a:cs typeface="Times New Roman"/>
              </a:rPr>
              <a:t> </a:t>
            </a:r>
            <a:r>
              <a:rPr sz="1500" spc="-10" dirty="0">
                <a:latin typeface="Calibri"/>
                <a:cs typeface="Calibri"/>
              </a:rPr>
              <a:t>partnership</a:t>
            </a:r>
            <a:r>
              <a:rPr sz="1500" spc="-70" dirty="0">
                <a:latin typeface="Times New Roman"/>
                <a:cs typeface="Times New Roman"/>
              </a:rPr>
              <a:t> </a:t>
            </a:r>
            <a:r>
              <a:rPr sz="1500" dirty="0">
                <a:latin typeface="Calibri"/>
                <a:cs typeface="Calibri"/>
              </a:rPr>
              <a:t>firm</a:t>
            </a:r>
            <a:r>
              <a:rPr sz="1500" spc="-40" dirty="0">
                <a:latin typeface="Times New Roman"/>
                <a:cs typeface="Times New Roman"/>
              </a:rPr>
              <a:t> </a:t>
            </a:r>
            <a:r>
              <a:rPr sz="1500" dirty="0">
                <a:latin typeface="Calibri"/>
                <a:cs typeface="Calibri"/>
              </a:rPr>
              <a:t>b)</a:t>
            </a:r>
            <a:r>
              <a:rPr sz="1500" spc="-60" dirty="0">
                <a:latin typeface="Times New Roman"/>
                <a:cs typeface="Times New Roman"/>
              </a:rPr>
              <a:t> </a:t>
            </a:r>
            <a:r>
              <a:rPr sz="1500" dirty="0">
                <a:latin typeface="Calibri"/>
                <a:cs typeface="Calibri"/>
              </a:rPr>
              <a:t>Amount</a:t>
            </a:r>
            <a:r>
              <a:rPr sz="1500" spc="-70" dirty="0">
                <a:latin typeface="Times New Roman"/>
                <a:cs typeface="Times New Roman"/>
              </a:rPr>
              <a:t> </a:t>
            </a:r>
            <a:r>
              <a:rPr sz="1500" spc="-25" dirty="0">
                <a:latin typeface="Calibri"/>
                <a:cs typeface="Calibri"/>
              </a:rPr>
              <a:t>of</a:t>
            </a:r>
            <a:r>
              <a:rPr sz="1500" spc="-25" dirty="0">
                <a:latin typeface="Times New Roman"/>
                <a:cs typeface="Times New Roman"/>
              </a:rPr>
              <a:t> </a:t>
            </a:r>
            <a:r>
              <a:rPr sz="1500" spc="-10" dirty="0">
                <a:latin typeface="Calibri"/>
                <a:cs typeface="Calibri"/>
              </a:rPr>
              <a:t>remuneration</a:t>
            </a:r>
            <a:r>
              <a:rPr sz="1500" spc="-60" dirty="0">
                <a:latin typeface="Times New Roman"/>
                <a:cs typeface="Times New Roman"/>
              </a:rPr>
              <a:t> </a:t>
            </a:r>
            <a:r>
              <a:rPr sz="1500" dirty="0">
                <a:latin typeface="Calibri"/>
                <a:cs typeface="Calibri"/>
              </a:rPr>
              <a:t>due</a:t>
            </a:r>
            <a:r>
              <a:rPr sz="1500" spc="-55" dirty="0">
                <a:latin typeface="Times New Roman"/>
                <a:cs typeface="Times New Roman"/>
              </a:rPr>
              <a:t> </a:t>
            </a:r>
            <a:r>
              <a:rPr sz="1500" dirty="0">
                <a:latin typeface="Calibri"/>
                <a:cs typeface="Calibri"/>
              </a:rPr>
              <a:t>or</a:t>
            </a:r>
            <a:r>
              <a:rPr sz="1500" spc="-55" dirty="0">
                <a:latin typeface="Times New Roman"/>
                <a:cs typeface="Times New Roman"/>
              </a:rPr>
              <a:t> </a:t>
            </a:r>
            <a:r>
              <a:rPr sz="1500" spc="-10" dirty="0">
                <a:latin typeface="Calibri"/>
                <a:cs typeface="Calibri"/>
              </a:rPr>
              <a:t>received</a:t>
            </a:r>
            <a:r>
              <a:rPr sz="1500" spc="-30" dirty="0">
                <a:latin typeface="Times New Roman"/>
                <a:cs typeface="Times New Roman"/>
              </a:rPr>
              <a:t> </a:t>
            </a:r>
            <a:r>
              <a:rPr sz="1500" dirty="0">
                <a:latin typeface="Calibri"/>
                <a:cs typeface="Calibri"/>
              </a:rPr>
              <a:t>from</a:t>
            </a:r>
            <a:r>
              <a:rPr sz="1500" spc="-45" dirty="0">
                <a:latin typeface="Times New Roman"/>
                <a:cs typeface="Times New Roman"/>
              </a:rPr>
              <a:t> </a:t>
            </a:r>
            <a:r>
              <a:rPr sz="1500" dirty="0">
                <a:latin typeface="Calibri"/>
                <a:cs typeface="Calibri"/>
              </a:rPr>
              <a:t>the</a:t>
            </a:r>
            <a:r>
              <a:rPr sz="1500" spc="-55" dirty="0">
                <a:latin typeface="Times New Roman"/>
                <a:cs typeface="Times New Roman"/>
              </a:rPr>
              <a:t> </a:t>
            </a:r>
            <a:r>
              <a:rPr sz="1500" spc="-10" dirty="0">
                <a:latin typeface="Calibri"/>
                <a:cs typeface="Calibri"/>
              </a:rPr>
              <a:t>partnership</a:t>
            </a:r>
            <a:r>
              <a:rPr sz="1500" spc="-65" dirty="0">
                <a:latin typeface="Times New Roman"/>
                <a:cs typeface="Times New Roman"/>
              </a:rPr>
              <a:t> </a:t>
            </a:r>
            <a:r>
              <a:rPr sz="1500" spc="-20" dirty="0">
                <a:latin typeface="Calibri"/>
                <a:cs typeface="Calibri"/>
              </a:rPr>
              <a:t>firm</a:t>
            </a:r>
            <a:endParaRPr sz="1500">
              <a:latin typeface="Calibri"/>
              <a:cs typeface="Calibri"/>
            </a:endParaRPr>
          </a:p>
        </p:txBody>
      </p:sp>
      <p:sp>
        <p:nvSpPr>
          <p:cNvPr id="24" name="object 24"/>
          <p:cNvSpPr txBox="1"/>
          <p:nvPr/>
        </p:nvSpPr>
        <p:spPr>
          <a:xfrm>
            <a:off x="197816" y="4255085"/>
            <a:ext cx="3220720" cy="941069"/>
          </a:xfrm>
          <a:prstGeom prst="rect">
            <a:avLst/>
          </a:prstGeom>
        </p:spPr>
        <p:txBody>
          <a:bodyPr vert="horz" wrap="square" lIns="0" tIns="12700" rIns="0" bIns="0" rtlCol="0">
            <a:spAutoFit/>
          </a:bodyPr>
          <a:lstStyle/>
          <a:p>
            <a:pPr marL="38100" marR="30480" indent="42545">
              <a:lnSpc>
                <a:spcPct val="100000"/>
              </a:lnSpc>
              <a:spcBef>
                <a:spcPts val="100"/>
              </a:spcBef>
            </a:pPr>
            <a:r>
              <a:rPr sz="1500" b="1" spc="-10" dirty="0">
                <a:latin typeface="Calibri"/>
                <a:cs typeface="Calibri"/>
              </a:rPr>
              <a:t>Changes</a:t>
            </a:r>
            <a:r>
              <a:rPr sz="1500" spc="-75" dirty="0">
                <a:latin typeface="Times New Roman"/>
                <a:cs typeface="Times New Roman"/>
              </a:rPr>
              <a:t> </a:t>
            </a:r>
            <a:r>
              <a:rPr sz="1500" b="1" dirty="0">
                <a:latin typeface="Calibri"/>
                <a:cs typeface="Calibri"/>
              </a:rPr>
              <a:t>made</a:t>
            </a:r>
            <a:r>
              <a:rPr sz="1500" spc="-65" dirty="0">
                <a:latin typeface="Times New Roman"/>
                <a:cs typeface="Times New Roman"/>
              </a:rPr>
              <a:t> </a:t>
            </a:r>
            <a:r>
              <a:rPr sz="1500" b="1" dirty="0">
                <a:latin typeface="Calibri"/>
                <a:cs typeface="Calibri"/>
              </a:rPr>
              <a:t>to</a:t>
            </a:r>
            <a:r>
              <a:rPr sz="1500" spc="-50" dirty="0">
                <a:latin typeface="Times New Roman"/>
                <a:cs typeface="Times New Roman"/>
              </a:rPr>
              <a:t> </a:t>
            </a:r>
            <a:r>
              <a:rPr sz="1500" b="1" spc="-10" dirty="0">
                <a:latin typeface="Calibri"/>
                <a:cs typeface="Calibri"/>
              </a:rPr>
              <a:t>incorporate</a:t>
            </a:r>
            <a:r>
              <a:rPr sz="1500" spc="-25" dirty="0">
                <a:latin typeface="Times New Roman"/>
                <a:cs typeface="Times New Roman"/>
              </a:rPr>
              <a:t> </a:t>
            </a:r>
            <a:r>
              <a:rPr sz="1500" b="1" dirty="0">
                <a:latin typeface="Calibri"/>
                <a:cs typeface="Calibri"/>
              </a:rPr>
              <a:t>the</a:t>
            </a:r>
            <a:r>
              <a:rPr sz="1500" spc="-60" dirty="0">
                <a:latin typeface="Times New Roman"/>
                <a:cs typeface="Times New Roman"/>
              </a:rPr>
              <a:t> </a:t>
            </a:r>
            <a:r>
              <a:rPr sz="1500" b="1" spc="-25" dirty="0">
                <a:latin typeface="Calibri"/>
                <a:cs typeface="Calibri"/>
              </a:rPr>
              <a:t>due</a:t>
            </a:r>
            <a:r>
              <a:rPr sz="1500" spc="-25" dirty="0">
                <a:latin typeface="Times New Roman"/>
                <a:cs typeface="Times New Roman"/>
              </a:rPr>
              <a:t> </a:t>
            </a:r>
            <a:r>
              <a:rPr sz="1500" b="1" dirty="0">
                <a:latin typeface="Calibri"/>
                <a:cs typeface="Calibri"/>
              </a:rPr>
              <a:t>date,</a:t>
            </a:r>
            <a:r>
              <a:rPr sz="1500" spc="-70" dirty="0">
                <a:latin typeface="Times New Roman"/>
                <a:cs typeface="Times New Roman"/>
              </a:rPr>
              <a:t> </a:t>
            </a:r>
            <a:r>
              <a:rPr sz="1500" b="1" spc="-10" dirty="0">
                <a:latin typeface="Calibri"/>
                <a:cs typeface="Calibri"/>
              </a:rPr>
              <a:t>extended</a:t>
            </a:r>
            <a:r>
              <a:rPr sz="1500" spc="-80" dirty="0">
                <a:latin typeface="Times New Roman"/>
                <a:cs typeface="Times New Roman"/>
              </a:rPr>
              <a:t> </a:t>
            </a:r>
            <a:r>
              <a:rPr sz="1500" b="1" dirty="0">
                <a:latin typeface="Calibri"/>
                <a:cs typeface="Calibri"/>
              </a:rPr>
              <a:t>to</a:t>
            </a:r>
            <a:r>
              <a:rPr sz="1500" spc="-45" dirty="0">
                <a:latin typeface="Times New Roman"/>
                <a:cs typeface="Times New Roman"/>
              </a:rPr>
              <a:t> </a:t>
            </a:r>
            <a:r>
              <a:rPr sz="1500" b="1" dirty="0">
                <a:latin typeface="Calibri"/>
                <a:cs typeface="Calibri"/>
              </a:rPr>
              <a:t>31</a:t>
            </a:r>
            <a:r>
              <a:rPr sz="1500" spc="-60" dirty="0">
                <a:latin typeface="Times New Roman"/>
                <a:cs typeface="Times New Roman"/>
              </a:rPr>
              <a:t> </a:t>
            </a:r>
            <a:r>
              <a:rPr sz="1500" b="1" baseline="25000" dirty="0">
                <a:latin typeface="Calibri"/>
                <a:cs typeface="Calibri"/>
              </a:rPr>
              <a:t>st</a:t>
            </a:r>
            <a:r>
              <a:rPr sz="1500" spc="-60" baseline="25000" dirty="0">
                <a:latin typeface="Times New Roman"/>
                <a:cs typeface="Times New Roman"/>
              </a:rPr>
              <a:t> </a:t>
            </a:r>
            <a:r>
              <a:rPr sz="1500" b="1" dirty="0">
                <a:latin typeface="Calibri"/>
                <a:cs typeface="Calibri"/>
              </a:rPr>
              <a:t>August</a:t>
            </a:r>
            <a:r>
              <a:rPr sz="1500" spc="-60" dirty="0">
                <a:latin typeface="Times New Roman"/>
                <a:cs typeface="Times New Roman"/>
              </a:rPr>
              <a:t> </a:t>
            </a:r>
            <a:r>
              <a:rPr sz="1500" b="1" dirty="0">
                <a:latin typeface="Calibri"/>
                <a:cs typeface="Calibri"/>
              </a:rPr>
              <a:t>by</a:t>
            </a:r>
            <a:r>
              <a:rPr sz="1500" spc="-60" dirty="0">
                <a:latin typeface="Times New Roman"/>
                <a:cs typeface="Times New Roman"/>
              </a:rPr>
              <a:t> </a:t>
            </a:r>
            <a:r>
              <a:rPr sz="1500" b="1" spc="-25" dirty="0">
                <a:latin typeface="Calibri"/>
                <a:cs typeface="Calibri"/>
              </a:rPr>
              <a:t>the</a:t>
            </a:r>
            <a:r>
              <a:rPr sz="1500" spc="-25" dirty="0">
                <a:latin typeface="Times New Roman"/>
                <a:cs typeface="Times New Roman"/>
              </a:rPr>
              <a:t> </a:t>
            </a:r>
            <a:r>
              <a:rPr sz="1500" b="1" spc="-10" dirty="0">
                <a:latin typeface="Calibri"/>
                <a:cs typeface="Calibri"/>
              </a:rPr>
              <a:t>Finance</a:t>
            </a:r>
            <a:r>
              <a:rPr sz="1500" spc="-85" dirty="0">
                <a:latin typeface="Times New Roman"/>
                <a:cs typeface="Times New Roman"/>
              </a:rPr>
              <a:t> </a:t>
            </a:r>
            <a:r>
              <a:rPr sz="1500" b="1" dirty="0">
                <a:latin typeface="Calibri"/>
                <a:cs typeface="Calibri"/>
              </a:rPr>
              <a:t>Act</a:t>
            </a:r>
            <a:r>
              <a:rPr sz="1500" spc="-50" dirty="0">
                <a:latin typeface="Times New Roman"/>
                <a:cs typeface="Times New Roman"/>
              </a:rPr>
              <a:t> </a:t>
            </a:r>
            <a:r>
              <a:rPr sz="1500" b="1" dirty="0">
                <a:latin typeface="Calibri"/>
                <a:cs typeface="Calibri"/>
              </a:rPr>
              <a:t>2026,</a:t>
            </a:r>
            <a:r>
              <a:rPr sz="1500" spc="-25" dirty="0">
                <a:latin typeface="Times New Roman"/>
                <a:cs typeface="Times New Roman"/>
              </a:rPr>
              <a:t> </a:t>
            </a:r>
            <a:r>
              <a:rPr sz="1500" b="1" dirty="0">
                <a:latin typeface="Calibri"/>
                <a:cs typeface="Calibri"/>
              </a:rPr>
              <a:t>for</a:t>
            </a:r>
            <a:r>
              <a:rPr sz="1500" spc="-60" dirty="0">
                <a:latin typeface="Times New Roman"/>
                <a:cs typeface="Times New Roman"/>
              </a:rPr>
              <a:t> </a:t>
            </a:r>
            <a:r>
              <a:rPr sz="1500" b="1" dirty="0">
                <a:latin typeface="Calibri"/>
                <a:cs typeface="Calibri"/>
              </a:rPr>
              <a:t>filing</a:t>
            </a:r>
            <a:r>
              <a:rPr sz="1500" spc="-90" dirty="0">
                <a:latin typeface="Times New Roman"/>
                <a:cs typeface="Times New Roman"/>
              </a:rPr>
              <a:t> </a:t>
            </a:r>
            <a:r>
              <a:rPr sz="1500" b="1" dirty="0">
                <a:latin typeface="Calibri"/>
                <a:cs typeface="Calibri"/>
              </a:rPr>
              <a:t>the</a:t>
            </a:r>
            <a:r>
              <a:rPr sz="1500" spc="-60" dirty="0">
                <a:latin typeface="Times New Roman"/>
                <a:cs typeface="Times New Roman"/>
              </a:rPr>
              <a:t> </a:t>
            </a:r>
            <a:r>
              <a:rPr sz="1500" b="1" spc="-10" dirty="0">
                <a:latin typeface="Calibri"/>
                <a:cs typeface="Calibri"/>
              </a:rPr>
              <a:t>return</a:t>
            </a:r>
            <a:r>
              <a:rPr sz="1500" spc="-45" dirty="0">
                <a:latin typeface="Times New Roman"/>
                <a:cs typeface="Times New Roman"/>
              </a:rPr>
              <a:t> </a:t>
            </a:r>
            <a:r>
              <a:rPr sz="1500" b="1" spc="-25" dirty="0">
                <a:latin typeface="Calibri"/>
                <a:cs typeface="Calibri"/>
              </a:rPr>
              <a:t>of</a:t>
            </a:r>
            <a:r>
              <a:rPr sz="1500" spc="-25" dirty="0">
                <a:latin typeface="Times New Roman"/>
                <a:cs typeface="Times New Roman"/>
              </a:rPr>
              <a:t> </a:t>
            </a:r>
            <a:r>
              <a:rPr sz="1500" b="1" spc="-10" dirty="0">
                <a:latin typeface="Calibri"/>
                <a:cs typeface="Calibri"/>
              </a:rPr>
              <a:t>income</a:t>
            </a:r>
            <a:endParaRPr sz="1500">
              <a:latin typeface="Calibri"/>
              <a:cs typeface="Calibri"/>
            </a:endParaRPr>
          </a:p>
        </p:txBody>
      </p:sp>
      <p:sp>
        <p:nvSpPr>
          <p:cNvPr id="25" name="object 25"/>
          <p:cNvSpPr txBox="1"/>
          <p:nvPr/>
        </p:nvSpPr>
        <p:spPr>
          <a:xfrm>
            <a:off x="3715637" y="4255085"/>
            <a:ext cx="5141595" cy="2084070"/>
          </a:xfrm>
          <a:prstGeom prst="rect">
            <a:avLst/>
          </a:prstGeom>
        </p:spPr>
        <p:txBody>
          <a:bodyPr vert="horz" wrap="square" lIns="0" tIns="12700" rIns="0" bIns="0" rtlCol="0">
            <a:spAutoFit/>
          </a:bodyPr>
          <a:lstStyle/>
          <a:p>
            <a:pPr marL="12700" marR="5080">
              <a:lnSpc>
                <a:spcPct val="100000"/>
              </a:lnSpc>
              <a:spcBef>
                <a:spcPts val="100"/>
              </a:spcBef>
            </a:pPr>
            <a:r>
              <a:rPr sz="1500" dirty="0">
                <a:latin typeface="Calibri"/>
                <a:cs typeface="Calibri"/>
              </a:rPr>
              <a:t>The</a:t>
            </a:r>
            <a:r>
              <a:rPr sz="1500" spc="-65" dirty="0">
                <a:latin typeface="Times New Roman"/>
                <a:cs typeface="Times New Roman"/>
              </a:rPr>
              <a:t> </a:t>
            </a:r>
            <a:r>
              <a:rPr sz="1500" dirty="0">
                <a:latin typeface="Calibri"/>
                <a:cs typeface="Calibri"/>
              </a:rPr>
              <a:t>Finance</a:t>
            </a:r>
            <a:r>
              <a:rPr sz="1500" spc="-60" dirty="0">
                <a:latin typeface="Times New Roman"/>
                <a:cs typeface="Times New Roman"/>
              </a:rPr>
              <a:t> </a:t>
            </a:r>
            <a:r>
              <a:rPr sz="1500" dirty="0">
                <a:latin typeface="Calibri"/>
                <a:cs typeface="Calibri"/>
              </a:rPr>
              <a:t>Act,</a:t>
            </a:r>
            <a:r>
              <a:rPr sz="1500" spc="-50" dirty="0">
                <a:latin typeface="Times New Roman"/>
                <a:cs typeface="Times New Roman"/>
              </a:rPr>
              <a:t> </a:t>
            </a:r>
            <a:r>
              <a:rPr sz="1500" spc="-10" dirty="0">
                <a:latin typeface="Calibri"/>
                <a:cs typeface="Calibri"/>
              </a:rPr>
              <a:t>2026,</a:t>
            </a:r>
            <a:r>
              <a:rPr sz="1500" spc="-30" dirty="0">
                <a:latin typeface="Times New Roman"/>
                <a:cs typeface="Times New Roman"/>
              </a:rPr>
              <a:t> </a:t>
            </a:r>
            <a:r>
              <a:rPr sz="1500" dirty="0">
                <a:latin typeface="Calibri"/>
                <a:cs typeface="Calibri"/>
              </a:rPr>
              <a:t>has</a:t>
            </a:r>
            <a:r>
              <a:rPr sz="1500" spc="-65" dirty="0">
                <a:latin typeface="Times New Roman"/>
                <a:cs typeface="Times New Roman"/>
              </a:rPr>
              <a:t> </a:t>
            </a:r>
            <a:r>
              <a:rPr sz="1500" dirty="0">
                <a:latin typeface="Calibri"/>
                <a:cs typeface="Calibri"/>
              </a:rPr>
              <a:t>amended</a:t>
            </a:r>
            <a:r>
              <a:rPr sz="1500" spc="-55" dirty="0">
                <a:latin typeface="Times New Roman"/>
                <a:cs typeface="Times New Roman"/>
              </a:rPr>
              <a:t> </a:t>
            </a:r>
            <a:r>
              <a:rPr sz="1500" dirty="0">
                <a:latin typeface="Calibri"/>
                <a:cs typeface="Calibri"/>
              </a:rPr>
              <a:t>the</a:t>
            </a:r>
            <a:r>
              <a:rPr sz="1500" spc="-65" dirty="0">
                <a:latin typeface="Times New Roman"/>
                <a:cs typeface="Times New Roman"/>
              </a:rPr>
              <a:t> </a:t>
            </a:r>
            <a:r>
              <a:rPr sz="1500" spc="-50" dirty="0">
                <a:latin typeface="Calibri"/>
                <a:cs typeface="Calibri"/>
              </a:rPr>
              <a:t>ITA</a:t>
            </a:r>
            <a:r>
              <a:rPr sz="1500" spc="-60" dirty="0">
                <a:latin typeface="Times New Roman"/>
                <a:cs typeface="Times New Roman"/>
              </a:rPr>
              <a:t> </a:t>
            </a:r>
            <a:r>
              <a:rPr sz="1500" dirty="0">
                <a:latin typeface="Calibri"/>
                <a:cs typeface="Calibri"/>
              </a:rPr>
              <a:t>1961</a:t>
            </a:r>
            <a:r>
              <a:rPr sz="1500" spc="-25" dirty="0">
                <a:latin typeface="Times New Roman"/>
                <a:cs typeface="Times New Roman"/>
              </a:rPr>
              <a:t> </a:t>
            </a:r>
            <a:r>
              <a:rPr sz="1500" dirty="0">
                <a:latin typeface="Calibri"/>
                <a:cs typeface="Calibri"/>
              </a:rPr>
              <a:t>and</a:t>
            </a:r>
            <a:r>
              <a:rPr sz="1500" spc="-70" dirty="0">
                <a:latin typeface="Times New Roman"/>
                <a:cs typeface="Times New Roman"/>
              </a:rPr>
              <a:t> </a:t>
            </a:r>
            <a:r>
              <a:rPr sz="1500" dirty="0">
                <a:latin typeface="Calibri"/>
                <a:cs typeface="Calibri"/>
              </a:rPr>
              <a:t>ITR</a:t>
            </a:r>
            <a:r>
              <a:rPr sz="1500" spc="-70" dirty="0">
                <a:latin typeface="Times New Roman"/>
                <a:cs typeface="Times New Roman"/>
              </a:rPr>
              <a:t> </a:t>
            </a:r>
            <a:r>
              <a:rPr sz="1500" spc="-20" dirty="0">
                <a:latin typeface="Calibri"/>
                <a:cs typeface="Calibri"/>
              </a:rPr>
              <a:t>2025</a:t>
            </a:r>
            <a:r>
              <a:rPr sz="1500" spc="-20" dirty="0">
                <a:latin typeface="Times New Roman"/>
                <a:cs typeface="Times New Roman"/>
              </a:rPr>
              <a:t> </a:t>
            </a:r>
            <a:r>
              <a:rPr sz="1500" dirty="0">
                <a:latin typeface="Calibri"/>
                <a:cs typeface="Calibri"/>
              </a:rPr>
              <a:t>with</a:t>
            </a:r>
            <a:r>
              <a:rPr sz="1500" spc="-60" dirty="0">
                <a:latin typeface="Times New Roman"/>
                <a:cs typeface="Times New Roman"/>
              </a:rPr>
              <a:t> </a:t>
            </a:r>
            <a:r>
              <a:rPr sz="1500" spc="-10" dirty="0">
                <a:latin typeface="Calibri"/>
                <a:cs typeface="Calibri"/>
              </a:rPr>
              <a:t>respect</a:t>
            </a:r>
            <a:r>
              <a:rPr sz="1500" spc="-50" dirty="0">
                <a:latin typeface="Times New Roman"/>
                <a:cs typeface="Times New Roman"/>
              </a:rPr>
              <a:t> </a:t>
            </a:r>
            <a:r>
              <a:rPr sz="1500" dirty="0">
                <a:latin typeface="Calibri"/>
                <a:cs typeface="Calibri"/>
              </a:rPr>
              <a:t>to</a:t>
            </a:r>
            <a:r>
              <a:rPr sz="1500" spc="-75" dirty="0">
                <a:latin typeface="Times New Roman"/>
                <a:cs typeface="Times New Roman"/>
              </a:rPr>
              <a:t> </a:t>
            </a:r>
            <a:r>
              <a:rPr sz="1500" dirty="0">
                <a:latin typeface="Calibri"/>
                <a:cs typeface="Calibri"/>
              </a:rPr>
              <a:t>the</a:t>
            </a:r>
            <a:r>
              <a:rPr sz="1500" spc="-65" dirty="0">
                <a:latin typeface="Times New Roman"/>
                <a:cs typeface="Times New Roman"/>
              </a:rPr>
              <a:t> </a:t>
            </a:r>
            <a:r>
              <a:rPr sz="1500" dirty="0">
                <a:latin typeface="Calibri"/>
                <a:cs typeface="Calibri"/>
              </a:rPr>
              <a:t>due</a:t>
            </a:r>
            <a:r>
              <a:rPr sz="1500" spc="-65" dirty="0">
                <a:latin typeface="Times New Roman"/>
                <a:cs typeface="Times New Roman"/>
              </a:rPr>
              <a:t> </a:t>
            </a:r>
            <a:r>
              <a:rPr sz="1500" dirty="0">
                <a:latin typeface="Calibri"/>
                <a:cs typeface="Calibri"/>
              </a:rPr>
              <a:t>date</a:t>
            </a:r>
            <a:r>
              <a:rPr sz="1500" spc="-80" dirty="0">
                <a:latin typeface="Times New Roman"/>
                <a:cs typeface="Times New Roman"/>
              </a:rPr>
              <a:t> </a:t>
            </a:r>
            <a:r>
              <a:rPr sz="1500" dirty="0">
                <a:latin typeface="Calibri"/>
                <a:cs typeface="Calibri"/>
              </a:rPr>
              <a:t>for</a:t>
            </a:r>
            <a:r>
              <a:rPr sz="1500" spc="-55" dirty="0">
                <a:latin typeface="Times New Roman"/>
                <a:cs typeface="Times New Roman"/>
              </a:rPr>
              <a:t> </a:t>
            </a:r>
            <a:r>
              <a:rPr sz="1500" dirty="0">
                <a:latin typeface="Calibri"/>
                <a:cs typeface="Calibri"/>
              </a:rPr>
              <a:t>filing</a:t>
            </a:r>
            <a:r>
              <a:rPr sz="1500" spc="-60" dirty="0">
                <a:latin typeface="Times New Roman"/>
                <a:cs typeface="Times New Roman"/>
              </a:rPr>
              <a:t> </a:t>
            </a:r>
            <a:r>
              <a:rPr sz="1500" dirty="0">
                <a:latin typeface="Calibri"/>
                <a:cs typeface="Calibri"/>
              </a:rPr>
              <a:t>the</a:t>
            </a:r>
            <a:r>
              <a:rPr sz="1500" spc="-70" dirty="0">
                <a:latin typeface="Times New Roman"/>
                <a:cs typeface="Times New Roman"/>
              </a:rPr>
              <a:t> </a:t>
            </a:r>
            <a:r>
              <a:rPr sz="1500" spc="-10" dirty="0">
                <a:latin typeface="Calibri"/>
                <a:cs typeface="Calibri"/>
              </a:rPr>
              <a:t>return</a:t>
            </a:r>
            <a:r>
              <a:rPr sz="1500" spc="-50" dirty="0">
                <a:latin typeface="Times New Roman"/>
                <a:cs typeface="Times New Roman"/>
              </a:rPr>
              <a:t> </a:t>
            </a:r>
            <a:r>
              <a:rPr sz="1500" dirty="0">
                <a:latin typeface="Calibri"/>
                <a:cs typeface="Calibri"/>
              </a:rPr>
              <a:t>of</a:t>
            </a:r>
            <a:r>
              <a:rPr sz="1500" spc="-65" dirty="0">
                <a:latin typeface="Times New Roman"/>
                <a:cs typeface="Times New Roman"/>
              </a:rPr>
              <a:t> </a:t>
            </a:r>
            <a:r>
              <a:rPr sz="1500" dirty="0">
                <a:latin typeface="Calibri"/>
                <a:cs typeface="Calibri"/>
              </a:rPr>
              <a:t>income</a:t>
            </a:r>
            <a:r>
              <a:rPr sz="1500" spc="-65" dirty="0">
                <a:latin typeface="Times New Roman"/>
                <a:cs typeface="Times New Roman"/>
              </a:rPr>
              <a:t> </a:t>
            </a:r>
            <a:r>
              <a:rPr sz="1500" spc="-25" dirty="0">
                <a:latin typeface="Calibri"/>
                <a:cs typeface="Calibri"/>
              </a:rPr>
              <a:t>for</a:t>
            </a:r>
            <a:r>
              <a:rPr sz="1500" spc="-25" dirty="0">
                <a:latin typeface="Times New Roman"/>
                <a:cs typeface="Times New Roman"/>
              </a:rPr>
              <a:t> </a:t>
            </a:r>
            <a:r>
              <a:rPr sz="1500" spc="-20" dirty="0">
                <a:latin typeface="Calibri"/>
                <a:cs typeface="Calibri"/>
              </a:rPr>
              <a:t>taxpayers</a:t>
            </a:r>
            <a:r>
              <a:rPr sz="1500" spc="-70" dirty="0">
                <a:latin typeface="Times New Roman"/>
                <a:cs typeface="Times New Roman"/>
              </a:rPr>
              <a:t> </a:t>
            </a:r>
            <a:r>
              <a:rPr sz="1500" spc="-10" dirty="0">
                <a:latin typeface="Calibri"/>
                <a:cs typeface="Calibri"/>
              </a:rPr>
              <a:t>engaged</a:t>
            </a:r>
            <a:r>
              <a:rPr sz="1500" spc="-65" dirty="0">
                <a:latin typeface="Times New Roman"/>
                <a:cs typeface="Times New Roman"/>
              </a:rPr>
              <a:t> </a:t>
            </a:r>
            <a:r>
              <a:rPr sz="1500" dirty="0">
                <a:latin typeface="Calibri"/>
                <a:cs typeface="Calibri"/>
              </a:rPr>
              <a:t>in</a:t>
            </a:r>
            <a:r>
              <a:rPr sz="1500" spc="-35" dirty="0">
                <a:latin typeface="Times New Roman"/>
                <a:cs typeface="Times New Roman"/>
              </a:rPr>
              <a:t> </a:t>
            </a:r>
            <a:r>
              <a:rPr sz="1500" dirty="0">
                <a:latin typeface="Calibri"/>
                <a:cs typeface="Calibri"/>
              </a:rPr>
              <a:t>business</a:t>
            </a:r>
            <a:r>
              <a:rPr sz="1500" spc="-45" dirty="0">
                <a:latin typeface="Times New Roman"/>
                <a:cs typeface="Times New Roman"/>
              </a:rPr>
              <a:t> </a:t>
            </a:r>
            <a:r>
              <a:rPr sz="1500" dirty="0">
                <a:latin typeface="Calibri"/>
                <a:cs typeface="Calibri"/>
              </a:rPr>
              <a:t>or</a:t>
            </a:r>
            <a:r>
              <a:rPr sz="1500" spc="-50" dirty="0">
                <a:latin typeface="Times New Roman"/>
                <a:cs typeface="Times New Roman"/>
              </a:rPr>
              <a:t> </a:t>
            </a:r>
            <a:r>
              <a:rPr sz="1500" spc="-10" dirty="0">
                <a:latin typeface="Calibri"/>
                <a:cs typeface="Calibri"/>
              </a:rPr>
              <a:t>profession</a:t>
            </a:r>
            <a:r>
              <a:rPr sz="1500" spc="-50" dirty="0">
                <a:latin typeface="Times New Roman"/>
                <a:cs typeface="Times New Roman"/>
              </a:rPr>
              <a:t> </a:t>
            </a:r>
            <a:r>
              <a:rPr sz="1500" dirty="0">
                <a:latin typeface="Calibri"/>
                <a:cs typeface="Calibri"/>
              </a:rPr>
              <a:t>whose</a:t>
            </a:r>
            <a:r>
              <a:rPr sz="1500" spc="-35" dirty="0">
                <a:latin typeface="Times New Roman"/>
                <a:cs typeface="Times New Roman"/>
              </a:rPr>
              <a:t> </a:t>
            </a:r>
            <a:r>
              <a:rPr sz="1500" spc="-10" dirty="0">
                <a:latin typeface="Calibri"/>
                <a:cs typeface="Calibri"/>
              </a:rPr>
              <a:t>accounts</a:t>
            </a:r>
            <a:r>
              <a:rPr sz="1500" spc="-65" dirty="0">
                <a:latin typeface="Times New Roman"/>
                <a:cs typeface="Times New Roman"/>
              </a:rPr>
              <a:t> </a:t>
            </a:r>
            <a:r>
              <a:rPr sz="1500" spc="-25" dirty="0">
                <a:latin typeface="Calibri"/>
                <a:cs typeface="Calibri"/>
              </a:rPr>
              <a:t>are</a:t>
            </a:r>
            <a:r>
              <a:rPr sz="1500" spc="-25" dirty="0">
                <a:latin typeface="Times New Roman"/>
                <a:cs typeface="Times New Roman"/>
              </a:rPr>
              <a:t> </a:t>
            </a:r>
            <a:r>
              <a:rPr sz="1500" dirty="0">
                <a:latin typeface="Calibri"/>
                <a:cs typeface="Calibri"/>
              </a:rPr>
              <a:t>not</a:t>
            </a:r>
            <a:r>
              <a:rPr sz="1500" spc="-70" dirty="0">
                <a:latin typeface="Times New Roman"/>
                <a:cs typeface="Times New Roman"/>
              </a:rPr>
              <a:t> </a:t>
            </a:r>
            <a:r>
              <a:rPr sz="1500" spc="-10" dirty="0">
                <a:latin typeface="Calibri"/>
                <a:cs typeface="Calibri"/>
              </a:rPr>
              <a:t>required</a:t>
            </a:r>
            <a:r>
              <a:rPr sz="1500" spc="-60" dirty="0">
                <a:latin typeface="Times New Roman"/>
                <a:cs typeface="Times New Roman"/>
              </a:rPr>
              <a:t> </a:t>
            </a:r>
            <a:r>
              <a:rPr sz="1500" dirty="0">
                <a:latin typeface="Calibri"/>
                <a:cs typeface="Calibri"/>
              </a:rPr>
              <a:t>to</a:t>
            </a:r>
            <a:r>
              <a:rPr sz="1500" spc="-55" dirty="0">
                <a:latin typeface="Times New Roman"/>
                <a:cs typeface="Times New Roman"/>
              </a:rPr>
              <a:t> </a:t>
            </a:r>
            <a:r>
              <a:rPr sz="1500" dirty="0">
                <a:latin typeface="Calibri"/>
                <a:cs typeface="Calibri"/>
              </a:rPr>
              <a:t>be</a:t>
            </a:r>
            <a:r>
              <a:rPr sz="1500" spc="-60" dirty="0">
                <a:latin typeface="Times New Roman"/>
                <a:cs typeface="Times New Roman"/>
              </a:rPr>
              <a:t> </a:t>
            </a:r>
            <a:r>
              <a:rPr sz="1500" spc="-10" dirty="0">
                <a:latin typeface="Calibri"/>
                <a:cs typeface="Calibri"/>
              </a:rPr>
              <a:t>audited,</a:t>
            </a:r>
            <a:r>
              <a:rPr sz="1500" spc="-80" dirty="0">
                <a:latin typeface="Times New Roman"/>
                <a:cs typeface="Times New Roman"/>
              </a:rPr>
              <a:t> </a:t>
            </a:r>
            <a:r>
              <a:rPr sz="1500" dirty="0">
                <a:latin typeface="Calibri"/>
                <a:cs typeface="Calibri"/>
              </a:rPr>
              <a:t>as</a:t>
            </a:r>
            <a:r>
              <a:rPr sz="1500" spc="-60" dirty="0">
                <a:latin typeface="Times New Roman"/>
                <a:cs typeface="Times New Roman"/>
              </a:rPr>
              <a:t> </a:t>
            </a:r>
            <a:r>
              <a:rPr sz="1500" dirty="0">
                <a:latin typeface="Calibri"/>
                <a:cs typeface="Calibri"/>
              </a:rPr>
              <a:t>well</a:t>
            </a:r>
            <a:r>
              <a:rPr sz="1500" spc="-40" dirty="0">
                <a:latin typeface="Times New Roman"/>
                <a:cs typeface="Times New Roman"/>
              </a:rPr>
              <a:t> </a:t>
            </a:r>
            <a:r>
              <a:rPr sz="1500" dirty="0">
                <a:latin typeface="Calibri"/>
                <a:cs typeface="Calibri"/>
              </a:rPr>
              <a:t>as</a:t>
            </a:r>
            <a:r>
              <a:rPr sz="1500" spc="-60" dirty="0">
                <a:latin typeface="Times New Roman"/>
                <a:cs typeface="Times New Roman"/>
              </a:rPr>
              <a:t> </a:t>
            </a:r>
            <a:r>
              <a:rPr sz="1500" dirty="0">
                <a:latin typeface="Calibri"/>
                <a:cs typeface="Calibri"/>
              </a:rPr>
              <a:t>for</a:t>
            </a:r>
            <a:r>
              <a:rPr sz="1500" spc="-55" dirty="0">
                <a:latin typeface="Times New Roman"/>
                <a:cs typeface="Times New Roman"/>
              </a:rPr>
              <a:t> </a:t>
            </a:r>
            <a:r>
              <a:rPr sz="1500" dirty="0">
                <a:latin typeface="Calibri"/>
                <a:cs typeface="Calibri"/>
              </a:rPr>
              <a:t>partners</a:t>
            </a:r>
            <a:r>
              <a:rPr sz="1500" spc="-65" dirty="0">
                <a:latin typeface="Times New Roman"/>
                <a:cs typeface="Times New Roman"/>
              </a:rPr>
              <a:t> </a:t>
            </a:r>
            <a:r>
              <a:rPr sz="1500" dirty="0">
                <a:latin typeface="Calibri"/>
                <a:cs typeface="Calibri"/>
              </a:rPr>
              <a:t>of</a:t>
            </a:r>
            <a:r>
              <a:rPr sz="1500" spc="-60" dirty="0">
                <a:latin typeface="Times New Roman"/>
                <a:cs typeface="Times New Roman"/>
              </a:rPr>
              <a:t> </a:t>
            </a:r>
            <a:r>
              <a:rPr sz="1500" spc="-10" dirty="0">
                <a:latin typeface="Calibri"/>
                <a:cs typeface="Calibri"/>
              </a:rPr>
              <a:t>non−audit</a:t>
            </a:r>
            <a:r>
              <a:rPr sz="1500" spc="-10" dirty="0">
                <a:latin typeface="Times New Roman"/>
                <a:cs typeface="Times New Roman"/>
              </a:rPr>
              <a:t> </a:t>
            </a:r>
            <a:r>
              <a:rPr sz="1500" dirty="0">
                <a:latin typeface="Calibri"/>
                <a:cs typeface="Calibri"/>
              </a:rPr>
              <a:t>firms.</a:t>
            </a:r>
            <a:r>
              <a:rPr sz="1500" spc="-60" dirty="0">
                <a:latin typeface="Times New Roman"/>
                <a:cs typeface="Times New Roman"/>
              </a:rPr>
              <a:t> </a:t>
            </a:r>
            <a:r>
              <a:rPr sz="1500" dirty="0">
                <a:latin typeface="Calibri"/>
                <a:cs typeface="Calibri"/>
              </a:rPr>
              <a:t>The</a:t>
            </a:r>
            <a:r>
              <a:rPr sz="1500" spc="-80" dirty="0">
                <a:latin typeface="Times New Roman"/>
                <a:cs typeface="Times New Roman"/>
              </a:rPr>
              <a:t> </a:t>
            </a:r>
            <a:r>
              <a:rPr sz="1500" dirty="0">
                <a:latin typeface="Calibri"/>
                <a:cs typeface="Calibri"/>
              </a:rPr>
              <a:t>due</a:t>
            </a:r>
            <a:r>
              <a:rPr sz="1500" spc="-75" dirty="0">
                <a:latin typeface="Times New Roman"/>
                <a:cs typeface="Times New Roman"/>
              </a:rPr>
              <a:t> </a:t>
            </a:r>
            <a:r>
              <a:rPr sz="1500" dirty="0">
                <a:latin typeface="Calibri"/>
                <a:cs typeface="Calibri"/>
              </a:rPr>
              <a:t>date</a:t>
            </a:r>
            <a:r>
              <a:rPr sz="1500" spc="-80" dirty="0">
                <a:latin typeface="Times New Roman"/>
                <a:cs typeface="Times New Roman"/>
              </a:rPr>
              <a:t> </a:t>
            </a:r>
            <a:r>
              <a:rPr sz="1500" dirty="0">
                <a:latin typeface="Calibri"/>
                <a:cs typeface="Calibri"/>
              </a:rPr>
              <a:t>for</a:t>
            </a:r>
            <a:r>
              <a:rPr sz="1500" spc="-55" dirty="0">
                <a:latin typeface="Times New Roman"/>
                <a:cs typeface="Times New Roman"/>
              </a:rPr>
              <a:t> </a:t>
            </a:r>
            <a:r>
              <a:rPr sz="1500" dirty="0">
                <a:latin typeface="Calibri"/>
                <a:cs typeface="Calibri"/>
              </a:rPr>
              <a:t>filing</a:t>
            </a:r>
            <a:r>
              <a:rPr sz="1500" spc="-65" dirty="0">
                <a:latin typeface="Times New Roman"/>
                <a:cs typeface="Times New Roman"/>
              </a:rPr>
              <a:t> </a:t>
            </a:r>
            <a:r>
              <a:rPr sz="1500" dirty="0">
                <a:latin typeface="Calibri"/>
                <a:cs typeface="Calibri"/>
              </a:rPr>
              <a:t>the</a:t>
            </a:r>
            <a:r>
              <a:rPr sz="1500" spc="-75" dirty="0">
                <a:latin typeface="Times New Roman"/>
                <a:cs typeface="Times New Roman"/>
              </a:rPr>
              <a:t> </a:t>
            </a:r>
            <a:r>
              <a:rPr sz="1500" spc="-10" dirty="0">
                <a:latin typeface="Calibri"/>
                <a:cs typeface="Calibri"/>
              </a:rPr>
              <a:t>return</a:t>
            </a:r>
            <a:r>
              <a:rPr sz="1500" spc="-70" dirty="0">
                <a:latin typeface="Times New Roman"/>
                <a:cs typeface="Times New Roman"/>
              </a:rPr>
              <a:t> </a:t>
            </a:r>
            <a:r>
              <a:rPr sz="1500" dirty="0">
                <a:latin typeface="Calibri"/>
                <a:cs typeface="Calibri"/>
              </a:rPr>
              <a:t>of</a:t>
            </a:r>
            <a:r>
              <a:rPr sz="1500" spc="-60" dirty="0">
                <a:latin typeface="Times New Roman"/>
                <a:cs typeface="Times New Roman"/>
              </a:rPr>
              <a:t> </a:t>
            </a:r>
            <a:r>
              <a:rPr sz="1500" dirty="0">
                <a:latin typeface="Calibri"/>
                <a:cs typeface="Calibri"/>
              </a:rPr>
              <a:t>income</a:t>
            </a:r>
            <a:r>
              <a:rPr sz="1500" spc="-65" dirty="0">
                <a:latin typeface="Times New Roman"/>
                <a:cs typeface="Times New Roman"/>
              </a:rPr>
              <a:t> </a:t>
            </a:r>
            <a:r>
              <a:rPr sz="1500" dirty="0">
                <a:latin typeface="Calibri"/>
                <a:cs typeface="Calibri"/>
              </a:rPr>
              <a:t>for</a:t>
            </a:r>
            <a:r>
              <a:rPr sz="1500" spc="-65" dirty="0">
                <a:latin typeface="Times New Roman"/>
                <a:cs typeface="Times New Roman"/>
              </a:rPr>
              <a:t> </a:t>
            </a:r>
            <a:r>
              <a:rPr sz="1500" spc="-20" dirty="0">
                <a:latin typeface="Calibri"/>
                <a:cs typeface="Calibri"/>
              </a:rPr>
              <a:t>such</a:t>
            </a:r>
            <a:r>
              <a:rPr sz="1500" spc="-20" dirty="0">
                <a:latin typeface="Times New Roman"/>
                <a:cs typeface="Times New Roman"/>
              </a:rPr>
              <a:t> </a:t>
            </a:r>
            <a:r>
              <a:rPr sz="1500" spc="-20" dirty="0">
                <a:latin typeface="Calibri"/>
                <a:cs typeface="Calibri"/>
              </a:rPr>
              <a:t>taxpayers</a:t>
            </a:r>
            <a:r>
              <a:rPr sz="1500" spc="-75" dirty="0">
                <a:latin typeface="Times New Roman"/>
                <a:cs typeface="Times New Roman"/>
              </a:rPr>
              <a:t> </a:t>
            </a:r>
            <a:r>
              <a:rPr sz="1500" dirty="0">
                <a:latin typeface="Calibri"/>
                <a:cs typeface="Calibri"/>
              </a:rPr>
              <a:t>has</a:t>
            </a:r>
            <a:r>
              <a:rPr sz="1500" spc="-65" dirty="0">
                <a:latin typeface="Times New Roman"/>
                <a:cs typeface="Times New Roman"/>
              </a:rPr>
              <a:t> </a:t>
            </a:r>
            <a:r>
              <a:rPr sz="1500" dirty="0">
                <a:latin typeface="Calibri"/>
                <a:cs typeface="Calibri"/>
              </a:rPr>
              <a:t>been</a:t>
            </a:r>
            <a:r>
              <a:rPr sz="1500" spc="-45" dirty="0">
                <a:latin typeface="Times New Roman"/>
                <a:cs typeface="Times New Roman"/>
              </a:rPr>
              <a:t> </a:t>
            </a:r>
            <a:r>
              <a:rPr sz="1500" spc="-10" dirty="0">
                <a:latin typeface="Calibri"/>
                <a:cs typeface="Calibri"/>
              </a:rPr>
              <a:t>extended</a:t>
            </a:r>
            <a:r>
              <a:rPr sz="1500" spc="-50" dirty="0">
                <a:latin typeface="Times New Roman"/>
                <a:cs typeface="Times New Roman"/>
              </a:rPr>
              <a:t> </a:t>
            </a:r>
            <a:r>
              <a:rPr sz="1500" dirty="0">
                <a:latin typeface="Calibri"/>
                <a:cs typeface="Calibri"/>
              </a:rPr>
              <a:t>from</a:t>
            </a:r>
            <a:r>
              <a:rPr sz="1500" spc="-55" dirty="0">
                <a:latin typeface="Times New Roman"/>
                <a:cs typeface="Times New Roman"/>
              </a:rPr>
              <a:t> </a:t>
            </a:r>
            <a:r>
              <a:rPr sz="1500" dirty="0">
                <a:latin typeface="Calibri"/>
                <a:cs typeface="Calibri"/>
              </a:rPr>
              <a:t>31st</a:t>
            </a:r>
            <a:r>
              <a:rPr sz="1500" spc="-40" dirty="0">
                <a:latin typeface="Times New Roman"/>
                <a:cs typeface="Times New Roman"/>
              </a:rPr>
              <a:t> </a:t>
            </a:r>
            <a:r>
              <a:rPr sz="1500" dirty="0">
                <a:latin typeface="Calibri"/>
                <a:cs typeface="Calibri"/>
              </a:rPr>
              <a:t>July</a:t>
            </a:r>
            <a:r>
              <a:rPr sz="1500" spc="-70" dirty="0">
                <a:latin typeface="Times New Roman"/>
                <a:cs typeface="Times New Roman"/>
              </a:rPr>
              <a:t> </a:t>
            </a:r>
            <a:r>
              <a:rPr sz="1500" dirty="0">
                <a:latin typeface="Calibri"/>
                <a:cs typeface="Calibri"/>
              </a:rPr>
              <a:t>to</a:t>
            </a:r>
            <a:r>
              <a:rPr sz="1500" spc="-65" dirty="0">
                <a:latin typeface="Times New Roman"/>
                <a:cs typeface="Times New Roman"/>
              </a:rPr>
              <a:t> </a:t>
            </a:r>
            <a:r>
              <a:rPr sz="1500" dirty="0">
                <a:latin typeface="Calibri"/>
                <a:cs typeface="Calibri"/>
              </a:rPr>
              <a:t>31st</a:t>
            </a:r>
            <a:r>
              <a:rPr sz="1500" spc="-40" dirty="0">
                <a:latin typeface="Times New Roman"/>
                <a:cs typeface="Times New Roman"/>
              </a:rPr>
              <a:t> </a:t>
            </a:r>
            <a:r>
              <a:rPr sz="1500" spc="-10" dirty="0">
                <a:latin typeface="Calibri"/>
                <a:cs typeface="Calibri"/>
              </a:rPr>
              <a:t>August.</a:t>
            </a:r>
            <a:r>
              <a:rPr sz="1500" spc="-80" dirty="0">
                <a:latin typeface="Times New Roman"/>
                <a:cs typeface="Times New Roman"/>
              </a:rPr>
              <a:t> </a:t>
            </a:r>
            <a:r>
              <a:rPr sz="1500" spc="-25" dirty="0">
                <a:latin typeface="Calibri"/>
                <a:cs typeface="Calibri"/>
              </a:rPr>
              <a:t>The</a:t>
            </a:r>
            <a:r>
              <a:rPr sz="1500" spc="-25" dirty="0">
                <a:latin typeface="Times New Roman"/>
                <a:cs typeface="Times New Roman"/>
              </a:rPr>
              <a:t> </a:t>
            </a:r>
            <a:r>
              <a:rPr sz="1500" spc="-70" dirty="0">
                <a:latin typeface="Calibri"/>
                <a:cs typeface="Calibri"/>
              </a:rPr>
              <a:t>ITR−3</a:t>
            </a:r>
            <a:r>
              <a:rPr sz="1500" spc="-45" dirty="0">
                <a:latin typeface="Times New Roman"/>
                <a:cs typeface="Times New Roman"/>
              </a:rPr>
              <a:t> </a:t>
            </a:r>
            <a:r>
              <a:rPr sz="1500" spc="-10" dirty="0">
                <a:latin typeface="Calibri"/>
                <a:cs typeface="Calibri"/>
              </a:rPr>
              <a:t>form</a:t>
            </a:r>
            <a:r>
              <a:rPr sz="1500" spc="-50" dirty="0">
                <a:latin typeface="Times New Roman"/>
                <a:cs typeface="Times New Roman"/>
              </a:rPr>
              <a:t> </a:t>
            </a:r>
            <a:r>
              <a:rPr sz="1500" dirty="0">
                <a:latin typeface="Calibri"/>
                <a:cs typeface="Calibri"/>
              </a:rPr>
              <a:t>for</a:t>
            </a:r>
            <a:r>
              <a:rPr sz="1500" spc="-40" dirty="0">
                <a:latin typeface="Times New Roman"/>
                <a:cs typeface="Times New Roman"/>
              </a:rPr>
              <a:t> </a:t>
            </a:r>
            <a:r>
              <a:rPr sz="1500" spc="-10" dirty="0">
                <a:latin typeface="Calibri"/>
                <a:cs typeface="Calibri"/>
              </a:rPr>
              <a:t>Assessment</a:t>
            </a:r>
            <a:r>
              <a:rPr sz="1500" spc="-40" dirty="0">
                <a:latin typeface="Times New Roman"/>
                <a:cs typeface="Times New Roman"/>
              </a:rPr>
              <a:t> </a:t>
            </a:r>
            <a:r>
              <a:rPr sz="1500" spc="-25" dirty="0">
                <a:latin typeface="Calibri"/>
                <a:cs typeface="Calibri"/>
              </a:rPr>
              <a:t>Year</a:t>
            </a:r>
            <a:r>
              <a:rPr sz="1500" spc="-45" dirty="0">
                <a:latin typeface="Times New Roman"/>
                <a:cs typeface="Times New Roman"/>
              </a:rPr>
              <a:t> </a:t>
            </a:r>
            <a:r>
              <a:rPr sz="1500" spc="-20" dirty="0">
                <a:latin typeface="Calibri"/>
                <a:cs typeface="Calibri"/>
              </a:rPr>
              <a:t>2026–</a:t>
            </a:r>
            <a:r>
              <a:rPr sz="1500" dirty="0">
                <a:latin typeface="Calibri"/>
                <a:cs typeface="Calibri"/>
              </a:rPr>
              <a:t>27</a:t>
            </a:r>
            <a:r>
              <a:rPr sz="1500" spc="-15" dirty="0">
                <a:latin typeface="Times New Roman"/>
                <a:cs typeface="Times New Roman"/>
              </a:rPr>
              <a:t> </a:t>
            </a:r>
            <a:r>
              <a:rPr sz="1500" spc="-10" dirty="0">
                <a:latin typeface="Calibri"/>
                <a:cs typeface="Calibri"/>
              </a:rPr>
              <a:t>incorporates</a:t>
            </a:r>
            <a:r>
              <a:rPr sz="1500" spc="-70" dirty="0">
                <a:latin typeface="Times New Roman"/>
                <a:cs typeface="Times New Roman"/>
              </a:rPr>
              <a:t> </a:t>
            </a:r>
            <a:r>
              <a:rPr sz="1500" dirty="0">
                <a:latin typeface="Calibri"/>
                <a:cs typeface="Calibri"/>
              </a:rPr>
              <a:t>this</a:t>
            </a:r>
            <a:r>
              <a:rPr sz="1500" spc="-35" dirty="0">
                <a:latin typeface="Times New Roman"/>
                <a:cs typeface="Times New Roman"/>
              </a:rPr>
              <a:t> </a:t>
            </a:r>
            <a:r>
              <a:rPr sz="1500" spc="-10" dirty="0">
                <a:latin typeface="Calibri"/>
                <a:cs typeface="Calibri"/>
              </a:rPr>
              <a:t>change,</a:t>
            </a:r>
            <a:r>
              <a:rPr sz="1500" spc="-10" dirty="0">
                <a:latin typeface="Times New Roman"/>
                <a:cs typeface="Times New Roman"/>
              </a:rPr>
              <a:t> </a:t>
            </a:r>
            <a:r>
              <a:rPr sz="1500" dirty="0">
                <a:latin typeface="Calibri"/>
                <a:cs typeface="Calibri"/>
              </a:rPr>
              <a:t>and</a:t>
            </a:r>
            <a:r>
              <a:rPr sz="1500" spc="-55" dirty="0">
                <a:latin typeface="Times New Roman"/>
                <a:cs typeface="Times New Roman"/>
              </a:rPr>
              <a:t> </a:t>
            </a:r>
            <a:r>
              <a:rPr sz="1500" spc="-20" dirty="0">
                <a:latin typeface="Calibri"/>
                <a:cs typeface="Calibri"/>
              </a:rPr>
              <a:t>accordingly,</a:t>
            </a:r>
            <a:r>
              <a:rPr sz="1500" spc="-75" dirty="0">
                <a:latin typeface="Times New Roman"/>
                <a:cs typeface="Times New Roman"/>
              </a:rPr>
              <a:t> </a:t>
            </a:r>
            <a:r>
              <a:rPr sz="1500" dirty="0">
                <a:latin typeface="Calibri"/>
                <a:cs typeface="Calibri"/>
              </a:rPr>
              <a:t>in</a:t>
            </a:r>
            <a:r>
              <a:rPr sz="1500" spc="-40" dirty="0">
                <a:latin typeface="Times New Roman"/>
                <a:cs typeface="Times New Roman"/>
              </a:rPr>
              <a:t> </a:t>
            </a:r>
            <a:r>
              <a:rPr sz="1500" spc="-10" dirty="0">
                <a:latin typeface="Calibri"/>
                <a:cs typeface="Calibri"/>
              </a:rPr>
              <a:t>Part</a:t>
            </a:r>
            <a:r>
              <a:rPr sz="1500" spc="-60" dirty="0">
                <a:latin typeface="Times New Roman"/>
                <a:cs typeface="Times New Roman"/>
              </a:rPr>
              <a:t> </a:t>
            </a:r>
            <a:r>
              <a:rPr sz="1500" dirty="0">
                <a:latin typeface="Calibri"/>
                <a:cs typeface="Calibri"/>
              </a:rPr>
              <a:t>A</a:t>
            </a:r>
            <a:r>
              <a:rPr sz="1500" spc="-45" dirty="0">
                <a:latin typeface="Times New Roman"/>
                <a:cs typeface="Times New Roman"/>
              </a:rPr>
              <a:t> </a:t>
            </a:r>
            <a:r>
              <a:rPr sz="1500" dirty="0">
                <a:latin typeface="Calibri"/>
                <a:cs typeface="Calibri"/>
              </a:rPr>
              <a:t>–</a:t>
            </a:r>
            <a:r>
              <a:rPr sz="1500" spc="-5" dirty="0">
                <a:latin typeface="Calibri"/>
                <a:cs typeface="Calibri"/>
              </a:rPr>
              <a:t> </a:t>
            </a:r>
            <a:r>
              <a:rPr sz="1500" spc="-10" dirty="0">
                <a:latin typeface="Calibri"/>
                <a:cs typeface="Calibri"/>
              </a:rPr>
              <a:t>General,</a:t>
            </a:r>
            <a:r>
              <a:rPr sz="1500" spc="-35" dirty="0">
                <a:latin typeface="Times New Roman"/>
                <a:cs typeface="Times New Roman"/>
              </a:rPr>
              <a:t> </a:t>
            </a:r>
            <a:r>
              <a:rPr sz="1500" dirty="0">
                <a:latin typeface="Calibri"/>
                <a:cs typeface="Calibri"/>
              </a:rPr>
              <a:t>which</a:t>
            </a:r>
            <a:r>
              <a:rPr sz="1500" spc="-45" dirty="0">
                <a:latin typeface="Times New Roman"/>
                <a:cs typeface="Times New Roman"/>
              </a:rPr>
              <a:t> </a:t>
            </a:r>
            <a:r>
              <a:rPr sz="1500" spc="-10" dirty="0">
                <a:latin typeface="Calibri"/>
                <a:cs typeface="Calibri"/>
              </a:rPr>
              <a:t>requires</a:t>
            </a:r>
            <a:r>
              <a:rPr sz="1500" spc="-35" dirty="0">
                <a:latin typeface="Times New Roman"/>
                <a:cs typeface="Times New Roman"/>
              </a:rPr>
              <a:t> </a:t>
            </a:r>
            <a:r>
              <a:rPr sz="1500" dirty="0">
                <a:latin typeface="Calibri"/>
                <a:cs typeface="Calibri"/>
              </a:rPr>
              <a:t>the</a:t>
            </a:r>
            <a:r>
              <a:rPr sz="1500" spc="-35" dirty="0">
                <a:latin typeface="Times New Roman"/>
                <a:cs typeface="Times New Roman"/>
              </a:rPr>
              <a:t> </a:t>
            </a:r>
            <a:r>
              <a:rPr sz="1500" spc="-10" dirty="0">
                <a:latin typeface="Calibri"/>
                <a:cs typeface="Calibri"/>
              </a:rPr>
              <a:t>assessee</a:t>
            </a:r>
            <a:r>
              <a:rPr sz="1500" spc="-10" dirty="0">
                <a:latin typeface="Times New Roman"/>
                <a:cs typeface="Times New Roman"/>
              </a:rPr>
              <a:t> </a:t>
            </a:r>
            <a:r>
              <a:rPr sz="1500" dirty="0">
                <a:latin typeface="Calibri"/>
                <a:cs typeface="Calibri"/>
              </a:rPr>
              <a:t>to</a:t>
            </a:r>
            <a:r>
              <a:rPr sz="1500" spc="-70" dirty="0">
                <a:latin typeface="Times New Roman"/>
                <a:cs typeface="Times New Roman"/>
              </a:rPr>
              <a:t> </a:t>
            </a:r>
            <a:r>
              <a:rPr sz="1500" dirty="0">
                <a:latin typeface="Calibri"/>
                <a:cs typeface="Calibri"/>
              </a:rPr>
              <a:t>specify</a:t>
            </a:r>
            <a:r>
              <a:rPr sz="1500" spc="-55" dirty="0">
                <a:latin typeface="Times New Roman"/>
                <a:cs typeface="Times New Roman"/>
              </a:rPr>
              <a:t> </a:t>
            </a:r>
            <a:r>
              <a:rPr sz="1500" dirty="0">
                <a:latin typeface="Calibri"/>
                <a:cs typeface="Calibri"/>
              </a:rPr>
              <a:t>the</a:t>
            </a:r>
            <a:r>
              <a:rPr sz="1500" spc="-60" dirty="0">
                <a:latin typeface="Times New Roman"/>
                <a:cs typeface="Times New Roman"/>
              </a:rPr>
              <a:t> </a:t>
            </a:r>
            <a:r>
              <a:rPr sz="1500" spc="-10" dirty="0">
                <a:latin typeface="Calibri"/>
                <a:cs typeface="Calibri"/>
              </a:rPr>
              <a:t>applicable</a:t>
            </a:r>
            <a:r>
              <a:rPr sz="1500" spc="-75" dirty="0">
                <a:latin typeface="Times New Roman"/>
                <a:cs typeface="Times New Roman"/>
              </a:rPr>
              <a:t> </a:t>
            </a:r>
            <a:r>
              <a:rPr sz="1500" dirty="0">
                <a:latin typeface="Calibri"/>
                <a:cs typeface="Calibri"/>
              </a:rPr>
              <a:t>due</a:t>
            </a:r>
            <a:r>
              <a:rPr sz="1500" spc="-60" dirty="0">
                <a:latin typeface="Times New Roman"/>
                <a:cs typeface="Times New Roman"/>
              </a:rPr>
              <a:t> </a:t>
            </a:r>
            <a:r>
              <a:rPr sz="1500" dirty="0">
                <a:latin typeface="Calibri"/>
                <a:cs typeface="Calibri"/>
              </a:rPr>
              <a:t>date</a:t>
            </a:r>
            <a:r>
              <a:rPr sz="1500" spc="-70" dirty="0">
                <a:latin typeface="Times New Roman"/>
                <a:cs typeface="Times New Roman"/>
              </a:rPr>
              <a:t> </a:t>
            </a:r>
            <a:r>
              <a:rPr sz="1500" dirty="0">
                <a:latin typeface="Calibri"/>
                <a:cs typeface="Calibri"/>
              </a:rPr>
              <a:t>for</a:t>
            </a:r>
            <a:r>
              <a:rPr sz="1500" spc="-55" dirty="0">
                <a:latin typeface="Times New Roman"/>
                <a:cs typeface="Times New Roman"/>
              </a:rPr>
              <a:t> </a:t>
            </a:r>
            <a:r>
              <a:rPr sz="1500" dirty="0">
                <a:latin typeface="Calibri"/>
                <a:cs typeface="Calibri"/>
              </a:rPr>
              <a:t>filing</a:t>
            </a:r>
            <a:r>
              <a:rPr sz="1500" spc="-55" dirty="0">
                <a:latin typeface="Times New Roman"/>
                <a:cs typeface="Times New Roman"/>
              </a:rPr>
              <a:t> </a:t>
            </a:r>
            <a:r>
              <a:rPr sz="1500" dirty="0">
                <a:latin typeface="Calibri"/>
                <a:cs typeface="Calibri"/>
              </a:rPr>
              <a:t>the</a:t>
            </a:r>
            <a:r>
              <a:rPr sz="1500" spc="-60" dirty="0">
                <a:latin typeface="Times New Roman"/>
                <a:cs typeface="Times New Roman"/>
              </a:rPr>
              <a:t> </a:t>
            </a:r>
            <a:r>
              <a:rPr sz="1500" spc="-10" dirty="0">
                <a:latin typeface="Calibri"/>
                <a:cs typeface="Calibri"/>
              </a:rPr>
              <a:t>return</a:t>
            </a:r>
            <a:r>
              <a:rPr sz="1500" spc="-50" dirty="0">
                <a:latin typeface="Times New Roman"/>
                <a:cs typeface="Times New Roman"/>
              </a:rPr>
              <a:t> </a:t>
            </a:r>
            <a:r>
              <a:rPr sz="1500" dirty="0">
                <a:latin typeface="Calibri"/>
                <a:cs typeface="Calibri"/>
              </a:rPr>
              <a:t>of</a:t>
            </a:r>
            <a:r>
              <a:rPr sz="1500" spc="-60" dirty="0">
                <a:latin typeface="Times New Roman"/>
                <a:cs typeface="Times New Roman"/>
              </a:rPr>
              <a:t> </a:t>
            </a:r>
            <a:r>
              <a:rPr sz="1500" spc="-10" dirty="0">
                <a:latin typeface="Calibri"/>
                <a:cs typeface="Calibri"/>
              </a:rPr>
              <a:t>income,</a:t>
            </a:r>
            <a:endParaRPr sz="1500">
              <a:latin typeface="Calibri"/>
              <a:cs typeface="Calibri"/>
            </a:endParaRPr>
          </a:p>
        </p:txBody>
      </p:sp>
      <p:sp>
        <p:nvSpPr>
          <p:cNvPr id="26" name="object 26"/>
          <p:cNvSpPr txBox="1"/>
          <p:nvPr/>
        </p:nvSpPr>
        <p:spPr>
          <a:xfrm>
            <a:off x="3715637" y="6313424"/>
            <a:ext cx="4575175" cy="254000"/>
          </a:xfrm>
          <a:prstGeom prst="rect">
            <a:avLst/>
          </a:prstGeom>
        </p:spPr>
        <p:txBody>
          <a:bodyPr vert="horz" wrap="square" lIns="0" tIns="12700" rIns="0" bIns="0" rtlCol="0">
            <a:spAutoFit/>
          </a:bodyPr>
          <a:lstStyle/>
          <a:p>
            <a:pPr marL="12700">
              <a:lnSpc>
                <a:spcPct val="100000"/>
              </a:lnSpc>
              <a:spcBef>
                <a:spcPts val="100"/>
              </a:spcBef>
            </a:pPr>
            <a:r>
              <a:rPr sz="1500" dirty="0">
                <a:latin typeface="Calibri"/>
                <a:cs typeface="Calibri"/>
              </a:rPr>
              <a:t>the</a:t>
            </a:r>
            <a:r>
              <a:rPr sz="1500" spc="-80" dirty="0">
                <a:latin typeface="Times New Roman"/>
                <a:cs typeface="Times New Roman"/>
              </a:rPr>
              <a:t> </a:t>
            </a:r>
            <a:r>
              <a:rPr sz="1500" dirty="0">
                <a:latin typeface="Calibri"/>
                <a:cs typeface="Calibri"/>
              </a:rPr>
              <a:t>date</a:t>
            </a:r>
            <a:r>
              <a:rPr sz="1500" spc="-80" dirty="0">
                <a:latin typeface="Times New Roman"/>
                <a:cs typeface="Times New Roman"/>
              </a:rPr>
              <a:t> </a:t>
            </a:r>
            <a:r>
              <a:rPr sz="1500" dirty="0">
                <a:latin typeface="Calibri"/>
                <a:cs typeface="Calibri"/>
              </a:rPr>
              <a:t>of</a:t>
            </a:r>
            <a:r>
              <a:rPr sz="1500" spc="-60" dirty="0">
                <a:latin typeface="Times New Roman"/>
                <a:cs typeface="Times New Roman"/>
              </a:rPr>
              <a:t> </a:t>
            </a:r>
            <a:r>
              <a:rPr sz="1500" dirty="0">
                <a:latin typeface="Calibri"/>
                <a:cs typeface="Calibri"/>
              </a:rPr>
              <a:t>31st</a:t>
            </a:r>
            <a:r>
              <a:rPr sz="1500" spc="-65" dirty="0">
                <a:latin typeface="Times New Roman"/>
                <a:cs typeface="Times New Roman"/>
              </a:rPr>
              <a:t> </a:t>
            </a:r>
            <a:r>
              <a:rPr sz="1500" dirty="0">
                <a:latin typeface="Calibri"/>
                <a:cs typeface="Calibri"/>
              </a:rPr>
              <a:t>July</a:t>
            </a:r>
            <a:r>
              <a:rPr sz="1500" spc="-65" dirty="0">
                <a:latin typeface="Times New Roman"/>
                <a:cs typeface="Times New Roman"/>
              </a:rPr>
              <a:t> </a:t>
            </a:r>
            <a:r>
              <a:rPr sz="1500" dirty="0">
                <a:latin typeface="Calibri"/>
                <a:cs typeface="Calibri"/>
              </a:rPr>
              <a:t>has</a:t>
            </a:r>
            <a:r>
              <a:rPr sz="1500" spc="-70" dirty="0">
                <a:latin typeface="Times New Roman"/>
                <a:cs typeface="Times New Roman"/>
              </a:rPr>
              <a:t> </a:t>
            </a:r>
            <a:r>
              <a:rPr sz="1500" dirty="0">
                <a:latin typeface="Calibri"/>
                <a:cs typeface="Calibri"/>
              </a:rPr>
              <a:t>been</a:t>
            </a:r>
            <a:r>
              <a:rPr sz="1500" spc="-55" dirty="0">
                <a:latin typeface="Times New Roman"/>
                <a:cs typeface="Times New Roman"/>
              </a:rPr>
              <a:t> </a:t>
            </a:r>
            <a:r>
              <a:rPr sz="1500" spc="-10" dirty="0">
                <a:latin typeface="Calibri"/>
                <a:cs typeface="Calibri"/>
              </a:rPr>
              <a:t>substituted</a:t>
            </a:r>
            <a:r>
              <a:rPr sz="1500" spc="-85" dirty="0">
                <a:latin typeface="Times New Roman"/>
                <a:cs typeface="Times New Roman"/>
              </a:rPr>
              <a:t> </a:t>
            </a:r>
            <a:r>
              <a:rPr sz="1500" dirty="0">
                <a:latin typeface="Calibri"/>
                <a:cs typeface="Calibri"/>
              </a:rPr>
              <a:t>with</a:t>
            </a:r>
            <a:r>
              <a:rPr sz="1500" spc="-55" dirty="0">
                <a:latin typeface="Times New Roman"/>
                <a:cs typeface="Times New Roman"/>
              </a:rPr>
              <a:t> </a:t>
            </a:r>
            <a:r>
              <a:rPr sz="1500" dirty="0">
                <a:latin typeface="Calibri"/>
                <a:cs typeface="Calibri"/>
              </a:rPr>
              <a:t>31st</a:t>
            </a:r>
            <a:r>
              <a:rPr sz="1500" spc="-60" dirty="0">
                <a:latin typeface="Times New Roman"/>
                <a:cs typeface="Times New Roman"/>
              </a:rPr>
              <a:t> </a:t>
            </a:r>
            <a:r>
              <a:rPr sz="1500" spc="-10" dirty="0">
                <a:latin typeface="Calibri"/>
                <a:cs typeface="Calibri"/>
              </a:rPr>
              <a:t>August</a:t>
            </a:r>
            <a:endParaRPr sz="1500">
              <a:latin typeface="Calibri"/>
              <a:cs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901092" y="-56562"/>
            <a:ext cx="3744595" cy="680720"/>
          </a:xfrm>
          <a:prstGeom prst="rect">
            <a:avLst/>
          </a:prstGeom>
        </p:spPr>
        <p:txBody>
          <a:bodyPr vert="horz" wrap="square" lIns="0" tIns="12065" rIns="0" bIns="0" rtlCol="0">
            <a:spAutoFit/>
          </a:bodyPr>
          <a:lstStyle/>
          <a:p>
            <a:pPr marL="12700">
              <a:lnSpc>
                <a:spcPct val="100000"/>
              </a:lnSpc>
              <a:spcBef>
                <a:spcPts val="95"/>
              </a:spcBef>
            </a:pPr>
            <a:r>
              <a:rPr sz="4300" i="1" u="sng" spc="-55" dirty="0">
                <a:solidFill>
                  <a:srgbClr val="FF0000"/>
                </a:solidFill>
                <a:uFill>
                  <a:solidFill>
                    <a:srgbClr val="FF0000"/>
                  </a:solidFill>
                </a:uFill>
                <a:latin typeface="Calibri Light"/>
                <a:cs typeface="Calibri Light"/>
              </a:rPr>
              <a:t>ITR</a:t>
            </a:r>
            <a:r>
              <a:rPr sz="4300" u="sng" spc="-270" dirty="0">
                <a:solidFill>
                  <a:srgbClr val="FF0000"/>
                </a:solidFill>
                <a:uFill>
                  <a:solidFill>
                    <a:srgbClr val="FF0000"/>
                  </a:solidFill>
                </a:uFill>
                <a:latin typeface="Times New Roman"/>
                <a:cs typeface="Times New Roman"/>
              </a:rPr>
              <a:t> </a:t>
            </a:r>
            <a:r>
              <a:rPr sz="4300" i="1" u="sng" spc="-100" dirty="0">
                <a:solidFill>
                  <a:srgbClr val="FF0000"/>
                </a:solidFill>
                <a:uFill>
                  <a:solidFill>
                    <a:srgbClr val="FF0000"/>
                  </a:solidFill>
                </a:uFill>
                <a:latin typeface="Calibri Light"/>
                <a:cs typeface="Calibri Light"/>
              </a:rPr>
              <a:t>Forms</a:t>
            </a:r>
            <a:r>
              <a:rPr sz="4300" u="sng" spc="-254" dirty="0">
                <a:solidFill>
                  <a:srgbClr val="FF0000"/>
                </a:solidFill>
                <a:uFill>
                  <a:solidFill>
                    <a:srgbClr val="FF0000"/>
                  </a:solidFill>
                </a:uFill>
                <a:latin typeface="Times New Roman"/>
                <a:cs typeface="Times New Roman"/>
              </a:rPr>
              <a:t> </a:t>
            </a:r>
            <a:r>
              <a:rPr sz="4300" i="1" u="sng" spc="-135" dirty="0">
                <a:solidFill>
                  <a:srgbClr val="FF0000"/>
                </a:solidFill>
                <a:uFill>
                  <a:solidFill>
                    <a:srgbClr val="FF0000"/>
                  </a:solidFill>
                </a:uFill>
                <a:latin typeface="Calibri Light"/>
                <a:cs typeface="Calibri Light"/>
              </a:rPr>
              <a:t>Utility:−</a:t>
            </a:r>
            <a:endParaRPr sz="4300">
              <a:latin typeface="Calibri Light"/>
              <a:cs typeface="Calibri Light"/>
            </a:endParaRPr>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175260">
              <a:lnSpc>
                <a:spcPts val="1105"/>
              </a:lnSpc>
            </a:pPr>
            <a:fld id="{81D60167-4931-47E6-BA6A-407CBD079E47}" type="slidenum">
              <a:rPr spc="-50" dirty="0"/>
              <a:t>3</a:t>
            </a:fld>
            <a:endParaRPr spc="-50" dirty="0"/>
          </a:p>
        </p:txBody>
      </p:sp>
      <p:graphicFrame>
        <p:nvGraphicFramePr>
          <p:cNvPr id="3" name="object 3"/>
          <p:cNvGraphicFramePr>
            <a:graphicFrameLocks noGrp="1"/>
          </p:cNvGraphicFramePr>
          <p:nvPr/>
        </p:nvGraphicFramePr>
        <p:xfrm>
          <a:off x="815972" y="1046231"/>
          <a:ext cx="7886063" cy="5037455"/>
        </p:xfrm>
        <a:graphic>
          <a:graphicData uri="http://schemas.openxmlformats.org/drawingml/2006/table">
            <a:tbl>
              <a:tblPr firstRow="1" bandRow="1">
                <a:tableStyleId>{2D5ABB26-0587-4C30-8999-92F81FD0307C}</a:tableStyleId>
              </a:tblPr>
              <a:tblGrid>
                <a:gridCol w="814069">
                  <a:extLst>
                    <a:ext uri="{9D8B030D-6E8A-4147-A177-3AD203B41FA5}">
                      <a16:colId xmlns:a16="http://schemas.microsoft.com/office/drawing/2014/main" val="20000"/>
                    </a:ext>
                  </a:extLst>
                </a:gridCol>
                <a:gridCol w="2346325">
                  <a:extLst>
                    <a:ext uri="{9D8B030D-6E8A-4147-A177-3AD203B41FA5}">
                      <a16:colId xmlns:a16="http://schemas.microsoft.com/office/drawing/2014/main" val="20001"/>
                    </a:ext>
                  </a:extLst>
                </a:gridCol>
                <a:gridCol w="2061209">
                  <a:extLst>
                    <a:ext uri="{9D8B030D-6E8A-4147-A177-3AD203B41FA5}">
                      <a16:colId xmlns:a16="http://schemas.microsoft.com/office/drawing/2014/main" val="20002"/>
                    </a:ext>
                  </a:extLst>
                </a:gridCol>
                <a:gridCol w="2664460">
                  <a:extLst>
                    <a:ext uri="{9D8B030D-6E8A-4147-A177-3AD203B41FA5}">
                      <a16:colId xmlns:a16="http://schemas.microsoft.com/office/drawing/2014/main" val="20003"/>
                    </a:ext>
                  </a:extLst>
                </a:gridCol>
              </a:tblGrid>
              <a:tr h="913765">
                <a:tc>
                  <a:txBody>
                    <a:bodyPr/>
                    <a:lstStyle/>
                    <a:p>
                      <a:pPr marL="91440">
                        <a:lnSpc>
                          <a:spcPct val="100000"/>
                        </a:lnSpc>
                        <a:spcBef>
                          <a:spcPts val="240"/>
                        </a:spcBef>
                      </a:pPr>
                      <a:r>
                        <a:rPr sz="1800" b="1" spc="-20" dirty="0">
                          <a:solidFill>
                            <a:srgbClr val="FFFFFF"/>
                          </a:solidFill>
                          <a:latin typeface="Calibri"/>
                          <a:cs typeface="Calibri"/>
                        </a:rPr>
                        <a:t>S.No</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91440">
                        <a:lnSpc>
                          <a:spcPct val="100000"/>
                        </a:lnSpc>
                        <a:spcBef>
                          <a:spcPts val="240"/>
                        </a:spcBef>
                      </a:pPr>
                      <a:r>
                        <a:rPr sz="1800" b="1" dirty="0">
                          <a:solidFill>
                            <a:srgbClr val="FFFFFF"/>
                          </a:solidFill>
                          <a:latin typeface="Calibri"/>
                          <a:cs typeface="Calibri"/>
                        </a:rPr>
                        <a:t>ITR</a:t>
                      </a:r>
                      <a:r>
                        <a:rPr sz="1800" spc="-75" dirty="0">
                          <a:solidFill>
                            <a:srgbClr val="FFFFFF"/>
                          </a:solidFill>
                          <a:latin typeface="Times New Roman"/>
                          <a:cs typeface="Times New Roman"/>
                        </a:rPr>
                        <a:t> </a:t>
                      </a:r>
                      <a:r>
                        <a:rPr sz="1800" b="1" dirty="0">
                          <a:solidFill>
                            <a:srgbClr val="FFFFFF"/>
                          </a:solidFill>
                          <a:latin typeface="Calibri"/>
                          <a:cs typeface="Calibri"/>
                        </a:rPr>
                        <a:t>forms</a:t>
                      </a:r>
                      <a:r>
                        <a:rPr sz="1800" spc="-65" dirty="0">
                          <a:solidFill>
                            <a:srgbClr val="FFFFFF"/>
                          </a:solidFill>
                          <a:latin typeface="Times New Roman"/>
                          <a:cs typeface="Times New Roman"/>
                        </a:rPr>
                        <a:t> </a:t>
                      </a:r>
                      <a:r>
                        <a:rPr sz="1800" b="1" spc="-10" dirty="0">
                          <a:solidFill>
                            <a:srgbClr val="FFFFFF"/>
                          </a:solidFill>
                          <a:latin typeface="Calibri"/>
                          <a:cs typeface="Calibri"/>
                        </a:rPr>
                        <a:t>Utility</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91440" marR="318770">
                        <a:lnSpc>
                          <a:spcPct val="100000"/>
                        </a:lnSpc>
                        <a:spcBef>
                          <a:spcPts val="240"/>
                        </a:spcBef>
                      </a:pPr>
                      <a:r>
                        <a:rPr sz="1800" dirty="0">
                          <a:solidFill>
                            <a:srgbClr val="FFFFFF"/>
                          </a:solidFill>
                          <a:latin typeface="Calibri"/>
                          <a:cs typeface="Calibri"/>
                        </a:rPr>
                        <a:t>Date</a:t>
                      </a:r>
                      <a:r>
                        <a:rPr sz="1800" spc="-70" dirty="0">
                          <a:solidFill>
                            <a:srgbClr val="FFFFFF"/>
                          </a:solidFill>
                          <a:latin typeface="Times New Roman"/>
                          <a:cs typeface="Times New Roman"/>
                        </a:rPr>
                        <a:t> </a:t>
                      </a:r>
                      <a:r>
                        <a:rPr sz="1800" dirty="0">
                          <a:solidFill>
                            <a:srgbClr val="FFFFFF"/>
                          </a:solidFill>
                          <a:latin typeface="Calibri"/>
                          <a:cs typeface="Calibri"/>
                        </a:rPr>
                        <a:t>of</a:t>
                      </a:r>
                      <a:r>
                        <a:rPr sz="1800" spc="-80" dirty="0">
                          <a:solidFill>
                            <a:srgbClr val="FFFFFF"/>
                          </a:solidFill>
                          <a:latin typeface="Times New Roman"/>
                          <a:cs typeface="Times New Roman"/>
                        </a:rPr>
                        <a:t> </a:t>
                      </a:r>
                      <a:r>
                        <a:rPr sz="1800" spc="-10" dirty="0">
                          <a:solidFill>
                            <a:srgbClr val="FFFFFF"/>
                          </a:solidFill>
                          <a:latin typeface="Calibri"/>
                          <a:cs typeface="Calibri"/>
                        </a:rPr>
                        <a:t>release</a:t>
                      </a:r>
                      <a:r>
                        <a:rPr sz="1800" spc="-80" dirty="0">
                          <a:solidFill>
                            <a:srgbClr val="FFFFFF"/>
                          </a:solidFill>
                          <a:latin typeface="Times New Roman"/>
                          <a:cs typeface="Times New Roman"/>
                        </a:rPr>
                        <a:t> </a:t>
                      </a:r>
                      <a:r>
                        <a:rPr sz="1800" spc="-25" dirty="0">
                          <a:solidFill>
                            <a:srgbClr val="FFFFFF"/>
                          </a:solidFill>
                          <a:latin typeface="Calibri"/>
                          <a:cs typeface="Calibri"/>
                        </a:rPr>
                        <a:t>of</a:t>
                      </a:r>
                      <a:r>
                        <a:rPr sz="1800" spc="-25" dirty="0">
                          <a:solidFill>
                            <a:srgbClr val="FFFFFF"/>
                          </a:solidFill>
                          <a:latin typeface="Times New Roman"/>
                          <a:cs typeface="Times New Roman"/>
                        </a:rPr>
                        <a:t> </a:t>
                      </a:r>
                      <a:r>
                        <a:rPr sz="1800" spc="-10" dirty="0">
                          <a:solidFill>
                            <a:srgbClr val="FFFFFF"/>
                          </a:solidFill>
                          <a:latin typeface="Calibri"/>
                          <a:cs typeface="Calibri"/>
                        </a:rPr>
                        <a:t>first</a:t>
                      </a:r>
                      <a:r>
                        <a:rPr sz="1800" spc="-65" dirty="0">
                          <a:solidFill>
                            <a:srgbClr val="FFFFFF"/>
                          </a:solidFill>
                          <a:latin typeface="Times New Roman"/>
                          <a:cs typeface="Times New Roman"/>
                        </a:rPr>
                        <a:t> </a:t>
                      </a:r>
                      <a:r>
                        <a:rPr sz="1800" spc="-10" dirty="0">
                          <a:solidFill>
                            <a:srgbClr val="FFFFFF"/>
                          </a:solidFill>
                          <a:latin typeface="Calibri"/>
                          <a:cs typeface="Calibri"/>
                        </a:rPr>
                        <a:t>version</a:t>
                      </a:r>
                      <a:r>
                        <a:rPr sz="1800" spc="-70" dirty="0">
                          <a:solidFill>
                            <a:srgbClr val="FFFFFF"/>
                          </a:solidFill>
                          <a:latin typeface="Times New Roman"/>
                          <a:cs typeface="Times New Roman"/>
                        </a:rPr>
                        <a:t> </a:t>
                      </a:r>
                      <a:r>
                        <a:rPr sz="1800" spc="-25" dirty="0">
                          <a:solidFill>
                            <a:srgbClr val="FFFFFF"/>
                          </a:solidFill>
                          <a:latin typeface="Calibri"/>
                          <a:cs typeface="Calibri"/>
                        </a:rPr>
                        <a:t>of</a:t>
                      </a:r>
                      <a:r>
                        <a:rPr sz="1800" spc="-25" dirty="0">
                          <a:solidFill>
                            <a:srgbClr val="FFFFFF"/>
                          </a:solidFill>
                          <a:latin typeface="Times New Roman"/>
                          <a:cs typeface="Times New Roman"/>
                        </a:rPr>
                        <a:t> </a:t>
                      </a:r>
                      <a:r>
                        <a:rPr sz="1800" spc="-10" dirty="0">
                          <a:solidFill>
                            <a:srgbClr val="FFFFFF"/>
                          </a:solidFill>
                          <a:latin typeface="Calibri"/>
                          <a:cs typeface="Calibri"/>
                        </a:rPr>
                        <a:t>utility</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92075" marR="356870">
                        <a:lnSpc>
                          <a:spcPct val="100000"/>
                        </a:lnSpc>
                        <a:spcBef>
                          <a:spcPts val="240"/>
                        </a:spcBef>
                      </a:pPr>
                      <a:r>
                        <a:rPr sz="1800" dirty="0">
                          <a:solidFill>
                            <a:srgbClr val="FFFFFF"/>
                          </a:solidFill>
                          <a:latin typeface="Calibri"/>
                          <a:cs typeface="Calibri"/>
                        </a:rPr>
                        <a:t>Date</a:t>
                      </a:r>
                      <a:r>
                        <a:rPr sz="1800" spc="-65" dirty="0">
                          <a:solidFill>
                            <a:srgbClr val="FFFFFF"/>
                          </a:solidFill>
                          <a:latin typeface="Times New Roman"/>
                          <a:cs typeface="Times New Roman"/>
                        </a:rPr>
                        <a:t> </a:t>
                      </a:r>
                      <a:r>
                        <a:rPr sz="1800" dirty="0">
                          <a:solidFill>
                            <a:srgbClr val="FFFFFF"/>
                          </a:solidFill>
                          <a:latin typeface="Calibri"/>
                          <a:cs typeface="Calibri"/>
                        </a:rPr>
                        <a:t>of</a:t>
                      </a:r>
                      <a:r>
                        <a:rPr sz="1800" spc="-75" dirty="0">
                          <a:solidFill>
                            <a:srgbClr val="FFFFFF"/>
                          </a:solidFill>
                          <a:latin typeface="Times New Roman"/>
                          <a:cs typeface="Times New Roman"/>
                        </a:rPr>
                        <a:t> </a:t>
                      </a:r>
                      <a:r>
                        <a:rPr sz="1800" spc="-10" dirty="0">
                          <a:solidFill>
                            <a:srgbClr val="FFFFFF"/>
                          </a:solidFill>
                          <a:latin typeface="Calibri"/>
                          <a:cs typeface="Calibri"/>
                        </a:rPr>
                        <a:t>release</a:t>
                      </a:r>
                      <a:r>
                        <a:rPr sz="1800" spc="-75" dirty="0">
                          <a:solidFill>
                            <a:srgbClr val="FFFFFF"/>
                          </a:solidFill>
                          <a:latin typeface="Times New Roman"/>
                          <a:cs typeface="Times New Roman"/>
                        </a:rPr>
                        <a:t> </a:t>
                      </a:r>
                      <a:r>
                        <a:rPr sz="1800" dirty="0">
                          <a:solidFill>
                            <a:srgbClr val="FFFFFF"/>
                          </a:solidFill>
                          <a:latin typeface="Calibri"/>
                          <a:cs typeface="Calibri"/>
                        </a:rPr>
                        <a:t>of</a:t>
                      </a:r>
                      <a:r>
                        <a:rPr sz="1800" spc="-65" dirty="0">
                          <a:solidFill>
                            <a:srgbClr val="FFFFFF"/>
                          </a:solidFill>
                          <a:latin typeface="Times New Roman"/>
                          <a:cs typeface="Times New Roman"/>
                        </a:rPr>
                        <a:t> </a:t>
                      </a:r>
                      <a:r>
                        <a:rPr sz="1800" spc="-10" dirty="0">
                          <a:solidFill>
                            <a:srgbClr val="FFFFFF"/>
                          </a:solidFill>
                          <a:latin typeface="Calibri"/>
                          <a:cs typeface="Calibri"/>
                        </a:rPr>
                        <a:t>latest</a:t>
                      </a:r>
                      <a:r>
                        <a:rPr sz="1800" spc="-10" dirty="0">
                          <a:solidFill>
                            <a:srgbClr val="FFFFFF"/>
                          </a:solidFill>
                          <a:latin typeface="Times New Roman"/>
                          <a:cs typeface="Times New Roman"/>
                        </a:rPr>
                        <a:t> </a:t>
                      </a:r>
                      <a:r>
                        <a:rPr sz="1800" spc="-10" dirty="0">
                          <a:solidFill>
                            <a:srgbClr val="FFFFFF"/>
                          </a:solidFill>
                          <a:latin typeface="Calibri"/>
                          <a:cs typeface="Calibri"/>
                        </a:rPr>
                        <a:t>version</a:t>
                      </a:r>
                      <a:r>
                        <a:rPr sz="1800" spc="-70" dirty="0">
                          <a:solidFill>
                            <a:srgbClr val="FFFFFF"/>
                          </a:solidFill>
                          <a:latin typeface="Times New Roman"/>
                          <a:cs typeface="Times New Roman"/>
                        </a:rPr>
                        <a:t> </a:t>
                      </a:r>
                      <a:r>
                        <a:rPr sz="1800" dirty="0">
                          <a:solidFill>
                            <a:srgbClr val="FFFFFF"/>
                          </a:solidFill>
                          <a:latin typeface="Calibri"/>
                          <a:cs typeface="Calibri"/>
                        </a:rPr>
                        <a:t>of</a:t>
                      </a:r>
                      <a:r>
                        <a:rPr sz="1800" spc="-50" dirty="0">
                          <a:solidFill>
                            <a:srgbClr val="FFFFFF"/>
                          </a:solidFill>
                          <a:latin typeface="Times New Roman"/>
                          <a:cs typeface="Times New Roman"/>
                        </a:rPr>
                        <a:t> </a:t>
                      </a:r>
                      <a:r>
                        <a:rPr sz="1800" spc="-10" dirty="0">
                          <a:solidFill>
                            <a:srgbClr val="FFFFFF"/>
                          </a:solidFill>
                          <a:latin typeface="Calibri"/>
                          <a:cs typeface="Calibri"/>
                        </a:rPr>
                        <a:t>utility</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extLst>
                  <a:ext uri="{0D108BD9-81ED-4DB2-BD59-A6C34878D82A}">
                    <a16:rowId xmlns:a16="http://schemas.microsoft.com/office/drawing/2014/main" val="10000"/>
                  </a:ext>
                </a:extLst>
              </a:tr>
              <a:tr h="566420">
                <a:tc>
                  <a:txBody>
                    <a:bodyPr/>
                    <a:lstStyle/>
                    <a:p>
                      <a:pPr marL="91440">
                        <a:lnSpc>
                          <a:spcPct val="100000"/>
                        </a:lnSpc>
                        <a:spcBef>
                          <a:spcPts val="240"/>
                        </a:spcBef>
                      </a:pPr>
                      <a:r>
                        <a:rPr sz="1800" spc="-50" dirty="0">
                          <a:latin typeface="Calibri"/>
                          <a:cs typeface="Calibri"/>
                        </a:rPr>
                        <a:t>1</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91440">
                        <a:lnSpc>
                          <a:spcPct val="100000"/>
                        </a:lnSpc>
                        <a:spcBef>
                          <a:spcPts val="240"/>
                        </a:spcBef>
                      </a:pPr>
                      <a:r>
                        <a:rPr sz="1800" b="1" spc="-20" dirty="0">
                          <a:latin typeface="Calibri"/>
                          <a:cs typeface="Calibri"/>
                        </a:rPr>
                        <a:t>ITR1</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91440">
                        <a:lnSpc>
                          <a:spcPct val="100000"/>
                        </a:lnSpc>
                        <a:spcBef>
                          <a:spcPts val="240"/>
                        </a:spcBef>
                      </a:pPr>
                      <a:r>
                        <a:rPr sz="1800" dirty="0">
                          <a:latin typeface="Calibri"/>
                          <a:cs typeface="Calibri"/>
                        </a:rPr>
                        <a:t>15</a:t>
                      </a:r>
                      <a:r>
                        <a:rPr sz="1800" baseline="25462" dirty="0">
                          <a:latin typeface="Calibri"/>
                          <a:cs typeface="Calibri"/>
                        </a:rPr>
                        <a:t>th</a:t>
                      </a:r>
                      <a:r>
                        <a:rPr sz="1800" spc="97" baseline="25462" dirty="0">
                          <a:latin typeface="Times New Roman"/>
                          <a:cs typeface="Times New Roman"/>
                        </a:rPr>
                        <a:t> </a:t>
                      </a:r>
                      <a:r>
                        <a:rPr sz="1800" dirty="0">
                          <a:latin typeface="Calibri"/>
                          <a:cs typeface="Calibri"/>
                        </a:rPr>
                        <a:t>May</a:t>
                      </a:r>
                      <a:r>
                        <a:rPr sz="1800" spc="-75" dirty="0">
                          <a:latin typeface="Times New Roman"/>
                          <a:cs typeface="Times New Roman"/>
                        </a:rPr>
                        <a:t> </a:t>
                      </a:r>
                      <a:r>
                        <a:rPr sz="1800" spc="-20" dirty="0">
                          <a:latin typeface="Calibri"/>
                          <a:cs typeface="Calibri"/>
                        </a:rPr>
                        <a:t>2026</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92075">
                        <a:lnSpc>
                          <a:spcPct val="100000"/>
                        </a:lnSpc>
                        <a:spcBef>
                          <a:spcPts val="240"/>
                        </a:spcBef>
                      </a:pPr>
                      <a:r>
                        <a:rPr sz="1800" dirty="0">
                          <a:latin typeface="Calibri"/>
                          <a:cs typeface="Calibri"/>
                        </a:rPr>
                        <a:t>30</a:t>
                      </a:r>
                      <a:r>
                        <a:rPr sz="1800" baseline="25462" dirty="0">
                          <a:latin typeface="Calibri"/>
                          <a:cs typeface="Calibri"/>
                        </a:rPr>
                        <a:t>th</a:t>
                      </a:r>
                      <a:r>
                        <a:rPr sz="1800" spc="97" baseline="25462" dirty="0">
                          <a:latin typeface="Times New Roman"/>
                          <a:cs typeface="Times New Roman"/>
                        </a:rPr>
                        <a:t> </a:t>
                      </a:r>
                      <a:r>
                        <a:rPr sz="1800" dirty="0">
                          <a:latin typeface="Calibri"/>
                          <a:cs typeface="Calibri"/>
                        </a:rPr>
                        <a:t>June</a:t>
                      </a:r>
                      <a:r>
                        <a:rPr sz="1800" spc="-80" dirty="0">
                          <a:latin typeface="Times New Roman"/>
                          <a:cs typeface="Times New Roman"/>
                        </a:rPr>
                        <a:t> </a:t>
                      </a:r>
                      <a:r>
                        <a:rPr sz="1800" spc="-20" dirty="0">
                          <a:latin typeface="Calibri"/>
                          <a:cs typeface="Calibri"/>
                        </a:rPr>
                        <a:t>2026</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1"/>
                  </a:ext>
                </a:extLst>
              </a:tr>
              <a:tr h="365125">
                <a:tc>
                  <a:txBody>
                    <a:bodyPr/>
                    <a:lstStyle/>
                    <a:p>
                      <a:pPr marL="91440">
                        <a:lnSpc>
                          <a:spcPct val="100000"/>
                        </a:lnSpc>
                        <a:spcBef>
                          <a:spcPts val="245"/>
                        </a:spcBef>
                      </a:pPr>
                      <a:r>
                        <a:rPr sz="1800" spc="-50" dirty="0">
                          <a:latin typeface="Calibri"/>
                          <a:cs typeface="Calibri"/>
                        </a:rPr>
                        <a:t>2</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91440">
                        <a:lnSpc>
                          <a:spcPct val="100000"/>
                        </a:lnSpc>
                        <a:spcBef>
                          <a:spcPts val="245"/>
                        </a:spcBef>
                      </a:pPr>
                      <a:r>
                        <a:rPr sz="1800" spc="-20" dirty="0">
                          <a:latin typeface="Calibri"/>
                          <a:cs typeface="Calibri"/>
                        </a:rPr>
                        <a:t>ITR2</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91440">
                        <a:lnSpc>
                          <a:spcPct val="100000"/>
                        </a:lnSpc>
                        <a:spcBef>
                          <a:spcPts val="245"/>
                        </a:spcBef>
                      </a:pPr>
                      <a:r>
                        <a:rPr sz="1800" spc="-10" dirty="0">
                          <a:latin typeface="Calibri"/>
                          <a:cs typeface="Calibri"/>
                        </a:rPr>
                        <a:t>26−May−2026</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92075">
                        <a:lnSpc>
                          <a:spcPct val="100000"/>
                        </a:lnSpc>
                        <a:spcBef>
                          <a:spcPts val="245"/>
                        </a:spcBef>
                      </a:pPr>
                      <a:r>
                        <a:rPr sz="1800" dirty="0">
                          <a:latin typeface="Calibri"/>
                          <a:cs typeface="Calibri"/>
                        </a:rPr>
                        <a:t>30</a:t>
                      </a:r>
                      <a:r>
                        <a:rPr sz="1800" baseline="25462" dirty="0">
                          <a:latin typeface="Calibri"/>
                          <a:cs typeface="Calibri"/>
                        </a:rPr>
                        <a:t>th</a:t>
                      </a:r>
                      <a:r>
                        <a:rPr sz="1800" spc="97" baseline="25462" dirty="0">
                          <a:latin typeface="Times New Roman"/>
                          <a:cs typeface="Times New Roman"/>
                        </a:rPr>
                        <a:t> </a:t>
                      </a:r>
                      <a:r>
                        <a:rPr sz="1800" dirty="0">
                          <a:latin typeface="Calibri"/>
                          <a:cs typeface="Calibri"/>
                        </a:rPr>
                        <a:t>June</a:t>
                      </a:r>
                      <a:r>
                        <a:rPr sz="1800" spc="-80" dirty="0">
                          <a:latin typeface="Times New Roman"/>
                          <a:cs typeface="Times New Roman"/>
                        </a:rPr>
                        <a:t> </a:t>
                      </a:r>
                      <a:r>
                        <a:rPr sz="1800" spc="-20" dirty="0">
                          <a:latin typeface="Calibri"/>
                          <a:cs typeface="Calibri"/>
                        </a:rPr>
                        <a:t>2026</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extLst>
                  <a:ext uri="{0D108BD9-81ED-4DB2-BD59-A6C34878D82A}">
                    <a16:rowId xmlns:a16="http://schemas.microsoft.com/office/drawing/2014/main" val="10002"/>
                  </a:ext>
                </a:extLst>
              </a:tr>
              <a:tr h="639445">
                <a:tc>
                  <a:txBody>
                    <a:bodyPr/>
                    <a:lstStyle/>
                    <a:p>
                      <a:pPr marL="91440">
                        <a:lnSpc>
                          <a:spcPct val="100000"/>
                        </a:lnSpc>
                        <a:spcBef>
                          <a:spcPts val="245"/>
                        </a:spcBef>
                      </a:pPr>
                      <a:r>
                        <a:rPr sz="1800" spc="-50" dirty="0">
                          <a:latin typeface="Calibri"/>
                          <a:cs typeface="Calibri"/>
                        </a:rPr>
                        <a:t>3</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tc>
                  <a:txBody>
                    <a:bodyPr/>
                    <a:lstStyle/>
                    <a:p>
                      <a:pPr marL="91440">
                        <a:lnSpc>
                          <a:spcPct val="100000"/>
                        </a:lnSpc>
                        <a:spcBef>
                          <a:spcPts val="245"/>
                        </a:spcBef>
                      </a:pPr>
                      <a:r>
                        <a:rPr sz="1800" spc="-20" dirty="0">
                          <a:latin typeface="Calibri"/>
                          <a:cs typeface="Calibri"/>
                        </a:rPr>
                        <a:t>ITR3</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tc>
                  <a:txBody>
                    <a:bodyPr/>
                    <a:lstStyle/>
                    <a:p>
                      <a:pPr marL="91440">
                        <a:lnSpc>
                          <a:spcPct val="100000"/>
                        </a:lnSpc>
                        <a:spcBef>
                          <a:spcPts val="245"/>
                        </a:spcBef>
                      </a:pPr>
                      <a:r>
                        <a:rPr sz="1800" dirty="0">
                          <a:latin typeface="Calibri"/>
                          <a:cs typeface="Calibri"/>
                        </a:rPr>
                        <a:t>18</a:t>
                      </a:r>
                      <a:r>
                        <a:rPr sz="1800" baseline="25462" dirty="0">
                          <a:latin typeface="Calibri"/>
                          <a:cs typeface="Calibri"/>
                        </a:rPr>
                        <a:t>th</a:t>
                      </a:r>
                      <a:r>
                        <a:rPr sz="1800" spc="97" baseline="25462" dirty="0">
                          <a:latin typeface="Times New Roman"/>
                          <a:cs typeface="Times New Roman"/>
                        </a:rPr>
                        <a:t> </a:t>
                      </a:r>
                      <a:r>
                        <a:rPr sz="1800" dirty="0">
                          <a:latin typeface="Calibri"/>
                          <a:cs typeface="Calibri"/>
                        </a:rPr>
                        <a:t>June</a:t>
                      </a:r>
                      <a:r>
                        <a:rPr sz="1800" spc="-80" dirty="0">
                          <a:latin typeface="Times New Roman"/>
                          <a:cs typeface="Times New Roman"/>
                        </a:rPr>
                        <a:t> </a:t>
                      </a:r>
                      <a:r>
                        <a:rPr sz="1800" spc="-20" dirty="0">
                          <a:latin typeface="Calibri"/>
                          <a:cs typeface="Calibri"/>
                        </a:rPr>
                        <a:t>2026</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tc>
                  <a:txBody>
                    <a:bodyPr/>
                    <a:lstStyle/>
                    <a:p>
                      <a:pPr marL="92075">
                        <a:lnSpc>
                          <a:spcPct val="100000"/>
                        </a:lnSpc>
                        <a:spcBef>
                          <a:spcPts val="245"/>
                        </a:spcBef>
                      </a:pPr>
                      <a:r>
                        <a:rPr sz="1800" dirty="0">
                          <a:latin typeface="Calibri"/>
                          <a:cs typeface="Calibri"/>
                        </a:rPr>
                        <a:t>30</a:t>
                      </a:r>
                      <a:r>
                        <a:rPr sz="1800" baseline="25462" dirty="0">
                          <a:latin typeface="Calibri"/>
                          <a:cs typeface="Calibri"/>
                        </a:rPr>
                        <a:t>th</a:t>
                      </a:r>
                      <a:r>
                        <a:rPr sz="1800" spc="97" baseline="25462" dirty="0">
                          <a:latin typeface="Times New Roman"/>
                          <a:cs typeface="Times New Roman"/>
                        </a:rPr>
                        <a:t> </a:t>
                      </a:r>
                      <a:r>
                        <a:rPr sz="1800" dirty="0">
                          <a:latin typeface="Calibri"/>
                          <a:cs typeface="Calibri"/>
                        </a:rPr>
                        <a:t>June</a:t>
                      </a:r>
                      <a:r>
                        <a:rPr sz="1800" spc="-80" dirty="0">
                          <a:latin typeface="Times New Roman"/>
                          <a:cs typeface="Times New Roman"/>
                        </a:rPr>
                        <a:t> </a:t>
                      </a:r>
                      <a:r>
                        <a:rPr sz="1800" spc="-20" dirty="0">
                          <a:latin typeface="Calibri"/>
                          <a:cs typeface="Calibri"/>
                        </a:rPr>
                        <a:t>2026</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3"/>
                  </a:ext>
                </a:extLst>
              </a:tr>
              <a:tr h="365125">
                <a:tc>
                  <a:txBody>
                    <a:bodyPr/>
                    <a:lstStyle/>
                    <a:p>
                      <a:pPr marL="91440">
                        <a:lnSpc>
                          <a:spcPct val="100000"/>
                        </a:lnSpc>
                        <a:spcBef>
                          <a:spcPts val="245"/>
                        </a:spcBef>
                      </a:pPr>
                      <a:r>
                        <a:rPr sz="1800" spc="-50" dirty="0">
                          <a:latin typeface="Calibri"/>
                          <a:cs typeface="Calibri"/>
                        </a:rPr>
                        <a:t>4</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91440">
                        <a:lnSpc>
                          <a:spcPct val="100000"/>
                        </a:lnSpc>
                        <a:spcBef>
                          <a:spcPts val="245"/>
                        </a:spcBef>
                      </a:pPr>
                      <a:r>
                        <a:rPr sz="1800" dirty="0">
                          <a:latin typeface="Calibri"/>
                          <a:cs typeface="Calibri"/>
                        </a:rPr>
                        <a:t>ITR</a:t>
                      </a:r>
                      <a:r>
                        <a:rPr sz="1800" spc="-45" dirty="0">
                          <a:latin typeface="Times New Roman"/>
                          <a:cs typeface="Times New Roman"/>
                        </a:rPr>
                        <a:t> </a:t>
                      </a:r>
                      <a:r>
                        <a:rPr sz="1800" spc="-50" dirty="0">
                          <a:latin typeface="Calibri"/>
                          <a:cs typeface="Calibri"/>
                        </a:rPr>
                        <a:t>4</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91440">
                        <a:lnSpc>
                          <a:spcPct val="100000"/>
                        </a:lnSpc>
                        <a:spcBef>
                          <a:spcPts val="245"/>
                        </a:spcBef>
                      </a:pPr>
                      <a:r>
                        <a:rPr sz="1800" dirty="0">
                          <a:latin typeface="Calibri"/>
                          <a:cs typeface="Calibri"/>
                        </a:rPr>
                        <a:t>15</a:t>
                      </a:r>
                      <a:r>
                        <a:rPr sz="1800" baseline="25462" dirty="0">
                          <a:latin typeface="Calibri"/>
                          <a:cs typeface="Calibri"/>
                        </a:rPr>
                        <a:t>th</a:t>
                      </a:r>
                      <a:r>
                        <a:rPr sz="1800" spc="97" baseline="25462" dirty="0">
                          <a:latin typeface="Times New Roman"/>
                          <a:cs typeface="Times New Roman"/>
                        </a:rPr>
                        <a:t> </a:t>
                      </a:r>
                      <a:r>
                        <a:rPr sz="1800" dirty="0">
                          <a:latin typeface="Calibri"/>
                          <a:cs typeface="Calibri"/>
                        </a:rPr>
                        <a:t>May</a:t>
                      </a:r>
                      <a:r>
                        <a:rPr sz="1800" spc="-75" dirty="0">
                          <a:latin typeface="Times New Roman"/>
                          <a:cs typeface="Times New Roman"/>
                        </a:rPr>
                        <a:t> </a:t>
                      </a:r>
                      <a:r>
                        <a:rPr sz="1800" spc="-20" dirty="0">
                          <a:latin typeface="Calibri"/>
                          <a:cs typeface="Calibri"/>
                        </a:rPr>
                        <a:t>2026</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92075">
                        <a:lnSpc>
                          <a:spcPct val="100000"/>
                        </a:lnSpc>
                        <a:spcBef>
                          <a:spcPts val="245"/>
                        </a:spcBef>
                      </a:pPr>
                      <a:r>
                        <a:rPr sz="1800" dirty="0">
                          <a:latin typeface="Calibri"/>
                          <a:cs typeface="Calibri"/>
                        </a:rPr>
                        <a:t>30</a:t>
                      </a:r>
                      <a:r>
                        <a:rPr sz="1800" baseline="25462" dirty="0">
                          <a:latin typeface="Calibri"/>
                          <a:cs typeface="Calibri"/>
                        </a:rPr>
                        <a:t>th</a:t>
                      </a:r>
                      <a:r>
                        <a:rPr sz="1800" spc="97" baseline="25462" dirty="0">
                          <a:latin typeface="Times New Roman"/>
                          <a:cs typeface="Times New Roman"/>
                        </a:rPr>
                        <a:t> </a:t>
                      </a:r>
                      <a:r>
                        <a:rPr sz="1800" dirty="0">
                          <a:latin typeface="Calibri"/>
                          <a:cs typeface="Calibri"/>
                        </a:rPr>
                        <a:t>June</a:t>
                      </a:r>
                      <a:r>
                        <a:rPr sz="1800" spc="-80" dirty="0">
                          <a:latin typeface="Times New Roman"/>
                          <a:cs typeface="Times New Roman"/>
                        </a:rPr>
                        <a:t> </a:t>
                      </a:r>
                      <a:r>
                        <a:rPr sz="1800" spc="-20" dirty="0">
                          <a:latin typeface="Calibri"/>
                          <a:cs typeface="Calibri"/>
                        </a:rPr>
                        <a:t>2026</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extLst>
                  <a:ext uri="{0D108BD9-81ED-4DB2-BD59-A6C34878D82A}">
                    <a16:rowId xmlns:a16="http://schemas.microsoft.com/office/drawing/2014/main" val="10004"/>
                  </a:ext>
                </a:extLst>
              </a:tr>
              <a:tr h="365125">
                <a:tc>
                  <a:txBody>
                    <a:bodyPr/>
                    <a:lstStyle/>
                    <a:p>
                      <a:pPr>
                        <a:lnSpc>
                          <a:spcPct val="100000"/>
                        </a:lnSpc>
                      </a:pPr>
                      <a:endParaRPr sz="16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tc>
                  <a:txBody>
                    <a:bodyPr/>
                    <a:lstStyle/>
                    <a:p>
                      <a:pPr>
                        <a:lnSpc>
                          <a:spcPct val="100000"/>
                        </a:lnSpc>
                      </a:pPr>
                      <a:endParaRPr sz="16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tc>
                  <a:txBody>
                    <a:bodyPr/>
                    <a:lstStyle/>
                    <a:p>
                      <a:pPr>
                        <a:lnSpc>
                          <a:spcPct val="100000"/>
                        </a:lnSpc>
                      </a:pPr>
                      <a:endParaRPr sz="16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tc>
                  <a:txBody>
                    <a:bodyPr/>
                    <a:lstStyle/>
                    <a:p>
                      <a:pPr>
                        <a:lnSpc>
                          <a:spcPct val="100000"/>
                        </a:lnSpc>
                      </a:pPr>
                      <a:endParaRPr sz="16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5"/>
                  </a:ext>
                </a:extLst>
              </a:tr>
              <a:tr h="365125">
                <a:tc>
                  <a:txBody>
                    <a:bodyPr/>
                    <a:lstStyle/>
                    <a:p>
                      <a:pPr>
                        <a:lnSpc>
                          <a:spcPct val="100000"/>
                        </a:lnSpc>
                      </a:pPr>
                      <a:endParaRPr sz="16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a:lnSpc>
                          <a:spcPct val="100000"/>
                        </a:lnSpc>
                      </a:pPr>
                      <a:endParaRPr sz="16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a:lnSpc>
                          <a:spcPct val="100000"/>
                        </a:lnSpc>
                      </a:pPr>
                      <a:endParaRPr sz="16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a:lnSpc>
                          <a:spcPct val="100000"/>
                        </a:lnSpc>
                      </a:pPr>
                      <a:endParaRPr sz="16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extLst>
                  <a:ext uri="{0D108BD9-81ED-4DB2-BD59-A6C34878D82A}">
                    <a16:rowId xmlns:a16="http://schemas.microsoft.com/office/drawing/2014/main" val="10006"/>
                  </a:ext>
                </a:extLst>
              </a:tr>
              <a:tr h="890905">
                <a:tc>
                  <a:txBody>
                    <a:bodyPr/>
                    <a:lstStyle/>
                    <a:p>
                      <a:pPr>
                        <a:lnSpc>
                          <a:spcPct val="100000"/>
                        </a:lnSpc>
                      </a:pPr>
                      <a:endParaRPr sz="16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tc>
                  <a:txBody>
                    <a:bodyPr/>
                    <a:lstStyle/>
                    <a:p>
                      <a:pPr>
                        <a:lnSpc>
                          <a:spcPct val="100000"/>
                        </a:lnSpc>
                      </a:pPr>
                      <a:endParaRPr sz="16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tc>
                  <a:txBody>
                    <a:bodyPr/>
                    <a:lstStyle/>
                    <a:p>
                      <a:pPr>
                        <a:lnSpc>
                          <a:spcPct val="100000"/>
                        </a:lnSpc>
                      </a:pPr>
                      <a:endParaRPr sz="16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tc>
                  <a:txBody>
                    <a:bodyPr/>
                    <a:lstStyle/>
                    <a:p>
                      <a:pPr>
                        <a:lnSpc>
                          <a:spcPct val="100000"/>
                        </a:lnSpc>
                      </a:pPr>
                      <a:endParaRPr sz="16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7"/>
                  </a:ext>
                </a:extLst>
              </a:tr>
              <a:tr h="566420">
                <a:tc>
                  <a:txBody>
                    <a:bodyPr/>
                    <a:lstStyle/>
                    <a:p>
                      <a:pPr>
                        <a:lnSpc>
                          <a:spcPct val="100000"/>
                        </a:lnSpc>
                      </a:pPr>
                      <a:endParaRPr sz="16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a:lnSpc>
                          <a:spcPct val="100000"/>
                        </a:lnSpc>
                      </a:pPr>
                      <a:endParaRPr sz="16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a:lnSpc>
                          <a:spcPct val="100000"/>
                        </a:lnSpc>
                      </a:pPr>
                      <a:endParaRPr sz="16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a:lnSpc>
                          <a:spcPct val="100000"/>
                        </a:lnSpc>
                      </a:pPr>
                      <a:endParaRPr sz="16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6334125"/>
            <a:ext cx="9144000" cy="523875"/>
            <a:chOff x="0" y="6334125"/>
            <a:chExt cx="9144000" cy="523875"/>
          </a:xfrm>
        </p:grpSpPr>
        <p:sp>
          <p:nvSpPr>
            <p:cNvPr id="3" name="object 3"/>
            <p:cNvSpPr/>
            <p:nvPr/>
          </p:nvSpPr>
          <p:spPr>
            <a:xfrm>
              <a:off x="0" y="6400800"/>
              <a:ext cx="9144000" cy="457200"/>
            </a:xfrm>
            <a:custGeom>
              <a:avLst/>
              <a:gdLst/>
              <a:ahLst/>
              <a:cxnLst/>
              <a:rect l="l" t="t" r="r" b="b"/>
              <a:pathLst>
                <a:path w="9144000" h="457200">
                  <a:moveTo>
                    <a:pt x="9143999" y="0"/>
                  </a:moveTo>
                  <a:lnTo>
                    <a:pt x="0" y="0"/>
                  </a:lnTo>
                  <a:lnTo>
                    <a:pt x="0" y="457199"/>
                  </a:lnTo>
                  <a:lnTo>
                    <a:pt x="9143999" y="457199"/>
                  </a:lnTo>
                  <a:lnTo>
                    <a:pt x="9143999" y="0"/>
                  </a:lnTo>
                  <a:close/>
                </a:path>
              </a:pathLst>
            </a:custGeom>
            <a:solidFill>
              <a:srgbClr val="BC572C"/>
            </a:solidFill>
          </p:spPr>
          <p:txBody>
            <a:bodyPr wrap="square" lIns="0" tIns="0" rIns="0" bIns="0" rtlCol="0"/>
            <a:lstStyle/>
            <a:p>
              <a:endParaRPr/>
            </a:p>
          </p:txBody>
        </p:sp>
        <p:sp>
          <p:nvSpPr>
            <p:cNvPr id="4" name="object 4"/>
            <p:cNvSpPr/>
            <p:nvPr/>
          </p:nvSpPr>
          <p:spPr>
            <a:xfrm>
              <a:off x="0" y="6334125"/>
              <a:ext cx="9144000" cy="66675"/>
            </a:xfrm>
            <a:custGeom>
              <a:avLst/>
              <a:gdLst/>
              <a:ahLst/>
              <a:cxnLst/>
              <a:rect l="l" t="t" r="r" b="b"/>
              <a:pathLst>
                <a:path w="9144000" h="66675">
                  <a:moveTo>
                    <a:pt x="9143999" y="0"/>
                  </a:moveTo>
                  <a:lnTo>
                    <a:pt x="0" y="0"/>
                  </a:lnTo>
                  <a:lnTo>
                    <a:pt x="0" y="66674"/>
                  </a:lnTo>
                  <a:lnTo>
                    <a:pt x="9143999" y="66674"/>
                  </a:lnTo>
                  <a:lnTo>
                    <a:pt x="9143999" y="0"/>
                  </a:lnTo>
                  <a:close/>
                </a:path>
              </a:pathLst>
            </a:custGeom>
            <a:solidFill>
              <a:srgbClr val="E48211"/>
            </a:solidFill>
          </p:spPr>
          <p:txBody>
            <a:bodyPr wrap="square" lIns="0" tIns="0" rIns="0" bIns="0" rtlCol="0"/>
            <a:lstStyle/>
            <a:p>
              <a:endParaRPr/>
            </a:p>
          </p:txBody>
        </p:sp>
      </p:grpSp>
      <p:sp>
        <p:nvSpPr>
          <p:cNvPr id="5" name="object 5"/>
          <p:cNvSpPr/>
          <p:nvPr/>
        </p:nvSpPr>
        <p:spPr>
          <a:xfrm>
            <a:off x="895350" y="1738381"/>
            <a:ext cx="7475855" cy="0"/>
          </a:xfrm>
          <a:custGeom>
            <a:avLst/>
            <a:gdLst/>
            <a:ahLst/>
            <a:cxnLst/>
            <a:rect l="l" t="t" r="r" b="b"/>
            <a:pathLst>
              <a:path w="7475855">
                <a:moveTo>
                  <a:pt x="0" y="0"/>
                </a:moveTo>
                <a:lnTo>
                  <a:pt x="7475478" y="0"/>
                </a:lnTo>
              </a:path>
            </a:pathLst>
          </a:custGeom>
          <a:ln w="6350">
            <a:solidFill>
              <a:srgbClr val="7F7F7F"/>
            </a:solidFill>
          </a:ln>
        </p:spPr>
        <p:txBody>
          <a:bodyPr wrap="square" lIns="0" tIns="0" rIns="0" bIns="0" rtlCol="0"/>
          <a:lstStyle/>
          <a:p>
            <a:endParaRPr/>
          </a:p>
        </p:txBody>
      </p:sp>
      <p:sp>
        <p:nvSpPr>
          <p:cNvPr id="6" name="object 6"/>
          <p:cNvSpPr txBox="1"/>
          <p:nvPr/>
        </p:nvSpPr>
        <p:spPr>
          <a:xfrm>
            <a:off x="901092" y="1685393"/>
            <a:ext cx="7186295" cy="1479550"/>
          </a:xfrm>
          <a:prstGeom prst="rect">
            <a:avLst/>
          </a:prstGeom>
        </p:spPr>
        <p:txBody>
          <a:bodyPr vert="horz" wrap="square" lIns="0" tIns="160020" rIns="0" bIns="0" rtlCol="0">
            <a:spAutoFit/>
          </a:bodyPr>
          <a:lstStyle/>
          <a:p>
            <a:pPr marL="12700">
              <a:lnSpc>
                <a:spcPct val="100000"/>
              </a:lnSpc>
              <a:spcBef>
                <a:spcPts val="1260"/>
              </a:spcBef>
            </a:pPr>
            <a:r>
              <a:rPr sz="2000" b="1" dirty="0">
                <a:solidFill>
                  <a:srgbClr val="FF0000"/>
                </a:solidFill>
                <a:latin typeface="Calibri"/>
                <a:cs typeface="Calibri"/>
              </a:rPr>
              <a:t>Enhanced</a:t>
            </a:r>
            <a:r>
              <a:rPr sz="2000" spc="-20" dirty="0">
                <a:solidFill>
                  <a:srgbClr val="FF0000"/>
                </a:solidFill>
                <a:latin typeface="Times New Roman"/>
                <a:cs typeface="Times New Roman"/>
              </a:rPr>
              <a:t> </a:t>
            </a:r>
            <a:r>
              <a:rPr sz="2000" b="1" spc="-10" dirty="0">
                <a:solidFill>
                  <a:srgbClr val="FF0000"/>
                </a:solidFill>
                <a:latin typeface="Calibri"/>
                <a:cs typeface="Calibri"/>
              </a:rPr>
              <a:t>Schedule-</a:t>
            </a:r>
            <a:r>
              <a:rPr sz="2000" b="1" spc="-25" dirty="0">
                <a:solidFill>
                  <a:srgbClr val="FF0000"/>
                </a:solidFill>
                <a:latin typeface="Calibri"/>
                <a:cs typeface="Calibri"/>
              </a:rPr>
              <a:t>TDS</a:t>
            </a:r>
            <a:endParaRPr sz="2000">
              <a:latin typeface="Calibri"/>
              <a:cs typeface="Calibri"/>
            </a:endParaRPr>
          </a:p>
          <a:p>
            <a:pPr marL="12700" marR="5080">
              <a:lnSpc>
                <a:spcPts val="2160"/>
              </a:lnSpc>
              <a:spcBef>
                <a:spcPts val="1440"/>
              </a:spcBef>
            </a:pPr>
            <a:r>
              <a:rPr sz="2000" b="1" i="1" dirty="0">
                <a:solidFill>
                  <a:srgbClr val="4A5575"/>
                </a:solidFill>
                <a:latin typeface="Calibri"/>
                <a:cs typeface="Calibri"/>
              </a:rPr>
              <a:t>The</a:t>
            </a:r>
            <a:r>
              <a:rPr sz="2000" spc="-70" dirty="0">
                <a:solidFill>
                  <a:srgbClr val="4A5575"/>
                </a:solidFill>
                <a:latin typeface="Times New Roman"/>
                <a:cs typeface="Times New Roman"/>
              </a:rPr>
              <a:t> </a:t>
            </a:r>
            <a:r>
              <a:rPr sz="2000" b="1" i="1" dirty="0">
                <a:solidFill>
                  <a:srgbClr val="4A5575"/>
                </a:solidFill>
                <a:latin typeface="Calibri"/>
                <a:cs typeface="Calibri"/>
              </a:rPr>
              <a:t>form</a:t>
            </a:r>
            <a:r>
              <a:rPr sz="2000" spc="-85" dirty="0">
                <a:solidFill>
                  <a:srgbClr val="4A5575"/>
                </a:solidFill>
                <a:latin typeface="Times New Roman"/>
                <a:cs typeface="Times New Roman"/>
              </a:rPr>
              <a:t> </a:t>
            </a:r>
            <a:r>
              <a:rPr sz="2000" b="1" i="1" dirty="0">
                <a:solidFill>
                  <a:srgbClr val="4A5575"/>
                </a:solidFill>
                <a:latin typeface="Calibri"/>
                <a:cs typeface="Calibri"/>
              </a:rPr>
              <a:t>now</a:t>
            </a:r>
            <a:r>
              <a:rPr sz="2000" spc="-80" dirty="0">
                <a:solidFill>
                  <a:srgbClr val="4A5575"/>
                </a:solidFill>
                <a:latin typeface="Times New Roman"/>
                <a:cs typeface="Times New Roman"/>
              </a:rPr>
              <a:t> </a:t>
            </a:r>
            <a:r>
              <a:rPr sz="2000" b="1" i="1" dirty="0">
                <a:solidFill>
                  <a:srgbClr val="4A5575"/>
                </a:solidFill>
                <a:latin typeface="Calibri"/>
                <a:cs typeface="Calibri"/>
              </a:rPr>
              <a:t>includes</a:t>
            </a:r>
            <a:r>
              <a:rPr sz="2000" spc="-95" dirty="0">
                <a:solidFill>
                  <a:srgbClr val="4A5575"/>
                </a:solidFill>
                <a:latin typeface="Times New Roman"/>
                <a:cs typeface="Times New Roman"/>
              </a:rPr>
              <a:t> </a:t>
            </a:r>
            <a:r>
              <a:rPr sz="2000" b="1" i="1" dirty="0">
                <a:solidFill>
                  <a:srgbClr val="4A5575"/>
                </a:solidFill>
                <a:latin typeface="Calibri"/>
                <a:cs typeface="Calibri"/>
              </a:rPr>
              <a:t>a</a:t>
            </a:r>
            <a:r>
              <a:rPr sz="2000" spc="-80" dirty="0">
                <a:solidFill>
                  <a:srgbClr val="4A5575"/>
                </a:solidFill>
                <a:latin typeface="Times New Roman"/>
                <a:cs typeface="Times New Roman"/>
              </a:rPr>
              <a:t> </a:t>
            </a:r>
            <a:r>
              <a:rPr sz="2000" b="1" i="1" dirty="0">
                <a:solidFill>
                  <a:srgbClr val="4A5575"/>
                </a:solidFill>
                <a:latin typeface="Calibri"/>
                <a:cs typeface="Calibri"/>
              </a:rPr>
              <a:t>field</a:t>
            </a:r>
            <a:r>
              <a:rPr sz="2000" spc="-75" dirty="0">
                <a:solidFill>
                  <a:srgbClr val="4A5575"/>
                </a:solidFill>
                <a:latin typeface="Times New Roman"/>
                <a:cs typeface="Times New Roman"/>
              </a:rPr>
              <a:t> </a:t>
            </a:r>
            <a:r>
              <a:rPr sz="2000" b="1" i="1" dirty="0">
                <a:solidFill>
                  <a:srgbClr val="4A5575"/>
                </a:solidFill>
                <a:latin typeface="Calibri"/>
                <a:cs typeface="Calibri"/>
              </a:rPr>
              <a:t>to</a:t>
            </a:r>
            <a:r>
              <a:rPr sz="2000" spc="-85" dirty="0">
                <a:solidFill>
                  <a:srgbClr val="4A5575"/>
                </a:solidFill>
                <a:latin typeface="Times New Roman"/>
                <a:cs typeface="Times New Roman"/>
              </a:rPr>
              <a:t> </a:t>
            </a:r>
            <a:r>
              <a:rPr sz="2000" b="1" i="1" dirty="0">
                <a:solidFill>
                  <a:srgbClr val="4A5575"/>
                </a:solidFill>
                <a:latin typeface="Calibri"/>
                <a:cs typeface="Calibri"/>
              </a:rPr>
              <a:t>specify</a:t>
            </a:r>
            <a:r>
              <a:rPr sz="2000" spc="-80" dirty="0">
                <a:solidFill>
                  <a:srgbClr val="4A5575"/>
                </a:solidFill>
                <a:latin typeface="Times New Roman"/>
                <a:cs typeface="Times New Roman"/>
              </a:rPr>
              <a:t> </a:t>
            </a:r>
            <a:r>
              <a:rPr sz="2000" b="1" i="1" dirty="0">
                <a:solidFill>
                  <a:srgbClr val="4A5575"/>
                </a:solidFill>
                <a:latin typeface="Calibri"/>
                <a:cs typeface="Calibri"/>
              </a:rPr>
              <a:t>the</a:t>
            </a:r>
            <a:r>
              <a:rPr sz="2000" spc="-85" dirty="0">
                <a:solidFill>
                  <a:srgbClr val="4A5575"/>
                </a:solidFill>
                <a:latin typeface="Times New Roman"/>
                <a:cs typeface="Times New Roman"/>
              </a:rPr>
              <a:t> </a:t>
            </a:r>
            <a:r>
              <a:rPr sz="2000" b="1" i="1" dirty="0">
                <a:solidFill>
                  <a:srgbClr val="4A5575"/>
                </a:solidFill>
                <a:latin typeface="Calibri"/>
                <a:cs typeface="Calibri"/>
              </a:rPr>
              <a:t>section</a:t>
            </a:r>
            <a:r>
              <a:rPr sz="2000" spc="-100" dirty="0">
                <a:solidFill>
                  <a:srgbClr val="4A5575"/>
                </a:solidFill>
                <a:latin typeface="Times New Roman"/>
                <a:cs typeface="Times New Roman"/>
              </a:rPr>
              <a:t> </a:t>
            </a:r>
            <a:r>
              <a:rPr sz="2000" b="1" i="1" dirty="0">
                <a:solidFill>
                  <a:srgbClr val="4A5575"/>
                </a:solidFill>
                <a:latin typeface="Calibri"/>
                <a:cs typeface="Calibri"/>
              </a:rPr>
              <a:t>under</a:t>
            </a:r>
            <a:r>
              <a:rPr sz="2000" spc="-85" dirty="0">
                <a:solidFill>
                  <a:srgbClr val="4A5575"/>
                </a:solidFill>
                <a:latin typeface="Times New Roman"/>
                <a:cs typeface="Times New Roman"/>
              </a:rPr>
              <a:t> </a:t>
            </a:r>
            <a:r>
              <a:rPr sz="2000" b="1" i="1" dirty="0">
                <a:solidFill>
                  <a:srgbClr val="4A5575"/>
                </a:solidFill>
                <a:latin typeface="Calibri"/>
                <a:cs typeface="Calibri"/>
              </a:rPr>
              <a:t>which</a:t>
            </a:r>
            <a:r>
              <a:rPr sz="2000" spc="-85" dirty="0">
                <a:solidFill>
                  <a:srgbClr val="4A5575"/>
                </a:solidFill>
                <a:latin typeface="Times New Roman"/>
                <a:cs typeface="Times New Roman"/>
              </a:rPr>
              <a:t> </a:t>
            </a:r>
            <a:r>
              <a:rPr sz="2000" b="1" i="1" spc="-25" dirty="0">
                <a:solidFill>
                  <a:srgbClr val="4A5575"/>
                </a:solidFill>
                <a:latin typeface="Calibri"/>
                <a:cs typeface="Calibri"/>
              </a:rPr>
              <a:t>TDS</a:t>
            </a:r>
            <a:r>
              <a:rPr sz="2000" spc="-25" dirty="0">
                <a:solidFill>
                  <a:srgbClr val="4A5575"/>
                </a:solidFill>
                <a:latin typeface="Times New Roman"/>
                <a:cs typeface="Times New Roman"/>
              </a:rPr>
              <a:t> </a:t>
            </a:r>
            <a:r>
              <a:rPr sz="2000" b="1" i="1" dirty="0">
                <a:solidFill>
                  <a:srgbClr val="4A5575"/>
                </a:solidFill>
                <a:latin typeface="Calibri"/>
                <a:cs typeface="Calibri"/>
              </a:rPr>
              <a:t>was</a:t>
            </a:r>
            <a:r>
              <a:rPr sz="2000" spc="-85" dirty="0">
                <a:solidFill>
                  <a:srgbClr val="4A5575"/>
                </a:solidFill>
                <a:latin typeface="Times New Roman"/>
                <a:cs typeface="Times New Roman"/>
              </a:rPr>
              <a:t> </a:t>
            </a:r>
            <a:r>
              <a:rPr sz="2000" b="1" i="1" dirty="0">
                <a:solidFill>
                  <a:srgbClr val="4A5575"/>
                </a:solidFill>
                <a:latin typeface="Calibri"/>
                <a:cs typeface="Calibri"/>
              </a:rPr>
              <a:t>deducted</a:t>
            </a:r>
            <a:r>
              <a:rPr sz="2000" spc="-114" dirty="0">
                <a:solidFill>
                  <a:srgbClr val="4A5575"/>
                </a:solidFill>
                <a:latin typeface="Times New Roman"/>
                <a:cs typeface="Times New Roman"/>
              </a:rPr>
              <a:t> </a:t>
            </a:r>
            <a:r>
              <a:rPr sz="2000" b="1" i="1" dirty="0">
                <a:solidFill>
                  <a:srgbClr val="4A5575"/>
                </a:solidFill>
                <a:latin typeface="Calibri"/>
                <a:cs typeface="Calibri"/>
              </a:rPr>
              <a:t>(e.g.,</a:t>
            </a:r>
            <a:r>
              <a:rPr sz="2000" spc="-85" dirty="0">
                <a:solidFill>
                  <a:srgbClr val="4A5575"/>
                </a:solidFill>
                <a:latin typeface="Times New Roman"/>
                <a:cs typeface="Times New Roman"/>
              </a:rPr>
              <a:t> </a:t>
            </a:r>
            <a:r>
              <a:rPr sz="2000" b="1" i="1" dirty="0">
                <a:solidFill>
                  <a:srgbClr val="4A5575"/>
                </a:solidFill>
                <a:latin typeface="Calibri"/>
                <a:cs typeface="Calibri"/>
              </a:rPr>
              <a:t>194I</a:t>
            </a:r>
            <a:r>
              <a:rPr sz="2000" spc="-105" dirty="0">
                <a:solidFill>
                  <a:srgbClr val="4A5575"/>
                </a:solidFill>
                <a:latin typeface="Times New Roman"/>
                <a:cs typeface="Times New Roman"/>
              </a:rPr>
              <a:t> </a:t>
            </a:r>
            <a:r>
              <a:rPr sz="2000" b="1" i="1" dirty="0">
                <a:solidFill>
                  <a:srgbClr val="4A5575"/>
                </a:solidFill>
                <a:latin typeface="Calibri"/>
                <a:cs typeface="Calibri"/>
              </a:rPr>
              <a:t>for</a:t>
            </a:r>
            <a:r>
              <a:rPr sz="2000" spc="-85" dirty="0">
                <a:solidFill>
                  <a:srgbClr val="4A5575"/>
                </a:solidFill>
                <a:latin typeface="Times New Roman"/>
                <a:cs typeface="Times New Roman"/>
              </a:rPr>
              <a:t> </a:t>
            </a:r>
            <a:r>
              <a:rPr sz="2000" b="1" i="1" dirty="0">
                <a:solidFill>
                  <a:srgbClr val="4A5575"/>
                </a:solidFill>
                <a:latin typeface="Calibri"/>
                <a:cs typeface="Calibri"/>
              </a:rPr>
              <a:t>rent),</a:t>
            </a:r>
            <a:r>
              <a:rPr sz="2000" spc="-95" dirty="0">
                <a:solidFill>
                  <a:srgbClr val="4A5575"/>
                </a:solidFill>
                <a:latin typeface="Times New Roman"/>
                <a:cs typeface="Times New Roman"/>
              </a:rPr>
              <a:t> </a:t>
            </a:r>
            <a:r>
              <a:rPr sz="2000" b="1" i="1" dirty="0">
                <a:solidFill>
                  <a:srgbClr val="4A5575"/>
                </a:solidFill>
                <a:latin typeface="Calibri"/>
                <a:cs typeface="Calibri"/>
              </a:rPr>
              <a:t>ensuring</a:t>
            </a:r>
            <a:r>
              <a:rPr sz="2000" spc="-114" dirty="0">
                <a:solidFill>
                  <a:srgbClr val="4A5575"/>
                </a:solidFill>
                <a:latin typeface="Times New Roman"/>
                <a:cs typeface="Times New Roman"/>
              </a:rPr>
              <a:t> </a:t>
            </a:r>
            <a:r>
              <a:rPr sz="2000" b="1" i="1" dirty="0">
                <a:solidFill>
                  <a:srgbClr val="4A5575"/>
                </a:solidFill>
                <a:latin typeface="Calibri"/>
                <a:cs typeface="Calibri"/>
              </a:rPr>
              <a:t>better</a:t>
            </a:r>
            <a:r>
              <a:rPr sz="2000" spc="-105" dirty="0">
                <a:solidFill>
                  <a:srgbClr val="4A5575"/>
                </a:solidFill>
                <a:latin typeface="Times New Roman"/>
                <a:cs typeface="Times New Roman"/>
              </a:rPr>
              <a:t> </a:t>
            </a:r>
            <a:r>
              <a:rPr sz="2000" b="1" i="1" dirty="0">
                <a:solidFill>
                  <a:srgbClr val="4A5575"/>
                </a:solidFill>
                <a:latin typeface="Calibri"/>
                <a:cs typeface="Calibri"/>
              </a:rPr>
              <a:t>traceability</a:t>
            </a:r>
            <a:r>
              <a:rPr sz="2000" spc="-114" dirty="0">
                <a:solidFill>
                  <a:srgbClr val="4A5575"/>
                </a:solidFill>
                <a:latin typeface="Times New Roman"/>
                <a:cs typeface="Times New Roman"/>
              </a:rPr>
              <a:t> </a:t>
            </a:r>
            <a:r>
              <a:rPr sz="2000" b="1" i="1" spc="-25" dirty="0">
                <a:solidFill>
                  <a:srgbClr val="4A5575"/>
                </a:solidFill>
                <a:latin typeface="Calibri"/>
                <a:cs typeface="Calibri"/>
              </a:rPr>
              <a:t>and</a:t>
            </a:r>
            <a:r>
              <a:rPr sz="2000" spc="-25" dirty="0">
                <a:solidFill>
                  <a:srgbClr val="4A5575"/>
                </a:solidFill>
                <a:latin typeface="Times New Roman"/>
                <a:cs typeface="Times New Roman"/>
              </a:rPr>
              <a:t> </a:t>
            </a:r>
            <a:r>
              <a:rPr sz="2000" b="1" i="1" spc="-10" dirty="0">
                <a:solidFill>
                  <a:srgbClr val="4A5575"/>
                </a:solidFill>
                <a:latin typeface="Calibri"/>
                <a:cs typeface="Calibri"/>
              </a:rPr>
              <a:t>validation</a:t>
            </a:r>
            <a:r>
              <a:rPr sz="2000" spc="-90" dirty="0">
                <a:solidFill>
                  <a:srgbClr val="4A5575"/>
                </a:solidFill>
                <a:latin typeface="Times New Roman"/>
                <a:cs typeface="Times New Roman"/>
              </a:rPr>
              <a:t> </a:t>
            </a:r>
            <a:r>
              <a:rPr sz="2000" b="1" i="1" dirty="0">
                <a:solidFill>
                  <a:srgbClr val="4A5575"/>
                </a:solidFill>
                <a:latin typeface="Calibri"/>
                <a:cs typeface="Calibri"/>
              </a:rPr>
              <a:t>of</a:t>
            </a:r>
            <a:r>
              <a:rPr sz="2000" spc="-45" dirty="0">
                <a:solidFill>
                  <a:srgbClr val="4A5575"/>
                </a:solidFill>
                <a:latin typeface="Times New Roman"/>
                <a:cs typeface="Times New Roman"/>
              </a:rPr>
              <a:t> </a:t>
            </a:r>
            <a:r>
              <a:rPr sz="2000" b="1" i="1" dirty="0">
                <a:solidFill>
                  <a:srgbClr val="4A5575"/>
                </a:solidFill>
                <a:latin typeface="Calibri"/>
                <a:cs typeface="Calibri"/>
              </a:rPr>
              <a:t>TDS</a:t>
            </a:r>
            <a:r>
              <a:rPr sz="2000" spc="-50" dirty="0">
                <a:solidFill>
                  <a:srgbClr val="4A5575"/>
                </a:solidFill>
                <a:latin typeface="Times New Roman"/>
                <a:cs typeface="Times New Roman"/>
              </a:rPr>
              <a:t> </a:t>
            </a:r>
            <a:r>
              <a:rPr sz="2000" b="1" i="1" spc="-10" dirty="0">
                <a:solidFill>
                  <a:srgbClr val="4A5575"/>
                </a:solidFill>
                <a:latin typeface="Calibri"/>
                <a:cs typeface="Calibri"/>
              </a:rPr>
              <a:t>claims.</a:t>
            </a:r>
            <a:endParaRPr sz="2000">
              <a:latin typeface="Calibri"/>
              <a:cs typeface="Calibri"/>
            </a:endParaRPr>
          </a:p>
        </p:txBody>
      </p:sp>
      <p:sp>
        <p:nvSpPr>
          <p:cNvPr id="8" name="object 8"/>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30</a:t>
            </a:fld>
            <a:endParaRPr spc="-25"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402744" y="257634"/>
            <a:ext cx="8628380" cy="452120"/>
          </a:xfrm>
          <a:prstGeom prst="rect">
            <a:avLst/>
          </a:prstGeom>
        </p:spPr>
        <p:txBody>
          <a:bodyPr vert="horz" wrap="square" lIns="0" tIns="12065" rIns="0" bIns="0" rtlCol="0">
            <a:spAutoFit/>
          </a:bodyPr>
          <a:lstStyle/>
          <a:p>
            <a:pPr marL="12700">
              <a:lnSpc>
                <a:spcPct val="100000"/>
              </a:lnSpc>
              <a:spcBef>
                <a:spcPts val="95"/>
              </a:spcBef>
            </a:pPr>
            <a:r>
              <a:rPr sz="2800" b="1" i="1" u="sng" spc="-45" dirty="0">
                <a:solidFill>
                  <a:srgbClr val="FF0000"/>
                </a:solidFill>
                <a:uFill>
                  <a:solidFill>
                    <a:srgbClr val="FF0000"/>
                  </a:solidFill>
                </a:uFill>
                <a:latin typeface="Times New Roman"/>
                <a:cs typeface="Times New Roman"/>
              </a:rPr>
              <a:t>Form</a:t>
            </a:r>
            <a:r>
              <a:rPr sz="2800" u="sng" spc="-85" dirty="0">
                <a:solidFill>
                  <a:srgbClr val="FF0000"/>
                </a:solidFill>
                <a:uFill>
                  <a:solidFill>
                    <a:srgbClr val="FF0000"/>
                  </a:solidFill>
                </a:uFill>
                <a:latin typeface="Times New Roman"/>
                <a:cs typeface="Times New Roman"/>
              </a:rPr>
              <a:t> </a:t>
            </a:r>
            <a:r>
              <a:rPr sz="2800" b="1" i="1" u="sng" spc="-35" dirty="0">
                <a:solidFill>
                  <a:srgbClr val="FF0000"/>
                </a:solidFill>
                <a:uFill>
                  <a:solidFill>
                    <a:srgbClr val="FF0000"/>
                  </a:solidFill>
                </a:uFill>
                <a:latin typeface="Times New Roman"/>
                <a:cs typeface="Times New Roman"/>
              </a:rPr>
              <a:t>No.</a:t>
            </a:r>
            <a:r>
              <a:rPr sz="2800" u="sng" spc="-55" dirty="0">
                <a:solidFill>
                  <a:srgbClr val="FF0000"/>
                </a:solidFill>
                <a:uFill>
                  <a:solidFill>
                    <a:srgbClr val="FF0000"/>
                  </a:solidFill>
                </a:uFill>
                <a:latin typeface="Times New Roman"/>
                <a:cs typeface="Times New Roman"/>
              </a:rPr>
              <a:t> </a:t>
            </a:r>
            <a:r>
              <a:rPr sz="2800" b="1" i="1" u="sng" spc="-65" dirty="0">
                <a:solidFill>
                  <a:srgbClr val="FF0000"/>
                </a:solidFill>
                <a:uFill>
                  <a:solidFill>
                    <a:srgbClr val="FF0000"/>
                  </a:solidFill>
                </a:uFill>
                <a:latin typeface="Times New Roman"/>
                <a:cs typeface="Times New Roman"/>
              </a:rPr>
              <a:t>ITR-</a:t>
            </a:r>
            <a:r>
              <a:rPr sz="2800" b="1" i="1" u="sng" dirty="0">
                <a:solidFill>
                  <a:srgbClr val="FF0000"/>
                </a:solidFill>
                <a:uFill>
                  <a:solidFill>
                    <a:srgbClr val="FF0000"/>
                  </a:solidFill>
                </a:uFill>
                <a:latin typeface="Times New Roman"/>
                <a:cs typeface="Times New Roman"/>
              </a:rPr>
              <a:t>5</a:t>
            </a:r>
            <a:r>
              <a:rPr sz="2800" u="sng" spc="-75" dirty="0">
                <a:solidFill>
                  <a:srgbClr val="FF0000"/>
                </a:solidFill>
                <a:uFill>
                  <a:solidFill>
                    <a:srgbClr val="FF0000"/>
                  </a:solidFill>
                </a:uFill>
                <a:latin typeface="Times New Roman"/>
                <a:cs typeface="Times New Roman"/>
              </a:rPr>
              <a:t> </a:t>
            </a:r>
            <a:r>
              <a:rPr sz="2800" b="1" i="1" u="sng" dirty="0">
                <a:solidFill>
                  <a:srgbClr val="FF0000"/>
                </a:solidFill>
                <a:uFill>
                  <a:solidFill>
                    <a:srgbClr val="FF0000"/>
                  </a:solidFill>
                </a:uFill>
                <a:latin typeface="Times New Roman"/>
                <a:cs typeface="Times New Roman"/>
              </a:rPr>
              <a:t>:-</a:t>
            </a:r>
            <a:r>
              <a:rPr sz="2800" u="sng" spc="-60" dirty="0">
                <a:solidFill>
                  <a:srgbClr val="FF0000"/>
                </a:solidFill>
                <a:uFill>
                  <a:solidFill>
                    <a:srgbClr val="FF0000"/>
                  </a:solidFill>
                </a:uFill>
                <a:latin typeface="Times New Roman"/>
                <a:cs typeface="Times New Roman"/>
              </a:rPr>
              <a:t> </a:t>
            </a:r>
            <a:r>
              <a:rPr sz="1800" b="1" i="1" spc="-45" dirty="0">
                <a:solidFill>
                  <a:srgbClr val="00AF50"/>
                </a:solidFill>
                <a:latin typeface="Times New Roman"/>
                <a:cs typeface="Times New Roman"/>
              </a:rPr>
              <a:t>[For</a:t>
            </a:r>
            <a:r>
              <a:rPr sz="1800" spc="-90" dirty="0">
                <a:solidFill>
                  <a:srgbClr val="00AF50"/>
                </a:solidFill>
                <a:latin typeface="Times New Roman"/>
                <a:cs typeface="Times New Roman"/>
              </a:rPr>
              <a:t> </a:t>
            </a:r>
            <a:r>
              <a:rPr sz="1800" b="1" i="1" spc="-50" dirty="0">
                <a:solidFill>
                  <a:srgbClr val="00AF50"/>
                </a:solidFill>
                <a:latin typeface="Times New Roman"/>
                <a:cs typeface="Times New Roman"/>
              </a:rPr>
              <a:t>persons</a:t>
            </a:r>
            <a:r>
              <a:rPr sz="1800" spc="-75" dirty="0">
                <a:solidFill>
                  <a:srgbClr val="00AF50"/>
                </a:solidFill>
                <a:latin typeface="Times New Roman"/>
                <a:cs typeface="Times New Roman"/>
              </a:rPr>
              <a:t> </a:t>
            </a:r>
            <a:r>
              <a:rPr sz="1800" b="1" i="1" spc="-50" dirty="0">
                <a:solidFill>
                  <a:srgbClr val="00AF50"/>
                </a:solidFill>
                <a:latin typeface="Times New Roman"/>
                <a:cs typeface="Times New Roman"/>
              </a:rPr>
              <a:t>other</a:t>
            </a:r>
            <a:r>
              <a:rPr sz="1800" spc="-100" dirty="0">
                <a:solidFill>
                  <a:srgbClr val="00AF50"/>
                </a:solidFill>
                <a:latin typeface="Times New Roman"/>
                <a:cs typeface="Times New Roman"/>
              </a:rPr>
              <a:t> </a:t>
            </a:r>
            <a:r>
              <a:rPr sz="1800" b="1" i="1" spc="-45" dirty="0">
                <a:solidFill>
                  <a:srgbClr val="00AF50"/>
                </a:solidFill>
                <a:latin typeface="Times New Roman"/>
                <a:cs typeface="Times New Roman"/>
              </a:rPr>
              <a:t>than-</a:t>
            </a:r>
            <a:r>
              <a:rPr sz="1800" spc="-80" dirty="0">
                <a:solidFill>
                  <a:srgbClr val="00AF50"/>
                </a:solidFill>
                <a:latin typeface="Times New Roman"/>
                <a:cs typeface="Times New Roman"/>
              </a:rPr>
              <a:t> </a:t>
            </a:r>
            <a:r>
              <a:rPr sz="1800" b="1" i="1" spc="-45" dirty="0">
                <a:solidFill>
                  <a:srgbClr val="00AF50"/>
                </a:solidFill>
                <a:latin typeface="Times New Roman"/>
                <a:cs typeface="Times New Roman"/>
              </a:rPr>
              <a:t>(i)</a:t>
            </a:r>
            <a:r>
              <a:rPr sz="1800" spc="-95" dirty="0">
                <a:solidFill>
                  <a:srgbClr val="00AF50"/>
                </a:solidFill>
                <a:latin typeface="Times New Roman"/>
                <a:cs typeface="Times New Roman"/>
              </a:rPr>
              <a:t> </a:t>
            </a:r>
            <a:r>
              <a:rPr sz="1800" b="1" i="1" spc="-55" dirty="0">
                <a:solidFill>
                  <a:srgbClr val="00AF50"/>
                </a:solidFill>
                <a:latin typeface="Times New Roman"/>
                <a:cs typeface="Times New Roman"/>
              </a:rPr>
              <a:t>individual,</a:t>
            </a:r>
            <a:r>
              <a:rPr sz="1800" spc="-114" dirty="0">
                <a:solidFill>
                  <a:srgbClr val="00AF50"/>
                </a:solidFill>
                <a:latin typeface="Times New Roman"/>
                <a:cs typeface="Times New Roman"/>
              </a:rPr>
              <a:t> </a:t>
            </a:r>
            <a:r>
              <a:rPr sz="1800" b="1" i="1" spc="-45" dirty="0">
                <a:solidFill>
                  <a:srgbClr val="00AF50"/>
                </a:solidFill>
                <a:latin typeface="Times New Roman"/>
                <a:cs typeface="Times New Roman"/>
              </a:rPr>
              <a:t>(ii)</a:t>
            </a:r>
            <a:r>
              <a:rPr sz="1800" spc="-95" dirty="0">
                <a:solidFill>
                  <a:srgbClr val="00AF50"/>
                </a:solidFill>
                <a:latin typeface="Times New Roman"/>
                <a:cs typeface="Times New Roman"/>
              </a:rPr>
              <a:t> </a:t>
            </a:r>
            <a:r>
              <a:rPr sz="1800" b="1" i="1" spc="-100" dirty="0">
                <a:solidFill>
                  <a:srgbClr val="00AF50"/>
                </a:solidFill>
                <a:latin typeface="Times New Roman"/>
                <a:cs typeface="Times New Roman"/>
              </a:rPr>
              <a:t>HUF,</a:t>
            </a:r>
            <a:r>
              <a:rPr sz="1800" spc="-90" dirty="0">
                <a:solidFill>
                  <a:srgbClr val="00AF50"/>
                </a:solidFill>
                <a:latin typeface="Times New Roman"/>
                <a:cs typeface="Times New Roman"/>
              </a:rPr>
              <a:t> </a:t>
            </a:r>
            <a:r>
              <a:rPr sz="1800" b="1" i="1" spc="-50" dirty="0">
                <a:solidFill>
                  <a:srgbClr val="00AF50"/>
                </a:solidFill>
                <a:latin typeface="Times New Roman"/>
                <a:cs typeface="Times New Roman"/>
              </a:rPr>
              <a:t>(iii)</a:t>
            </a:r>
            <a:r>
              <a:rPr sz="1800" spc="-95" dirty="0">
                <a:solidFill>
                  <a:srgbClr val="00AF50"/>
                </a:solidFill>
                <a:latin typeface="Times New Roman"/>
                <a:cs typeface="Times New Roman"/>
              </a:rPr>
              <a:t> </a:t>
            </a:r>
            <a:r>
              <a:rPr sz="1800" b="1" i="1" spc="-55" dirty="0">
                <a:solidFill>
                  <a:srgbClr val="00AF50"/>
                </a:solidFill>
                <a:latin typeface="Times New Roman"/>
                <a:cs typeface="Times New Roman"/>
              </a:rPr>
              <a:t>company</a:t>
            </a:r>
            <a:r>
              <a:rPr sz="1800" spc="-100" dirty="0">
                <a:solidFill>
                  <a:srgbClr val="00AF50"/>
                </a:solidFill>
                <a:latin typeface="Times New Roman"/>
                <a:cs typeface="Times New Roman"/>
              </a:rPr>
              <a:t> </a:t>
            </a:r>
            <a:r>
              <a:rPr sz="1800" b="1" i="1" spc="-25" dirty="0">
                <a:solidFill>
                  <a:srgbClr val="00AF50"/>
                </a:solidFill>
                <a:latin typeface="Times New Roman"/>
                <a:cs typeface="Times New Roman"/>
              </a:rPr>
              <a:t>and</a:t>
            </a:r>
            <a:endParaRPr sz="1800">
              <a:latin typeface="Times New Roman"/>
              <a:cs typeface="Times New Roman"/>
            </a:endParaRPr>
          </a:p>
        </p:txBody>
      </p:sp>
      <p:sp>
        <p:nvSpPr>
          <p:cNvPr id="6" name="object 6"/>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31</a:t>
            </a:fld>
            <a:endParaRPr spc="-25" dirty="0"/>
          </a:p>
        </p:txBody>
      </p:sp>
      <p:sp>
        <p:nvSpPr>
          <p:cNvPr id="3" name="object 3"/>
          <p:cNvSpPr txBox="1"/>
          <p:nvPr/>
        </p:nvSpPr>
        <p:spPr>
          <a:xfrm>
            <a:off x="402742" y="643892"/>
            <a:ext cx="2712720" cy="299720"/>
          </a:xfrm>
          <a:prstGeom prst="rect">
            <a:avLst/>
          </a:prstGeom>
        </p:spPr>
        <p:txBody>
          <a:bodyPr vert="horz" wrap="square" lIns="0" tIns="12700" rIns="0" bIns="0" rtlCol="0">
            <a:spAutoFit/>
          </a:bodyPr>
          <a:lstStyle/>
          <a:p>
            <a:pPr marL="12700">
              <a:lnSpc>
                <a:spcPct val="100000"/>
              </a:lnSpc>
              <a:spcBef>
                <a:spcPts val="100"/>
              </a:spcBef>
            </a:pPr>
            <a:r>
              <a:rPr sz="1800" b="1" i="1" spc="-40" dirty="0">
                <a:solidFill>
                  <a:srgbClr val="00AF50"/>
                </a:solidFill>
                <a:latin typeface="Times New Roman"/>
                <a:cs typeface="Times New Roman"/>
              </a:rPr>
              <a:t>(iv)</a:t>
            </a:r>
            <a:r>
              <a:rPr sz="1800" spc="-80" dirty="0">
                <a:solidFill>
                  <a:srgbClr val="00AF50"/>
                </a:solidFill>
                <a:latin typeface="Times New Roman"/>
                <a:cs typeface="Times New Roman"/>
              </a:rPr>
              <a:t> </a:t>
            </a:r>
            <a:r>
              <a:rPr sz="1800" b="1" i="1" spc="-50" dirty="0">
                <a:solidFill>
                  <a:srgbClr val="00AF50"/>
                </a:solidFill>
                <a:latin typeface="Times New Roman"/>
                <a:cs typeface="Times New Roman"/>
              </a:rPr>
              <a:t>person</a:t>
            </a:r>
            <a:r>
              <a:rPr sz="1800" spc="-75" dirty="0">
                <a:solidFill>
                  <a:srgbClr val="00AF50"/>
                </a:solidFill>
                <a:latin typeface="Times New Roman"/>
                <a:cs typeface="Times New Roman"/>
              </a:rPr>
              <a:t> </a:t>
            </a:r>
            <a:r>
              <a:rPr sz="1800" b="1" i="1" spc="-50" dirty="0">
                <a:solidFill>
                  <a:srgbClr val="00AF50"/>
                </a:solidFill>
                <a:latin typeface="Times New Roman"/>
                <a:cs typeface="Times New Roman"/>
              </a:rPr>
              <a:t>filing</a:t>
            </a:r>
            <a:r>
              <a:rPr sz="1800" spc="-80" dirty="0">
                <a:solidFill>
                  <a:srgbClr val="00AF50"/>
                </a:solidFill>
                <a:latin typeface="Times New Roman"/>
                <a:cs typeface="Times New Roman"/>
              </a:rPr>
              <a:t> </a:t>
            </a:r>
            <a:r>
              <a:rPr sz="1800" b="1" i="1" spc="-45" dirty="0">
                <a:solidFill>
                  <a:srgbClr val="00AF50"/>
                </a:solidFill>
                <a:latin typeface="Times New Roman"/>
                <a:cs typeface="Times New Roman"/>
              </a:rPr>
              <a:t>Form</a:t>
            </a:r>
            <a:r>
              <a:rPr sz="1800" spc="-80" dirty="0">
                <a:solidFill>
                  <a:srgbClr val="00AF50"/>
                </a:solidFill>
                <a:latin typeface="Times New Roman"/>
                <a:cs typeface="Times New Roman"/>
              </a:rPr>
              <a:t> </a:t>
            </a:r>
            <a:r>
              <a:rPr sz="1800" b="1" i="1" spc="-60" dirty="0">
                <a:solidFill>
                  <a:srgbClr val="00AF50"/>
                </a:solidFill>
                <a:latin typeface="Times New Roman"/>
                <a:cs typeface="Times New Roman"/>
              </a:rPr>
              <a:t>ITR-</a:t>
            </a:r>
            <a:r>
              <a:rPr sz="1800" b="1" i="1" spc="-25" dirty="0">
                <a:solidFill>
                  <a:srgbClr val="00AF50"/>
                </a:solidFill>
                <a:latin typeface="Times New Roman"/>
                <a:cs typeface="Times New Roman"/>
              </a:rPr>
              <a:t>7]</a:t>
            </a:r>
            <a:endParaRPr sz="1800">
              <a:latin typeface="Times New Roman"/>
              <a:cs typeface="Times New Roman"/>
            </a:endParaRPr>
          </a:p>
        </p:txBody>
      </p:sp>
      <p:sp>
        <p:nvSpPr>
          <p:cNvPr id="4" name="object 4"/>
          <p:cNvSpPr txBox="1"/>
          <p:nvPr/>
        </p:nvSpPr>
        <p:spPr>
          <a:xfrm>
            <a:off x="-12700" y="1426313"/>
            <a:ext cx="8672830" cy="2101850"/>
          </a:xfrm>
          <a:prstGeom prst="rect">
            <a:avLst/>
          </a:prstGeom>
        </p:spPr>
        <p:txBody>
          <a:bodyPr vert="horz" wrap="square" lIns="0" tIns="158750" rIns="0" bIns="0" rtlCol="0">
            <a:spAutoFit/>
          </a:bodyPr>
          <a:lstStyle/>
          <a:p>
            <a:pPr marL="103505">
              <a:lnSpc>
                <a:spcPct val="100000"/>
              </a:lnSpc>
              <a:spcBef>
                <a:spcPts val="1250"/>
              </a:spcBef>
            </a:pPr>
            <a:r>
              <a:rPr sz="2000" b="1" i="1" u="sng" dirty="0">
                <a:solidFill>
                  <a:srgbClr val="FF0000"/>
                </a:solidFill>
                <a:uFill>
                  <a:solidFill>
                    <a:srgbClr val="FF0000"/>
                  </a:solidFill>
                </a:uFill>
                <a:latin typeface="Times New Roman"/>
                <a:cs typeface="Times New Roman"/>
              </a:rPr>
              <a:t>Rule</a:t>
            </a:r>
            <a:r>
              <a:rPr sz="2000" u="sng" spc="-1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12</a:t>
            </a:r>
            <a:r>
              <a:rPr sz="2000" u="sng" spc="-25"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Times New Roman"/>
                <a:cs typeface="Times New Roman"/>
              </a:rPr>
              <a:t>(1)(e)</a:t>
            </a:r>
            <a:endParaRPr sz="2000">
              <a:latin typeface="Times New Roman"/>
              <a:cs typeface="Times New Roman"/>
            </a:endParaRPr>
          </a:p>
          <a:p>
            <a:pPr marL="103505">
              <a:lnSpc>
                <a:spcPct val="100000"/>
              </a:lnSpc>
              <a:spcBef>
                <a:spcPts val="1150"/>
              </a:spcBef>
            </a:pPr>
            <a:r>
              <a:rPr sz="2000" dirty="0">
                <a:solidFill>
                  <a:srgbClr val="444444"/>
                </a:solidFill>
                <a:latin typeface="Times New Roman"/>
                <a:cs typeface="Times New Roman"/>
              </a:rPr>
              <a:t>in</a:t>
            </a:r>
            <a:r>
              <a:rPr sz="2000" spc="-10" dirty="0">
                <a:solidFill>
                  <a:srgbClr val="444444"/>
                </a:solidFill>
                <a:latin typeface="Times New Roman"/>
                <a:cs typeface="Times New Roman"/>
              </a:rPr>
              <a:t> </a:t>
            </a:r>
            <a:r>
              <a:rPr sz="2000" dirty="0">
                <a:solidFill>
                  <a:srgbClr val="444444"/>
                </a:solidFill>
                <a:latin typeface="Times New Roman"/>
                <a:cs typeface="Times New Roman"/>
              </a:rPr>
              <a:t>the</a:t>
            </a:r>
            <a:r>
              <a:rPr sz="2000" spc="-10" dirty="0">
                <a:solidFill>
                  <a:srgbClr val="444444"/>
                </a:solidFill>
                <a:latin typeface="Times New Roman"/>
                <a:cs typeface="Times New Roman"/>
              </a:rPr>
              <a:t> </a:t>
            </a:r>
            <a:r>
              <a:rPr sz="2000" dirty="0">
                <a:solidFill>
                  <a:srgbClr val="444444"/>
                </a:solidFill>
                <a:latin typeface="Times New Roman"/>
                <a:cs typeface="Times New Roman"/>
              </a:rPr>
              <a:t>case</a:t>
            </a:r>
            <a:r>
              <a:rPr sz="2000" spc="-15" dirty="0">
                <a:solidFill>
                  <a:srgbClr val="444444"/>
                </a:solidFill>
                <a:latin typeface="Times New Roman"/>
                <a:cs typeface="Times New Roman"/>
              </a:rPr>
              <a:t> </a:t>
            </a:r>
            <a:r>
              <a:rPr sz="2000" dirty="0">
                <a:solidFill>
                  <a:srgbClr val="444444"/>
                </a:solidFill>
                <a:latin typeface="Times New Roman"/>
                <a:cs typeface="Times New Roman"/>
              </a:rPr>
              <a:t>of</a:t>
            </a:r>
            <a:r>
              <a:rPr sz="2000" spc="-15" dirty="0">
                <a:solidFill>
                  <a:srgbClr val="444444"/>
                </a:solidFill>
                <a:latin typeface="Times New Roman"/>
                <a:cs typeface="Times New Roman"/>
              </a:rPr>
              <a:t> </a:t>
            </a:r>
            <a:r>
              <a:rPr sz="2000" dirty="0">
                <a:solidFill>
                  <a:srgbClr val="444444"/>
                </a:solidFill>
                <a:latin typeface="Times New Roman"/>
                <a:cs typeface="Times New Roman"/>
              </a:rPr>
              <a:t>a </a:t>
            </a:r>
            <a:r>
              <a:rPr sz="2000" spc="-10" dirty="0">
                <a:solidFill>
                  <a:srgbClr val="444444"/>
                </a:solidFill>
                <a:latin typeface="Times New Roman"/>
                <a:cs typeface="Times New Roman"/>
              </a:rPr>
              <a:t>person</a:t>
            </a:r>
            <a:endParaRPr sz="2000">
              <a:latin typeface="Times New Roman"/>
              <a:cs typeface="Times New Roman"/>
            </a:endParaRPr>
          </a:p>
          <a:p>
            <a:pPr marL="103505" marR="5080" indent="-95885">
              <a:lnSpc>
                <a:spcPts val="2160"/>
              </a:lnSpc>
              <a:spcBef>
                <a:spcPts val="1440"/>
              </a:spcBef>
              <a:buClr>
                <a:srgbClr val="E48211"/>
              </a:buClr>
              <a:buSzPct val="95000"/>
              <a:buFont typeface="Wingdings"/>
              <a:buChar char=""/>
              <a:tabLst>
                <a:tab pos="103505" algn="l"/>
                <a:tab pos="212725" algn="l"/>
              </a:tabLst>
            </a:pPr>
            <a:r>
              <a:rPr sz="2000" dirty="0">
                <a:solidFill>
                  <a:srgbClr val="444444"/>
                </a:solidFill>
                <a:latin typeface="Times New Roman"/>
                <a:cs typeface="Times New Roman"/>
              </a:rPr>
              <a:t>	not</a:t>
            </a:r>
            <a:r>
              <a:rPr sz="2000" spc="-30" dirty="0">
                <a:solidFill>
                  <a:srgbClr val="444444"/>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being</a:t>
            </a:r>
            <a:r>
              <a:rPr sz="2000" u="sng" spc="-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an</a:t>
            </a:r>
            <a:r>
              <a:rPr sz="2000" u="sng" spc="-1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individual</a:t>
            </a:r>
            <a:r>
              <a:rPr sz="2000" u="sng" spc="-4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or</a:t>
            </a:r>
            <a:r>
              <a:rPr sz="2000" u="sng" spc="-1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a</a:t>
            </a:r>
            <a:r>
              <a:rPr sz="2000" u="sng" spc="-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Hindu</a:t>
            </a:r>
            <a:r>
              <a:rPr sz="2000" u="sng" spc="-3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undivided</a:t>
            </a:r>
            <a:r>
              <a:rPr sz="2000" u="sng" spc="-3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family</a:t>
            </a:r>
            <a:r>
              <a:rPr sz="2000" u="sng" spc="-4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or</a:t>
            </a:r>
            <a:r>
              <a:rPr sz="2000" u="sng" spc="-2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a</a:t>
            </a:r>
            <a:r>
              <a:rPr sz="2000" u="sng"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company</a:t>
            </a:r>
            <a:r>
              <a:rPr sz="2000" u="sng" spc="-4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or</a:t>
            </a:r>
            <a:r>
              <a:rPr sz="2000" u="sng" spc="-2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a</a:t>
            </a:r>
            <a:r>
              <a:rPr sz="2000" u="sng"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person</a:t>
            </a:r>
            <a:r>
              <a:rPr sz="2000" u="sng" spc="-25" dirty="0">
                <a:solidFill>
                  <a:srgbClr val="FF0000"/>
                </a:solidFill>
                <a:uFill>
                  <a:solidFill>
                    <a:srgbClr val="FF0000"/>
                  </a:solidFill>
                </a:uFill>
                <a:latin typeface="Times New Roman"/>
                <a:cs typeface="Times New Roman"/>
              </a:rPr>
              <a:t> </a:t>
            </a:r>
            <a:r>
              <a:rPr sz="2000" b="1" i="1" u="sng" spc="-25" dirty="0">
                <a:solidFill>
                  <a:srgbClr val="FF0000"/>
                </a:solidFill>
                <a:uFill>
                  <a:solidFill>
                    <a:srgbClr val="FF0000"/>
                  </a:solidFill>
                </a:uFill>
                <a:latin typeface="Times New Roman"/>
                <a:cs typeface="Times New Roman"/>
              </a:rPr>
              <a:t>to</a:t>
            </a:r>
            <a:r>
              <a:rPr sz="2000" spc="-25" dirty="0">
                <a:solidFill>
                  <a:srgbClr val="FF0000"/>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which</a:t>
            </a:r>
            <a:r>
              <a:rPr sz="2000" u="sng" spc="-2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clause</a:t>
            </a:r>
            <a:r>
              <a:rPr sz="2000" u="sng" spc="-3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(g)</a:t>
            </a:r>
            <a:r>
              <a:rPr sz="2000" u="sng" spc="-25"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Times New Roman"/>
                <a:cs typeface="Times New Roman"/>
              </a:rPr>
              <a:t>applies,</a:t>
            </a:r>
            <a:endParaRPr sz="2000">
              <a:latin typeface="Times New Roman"/>
              <a:cs typeface="Times New Roman"/>
            </a:endParaRPr>
          </a:p>
          <a:p>
            <a:pPr marL="213360" indent="-205104">
              <a:lnSpc>
                <a:spcPct val="100000"/>
              </a:lnSpc>
              <a:spcBef>
                <a:spcPts val="1085"/>
              </a:spcBef>
              <a:buClr>
                <a:srgbClr val="E48211"/>
              </a:buClr>
              <a:buSzPct val="95000"/>
              <a:buFont typeface="Wingdings"/>
              <a:buChar char=""/>
              <a:tabLst>
                <a:tab pos="213360" algn="l"/>
              </a:tabLst>
            </a:pPr>
            <a:r>
              <a:rPr sz="2000" dirty="0">
                <a:solidFill>
                  <a:srgbClr val="444444"/>
                </a:solidFill>
                <a:latin typeface="Times New Roman"/>
                <a:cs typeface="Times New Roman"/>
              </a:rPr>
              <a:t>be</a:t>
            </a:r>
            <a:r>
              <a:rPr sz="2000" spc="-10" dirty="0">
                <a:solidFill>
                  <a:srgbClr val="444444"/>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in</a:t>
            </a:r>
            <a:r>
              <a:rPr sz="2000" u="sng" spc="-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Form</a:t>
            </a:r>
            <a:r>
              <a:rPr sz="2000" u="sng" spc="-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No.</a:t>
            </a:r>
            <a:r>
              <a:rPr sz="2000" u="sng" dirty="0">
                <a:solidFill>
                  <a:srgbClr val="FF0000"/>
                </a:solidFill>
                <a:uFill>
                  <a:solidFill>
                    <a:srgbClr val="FF0000"/>
                  </a:solidFill>
                </a:uFill>
                <a:latin typeface="Times New Roman"/>
                <a:cs typeface="Times New Roman"/>
              </a:rPr>
              <a:t> </a:t>
            </a:r>
            <a:r>
              <a:rPr sz="2000" b="1" i="1" u="sng" spc="-20" dirty="0">
                <a:solidFill>
                  <a:srgbClr val="FF0000"/>
                </a:solidFill>
                <a:uFill>
                  <a:solidFill>
                    <a:srgbClr val="FF0000"/>
                  </a:solidFill>
                </a:uFill>
                <a:latin typeface="Times New Roman"/>
                <a:cs typeface="Times New Roman"/>
              </a:rPr>
              <a:t>ITR-</a:t>
            </a:r>
            <a:r>
              <a:rPr sz="2000" b="1" i="1" u="sng" dirty="0">
                <a:solidFill>
                  <a:srgbClr val="FF0000"/>
                </a:solidFill>
                <a:uFill>
                  <a:solidFill>
                    <a:srgbClr val="FF0000"/>
                  </a:solidFill>
                </a:uFill>
                <a:latin typeface="Times New Roman"/>
                <a:cs typeface="Times New Roman"/>
              </a:rPr>
              <a:t>5</a:t>
            </a:r>
            <a:r>
              <a:rPr sz="2000" u="sng" spc="-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and</a:t>
            </a:r>
            <a:r>
              <a:rPr sz="2000" u="sng" spc="-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be</a:t>
            </a:r>
            <a:r>
              <a:rPr sz="2000" u="sng"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verified</a:t>
            </a:r>
            <a:r>
              <a:rPr sz="2000" u="sng" spc="-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in</a:t>
            </a:r>
            <a:r>
              <a:rPr sz="2000" u="sng" spc="-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the</a:t>
            </a:r>
            <a:r>
              <a:rPr sz="2000" u="sng" spc="-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manner</a:t>
            </a:r>
            <a:r>
              <a:rPr sz="2000" u="sng" spc="-3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indicated</a:t>
            </a:r>
            <a:r>
              <a:rPr sz="2000" u="sng" spc="-35"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Times New Roman"/>
                <a:cs typeface="Times New Roman"/>
              </a:rPr>
              <a:t>therein</a:t>
            </a:r>
            <a:r>
              <a:rPr sz="2000" spc="-10" dirty="0">
                <a:solidFill>
                  <a:srgbClr val="444444"/>
                </a:solidFill>
                <a:latin typeface="Times New Roman"/>
                <a:cs typeface="Times New Roman"/>
              </a:rPr>
              <a:t>;</a:t>
            </a:r>
            <a:endParaRPr sz="2000">
              <a:latin typeface="Times New Roman"/>
              <a:cs typeface="Times New Roman"/>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329592" y="182628"/>
            <a:ext cx="7920355" cy="376555"/>
          </a:xfrm>
          <a:prstGeom prst="rect">
            <a:avLst/>
          </a:prstGeom>
        </p:spPr>
        <p:txBody>
          <a:bodyPr vert="horz" wrap="square" lIns="0" tIns="12700" rIns="0" bIns="0" rtlCol="0">
            <a:spAutoFit/>
          </a:bodyPr>
          <a:lstStyle/>
          <a:p>
            <a:pPr marL="12700">
              <a:lnSpc>
                <a:spcPct val="100000"/>
              </a:lnSpc>
              <a:spcBef>
                <a:spcPts val="100"/>
              </a:spcBef>
            </a:pPr>
            <a:r>
              <a:rPr sz="2300" i="1" u="sng" spc="-70" dirty="0">
                <a:solidFill>
                  <a:srgbClr val="FF0000"/>
                </a:solidFill>
                <a:uFill>
                  <a:solidFill>
                    <a:srgbClr val="FF0000"/>
                  </a:solidFill>
                </a:uFill>
                <a:latin typeface="Calibri Light"/>
                <a:cs typeface="Calibri Light"/>
              </a:rPr>
              <a:t>Form</a:t>
            </a:r>
            <a:r>
              <a:rPr sz="2300" u="sng" spc="-185" dirty="0">
                <a:solidFill>
                  <a:srgbClr val="FF0000"/>
                </a:solidFill>
                <a:uFill>
                  <a:solidFill>
                    <a:srgbClr val="FF0000"/>
                  </a:solidFill>
                </a:uFill>
                <a:latin typeface="Times New Roman"/>
                <a:cs typeface="Times New Roman"/>
              </a:rPr>
              <a:t> </a:t>
            </a:r>
            <a:r>
              <a:rPr sz="2300" i="1" u="sng" spc="-35" dirty="0">
                <a:solidFill>
                  <a:srgbClr val="FF0000"/>
                </a:solidFill>
                <a:uFill>
                  <a:solidFill>
                    <a:srgbClr val="FF0000"/>
                  </a:solidFill>
                </a:uFill>
                <a:latin typeface="Calibri Light"/>
                <a:cs typeface="Calibri Light"/>
              </a:rPr>
              <a:t>No</a:t>
            </a:r>
            <a:r>
              <a:rPr sz="2300" u="sng" spc="-165" dirty="0">
                <a:solidFill>
                  <a:srgbClr val="FF0000"/>
                </a:solidFill>
                <a:uFill>
                  <a:solidFill>
                    <a:srgbClr val="FF0000"/>
                  </a:solidFill>
                </a:uFill>
                <a:latin typeface="Times New Roman"/>
                <a:cs typeface="Times New Roman"/>
              </a:rPr>
              <a:t> </a:t>
            </a:r>
            <a:r>
              <a:rPr sz="2300" i="1" u="sng" spc="-50" dirty="0">
                <a:solidFill>
                  <a:srgbClr val="FF0000"/>
                </a:solidFill>
                <a:uFill>
                  <a:solidFill>
                    <a:srgbClr val="FF0000"/>
                  </a:solidFill>
                </a:uFill>
                <a:latin typeface="Calibri Light"/>
                <a:cs typeface="Calibri Light"/>
              </a:rPr>
              <a:t>ITR</a:t>
            </a:r>
            <a:r>
              <a:rPr sz="2300" u="sng" spc="-170" dirty="0">
                <a:solidFill>
                  <a:srgbClr val="FF0000"/>
                </a:solidFill>
                <a:uFill>
                  <a:solidFill>
                    <a:srgbClr val="FF0000"/>
                  </a:solidFill>
                </a:uFill>
                <a:latin typeface="Times New Roman"/>
                <a:cs typeface="Times New Roman"/>
              </a:rPr>
              <a:t> </a:t>
            </a:r>
            <a:r>
              <a:rPr sz="2300" i="1" u="sng" spc="-254" dirty="0">
                <a:solidFill>
                  <a:srgbClr val="FF0000"/>
                </a:solidFill>
                <a:uFill>
                  <a:solidFill>
                    <a:srgbClr val="FF0000"/>
                  </a:solidFill>
                </a:uFill>
                <a:latin typeface="Calibri Light"/>
                <a:cs typeface="Calibri Light"/>
              </a:rPr>
              <a:t>−6</a:t>
            </a:r>
            <a:r>
              <a:rPr sz="2300" u="sng" spc="-170" dirty="0">
                <a:solidFill>
                  <a:srgbClr val="FF0000"/>
                </a:solidFill>
                <a:uFill>
                  <a:solidFill>
                    <a:srgbClr val="FF0000"/>
                  </a:solidFill>
                </a:uFill>
                <a:latin typeface="Times New Roman"/>
                <a:cs typeface="Times New Roman"/>
              </a:rPr>
              <a:t> </a:t>
            </a:r>
            <a:r>
              <a:rPr sz="2300" i="1" u="sng" spc="-250" dirty="0">
                <a:solidFill>
                  <a:srgbClr val="FF0000"/>
                </a:solidFill>
                <a:uFill>
                  <a:solidFill>
                    <a:srgbClr val="FF0000"/>
                  </a:solidFill>
                </a:uFill>
                <a:latin typeface="Calibri Light"/>
                <a:cs typeface="Calibri Light"/>
              </a:rPr>
              <a:t>:−</a:t>
            </a:r>
            <a:r>
              <a:rPr sz="2300" spc="-145" dirty="0">
                <a:solidFill>
                  <a:srgbClr val="FF0000"/>
                </a:solidFill>
                <a:latin typeface="Times New Roman"/>
                <a:cs typeface="Times New Roman"/>
              </a:rPr>
              <a:t> </a:t>
            </a:r>
            <a:r>
              <a:rPr sz="1600" b="1" i="1" spc="-50" dirty="0">
                <a:solidFill>
                  <a:srgbClr val="00AF50"/>
                </a:solidFill>
                <a:latin typeface="Times New Roman"/>
                <a:cs typeface="Times New Roman"/>
              </a:rPr>
              <a:t>[For</a:t>
            </a:r>
            <a:r>
              <a:rPr sz="1600" spc="-65" dirty="0">
                <a:solidFill>
                  <a:srgbClr val="00AF50"/>
                </a:solidFill>
                <a:latin typeface="Times New Roman"/>
                <a:cs typeface="Times New Roman"/>
              </a:rPr>
              <a:t> </a:t>
            </a:r>
            <a:r>
              <a:rPr sz="1600" b="1" i="1" spc="-55" dirty="0">
                <a:solidFill>
                  <a:srgbClr val="00AF50"/>
                </a:solidFill>
                <a:latin typeface="Times New Roman"/>
                <a:cs typeface="Times New Roman"/>
              </a:rPr>
              <a:t>Companies</a:t>
            </a:r>
            <a:r>
              <a:rPr sz="1600" spc="-75" dirty="0">
                <a:solidFill>
                  <a:srgbClr val="00AF50"/>
                </a:solidFill>
                <a:latin typeface="Times New Roman"/>
                <a:cs typeface="Times New Roman"/>
              </a:rPr>
              <a:t> </a:t>
            </a:r>
            <a:r>
              <a:rPr sz="1600" b="1" i="1" spc="-55" dirty="0">
                <a:solidFill>
                  <a:srgbClr val="00AF50"/>
                </a:solidFill>
                <a:latin typeface="Times New Roman"/>
                <a:cs typeface="Times New Roman"/>
              </a:rPr>
              <a:t>other</a:t>
            </a:r>
            <a:r>
              <a:rPr sz="1600" spc="-65" dirty="0">
                <a:solidFill>
                  <a:srgbClr val="00AF50"/>
                </a:solidFill>
                <a:latin typeface="Times New Roman"/>
                <a:cs typeface="Times New Roman"/>
              </a:rPr>
              <a:t> </a:t>
            </a:r>
            <a:r>
              <a:rPr sz="1600" b="1" i="1" spc="-50" dirty="0">
                <a:solidFill>
                  <a:srgbClr val="00AF50"/>
                </a:solidFill>
                <a:latin typeface="Times New Roman"/>
                <a:cs typeface="Times New Roman"/>
              </a:rPr>
              <a:t>than</a:t>
            </a:r>
            <a:r>
              <a:rPr sz="1600" spc="-80" dirty="0">
                <a:solidFill>
                  <a:srgbClr val="00AF50"/>
                </a:solidFill>
                <a:latin typeface="Times New Roman"/>
                <a:cs typeface="Times New Roman"/>
              </a:rPr>
              <a:t> </a:t>
            </a:r>
            <a:r>
              <a:rPr sz="1600" b="1" i="1" spc="-60" dirty="0">
                <a:solidFill>
                  <a:srgbClr val="00AF50"/>
                </a:solidFill>
                <a:latin typeface="Times New Roman"/>
                <a:cs typeface="Times New Roman"/>
              </a:rPr>
              <a:t>companies</a:t>
            </a:r>
            <a:r>
              <a:rPr sz="1600" spc="-65" dirty="0">
                <a:solidFill>
                  <a:srgbClr val="00AF50"/>
                </a:solidFill>
                <a:latin typeface="Times New Roman"/>
                <a:cs typeface="Times New Roman"/>
              </a:rPr>
              <a:t> </a:t>
            </a:r>
            <a:r>
              <a:rPr sz="1600" b="1" i="1" spc="-55" dirty="0">
                <a:solidFill>
                  <a:srgbClr val="00AF50"/>
                </a:solidFill>
                <a:latin typeface="Times New Roman"/>
                <a:cs typeface="Times New Roman"/>
              </a:rPr>
              <a:t>claiming</a:t>
            </a:r>
            <a:r>
              <a:rPr sz="1600" spc="-30" dirty="0">
                <a:solidFill>
                  <a:srgbClr val="00AF50"/>
                </a:solidFill>
                <a:latin typeface="Times New Roman"/>
                <a:cs typeface="Times New Roman"/>
              </a:rPr>
              <a:t> </a:t>
            </a:r>
            <a:r>
              <a:rPr sz="1600" b="1" i="1" spc="-60" dirty="0">
                <a:solidFill>
                  <a:srgbClr val="00AF50"/>
                </a:solidFill>
                <a:latin typeface="Times New Roman"/>
                <a:cs typeface="Times New Roman"/>
              </a:rPr>
              <a:t>exemption</a:t>
            </a:r>
            <a:r>
              <a:rPr sz="1600" spc="-70" dirty="0">
                <a:solidFill>
                  <a:srgbClr val="00AF50"/>
                </a:solidFill>
                <a:latin typeface="Times New Roman"/>
                <a:cs typeface="Times New Roman"/>
              </a:rPr>
              <a:t> </a:t>
            </a:r>
            <a:r>
              <a:rPr sz="1600" b="1" i="1" spc="-50" dirty="0">
                <a:solidFill>
                  <a:srgbClr val="00AF50"/>
                </a:solidFill>
                <a:latin typeface="Times New Roman"/>
                <a:cs typeface="Times New Roman"/>
              </a:rPr>
              <a:t>under</a:t>
            </a:r>
            <a:r>
              <a:rPr sz="1600" spc="-65" dirty="0">
                <a:solidFill>
                  <a:srgbClr val="00AF50"/>
                </a:solidFill>
                <a:latin typeface="Times New Roman"/>
                <a:cs typeface="Times New Roman"/>
              </a:rPr>
              <a:t> </a:t>
            </a:r>
            <a:r>
              <a:rPr sz="1600" b="1" i="1" spc="-55" dirty="0">
                <a:solidFill>
                  <a:srgbClr val="00AF50"/>
                </a:solidFill>
                <a:latin typeface="Times New Roman"/>
                <a:cs typeface="Times New Roman"/>
              </a:rPr>
              <a:t>section</a:t>
            </a:r>
            <a:r>
              <a:rPr sz="1600" spc="-70" dirty="0">
                <a:solidFill>
                  <a:srgbClr val="00AF50"/>
                </a:solidFill>
                <a:latin typeface="Times New Roman"/>
                <a:cs typeface="Times New Roman"/>
              </a:rPr>
              <a:t> </a:t>
            </a:r>
            <a:r>
              <a:rPr sz="1600" b="1" i="1" spc="-25" dirty="0">
                <a:solidFill>
                  <a:srgbClr val="00AF50"/>
                </a:solidFill>
                <a:latin typeface="Times New Roman"/>
                <a:cs typeface="Times New Roman"/>
              </a:rPr>
              <a:t>11]</a:t>
            </a:r>
            <a:endParaRPr sz="1600">
              <a:latin typeface="Times New Roman"/>
              <a:cs typeface="Times New Roman"/>
            </a:endParaRPr>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32</a:t>
            </a:fld>
            <a:endParaRPr spc="-25" dirty="0"/>
          </a:p>
        </p:txBody>
      </p:sp>
      <p:sp>
        <p:nvSpPr>
          <p:cNvPr id="3" name="object 3"/>
          <p:cNvSpPr txBox="1"/>
          <p:nvPr/>
        </p:nvSpPr>
        <p:spPr>
          <a:xfrm>
            <a:off x="417674" y="815444"/>
            <a:ext cx="7793990" cy="1840864"/>
          </a:xfrm>
          <a:prstGeom prst="rect">
            <a:avLst/>
          </a:prstGeom>
        </p:spPr>
        <p:txBody>
          <a:bodyPr vert="horz" wrap="square" lIns="0" tIns="166370" rIns="0" bIns="0" rtlCol="0">
            <a:spAutoFit/>
          </a:bodyPr>
          <a:lstStyle/>
          <a:p>
            <a:pPr marL="103505">
              <a:lnSpc>
                <a:spcPct val="100000"/>
              </a:lnSpc>
              <a:spcBef>
                <a:spcPts val="1310"/>
              </a:spcBef>
            </a:pPr>
            <a:r>
              <a:rPr sz="2000" b="1" i="1" u="sng" dirty="0">
                <a:solidFill>
                  <a:srgbClr val="FF0000"/>
                </a:solidFill>
                <a:uFill>
                  <a:solidFill>
                    <a:srgbClr val="FF0000"/>
                  </a:solidFill>
                </a:uFill>
                <a:latin typeface="Calibri"/>
                <a:cs typeface="Calibri"/>
              </a:rPr>
              <a:t>Rule</a:t>
            </a:r>
            <a:r>
              <a:rPr sz="2000" u="sng" spc="-7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12</a:t>
            </a:r>
            <a:r>
              <a:rPr sz="2000" u="sng" spc="-7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(1)</a:t>
            </a:r>
            <a:r>
              <a:rPr sz="2000" u="sng" spc="-70" dirty="0">
                <a:solidFill>
                  <a:srgbClr val="FF0000"/>
                </a:solidFill>
                <a:uFill>
                  <a:solidFill>
                    <a:srgbClr val="FF0000"/>
                  </a:solidFill>
                </a:uFill>
                <a:latin typeface="Times New Roman"/>
                <a:cs typeface="Times New Roman"/>
              </a:rPr>
              <a:t> </a:t>
            </a:r>
            <a:r>
              <a:rPr sz="2000" b="1" i="1" u="sng" spc="-25" dirty="0">
                <a:solidFill>
                  <a:srgbClr val="FF0000"/>
                </a:solidFill>
                <a:uFill>
                  <a:solidFill>
                    <a:srgbClr val="FF0000"/>
                  </a:solidFill>
                </a:uFill>
                <a:latin typeface="Calibri"/>
                <a:cs typeface="Calibri"/>
              </a:rPr>
              <a:t>(f)</a:t>
            </a:r>
            <a:endParaRPr sz="2000">
              <a:latin typeface="Calibri"/>
              <a:cs typeface="Calibri"/>
            </a:endParaRPr>
          </a:p>
          <a:p>
            <a:pPr marL="103505">
              <a:lnSpc>
                <a:spcPct val="100000"/>
              </a:lnSpc>
              <a:spcBef>
                <a:spcPts val="1210"/>
              </a:spcBef>
            </a:pPr>
            <a:r>
              <a:rPr sz="2000" dirty="0">
                <a:solidFill>
                  <a:srgbClr val="444444"/>
                </a:solidFill>
                <a:latin typeface="Times New Roman"/>
                <a:cs typeface="Times New Roman"/>
              </a:rPr>
              <a:t>in</a:t>
            </a:r>
            <a:r>
              <a:rPr sz="2000" spc="-15" dirty="0">
                <a:solidFill>
                  <a:srgbClr val="444444"/>
                </a:solidFill>
                <a:latin typeface="Times New Roman"/>
                <a:cs typeface="Times New Roman"/>
              </a:rPr>
              <a:t> </a:t>
            </a:r>
            <a:r>
              <a:rPr sz="2000" dirty="0">
                <a:solidFill>
                  <a:srgbClr val="444444"/>
                </a:solidFill>
                <a:latin typeface="Times New Roman"/>
                <a:cs typeface="Times New Roman"/>
              </a:rPr>
              <a:t>the</a:t>
            </a:r>
            <a:r>
              <a:rPr sz="2000" spc="-15" dirty="0">
                <a:solidFill>
                  <a:srgbClr val="444444"/>
                </a:solidFill>
                <a:latin typeface="Times New Roman"/>
                <a:cs typeface="Times New Roman"/>
              </a:rPr>
              <a:t> </a:t>
            </a:r>
            <a:r>
              <a:rPr sz="2000" dirty="0">
                <a:solidFill>
                  <a:srgbClr val="444444"/>
                </a:solidFill>
                <a:latin typeface="Times New Roman"/>
                <a:cs typeface="Times New Roman"/>
              </a:rPr>
              <a:t>case</a:t>
            </a:r>
            <a:r>
              <a:rPr sz="2000" spc="-15" dirty="0">
                <a:solidFill>
                  <a:srgbClr val="444444"/>
                </a:solidFill>
                <a:latin typeface="Times New Roman"/>
                <a:cs typeface="Times New Roman"/>
              </a:rPr>
              <a:t> </a:t>
            </a:r>
            <a:r>
              <a:rPr sz="2000" dirty="0">
                <a:solidFill>
                  <a:srgbClr val="444444"/>
                </a:solidFill>
                <a:latin typeface="Times New Roman"/>
                <a:cs typeface="Times New Roman"/>
              </a:rPr>
              <a:t>of</a:t>
            </a:r>
            <a:r>
              <a:rPr sz="2000" spc="-20" dirty="0">
                <a:solidFill>
                  <a:srgbClr val="444444"/>
                </a:solidFill>
                <a:latin typeface="Times New Roman"/>
                <a:cs typeface="Times New Roman"/>
              </a:rPr>
              <a:t> </a:t>
            </a:r>
            <a:r>
              <a:rPr sz="2000" dirty="0">
                <a:solidFill>
                  <a:srgbClr val="444444"/>
                </a:solidFill>
                <a:latin typeface="Times New Roman"/>
                <a:cs typeface="Times New Roman"/>
              </a:rPr>
              <a:t>a </a:t>
            </a:r>
            <a:r>
              <a:rPr sz="2000" b="1" i="1" u="sng" dirty="0">
                <a:solidFill>
                  <a:srgbClr val="FF0000"/>
                </a:solidFill>
                <a:uFill>
                  <a:solidFill>
                    <a:srgbClr val="FF0000"/>
                  </a:solidFill>
                </a:uFill>
                <a:latin typeface="Times New Roman"/>
                <a:cs typeface="Times New Roman"/>
              </a:rPr>
              <a:t>company</a:t>
            </a:r>
            <a:r>
              <a:rPr sz="2000" u="sng" spc="-4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not</a:t>
            </a:r>
            <a:r>
              <a:rPr sz="2000" u="sng" spc="-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being</a:t>
            </a:r>
            <a:r>
              <a:rPr sz="2000" u="sng" spc="-3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a</a:t>
            </a:r>
            <a:r>
              <a:rPr sz="2000" u="sng"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company</a:t>
            </a:r>
            <a:r>
              <a:rPr sz="2000" u="sng" spc="-4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to</a:t>
            </a:r>
            <a:r>
              <a:rPr sz="2000" u="sng" spc="-1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which</a:t>
            </a:r>
            <a:r>
              <a:rPr sz="2000" u="sng" spc="-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clause</a:t>
            </a:r>
            <a:r>
              <a:rPr sz="2000" u="sng" spc="-3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(g)</a:t>
            </a:r>
            <a:r>
              <a:rPr sz="2000" u="sng" spc="-15"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Times New Roman"/>
                <a:cs typeface="Times New Roman"/>
              </a:rPr>
              <a:t>applies,</a:t>
            </a:r>
            <a:endParaRPr sz="2000">
              <a:latin typeface="Times New Roman"/>
              <a:cs typeface="Times New Roman"/>
            </a:endParaRPr>
          </a:p>
          <a:p>
            <a:pPr marL="213360" indent="-205104">
              <a:lnSpc>
                <a:spcPct val="100000"/>
              </a:lnSpc>
              <a:spcBef>
                <a:spcPts val="1155"/>
              </a:spcBef>
              <a:buClr>
                <a:srgbClr val="E48211"/>
              </a:buClr>
              <a:buSzPct val="95000"/>
              <a:buFont typeface="Wingdings"/>
              <a:buChar char=""/>
              <a:tabLst>
                <a:tab pos="213360" algn="l"/>
              </a:tabLst>
            </a:pPr>
            <a:r>
              <a:rPr sz="2000" dirty="0">
                <a:solidFill>
                  <a:srgbClr val="444444"/>
                </a:solidFill>
                <a:latin typeface="Times New Roman"/>
                <a:cs typeface="Times New Roman"/>
              </a:rPr>
              <a:t>be</a:t>
            </a:r>
            <a:r>
              <a:rPr sz="2000" spc="5" dirty="0">
                <a:solidFill>
                  <a:srgbClr val="444444"/>
                </a:solidFill>
                <a:latin typeface="Times New Roman"/>
                <a:cs typeface="Times New Roman"/>
              </a:rPr>
              <a:t> </a:t>
            </a:r>
            <a:r>
              <a:rPr sz="2000" dirty="0">
                <a:solidFill>
                  <a:srgbClr val="444444"/>
                </a:solidFill>
                <a:latin typeface="Times New Roman"/>
                <a:cs typeface="Times New Roman"/>
              </a:rPr>
              <a:t>in </a:t>
            </a:r>
            <a:r>
              <a:rPr sz="2000" b="1" i="1" u="sng" dirty="0">
                <a:solidFill>
                  <a:srgbClr val="444444"/>
                </a:solidFill>
                <a:uFill>
                  <a:solidFill>
                    <a:srgbClr val="444444"/>
                  </a:solidFill>
                </a:uFill>
                <a:latin typeface="Times New Roman"/>
                <a:cs typeface="Times New Roman"/>
              </a:rPr>
              <a:t>Form</a:t>
            </a:r>
            <a:r>
              <a:rPr sz="2000" u="sng" spc="-15" dirty="0">
                <a:solidFill>
                  <a:srgbClr val="444444"/>
                </a:solidFill>
                <a:uFill>
                  <a:solidFill>
                    <a:srgbClr val="444444"/>
                  </a:solidFill>
                </a:uFill>
                <a:latin typeface="Times New Roman"/>
                <a:cs typeface="Times New Roman"/>
              </a:rPr>
              <a:t> </a:t>
            </a:r>
            <a:r>
              <a:rPr sz="2000" b="1" i="1" u="sng" dirty="0">
                <a:solidFill>
                  <a:srgbClr val="444444"/>
                </a:solidFill>
                <a:uFill>
                  <a:solidFill>
                    <a:srgbClr val="444444"/>
                  </a:solidFill>
                </a:uFill>
                <a:latin typeface="Times New Roman"/>
                <a:cs typeface="Times New Roman"/>
              </a:rPr>
              <a:t>No.</a:t>
            </a:r>
            <a:r>
              <a:rPr sz="2000" u="sng" spc="5" dirty="0">
                <a:solidFill>
                  <a:srgbClr val="444444"/>
                </a:solidFill>
                <a:uFill>
                  <a:solidFill>
                    <a:srgbClr val="444444"/>
                  </a:solidFill>
                </a:uFill>
                <a:latin typeface="Times New Roman"/>
                <a:cs typeface="Times New Roman"/>
              </a:rPr>
              <a:t> </a:t>
            </a:r>
            <a:r>
              <a:rPr sz="2000" b="1" i="1" u="sng" spc="-20" dirty="0">
                <a:solidFill>
                  <a:srgbClr val="444444"/>
                </a:solidFill>
                <a:uFill>
                  <a:solidFill>
                    <a:srgbClr val="444444"/>
                  </a:solidFill>
                </a:uFill>
                <a:latin typeface="Times New Roman"/>
                <a:cs typeface="Times New Roman"/>
              </a:rPr>
              <a:t>ITR-</a:t>
            </a:r>
            <a:r>
              <a:rPr sz="2000" b="1" i="1" u="sng" dirty="0">
                <a:solidFill>
                  <a:srgbClr val="444444"/>
                </a:solidFill>
                <a:uFill>
                  <a:solidFill>
                    <a:srgbClr val="444444"/>
                  </a:solidFill>
                </a:uFill>
                <a:latin typeface="Times New Roman"/>
                <a:cs typeface="Times New Roman"/>
              </a:rPr>
              <a:t>6</a:t>
            </a:r>
            <a:r>
              <a:rPr sz="2000" spc="-15" dirty="0">
                <a:solidFill>
                  <a:srgbClr val="444444"/>
                </a:solidFill>
                <a:latin typeface="Times New Roman"/>
                <a:cs typeface="Times New Roman"/>
              </a:rPr>
              <a:t> </a:t>
            </a:r>
            <a:r>
              <a:rPr sz="2000" spc="-25" dirty="0">
                <a:solidFill>
                  <a:srgbClr val="444444"/>
                </a:solidFill>
                <a:latin typeface="Times New Roman"/>
                <a:cs typeface="Times New Roman"/>
              </a:rPr>
              <a:t>and</a:t>
            </a:r>
            <a:endParaRPr sz="2000">
              <a:latin typeface="Times New Roman"/>
              <a:cs typeface="Times New Roman"/>
            </a:endParaRPr>
          </a:p>
          <a:p>
            <a:pPr marL="212725" indent="-204470">
              <a:lnSpc>
                <a:spcPct val="100000"/>
              </a:lnSpc>
              <a:spcBef>
                <a:spcPts val="1115"/>
              </a:spcBef>
              <a:buClr>
                <a:srgbClr val="E48211"/>
              </a:buClr>
              <a:buSzPct val="95000"/>
              <a:buFont typeface="Wingdings"/>
              <a:buChar char=""/>
              <a:tabLst>
                <a:tab pos="212725" algn="l"/>
              </a:tabLst>
            </a:pPr>
            <a:r>
              <a:rPr sz="2000" dirty="0">
                <a:solidFill>
                  <a:srgbClr val="444444"/>
                </a:solidFill>
                <a:latin typeface="Times New Roman"/>
                <a:cs typeface="Times New Roman"/>
              </a:rPr>
              <a:t>be</a:t>
            </a:r>
            <a:r>
              <a:rPr sz="2000" spc="-20" dirty="0">
                <a:solidFill>
                  <a:srgbClr val="444444"/>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verified</a:t>
            </a:r>
            <a:r>
              <a:rPr sz="2000" u="sng" spc="-4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in</a:t>
            </a:r>
            <a:r>
              <a:rPr sz="2000" u="sng" spc="-2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the</a:t>
            </a:r>
            <a:r>
              <a:rPr sz="2000" u="sng" spc="-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manner</a:t>
            </a:r>
            <a:r>
              <a:rPr sz="2000" u="sng" spc="-4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indicated</a:t>
            </a:r>
            <a:r>
              <a:rPr sz="2000" u="sng" spc="-40"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Times New Roman"/>
                <a:cs typeface="Times New Roman"/>
              </a:rPr>
              <a:t>therein;</a:t>
            </a:r>
            <a:endParaRPr sz="2000">
              <a:latin typeface="Times New Roman"/>
              <a:cs typeface="Times New Roman"/>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402744" y="138813"/>
            <a:ext cx="8041640" cy="582930"/>
          </a:xfrm>
          <a:prstGeom prst="rect">
            <a:avLst/>
          </a:prstGeom>
        </p:spPr>
        <p:txBody>
          <a:bodyPr vert="horz" wrap="square" lIns="0" tIns="63500" rIns="0" bIns="0" rtlCol="0">
            <a:spAutoFit/>
          </a:bodyPr>
          <a:lstStyle/>
          <a:p>
            <a:pPr marL="12700" marR="5080" indent="-635">
              <a:lnSpc>
                <a:spcPct val="85600"/>
              </a:lnSpc>
              <a:spcBef>
                <a:spcPts val="500"/>
              </a:spcBef>
            </a:pPr>
            <a:r>
              <a:rPr sz="2300" b="1" spc="-45" dirty="0">
                <a:solidFill>
                  <a:srgbClr val="FF0000"/>
                </a:solidFill>
                <a:latin typeface="Times New Roman"/>
                <a:cs typeface="Times New Roman"/>
              </a:rPr>
              <a:t>Form</a:t>
            </a:r>
            <a:r>
              <a:rPr sz="2300" spc="-70" dirty="0">
                <a:solidFill>
                  <a:srgbClr val="FF0000"/>
                </a:solidFill>
                <a:latin typeface="Times New Roman"/>
                <a:cs typeface="Times New Roman"/>
              </a:rPr>
              <a:t> </a:t>
            </a:r>
            <a:r>
              <a:rPr sz="2300" b="1" spc="-40" dirty="0">
                <a:solidFill>
                  <a:srgbClr val="FF0000"/>
                </a:solidFill>
                <a:latin typeface="Times New Roman"/>
                <a:cs typeface="Times New Roman"/>
              </a:rPr>
              <a:t>No.</a:t>
            </a:r>
            <a:r>
              <a:rPr sz="2300" spc="-55" dirty="0">
                <a:solidFill>
                  <a:srgbClr val="FF0000"/>
                </a:solidFill>
                <a:latin typeface="Times New Roman"/>
                <a:cs typeface="Times New Roman"/>
              </a:rPr>
              <a:t> </a:t>
            </a:r>
            <a:r>
              <a:rPr sz="2300" b="1" spc="-60" dirty="0">
                <a:solidFill>
                  <a:srgbClr val="FF0000"/>
                </a:solidFill>
                <a:latin typeface="Times New Roman"/>
                <a:cs typeface="Times New Roman"/>
              </a:rPr>
              <a:t>ITR-</a:t>
            </a:r>
            <a:r>
              <a:rPr sz="2300" b="1" spc="-30" dirty="0">
                <a:solidFill>
                  <a:srgbClr val="FF0000"/>
                </a:solidFill>
                <a:latin typeface="Times New Roman"/>
                <a:cs typeface="Times New Roman"/>
              </a:rPr>
              <a:t>7:</a:t>
            </a:r>
            <a:r>
              <a:rPr sz="2300" spc="-80" dirty="0">
                <a:solidFill>
                  <a:srgbClr val="FF0000"/>
                </a:solidFill>
                <a:latin typeface="Times New Roman"/>
                <a:cs typeface="Times New Roman"/>
              </a:rPr>
              <a:t> </a:t>
            </a:r>
            <a:r>
              <a:rPr sz="1600" b="1" i="1" spc="-50" dirty="0">
                <a:solidFill>
                  <a:srgbClr val="00AF50"/>
                </a:solidFill>
                <a:latin typeface="Times New Roman"/>
                <a:cs typeface="Times New Roman"/>
              </a:rPr>
              <a:t>[For</a:t>
            </a:r>
            <a:r>
              <a:rPr sz="1600" spc="-65" dirty="0">
                <a:solidFill>
                  <a:srgbClr val="00AF50"/>
                </a:solidFill>
                <a:latin typeface="Times New Roman"/>
                <a:cs typeface="Times New Roman"/>
              </a:rPr>
              <a:t> </a:t>
            </a:r>
            <a:r>
              <a:rPr sz="1600" b="1" i="1" spc="-55" dirty="0">
                <a:solidFill>
                  <a:srgbClr val="00AF50"/>
                </a:solidFill>
                <a:latin typeface="Times New Roman"/>
                <a:cs typeface="Times New Roman"/>
              </a:rPr>
              <a:t>persons</a:t>
            </a:r>
            <a:r>
              <a:rPr sz="1600" spc="-75" dirty="0">
                <a:solidFill>
                  <a:srgbClr val="00AF50"/>
                </a:solidFill>
                <a:latin typeface="Times New Roman"/>
                <a:cs typeface="Times New Roman"/>
              </a:rPr>
              <a:t> </a:t>
            </a:r>
            <a:r>
              <a:rPr sz="1600" b="1" i="1" spc="-55" dirty="0">
                <a:solidFill>
                  <a:srgbClr val="00AF50"/>
                </a:solidFill>
                <a:latin typeface="Times New Roman"/>
                <a:cs typeface="Times New Roman"/>
              </a:rPr>
              <a:t>including</a:t>
            </a:r>
            <a:r>
              <a:rPr sz="1600" spc="-60" dirty="0">
                <a:solidFill>
                  <a:srgbClr val="00AF50"/>
                </a:solidFill>
                <a:latin typeface="Times New Roman"/>
                <a:cs typeface="Times New Roman"/>
              </a:rPr>
              <a:t> </a:t>
            </a:r>
            <a:r>
              <a:rPr sz="1600" b="1" i="1" spc="-60" dirty="0">
                <a:solidFill>
                  <a:srgbClr val="00AF50"/>
                </a:solidFill>
                <a:latin typeface="Times New Roman"/>
                <a:cs typeface="Times New Roman"/>
              </a:rPr>
              <a:t>companies</a:t>
            </a:r>
            <a:r>
              <a:rPr sz="1600" spc="-65" dirty="0">
                <a:solidFill>
                  <a:srgbClr val="00AF50"/>
                </a:solidFill>
                <a:latin typeface="Times New Roman"/>
                <a:cs typeface="Times New Roman"/>
              </a:rPr>
              <a:t> </a:t>
            </a:r>
            <a:r>
              <a:rPr sz="1600" b="1" i="1" spc="-55" dirty="0">
                <a:solidFill>
                  <a:srgbClr val="00AF50"/>
                </a:solidFill>
                <a:latin typeface="Times New Roman"/>
                <a:cs typeface="Times New Roman"/>
              </a:rPr>
              <a:t>required</a:t>
            </a:r>
            <a:r>
              <a:rPr sz="1600" spc="-70" dirty="0">
                <a:solidFill>
                  <a:srgbClr val="00AF50"/>
                </a:solidFill>
                <a:latin typeface="Times New Roman"/>
                <a:cs typeface="Times New Roman"/>
              </a:rPr>
              <a:t> </a:t>
            </a:r>
            <a:r>
              <a:rPr sz="1600" b="1" i="1" spc="-40" dirty="0">
                <a:solidFill>
                  <a:srgbClr val="00AF50"/>
                </a:solidFill>
                <a:latin typeface="Times New Roman"/>
                <a:cs typeface="Times New Roman"/>
              </a:rPr>
              <a:t>to</a:t>
            </a:r>
            <a:r>
              <a:rPr sz="1600" spc="-55" dirty="0">
                <a:solidFill>
                  <a:srgbClr val="00AF50"/>
                </a:solidFill>
                <a:latin typeface="Times New Roman"/>
                <a:cs typeface="Times New Roman"/>
              </a:rPr>
              <a:t> </a:t>
            </a:r>
            <a:r>
              <a:rPr sz="1600" b="1" i="1" spc="-55" dirty="0">
                <a:solidFill>
                  <a:srgbClr val="00AF50"/>
                </a:solidFill>
                <a:latin typeface="Times New Roman"/>
                <a:cs typeface="Times New Roman"/>
              </a:rPr>
              <a:t>furnish</a:t>
            </a:r>
            <a:r>
              <a:rPr sz="1600" spc="-55" dirty="0">
                <a:solidFill>
                  <a:srgbClr val="00AF50"/>
                </a:solidFill>
                <a:latin typeface="Times New Roman"/>
                <a:cs typeface="Times New Roman"/>
              </a:rPr>
              <a:t> </a:t>
            </a:r>
            <a:r>
              <a:rPr sz="1600" b="1" i="1" spc="-50" dirty="0">
                <a:solidFill>
                  <a:srgbClr val="00AF50"/>
                </a:solidFill>
                <a:latin typeface="Times New Roman"/>
                <a:cs typeface="Times New Roman"/>
              </a:rPr>
              <a:t>return</a:t>
            </a:r>
            <a:r>
              <a:rPr sz="1600" spc="-70" dirty="0">
                <a:solidFill>
                  <a:srgbClr val="00AF50"/>
                </a:solidFill>
                <a:latin typeface="Times New Roman"/>
                <a:cs typeface="Times New Roman"/>
              </a:rPr>
              <a:t> </a:t>
            </a:r>
            <a:r>
              <a:rPr sz="1600" b="1" i="1" spc="-50" dirty="0">
                <a:solidFill>
                  <a:srgbClr val="00AF50"/>
                </a:solidFill>
                <a:latin typeface="Times New Roman"/>
                <a:cs typeface="Times New Roman"/>
              </a:rPr>
              <a:t>under</a:t>
            </a:r>
            <a:r>
              <a:rPr sz="1600" spc="-75" dirty="0">
                <a:solidFill>
                  <a:srgbClr val="00AF50"/>
                </a:solidFill>
                <a:latin typeface="Times New Roman"/>
                <a:cs typeface="Times New Roman"/>
              </a:rPr>
              <a:t> </a:t>
            </a:r>
            <a:r>
              <a:rPr sz="1600" b="1" i="1" spc="-10" dirty="0">
                <a:solidFill>
                  <a:srgbClr val="00AF50"/>
                </a:solidFill>
                <a:latin typeface="Times New Roman"/>
                <a:cs typeface="Times New Roman"/>
              </a:rPr>
              <a:t>sections</a:t>
            </a:r>
            <a:r>
              <a:rPr sz="1600" spc="-10" dirty="0">
                <a:solidFill>
                  <a:srgbClr val="00AF50"/>
                </a:solidFill>
                <a:latin typeface="Times New Roman"/>
                <a:cs typeface="Times New Roman"/>
              </a:rPr>
              <a:t> </a:t>
            </a:r>
            <a:r>
              <a:rPr sz="1600" b="1" i="1" spc="-55" dirty="0">
                <a:solidFill>
                  <a:srgbClr val="00AF50"/>
                </a:solidFill>
                <a:latin typeface="Times New Roman"/>
                <a:cs typeface="Times New Roman"/>
              </a:rPr>
              <a:t>139(4A)</a:t>
            </a:r>
            <a:r>
              <a:rPr sz="1600" spc="-85" dirty="0">
                <a:solidFill>
                  <a:srgbClr val="00AF50"/>
                </a:solidFill>
                <a:latin typeface="Times New Roman"/>
                <a:cs typeface="Times New Roman"/>
              </a:rPr>
              <a:t> </a:t>
            </a:r>
            <a:r>
              <a:rPr sz="1600" b="1" i="1" spc="-35" dirty="0">
                <a:solidFill>
                  <a:srgbClr val="00AF50"/>
                </a:solidFill>
                <a:latin typeface="Times New Roman"/>
                <a:cs typeface="Times New Roman"/>
              </a:rPr>
              <a:t>or</a:t>
            </a:r>
            <a:r>
              <a:rPr sz="1600" spc="-75" dirty="0">
                <a:solidFill>
                  <a:srgbClr val="00AF50"/>
                </a:solidFill>
                <a:latin typeface="Times New Roman"/>
                <a:cs typeface="Times New Roman"/>
              </a:rPr>
              <a:t> </a:t>
            </a:r>
            <a:r>
              <a:rPr sz="1600" b="1" i="1" spc="-55" dirty="0">
                <a:solidFill>
                  <a:srgbClr val="00AF50"/>
                </a:solidFill>
                <a:latin typeface="Times New Roman"/>
                <a:cs typeface="Times New Roman"/>
              </a:rPr>
              <a:t>139(4B)</a:t>
            </a:r>
            <a:r>
              <a:rPr sz="1600" spc="-85" dirty="0">
                <a:solidFill>
                  <a:srgbClr val="00AF50"/>
                </a:solidFill>
                <a:latin typeface="Times New Roman"/>
                <a:cs typeface="Times New Roman"/>
              </a:rPr>
              <a:t> </a:t>
            </a:r>
            <a:r>
              <a:rPr sz="1600" b="1" i="1" spc="-35" dirty="0">
                <a:solidFill>
                  <a:srgbClr val="00AF50"/>
                </a:solidFill>
                <a:latin typeface="Times New Roman"/>
                <a:cs typeface="Times New Roman"/>
              </a:rPr>
              <a:t>or</a:t>
            </a:r>
            <a:r>
              <a:rPr sz="1600" spc="-65" dirty="0">
                <a:solidFill>
                  <a:srgbClr val="00AF50"/>
                </a:solidFill>
                <a:latin typeface="Times New Roman"/>
                <a:cs typeface="Times New Roman"/>
              </a:rPr>
              <a:t> </a:t>
            </a:r>
            <a:r>
              <a:rPr sz="1600" b="1" i="1" spc="-55" dirty="0">
                <a:solidFill>
                  <a:srgbClr val="00AF50"/>
                </a:solidFill>
                <a:latin typeface="Times New Roman"/>
                <a:cs typeface="Times New Roman"/>
              </a:rPr>
              <a:t>139(4C)</a:t>
            </a:r>
            <a:r>
              <a:rPr sz="1600" spc="-85" dirty="0">
                <a:solidFill>
                  <a:srgbClr val="00AF50"/>
                </a:solidFill>
                <a:latin typeface="Times New Roman"/>
                <a:cs typeface="Times New Roman"/>
              </a:rPr>
              <a:t> </a:t>
            </a:r>
            <a:r>
              <a:rPr sz="1600" b="1" i="1" spc="-35" dirty="0">
                <a:solidFill>
                  <a:srgbClr val="00AF50"/>
                </a:solidFill>
                <a:latin typeface="Times New Roman"/>
                <a:cs typeface="Times New Roman"/>
              </a:rPr>
              <a:t>or</a:t>
            </a:r>
            <a:r>
              <a:rPr sz="1600" spc="-75" dirty="0">
                <a:solidFill>
                  <a:srgbClr val="00AF50"/>
                </a:solidFill>
                <a:latin typeface="Times New Roman"/>
                <a:cs typeface="Times New Roman"/>
              </a:rPr>
              <a:t> </a:t>
            </a:r>
            <a:r>
              <a:rPr sz="1600" b="1" i="1" spc="-55" dirty="0">
                <a:solidFill>
                  <a:srgbClr val="00AF50"/>
                </a:solidFill>
                <a:latin typeface="Times New Roman"/>
                <a:cs typeface="Times New Roman"/>
              </a:rPr>
              <a:t>139(4D)</a:t>
            </a:r>
            <a:r>
              <a:rPr sz="1600" spc="-85" dirty="0">
                <a:solidFill>
                  <a:srgbClr val="00AF50"/>
                </a:solidFill>
                <a:latin typeface="Times New Roman"/>
                <a:cs typeface="Times New Roman"/>
              </a:rPr>
              <a:t> </a:t>
            </a:r>
            <a:r>
              <a:rPr sz="1600" b="1" i="1" spc="-10" dirty="0">
                <a:solidFill>
                  <a:srgbClr val="00AF50"/>
                </a:solidFill>
                <a:latin typeface="Times New Roman"/>
                <a:cs typeface="Times New Roman"/>
              </a:rPr>
              <a:t>only]</a:t>
            </a:r>
            <a:endParaRPr sz="1600">
              <a:latin typeface="Times New Roman"/>
              <a:cs typeface="Times New Roman"/>
            </a:endParaRPr>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33</a:t>
            </a:fld>
            <a:endParaRPr spc="-25" dirty="0"/>
          </a:p>
        </p:txBody>
      </p:sp>
      <p:sp>
        <p:nvSpPr>
          <p:cNvPr id="3" name="object 3"/>
          <p:cNvSpPr txBox="1"/>
          <p:nvPr/>
        </p:nvSpPr>
        <p:spPr>
          <a:xfrm>
            <a:off x="490523" y="683110"/>
            <a:ext cx="7960359" cy="3912235"/>
          </a:xfrm>
          <a:prstGeom prst="rect">
            <a:avLst/>
          </a:prstGeom>
        </p:spPr>
        <p:txBody>
          <a:bodyPr vert="horz" wrap="square" lIns="0" tIns="160020" rIns="0" bIns="0" rtlCol="0">
            <a:spAutoFit/>
          </a:bodyPr>
          <a:lstStyle/>
          <a:p>
            <a:pPr marL="103505">
              <a:lnSpc>
                <a:spcPct val="100000"/>
              </a:lnSpc>
              <a:spcBef>
                <a:spcPts val="1260"/>
              </a:spcBef>
            </a:pPr>
            <a:r>
              <a:rPr sz="2000" dirty="0">
                <a:solidFill>
                  <a:srgbClr val="FF0000"/>
                </a:solidFill>
                <a:latin typeface="Times New Roman"/>
                <a:cs typeface="Times New Roman"/>
              </a:rPr>
              <a:t>Rule</a:t>
            </a:r>
            <a:r>
              <a:rPr sz="2000" spc="-15" dirty="0">
                <a:solidFill>
                  <a:srgbClr val="FF0000"/>
                </a:solidFill>
                <a:latin typeface="Times New Roman"/>
                <a:cs typeface="Times New Roman"/>
              </a:rPr>
              <a:t> </a:t>
            </a:r>
            <a:r>
              <a:rPr sz="2000" spc="-10" dirty="0">
                <a:solidFill>
                  <a:srgbClr val="FF0000"/>
                </a:solidFill>
                <a:latin typeface="Times New Roman"/>
                <a:cs typeface="Times New Roman"/>
              </a:rPr>
              <a:t>12(1)(g)</a:t>
            </a:r>
            <a:endParaRPr sz="2000">
              <a:latin typeface="Times New Roman"/>
              <a:cs typeface="Times New Roman"/>
            </a:endParaRPr>
          </a:p>
          <a:p>
            <a:pPr marL="103505">
              <a:lnSpc>
                <a:spcPct val="100000"/>
              </a:lnSpc>
              <a:spcBef>
                <a:spcPts val="1165"/>
              </a:spcBef>
            </a:pPr>
            <a:r>
              <a:rPr sz="2000" dirty="0">
                <a:solidFill>
                  <a:srgbClr val="444444"/>
                </a:solidFill>
                <a:latin typeface="Times New Roman"/>
                <a:cs typeface="Times New Roman"/>
              </a:rPr>
              <a:t>(</a:t>
            </a:r>
            <a:r>
              <a:rPr sz="2000" i="1" dirty="0">
                <a:solidFill>
                  <a:srgbClr val="444444"/>
                </a:solidFill>
                <a:latin typeface="Times New Roman"/>
                <a:cs typeface="Times New Roman"/>
              </a:rPr>
              <a:t>g</a:t>
            </a:r>
            <a:r>
              <a:rPr sz="2000" dirty="0">
                <a:solidFill>
                  <a:srgbClr val="444444"/>
                </a:solidFill>
                <a:latin typeface="Times New Roman"/>
                <a:cs typeface="Times New Roman"/>
              </a:rPr>
              <a:t>)</a:t>
            </a:r>
            <a:r>
              <a:rPr sz="2000" spc="459" dirty="0">
                <a:solidFill>
                  <a:srgbClr val="444444"/>
                </a:solidFill>
                <a:latin typeface="Times New Roman"/>
                <a:cs typeface="Times New Roman"/>
              </a:rPr>
              <a:t> </a:t>
            </a:r>
            <a:r>
              <a:rPr sz="2000" dirty="0">
                <a:solidFill>
                  <a:srgbClr val="444444"/>
                </a:solidFill>
                <a:latin typeface="Times New Roman"/>
                <a:cs typeface="Times New Roman"/>
              </a:rPr>
              <a:t>in</a:t>
            </a:r>
            <a:r>
              <a:rPr sz="2000" spc="-10" dirty="0">
                <a:solidFill>
                  <a:srgbClr val="444444"/>
                </a:solidFill>
                <a:latin typeface="Times New Roman"/>
                <a:cs typeface="Times New Roman"/>
              </a:rPr>
              <a:t> </a:t>
            </a:r>
            <a:r>
              <a:rPr sz="2000" dirty="0">
                <a:solidFill>
                  <a:srgbClr val="444444"/>
                </a:solidFill>
                <a:latin typeface="Times New Roman"/>
                <a:cs typeface="Times New Roman"/>
              </a:rPr>
              <a:t>the</a:t>
            </a:r>
            <a:r>
              <a:rPr sz="2000" spc="-15" dirty="0">
                <a:solidFill>
                  <a:srgbClr val="444444"/>
                </a:solidFill>
                <a:latin typeface="Times New Roman"/>
                <a:cs typeface="Times New Roman"/>
              </a:rPr>
              <a:t> </a:t>
            </a:r>
            <a:r>
              <a:rPr sz="2000" dirty="0">
                <a:solidFill>
                  <a:srgbClr val="444444"/>
                </a:solidFill>
                <a:latin typeface="Times New Roman"/>
                <a:cs typeface="Times New Roman"/>
              </a:rPr>
              <a:t>case</a:t>
            </a:r>
            <a:r>
              <a:rPr sz="2000" spc="-15" dirty="0">
                <a:solidFill>
                  <a:srgbClr val="444444"/>
                </a:solidFill>
                <a:latin typeface="Times New Roman"/>
                <a:cs typeface="Times New Roman"/>
              </a:rPr>
              <a:t> </a:t>
            </a:r>
            <a:r>
              <a:rPr sz="2000" dirty="0">
                <a:solidFill>
                  <a:srgbClr val="444444"/>
                </a:solidFill>
                <a:latin typeface="Times New Roman"/>
                <a:cs typeface="Times New Roman"/>
              </a:rPr>
              <a:t>of</a:t>
            </a:r>
            <a:r>
              <a:rPr sz="2000" spc="-10" dirty="0">
                <a:solidFill>
                  <a:srgbClr val="444444"/>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a</a:t>
            </a:r>
            <a:r>
              <a:rPr sz="2000" u="sng" spc="-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person</a:t>
            </a:r>
            <a:r>
              <a:rPr sz="2000" u="sng" spc="-3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including</a:t>
            </a:r>
            <a:r>
              <a:rPr sz="2000" u="sng" spc="-3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a</a:t>
            </a:r>
            <a:r>
              <a:rPr sz="2000" u="sng"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Times New Roman"/>
                <a:cs typeface="Times New Roman"/>
              </a:rPr>
              <a:t>company</a:t>
            </a:r>
            <a:endParaRPr sz="2000">
              <a:latin typeface="Times New Roman"/>
              <a:cs typeface="Times New Roman"/>
            </a:endParaRPr>
          </a:p>
          <a:p>
            <a:pPr marL="103505" marR="5080" indent="-95885">
              <a:lnSpc>
                <a:spcPts val="2160"/>
              </a:lnSpc>
              <a:spcBef>
                <a:spcPts val="1425"/>
              </a:spcBef>
              <a:buClr>
                <a:srgbClr val="E48211"/>
              </a:buClr>
              <a:buSzPct val="95000"/>
              <a:buFont typeface="Wingdings"/>
              <a:buChar char=""/>
              <a:tabLst>
                <a:tab pos="103505" algn="l"/>
                <a:tab pos="212725" algn="l"/>
              </a:tabLst>
            </a:pPr>
            <a:r>
              <a:rPr sz="2000" dirty="0">
                <a:solidFill>
                  <a:srgbClr val="444444"/>
                </a:solidFill>
                <a:latin typeface="Times New Roman"/>
                <a:cs typeface="Times New Roman"/>
              </a:rPr>
              <a:t>	whether</a:t>
            </a:r>
            <a:r>
              <a:rPr sz="2000" spc="-25" dirty="0">
                <a:solidFill>
                  <a:srgbClr val="444444"/>
                </a:solidFill>
                <a:latin typeface="Times New Roman"/>
                <a:cs typeface="Times New Roman"/>
              </a:rPr>
              <a:t> </a:t>
            </a:r>
            <a:r>
              <a:rPr sz="2000" dirty="0">
                <a:solidFill>
                  <a:srgbClr val="444444"/>
                </a:solidFill>
                <a:latin typeface="Times New Roman"/>
                <a:cs typeface="Times New Roman"/>
              </a:rPr>
              <a:t>or</a:t>
            </a:r>
            <a:r>
              <a:rPr sz="2000" spc="-10" dirty="0">
                <a:solidFill>
                  <a:srgbClr val="444444"/>
                </a:solidFill>
                <a:latin typeface="Times New Roman"/>
                <a:cs typeface="Times New Roman"/>
              </a:rPr>
              <a:t> </a:t>
            </a:r>
            <a:r>
              <a:rPr sz="2000" dirty="0">
                <a:solidFill>
                  <a:srgbClr val="444444"/>
                </a:solidFill>
                <a:latin typeface="Times New Roman"/>
                <a:cs typeface="Times New Roman"/>
              </a:rPr>
              <a:t>not</a:t>
            </a:r>
            <a:r>
              <a:rPr sz="2000" spc="-20" dirty="0">
                <a:solidFill>
                  <a:srgbClr val="444444"/>
                </a:solidFill>
                <a:latin typeface="Times New Roman"/>
                <a:cs typeface="Times New Roman"/>
              </a:rPr>
              <a:t> </a:t>
            </a:r>
            <a:r>
              <a:rPr sz="2000" dirty="0">
                <a:solidFill>
                  <a:srgbClr val="444444"/>
                </a:solidFill>
                <a:latin typeface="Times New Roman"/>
                <a:cs typeface="Times New Roman"/>
              </a:rPr>
              <a:t>registered</a:t>
            </a:r>
            <a:r>
              <a:rPr sz="2000" spc="-35" dirty="0">
                <a:solidFill>
                  <a:srgbClr val="444444"/>
                </a:solidFill>
                <a:latin typeface="Times New Roman"/>
                <a:cs typeface="Times New Roman"/>
              </a:rPr>
              <a:t> </a:t>
            </a:r>
            <a:r>
              <a:rPr sz="2000" dirty="0">
                <a:solidFill>
                  <a:srgbClr val="444444"/>
                </a:solidFill>
                <a:latin typeface="Times New Roman"/>
                <a:cs typeface="Times New Roman"/>
              </a:rPr>
              <a:t>under</a:t>
            </a:r>
            <a:r>
              <a:rPr sz="2000" spc="-20" dirty="0">
                <a:solidFill>
                  <a:srgbClr val="444444"/>
                </a:solidFill>
                <a:latin typeface="Times New Roman"/>
                <a:cs typeface="Times New Roman"/>
              </a:rPr>
              <a:t> </a:t>
            </a:r>
            <a:r>
              <a:rPr sz="2000" dirty="0">
                <a:solidFill>
                  <a:srgbClr val="444444"/>
                </a:solidFill>
                <a:latin typeface="Times New Roman"/>
                <a:cs typeface="Times New Roman"/>
              </a:rPr>
              <a:t>section</a:t>
            </a:r>
            <a:r>
              <a:rPr sz="2000" spc="-10" dirty="0">
                <a:solidFill>
                  <a:srgbClr val="444444"/>
                </a:solidFill>
                <a:latin typeface="Times New Roman"/>
                <a:cs typeface="Times New Roman"/>
              </a:rPr>
              <a:t> </a:t>
            </a:r>
            <a:r>
              <a:rPr sz="2000" dirty="0">
                <a:solidFill>
                  <a:srgbClr val="444444"/>
                </a:solidFill>
                <a:latin typeface="Times New Roman"/>
                <a:cs typeface="Times New Roman"/>
              </a:rPr>
              <a:t>25</a:t>
            </a:r>
            <a:r>
              <a:rPr sz="2000" spc="-5" dirty="0">
                <a:solidFill>
                  <a:srgbClr val="444444"/>
                </a:solidFill>
                <a:latin typeface="Times New Roman"/>
                <a:cs typeface="Times New Roman"/>
              </a:rPr>
              <a:t> </a:t>
            </a:r>
            <a:r>
              <a:rPr sz="2000" dirty="0">
                <a:solidFill>
                  <a:srgbClr val="444444"/>
                </a:solidFill>
                <a:latin typeface="Times New Roman"/>
                <a:cs typeface="Times New Roman"/>
              </a:rPr>
              <a:t>of</a:t>
            </a:r>
            <a:r>
              <a:rPr sz="2000" spc="-15" dirty="0">
                <a:solidFill>
                  <a:srgbClr val="444444"/>
                </a:solidFill>
                <a:latin typeface="Times New Roman"/>
                <a:cs typeface="Times New Roman"/>
              </a:rPr>
              <a:t> </a:t>
            </a:r>
            <a:r>
              <a:rPr sz="2000" dirty="0">
                <a:solidFill>
                  <a:srgbClr val="444444"/>
                </a:solidFill>
                <a:latin typeface="Times New Roman"/>
                <a:cs typeface="Times New Roman"/>
              </a:rPr>
              <a:t>the</a:t>
            </a:r>
            <a:r>
              <a:rPr sz="2000" spc="-5" dirty="0">
                <a:solidFill>
                  <a:srgbClr val="444444"/>
                </a:solidFill>
                <a:latin typeface="Times New Roman"/>
                <a:cs typeface="Times New Roman"/>
              </a:rPr>
              <a:t> </a:t>
            </a:r>
            <a:r>
              <a:rPr sz="2000" spc="-10" dirty="0">
                <a:solidFill>
                  <a:srgbClr val="444444"/>
                </a:solidFill>
                <a:latin typeface="Times New Roman"/>
                <a:cs typeface="Times New Roman"/>
              </a:rPr>
              <a:t>Companies</a:t>
            </a:r>
            <a:r>
              <a:rPr sz="2000" spc="-125" dirty="0">
                <a:solidFill>
                  <a:srgbClr val="444444"/>
                </a:solidFill>
                <a:latin typeface="Times New Roman"/>
                <a:cs typeface="Times New Roman"/>
              </a:rPr>
              <a:t> </a:t>
            </a:r>
            <a:r>
              <a:rPr sz="2000" dirty="0">
                <a:solidFill>
                  <a:srgbClr val="444444"/>
                </a:solidFill>
                <a:latin typeface="Times New Roman"/>
                <a:cs typeface="Times New Roman"/>
              </a:rPr>
              <a:t>Act,</a:t>
            </a:r>
            <a:r>
              <a:rPr sz="2000" spc="-5" dirty="0">
                <a:solidFill>
                  <a:srgbClr val="444444"/>
                </a:solidFill>
                <a:latin typeface="Times New Roman"/>
                <a:cs typeface="Times New Roman"/>
              </a:rPr>
              <a:t> </a:t>
            </a:r>
            <a:r>
              <a:rPr sz="2000" dirty="0">
                <a:solidFill>
                  <a:srgbClr val="444444"/>
                </a:solidFill>
                <a:latin typeface="Times New Roman"/>
                <a:cs typeface="Times New Roman"/>
              </a:rPr>
              <a:t>1956</a:t>
            </a:r>
            <a:r>
              <a:rPr sz="2000" spc="-20" dirty="0">
                <a:solidFill>
                  <a:srgbClr val="444444"/>
                </a:solidFill>
                <a:latin typeface="Times New Roman"/>
                <a:cs typeface="Times New Roman"/>
              </a:rPr>
              <a:t> </a:t>
            </a:r>
            <a:r>
              <a:rPr sz="2000" dirty="0">
                <a:solidFill>
                  <a:srgbClr val="444444"/>
                </a:solidFill>
                <a:latin typeface="Times New Roman"/>
                <a:cs typeface="Times New Roman"/>
              </a:rPr>
              <a:t>(1</a:t>
            </a:r>
            <a:r>
              <a:rPr sz="2000" spc="5" dirty="0">
                <a:solidFill>
                  <a:srgbClr val="444444"/>
                </a:solidFill>
                <a:latin typeface="Times New Roman"/>
                <a:cs typeface="Times New Roman"/>
              </a:rPr>
              <a:t> </a:t>
            </a:r>
            <a:r>
              <a:rPr sz="2000" spc="-25" dirty="0">
                <a:solidFill>
                  <a:srgbClr val="444444"/>
                </a:solidFill>
                <a:latin typeface="Times New Roman"/>
                <a:cs typeface="Times New Roman"/>
              </a:rPr>
              <a:t>of </a:t>
            </a:r>
            <a:r>
              <a:rPr sz="2000" spc="-10" dirty="0">
                <a:solidFill>
                  <a:srgbClr val="444444"/>
                </a:solidFill>
                <a:latin typeface="Times New Roman"/>
                <a:cs typeface="Times New Roman"/>
              </a:rPr>
              <a:t>1956),</a:t>
            </a:r>
            <a:endParaRPr sz="2000">
              <a:latin typeface="Times New Roman"/>
              <a:cs typeface="Times New Roman"/>
            </a:endParaRPr>
          </a:p>
          <a:p>
            <a:pPr marL="213360" indent="-205104">
              <a:lnSpc>
                <a:spcPct val="100000"/>
              </a:lnSpc>
              <a:spcBef>
                <a:spcPts val="1135"/>
              </a:spcBef>
              <a:buClr>
                <a:srgbClr val="E48211"/>
              </a:buClr>
              <a:buSzPct val="95000"/>
              <a:buFont typeface="Wingdings"/>
              <a:buChar char=""/>
              <a:tabLst>
                <a:tab pos="213360" algn="l"/>
              </a:tabLst>
            </a:pPr>
            <a:r>
              <a:rPr sz="2000" dirty="0">
                <a:solidFill>
                  <a:srgbClr val="444444"/>
                </a:solidFill>
                <a:latin typeface="Times New Roman"/>
                <a:cs typeface="Times New Roman"/>
              </a:rPr>
              <a:t>required</a:t>
            </a:r>
            <a:r>
              <a:rPr sz="2000" spc="-50" dirty="0">
                <a:solidFill>
                  <a:srgbClr val="444444"/>
                </a:solidFill>
                <a:latin typeface="Times New Roman"/>
                <a:cs typeface="Times New Roman"/>
              </a:rPr>
              <a:t> </a:t>
            </a:r>
            <a:r>
              <a:rPr sz="2000" dirty="0">
                <a:solidFill>
                  <a:srgbClr val="444444"/>
                </a:solidFill>
                <a:latin typeface="Times New Roman"/>
                <a:cs typeface="Times New Roman"/>
              </a:rPr>
              <a:t>to</a:t>
            </a:r>
            <a:r>
              <a:rPr sz="2000" spc="-5" dirty="0">
                <a:solidFill>
                  <a:srgbClr val="444444"/>
                </a:solidFill>
                <a:latin typeface="Times New Roman"/>
                <a:cs typeface="Times New Roman"/>
              </a:rPr>
              <a:t> </a:t>
            </a:r>
            <a:r>
              <a:rPr sz="2000" dirty="0">
                <a:solidFill>
                  <a:srgbClr val="444444"/>
                </a:solidFill>
                <a:latin typeface="Times New Roman"/>
                <a:cs typeface="Times New Roman"/>
              </a:rPr>
              <a:t>file</a:t>
            </a:r>
            <a:r>
              <a:rPr sz="2000" spc="-30" dirty="0">
                <a:solidFill>
                  <a:srgbClr val="444444"/>
                </a:solidFill>
                <a:latin typeface="Times New Roman"/>
                <a:cs typeface="Times New Roman"/>
              </a:rPr>
              <a:t> </a:t>
            </a:r>
            <a:r>
              <a:rPr sz="2000" dirty="0">
                <a:solidFill>
                  <a:srgbClr val="444444"/>
                </a:solidFill>
                <a:latin typeface="Times New Roman"/>
                <a:cs typeface="Times New Roman"/>
              </a:rPr>
              <a:t>a</a:t>
            </a:r>
            <a:r>
              <a:rPr sz="2000" spc="5" dirty="0">
                <a:solidFill>
                  <a:srgbClr val="444444"/>
                </a:solidFill>
                <a:latin typeface="Times New Roman"/>
                <a:cs typeface="Times New Roman"/>
              </a:rPr>
              <a:t> </a:t>
            </a:r>
            <a:r>
              <a:rPr sz="2000" dirty="0">
                <a:solidFill>
                  <a:srgbClr val="444444"/>
                </a:solidFill>
                <a:latin typeface="Times New Roman"/>
                <a:cs typeface="Times New Roman"/>
              </a:rPr>
              <a:t>return</a:t>
            </a:r>
            <a:r>
              <a:rPr sz="2000" spc="-40" dirty="0">
                <a:solidFill>
                  <a:srgbClr val="444444"/>
                </a:solidFill>
                <a:latin typeface="Times New Roman"/>
                <a:cs typeface="Times New Roman"/>
              </a:rPr>
              <a:t> </a:t>
            </a:r>
            <a:r>
              <a:rPr sz="2000" dirty="0">
                <a:solidFill>
                  <a:srgbClr val="444444"/>
                </a:solidFill>
                <a:latin typeface="Times New Roman"/>
                <a:cs typeface="Times New Roman"/>
              </a:rPr>
              <a:t>under</a:t>
            </a:r>
            <a:r>
              <a:rPr sz="2000" spc="-20" dirty="0">
                <a:solidFill>
                  <a:srgbClr val="444444"/>
                </a:solidFill>
                <a:latin typeface="Times New Roman"/>
                <a:cs typeface="Times New Roman"/>
              </a:rPr>
              <a:t> </a:t>
            </a:r>
            <a:r>
              <a:rPr sz="2000" dirty="0">
                <a:solidFill>
                  <a:srgbClr val="444444"/>
                </a:solidFill>
                <a:latin typeface="Times New Roman"/>
                <a:cs typeface="Times New Roman"/>
              </a:rPr>
              <a:t>sub-section</a:t>
            </a:r>
            <a:r>
              <a:rPr sz="2000" spc="-40" dirty="0">
                <a:solidFill>
                  <a:srgbClr val="444444"/>
                </a:solidFill>
                <a:latin typeface="Times New Roman"/>
                <a:cs typeface="Times New Roman"/>
              </a:rPr>
              <a:t> </a:t>
            </a:r>
            <a:r>
              <a:rPr sz="2000" dirty="0">
                <a:solidFill>
                  <a:srgbClr val="444444"/>
                </a:solidFill>
                <a:latin typeface="Times New Roman"/>
                <a:cs typeface="Times New Roman"/>
              </a:rPr>
              <a:t>(4A)</a:t>
            </a:r>
            <a:r>
              <a:rPr sz="2000" spc="-20" dirty="0">
                <a:solidFill>
                  <a:srgbClr val="444444"/>
                </a:solidFill>
                <a:latin typeface="Times New Roman"/>
                <a:cs typeface="Times New Roman"/>
              </a:rPr>
              <a:t> </a:t>
            </a:r>
            <a:r>
              <a:rPr sz="2000" spc="-25" dirty="0">
                <a:solidFill>
                  <a:srgbClr val="444444"/>
                </a:solidFill>
                <a:latin typeface="Times New Roman"/>
                <a:cs typeface="Times New Roman"/>
              </a:rPr>
              <a:t>or</a:t>
            </a:r>
            <a:endParaRPr sz="2000">
              <a:latin typeface="Times New Roman"/>
              <a:cs typeface="Times New Roman"/>
            </a:endParaRPr>
          </a:p>
          <a:p>
            <a:pPr marL="213360" indent="-205104">
              <a:lnSpc>
                <a:spcPct val="100000"/>
              </a:lnSpc>
              <a:spcBef>
                <a:spcPts val="1165"/>
              </a:spcBef>
              <a:buClr>
                <a:srgbClr val="E48211"/>
              </a:buClr>
              <a:buSzPct val="95000"/>
              <a:buFont typeface="Wingdings"/>
              <a:buChar char=""/>
              <a:tabLst>
                <a:tab pos="213360" algn="l"/>
              </a:tabLst>
            </a:pPr>
            <a:r>
              <a:rPr sz="2000" dirty="0">
                <a:solidFill>
                  <a:srgbClr val="444444"/>
                </a:solidFill>
                <a:latin typeface="Times New Roman"/>
                <a:cs typeface="Times New Roman"/>
              </a:rPr>
              <a:t>sub-section</a:t>
            </a:r>
            <a:r>
              <a:rPr sz="2000" spc="-45" dirty="0">
                <a:solidFill>
                  <a:srgbClr val="444444"/>
                </a:solidFill>
                <a:latin typeface="Times New Roman"/>
                <a:cs typeface="Times New Roman"/>
              </a:rPr>
              <a:t> </a:t>
            </a:r>
            <a:r>
              <a:rPr sz="2000" dirty="0">
                <a:solidFill>
                  <a:srgbClr val="444444"/>
                </a:solidFill>
                <a:latin typeface="Times New Roman"/>
                <a:cs typeface="Times New Roman"/>
              </a:rPr>
              <a:t>(4B)</a:t>
            </a:r>
            <a:r>
              <a:rPr sz="2000" spc="-25" dirty="0">
                <a:solidFill>
                  <a:srgbClr val="444444"/>
                </a:solidFill>
                <a:latin typeface="Times New Roman"/>
                <a:cs typeface="Times New Roman"/>
              </a:rPr>
              <a:t> or</a:t>
            </a:r>
            <a:endParaRPr sz="2000">
              <a:latin typeface="Times New Roman"/>
              <a:cs typeface="Times New Roman"/>
            </a:endParaRPr>
          </a:p>
          <a:p>
            <a:pPr marL="213360" indent="-205104">
              <a:lnSpc>
                <a:spcPct val="100000"/>
              </a:lnSpc>
              <a:spcBef>
                <a:spcPts val="1150"/>
              </a:spcBef>
              <a:buClr>
                <a:srgbClr val="E48211"/>
              </a:buClr>
              <a:buSzPct val="95000"/>
              <a:buFont typeface="Wingdings"/>
              <a:buChar char=""/>
              <a:tabLst>
                <a:tab pos="213360" algn="l"/>
              </a:tabLst>
            </a:pPr>
            <a:r>
              <a:rPr sz="2000" dirty="0">
                <a:solidFill>
                  <a:srgbClr val="444444"/>
                </a:solidFill>
                <a:latin typeface="Times New Roman"/>
                <a:cs typeface="Times New Roman"/>
              </a:rPr>
              <a:t>sub-section</a:t>
            </a:r>
            <a:r>
              <a:rPr sz="2000" spc="-45" dirty="0">
                <a:solidFill>
                  <a:srgbClr val="444444"/>
                </a:solidFill>
                <a:latin typeface="Times New Roman"/>
                <a:cs typeface="Times New Roman"/>
              </a:rPr>
              <a:t> </a:t>
            </a:r>
            <a:r>
              <a:rPr sz="2000" dirty="0">
                <a:solidFill>
                  <a:srgbClr val="444444"/>
                </a:solidFill>
                <a:latin typeface="Times New Roman"/>
                <a:cs typeface="Times New Roman"/>
              </a:rPr>
              <a:t>(4C)</a:t>
            </a:r>
            <a:r>
              <a:rPr sz="2000" spc="-25" dirty="0">
                <a:solidFill>
                  <a:srgbClr val="444444"/>
                </a:solidFill>
                <a:latin typeface="Times New Roman"/>
                <a:cs typeface="Times New Roman"/>
              </a:rPr>
              <a:t> or</a:t>
            </a:r>
            <a:endParaRPr sz="2000">
              <a:latin typeface="Times New Roman"/>
              <a:cs typeface="Times New Roman"/>
            </a:endParaRPr>
          </a:p>
          <a:p>
            <a:pPr marL="213360" indent="-204470">
              <a:lnSpc>
                <a:spcPct val="100000"/>
              </a:lnSpc>
              <a:spcBef>
                <a:spcPts val="1165"/>
              </a:spcBef>
              <a:buClr>
                <a:srgbClr val="E48211"/>
              </a:buClr>
              <a:buSzPct val="95000"/>
              <a:buFont typeface="Wingdings"/>
              <a:buChar char=""/>
              <a:tabLst>
                <a:tab pos="213360" algn="l"/>
              </a:tabLst>
            </a:pPr>
            <a:r>
              <a:rPr sz="2000" dirty="0">
                <a:solidFill>
                  <a:srgbClr val="444444"/>
                </a:solidFill>
                <a:latin typeface="Times New Roman"/>
                <a:cs typeface="Times New Roman"/>
              </a:rPr>
              <a:t>sub-section</a:t>
            </a:r>
            <a:r>
              <a:rPr sz="2000" spc="-55" dirty="0">
                <a:solidFill>
                  <a:srgbClr val="444444"/>
                </a:solidFill>
                <a:latin typeface="Times New Roman"/>
                <a:cs typeface="Times New Roman"/>
              </a:rPr>
              <a:t> </a:t>
            </a:r>
            <a:r>
              <a:rPr sz="2000" dirty="0">
                <a:solidFill>
                  <a:srgbClr val="444444"/>
                </a:solidFill>
                <a:latin typeface="Times New Roman"/>
                <a:cs typeface="Times New Roman"/>
              </a:rPr>
              <a:t>(4D)</a:t>
            </a:r>
            <a:r>
              <a:rPr sz="2000" spc="-25" dirty="0">
                <a:solidFill>
                  <a:srgbClr val="444444"/>
                </a:solidFill>
                <a:latin typeface="Times New Roman"/>
                <a:cs typeface="Times New Roman"/>
              </a:rPr>
              <a:t> </a:t>
            </a:r>
            <a:r>
              <a:rPr sz="2000" dirty="0">
                <a:solidFill>
                  <a:srgbClr val="444444"/>
                </a:solidFill>
                <a:latin typeface="Times New Roman"/>
                <a:cs typeface="Times New Roman"/>
              </a:rPr>
              <a:t>of</a:t>
            </a:r>
            <a:r>
              <a:rPr sz="2000" spc="-25" dirty="0">
                <a:solidFill>
                  <a:srgbClr val="444444"/>
                </a:solidFill>
                <a:latin typeface="Times New Roman"/>
                <a:cs typeface="Times New Roman"/>
              </a:rPr>
              <a:t> </a:t>
            </a:r>
            <a:r>
              <a:rPr sz="2000" dirty="0">
                <a:solidFill>
                  <a:srgbClr val="444444"/>
                </a:solidFill>
                <a:latin typeface="Times New Roman"/>
                <a:cs typeface="Times New Roman"/>
              </a:rPr>
              <a:t>section</a:t>
            </a:r>
            <a:r>
              <a:rPr sz="2000" spc="-20" dirty="0">
                <a:solidFill>
                  <a:srgbClr val="444444"/>
                </a:solidFill>
                <a:latin typeface="Times New Roman"/>
                <a:cs typeface="Times New Roman"/>
              </a:rPr>
              <a:t> 139,</a:t>
            </a:r>
            <a:endParaRPr sz="2000">
              <a:latin typeface="Times New Roman"/>
              <a:cs typeface="Times New Roman"/>
            </a:endParaRPr>
          </a:p>
          <a:p>
            <a:pPr marL="213360" indent="-205104">
              <a:lnSpc>
                <a:spcPct val="100000"/>
              </a:lnSpc>
              <a:spcBef>
                <a:spcPts val="1120"/>
              </a:spcBef>
              <a:buClr>
                <a:srgbClr val="E48211"/>
              </a:buClr>
              <a:buSzPct val="95000"/>
              <a:buFont typeface="Wingdings"/>
              <a:buChar char=""/>
              <a:tabLst>
                <a:tab pos="213360" algn="l"/>
              </a:tabLst>
            </a:pPr>
            <a:r>
              <a:rPr sz="2000" b="1" i="1" u="sng" dirty="0">
                <a:solidFill>
                  <a:srgbClr val="FF0000"/>
                </a:solidFill>
                <a:uFill>
                  <a:solidFill>
                    <a:srgbClr val="FF0000"/>
                  </a:solidFill>
                </a:uFill>
                <a:latin typeface="Times New Roman"/>
                <a:cs typeface="Times New Roman"/>
              </a:rPr>
              <a:t>be</a:t>
            </a:r>
            <a:r>
              <a:rPr sz="2000" u="sng"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in</a:t>
            </a:r>
            <a:r>
              <a:rPr sz="2000" u="sng" spc="-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Form</a:t>
            </a:r>
            <a:r>
              <a:rPr sz="2000" u="sng" spc="-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No.</a:t>
            </a:r>
            <a:r>
              <a:rPr sz="2000" u="sng" spc="5" dirty="0">
                <a:solidFill>
                  <a:srgbClr val="FF0000"/>
                </a:solidFill>
                <a:uFill>
                  <a:solidFill>
                    <a:srgbClr val="FF0000"/>
                  </a:solidFill>
                </a:uFill>
                <a:latin typeface="Times New Roman"/>
                <a:cs typeface="Times New Roman"/>
              </a:rPr>
              <a:t> </a:t>
            </a:r>
            <a:r>
              <a:rPr sz="2000" b="1" i="1" u="sng" spc="-20" dirty="0">
                <a:solidFill>
                  <a:srgbClr val="FF0000"/>
                </a:solidFill>
                <a:uFill>
                  <a:solidFill>
                    <a:srgbClr val="FF0000"/>
                  </a:solidFill>
                </a:uFill>
                <a:latin typeface="Times New Roman"/>
                <a:cs typeface="Times New Roman"/>
              </a:rPr>
              <a:t>ITR-</a:t>
            </a:r>
            <a:r>
              <a:rPr sz="2000" b="1" i="1" u="sng" dirty="0">
                <a:solidFill>
                  <a:srgbClr val="FF0000"/>
                </a:solidFill>
                <a:uFill>
                  <a:solidFill>
                    <a:srgbClr val="FF0000"/>
                  </a:solidFill>
                </a:uFill>
                <a:latin typeface="Times New Roman"/>
                <a:cs typeface="Times New Roman"/>
              </a:rPr>
              <a:t>7</a:t>
            </a:r>
            <a:r>
              <a:rPr sz="2000" u="sng" spc="-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and</a:t>
            </a:r>
            <a:r>
              <a:rPr sz="2000" u="sng" spc="-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be</a:t>
            </a:r>
            <a:r>
              <a:rPr sz="2000" u="sng" spc="-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verified</a:t>
            </a:r>
            <a:r>
              <a:rPr sz="2000" u="sng" spc="-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in</a:t>
            </a:r>
            <a:r>
              <a:rPr sz="2000" u="sng" spc="-1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the</a:t>
            </a:r>
            <a:r>
              <a:rPr sz="2000" u="sng"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manner</a:t>
            </a:r>
            <a:r>
              <a:rPr sz="2000" u="sng" spc="-2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indicated</a:t>
            </a:r>
            <a:r>
              <a:rPr sz="2000" u="sng" spc="-25"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Times New Roman"/>
                <a:cs typeface="Times New Roman"/>
              </a:rPr>
              <a:t>therein</a:t>
            </a:r>
            <a:endParaRPr sz="2000">
              <a:latin typeface="Times New Roman"/>
              <a:cs typeface="Times New Roman"/>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78739" y="376506"/>
            <a:ext cx="3771265" cy="406400"/>
          </a:xfrm>
          <a:prstGeom prst="rect">
            <a:avLst/>
          </a:prstGeom>
        </p:spPr>
        <p:txBody>
          <a:bodyPr vert="horz" wrap="square" lIns="0" tIns="12065" rIns="0" bIns="0" rtlCol="0">
            <a:spAutoFit/>
          </a:bodyPr>
          <a:lstStyle/>
          <a:p>
            <a:pPr marL="12700">
              <a:lnSpc>
                <a:spcPct val="100000"/>
              </a:lnSpc>
              <a:spcBef>
                <a:spcPts val="95"/>
              </a:spcBef>
            </a:pPr>
            <a:r>
              <a:rPr sz="2500" spc="-70" dirty="0">
                <a:solidFill>
                  <a:srgbClr val="FF0000"/>
                </a:solidFill>
              </a:rPr>
              <a:t>Summary</a:t>
            </a:r>
            <a:r>
              <a:rPr sz="2500" spc="-210" dirty="0">
                <a:solidFill>
                  <a:srgbClr val="FF0000"/>
                </a:solidFill>
                <a:latin typeface="Times New Roman"/>
                <a:cs typeface="Times New Roman"/>
              </a:rPr>
              <a:t> </a:t>
            </a:r>
            <a:r>
              <a:rPr sz="2500" spc="-45" dirty="0">
                <a:solidFill>
                  <a:srgbClr val="FF0000"/>
                </a:solidFill>
              </a:rPr>
              <a:t>of</a:t>
            </a:r>
            <a:r>
              <a:rPr sz="2500" spc="-175" dirty="0">
                <a:solidFill>
                  <a:srgbClr val="FF0000"/>
                </a:solidFill>
                <a:latin typeface="Times New Roman"/>
                <a:cs typeface="Times New Roman"/>
              </a:rPr>
              <a:t> </a:t>
            </a:r>
            <a:r>
              <a:rPr sz="2500" spc="-60" dirty="0">
                <a:solidFill>
                  <a:srgbClr val="FF0000"/>
                </a:solidFill>
              </a:rPr>
              <a:t>some</a:t>
            </a:r>
            <a:r>
              <a:rPr sz="2500" spc="-210" dirty="0">
                <a:solidFill>
                  <a:srgbClr val="FF0000"/>
                </a:solidFill>
                <a:latin typeface="Times New Roman"/>
                <a:cs typeface="Times New Roman"/>
              </a:rPr>
              <a:t> </a:t>
            </a:r>
            <a:r>
              <a:rPr sz="2500" spc="-70" dirty="0">
                <a:solidFill>
                  <a:srgbClr val="FF0000"/>
                </a:solidFill>
              </a:rPr>
              <a:t>Key</a:t>
            </a:r>
            <a:r>
              <a:rPr sz="2500" spc="-200" dirty="0">
                <a:solidFill>
                  <a:srgbClr val="FF0000"/>
                </a:solidFill>
                <a:latin typeface="Times New Roman"/>
                <a:cs typeface="Times New Roman"/>
              </a:rPr>
              <a:t> </a:t>
            </a:r>
            <a:r>
              <a:rPr sz="2500" spc="-45" dirty="0">
                <a:solidFill>
                  <a:srgbClr val="FF0000"/>
                </a:solidFill>
              </a:rPr>
              <a:t>Changes</a:t>
            </a:r>
            <a:endParaRPr sz="2500">
              <a:latin typeface="Times New Roman"/>
              <a:cs typeface="Times New Roman"/>
            </a:endParaRPr>
          </a:p>
        </p:txBody>
      </p:sp>
      <p:sp>
        <p:nvSpPr>
          <p:cNvPr id="7" name="object 7"/>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34</a:t>
            </a:fld>
            <a:endParaRPr spc="-25" dirty="0"/>
          </a:p>
        </p:txBody>
      </p:sp>
      <p:sp>
        <p:nvSpPr>
          <p:cNvPr id="3" name="object 3"/>
          <p:cNvSpPr txBox="1"/>
          <p:nvPr/>
        </p:nvSpPr>
        <p:spPr>
          <a:xfrm>
            <a:off x="274728" y="835865"/>
            <a:ext cx="8883015" cy="1561465"/>
          </a:xfrm>
          <a:prstGeom prst="rect">
            <a:avLst/>
          </a:prstGeom>
        </p:spPr>
        <p:txBody>
          <a:bodyPr vert="horz" wrap="square" lIns="0" tIns="13335" rIns="0" bIns="0" rtlCol="0">
            <a:spAutoFit/>
          </a:bodyPr>
          <a:lstStyle/>
          <a:p>
            <a:pPr marL="103505">
              <a:lnSpc>
                <a:spcPct val="100000"/>
              </a:lnSpc>
              <a:spcBef>
                <a:spcPts val="105"/>
              </a:spcBef>
            </a:pPr>
            <a:r>
              <a:rPr sz="1400" b="1" u="sng" dirty="0">
                <a:solidFill>
                  <a:srgbClr val="FF0000"/>
                </a:solidFill>
                <a:uFill>
                  <a:solidFill>
                    <a:srgbClr val="FF0000"/>
                  </a:solidFill>
                </a:uFill>
                <a:latin typeface="Calibri"/>
                <a:cs typeface="Calibri"/>
              </a:rPr>
              <a:t>1.</a:t>
            </a:r>
            <a:r>
              <a:rPr sz="1400" u="sng" spc="-25" dirty="0">
                <a:solidFill>
                  <a:srgbClr val="FF0000"/>
                </a:solidFill>
                <a:uFill>
                  <a:solidFill>
                    <a:srgbClr val="FF0000"/>
                  </a:solidFill>
                </a:uFill>
                <a:latin typeface="Times New Roman"/>
                <a:cs typeface="Times New Roman"/>
              </a:rPr>
              <a:t> </a:t>
            </a:r>
            <a:r>
              <a:rPr sz="1400" b="1" u="sng" spc="-10" dirty="0">
                <a:solidFill>
                  <a:srgbClr val="FF0000"/>
                </a:solidFill>
                <a:uFill>
                  <a:solidFill>
                    <a:srgbClr val="FF0000"/>
                  </a:solidFill>
                </a:uFill>
                <a:latin typeface="Calibri"/>
                <a:cs typeface="Calibri"/>
              </a:rPr>
              <a:t>Rationalisation</a:t>
            </a:r>
            <a:r>
              <a:rPr sz="1400" u="sng" spc="-60" dirty="0">
                <a:solidFill>
                  <a:srgbClr val="FF0000"/>
                </a:solidFill>
                <a:uFill>
                  <a:solidFill>
                    <a:srgbClr val="FF0000"/>
                  </a:solidFill>
                </a:uFill>
                <a:latin typeface="Times New Roman"/>
                <a:cs typeface="Times New Roman"/>
              </a:rPr>
              <a:t> </a:t>
            </a:r>
            <a:r>
              <a:rPr sz="1400" b="1" u="sng" dirty="0">
                <a:solidFill>
                  <a:srgbClr val="FF0000"/>
                </a:solidFill>
                <a:uFill>
                  <a:solidFill>
                    <a:srgbClr val="FF0000"/>
                  </a:solidFill>
                </a:uFill>
                <a:latin typeface="Calibri"/>
                <a:cs typeface="Calibri"/>
              </a:rPr>
              <a:t>in</a:t>
            </a:r>
            <a:r>
              <a:rPr sz="1400" u="sng" spc="-30" dirty="0">
                <a:solidFill>
                  <a:srgbClr val="FF0000"/>
                </a:solidFill>
                <a:uFill>
                  <a:solidFill>
                    <a:srgbClr val="FF0000"/>
                  </a:solidFill>
                </a:uFill>
                <a:latin typeface="Times New Roman"/>
                <a:cs typeface="Times New Roman"/>
              </a:rPr>
              <a:t> </a:t>
            </a:r>
            <a:r>
              <a:rPr sz="1400" b="1" u="sng" dirty="0">
                <a:solidFill>
                  <a:srgbClr val="FF0000"/>
                </a:solidFill>
                <a:uFill>
                  <a:solidFill>
                    <a:srgbClr val="FF0000"/>
                  </a:solidFill>
                </a:uFill>
                <a:latin typeface="Calibri"/>
                <a:cs typeface="Calibri"/>
              </a:rPr>
              <a:t>the</a:t>
            </a:r>
            <a:r>
              <a:rPr sz="1400" u="sng" spc="-60" dirty="0">
                <a:solidFill>
                  <a:srgbClr val="FF0000"/>
                </a:solidFill>
                <a:uFill>
                  <a:solidFill>
                    <a:srgbClr val="FF0000"/>
                  </a:solidFill>
                </a:uFill>
                <a:latin typeface="Times New Roman"/>
                <a:cs typeface="Times New Roman"/>
              </a:rPr>
              <a:t> </a:t>
            </a:r>
            <a:r>
              <a:rPr sz="1400" b="1" u="sng" spc="-10" dirty="0">
                <a:solidFill>
                  <a:srgbClr val="FF0000"/>
                </a:solidFill>
                <a:uFill>
                  <a:solidFill>
                    <a:srgbClr val="FF0000"/>
                  </a:solidFill>
                </a:uFill>
                <a:latin typeface="Calibri"/>
                <a:cs typeface="Calibri"/>
              </a:rPr>
              <a:t>details</a:t>
            </a:r>
            <a:r>
              <a:rPr sz="1400" u="sng" spc="-55" dirty="0">
                <a:solidFill>
                  <a:srgbClr val="FF0000"/>
                </a:solidFill>
                <a:uFill>
                  <a:solidFill>
                    <a:srgbClr val="FF0000"/>
                  </a:solidFill>
                </a:uFill>
                <a:latin typeface="Times New Roman"/>
                <a:cs typeface="Times New Roman"/>
              </a:rPr>
              <a:t> </a:t>
            </a:r>
            <a:r>
              <a:rPr sz="1400" b="1" u="sng" dirty="0">
                <a:solidFill>
                  <a:srgbClr val="FF0000"/>
                </a:solidFill>
                <a:uFill>
                  <a:solidFill>
                    <a:srgbClr val="FF0000"/>
                  </a:solidFill>
                </a:uFill>
                <a:latin typeface="Calibri"/>
                <a:cs typeface="Calibri"/>
              </a:rPr>
              <a:t>sought</a:t>
            </a:r>
            <a:r>
              <a:rPr sz="1400" u="sng" spc="-55" dirty="0">
                <a:solidFill>
                  <a:srgbClr val="FF0000"/>
                </a:solidFill>
                <a:uFill>
                  <a:solidFill>
                    <a:srgbClr val="FF0000"/>
                  </a:solidFill>
                </a:uFill>
                <a:latin typeface="Times New Roman"/>
                <a:cs typeface="Times New Roman"/>
              </a:rPr>
              <a:t> </a:t>
            </a:r>
            <a:r>
              <a:rPr sz="1400" b="1" u="sng" dirty="0">
                <a:solidFill>
                  <a:srgbClr val="FF0000"/>
                </a:solidFill>
                <a:uFill>
                  <a:solidFill>
                    <a:srgbClr val="FF0000"/>
                  </a:solidFill>
                </a:uFill>
                <a:latin typeface="Calibri"/>
                <a:cs typeface="Calibri"/>
              </a:rPr>
              <a:t>of</a:t>
            </a:r>
            <a:r>
              <a:rPr sz="1400" u="sng" spc="-50" dirty="0">
                <a:solidFill>
                  <a:srgbClr val="FF0000"/>
                </a:solidFill>
                <a:uFill>
                  <a:solidFill>
                    <a:srgbClr val="FF0000"/>
                  </a:solidFill>
                </a:uFill>
                <a:latin typeface="Times New Roman"/>
                <a:cs typeface="Times New Roman"/>
              </a:rPr>
              <a:t> </a:t>
            </a:r>
            <a:r>
              <a:rPr sz="1400" b="1" u="sng" dirty="0">
                <a:solidFill>
                  <a:srgbClr val="FF0000"/>
                </a:solidFill>
                <a:uFill>
                  <a:solidFill>
                    <a:srgbClr val="FF0000"/>
                  </a:solidFill>
                </a:uFill>
                <a:latin typeface="Calibri"/>
                <a:cs typeface="Calibri"/>
              </a:rPr>
              <a:t>the</a:t>
            </a:r>
            <a:r>
              <a:rPr sz="1400" u="sng" spc="-40" dirty="0">
                <a:solidFill>
                  <a:srgbClr val="FF0000"/>
                </a:solidFill>
                <a:uFill>
                  <a:solidFill>
                    <a:srgbClr val="FF0000"/>
                  </a:solidFill>
                </a:uFill>
                <a:latin typeface="Times New Roman"/>
                <a:cs typeface="Times New Roman"/>
              </a:rPr>
              <a:t> </a:t>
            </a:r>
            <a:r>
              <a:rPr sz="1400" b="1" u="sng" spc="-10" dirty="0">
                <a:solidFill>
                  <a:srgbClr val="FF0000"/>
                </a:solidFill>
                <a:uFill>
                  <a:solidFill>
                    <a:srgbClr val="FF0000"/>
                  </a:solidFill>
                </a:uFill>
                <a:latin typeface="Calibri"/>
                <a:cs typeface="Calibri"/>
              </a:rPr>
              <a:t>representative</a:t>
            </a:r>
            <a:r>
              <a:rPr sz="1400" u="sng" spc="-75" dirty="0">
                <a:solidFill>
                  <a:srgbClr val="FF0000"/>
                </a:solidFill>
                <a:uFill>
                  <a:solidFill>
                    <a:srgbClr val="FF0000"/>
                  </a:solidFill>
                </a:uFill>
                <a:latin typeface="Times New Roman"/>
                <a:cs typeface="Times New Roman"/>
              </a:rPr>
              <a:t> </a:t>
            </a:r>
            <a:r>
              <a:rPr sz="1400" b="1" u="sng" dirty="0">
                <a:solidFill>
                  <a:srgbClr val="FF0000"/>
                </a:solidFill>
                <a:uFill>
                  <a:solidFill>
                    <a:srgbClr val="FF0000"/>
                  </a:solidFill>
                </a:uFill>
                <a:latin typeface="Calibri"/>
                <a:cs typeface="Calibri"/>
              </a:rPr>
              <a:t>assessee</a:t>
            </a:r>
            <a:r>
              <a:rPr sz="1400" u="sng" spc="250" dirty="0">
                <a:solidFill>
                  <a:srgbClr val="FF0000"/>
                </a:solidFill>
                <a:uFill>
                  <a:solidFill>
                    <a:srgbClr val="FF0000"/>
                  </a:solidFill>
                </a:uFill>
                <a:latin typeface="Times New Roman"/>
                <a:cs typeface="Times New Roman"/>
              </a:rPr>
              <a:t> </a:t>
            </a:r>
            <a:r>
              <a:rPr sz="1400" b="1" u="sng" dirty="0">
                <a:solidFill>
                  <a:srgbClr val="FF0000"/>
                </a:solidFill>
                <a:uFill>
                  <a:solidFill>
                    <a:srgbClr val="FF0000"/>
                  </a:solidFill>
                </a:uFill>
                <a:latin typeface="Calibri"/>
                <a:cs typeface="Calibri"/>
              </a:rPr>
              <a:t>(ITR1</a:t>
            </a:r>
            <a:r>
              <a:rPr sz="1400" u="sng" spc="-35" dirty="0">
                <a:solidFill>
                  <a:srgbClr val="FF0000"/>
                </a:solidFill>
                <a:uFill>
                  <a:solidFill>
                    <a:srgbClr val="FF0000"/>
                  </a:solidFill>
                </a:uFill>
                <a:latin typeface="Times New Roman"/>
                <a:cs typeface="Times New Roman"/>
              </a:rPr>
              <a:t> </a:t>
            </a:r>
            <a:r>
              <a:rPr sz="1400" b="1" u="sng" dirty="0">
                <a:solidFill>
                  <a:srgbClr val="FF0000"/>
                </a:solidFill>
                <a:uFill>
                  <a:solidFill>
                    <a:srgbClr val="FF0000"/>
                  </a:solidFill>
                </a:uFill>
                <a:latin typeface="Calibri"/>
                <a:cs typeface="Calibri"/>
              </a:rPr>
              <a:t>to</a:t>
            </a:r>
            <a:r>
              <a:rPr sz="1400" u="sng" spc="-45" dirty="0">
                <a:solidFill>
                  <a:srgbClr val="FF0000"/>
                </a:solidFill>
                <a:uFill>
                  <a:solidFill>
                    <a:srgbClr val="FF0000"/>
                  </a:solidFill>
                </a:uFill>
                <a:latin typeface="Times New Roman"/>
                <a:cs typeface="Times New Roman"/>
              </a:rPr>
              <a:t> </a:t>
            </a:r>
            <a:r>
              <a:rPr sz="1400" b="1" u="sng" spc="-10" dirty="0">
                <a:solidFill>
                  <a:srgbClr val="FF0000"/>
                </a:solidFill>
                <a:uFill>
                  <a:solidFill>
                    <a:srgbClr val="FF0000"/>
                  </a:solidFill>
                </a:uFill>
                <a:latin typeface="Calibri"/>
                <a:cs typeface="Calibri"/>
              </a:rPr>
              <a:t>ITR7)</a:t>
            </a:r>
            <a:endParaRPr sz="1400">
              <a:latin typeface="Calibri"/>
              <a:cs typeface="Calibri"/>
            </a:endParaRPr>
          </a:p>
          <a:p>
            <a:pPr marL="103505" marR="5080" algn="just">
              <a:lnSpc>
                <a:spcPct val="88900"/>
              </a:lnSpc>
              <a:spcBef>
                <a:spcPts val="1470"/>
              </a:spcBef>
            </a:pPr>
            <a:r>
              <a:rPr sz="1400" dirty="0">
                <a:latin typeface="Georgia"/>
                <a:cs typeface="Georgia"/>
              </a:rPr>
              <a:t>In</a:t>
            </a:r>
            <a:r>
              <a:rPr sz="1400" spc="-25" dirty="0">
                <a:latin typeface="Times New Roman"/>
                <a:cs typeface="Times New Roman"/>
              </a:rPr>
              <a:t> </a:t>
            </a:r>
            <a:r>
              <a:rPr sz="1400" dirty="0">
                <a:latin typeface="Georgia"/>
                <a:cs typeface="Georgia"/>
              </a:rPr>
              <a:t>case</a:t>
            </a:r>
            <a:r>
              <a:rPr sz="1400" spc="-20" dirty="0">
                <a:latin typeface="Times New Roman"/>
                <a:cs typeface="Times New Roman"/>
              </a:rPr>
              <a:t> </a:t>
            </a:r>
            <a:r>
              <a:rPr sz="1400" dirty="0">
                <a:latin typeface="Georgia"/>
                <a:cs typeface="Georgia"/>
              </a:rPr>
              <a:t>a</a:t>
            </a:r>
            <a:r>
              <a:rPr sz="1400" spc="-25" dirty="0">
                <a:latin typeface="Times New Roman"/>
                <a:cs typeface="Times New Roman"/>
              </a:rPr>
              <a:t> </a:t>
            </a:r>
            <a:r>
              <a:rPr sz="1400" dirty="0">
                <a:latin typeface="Georgia"/>
                <a:cs typeface="Georgia"/>
              </a:rPr>
              <a:t>return</a:t>
            </a:r>
            <a:r>
              <a:rPr sz="1400" spc="-20" dirty="0">
                <a:latin typeface="Times New Roman"/>
                <a:cs typeface="Times New Roman"/>
              </a:rPr>
              <a:t> </a:t>
            </a:r>
            <a:r>
              <a:rPr sz="1400" dirty="0">
                <a:latin typeface="Georgia"/>
                <a:cs typeface="Georgia"/>
              </a:rPr>
              <a:t>is</a:t>
            </a:r>
            <a:r>
              <a:rPr sz="1400" spc="-20" dirty="0">
                <a:latin typeface="Times New Roman"/>
                <a:cs typeface="Times New Roman"/>
              </a:rPr>
              <a:t> </a:t>
            </a:r>
            <a:r>
              <a:rPr sz="1400" dirty="0">
                <a:latin typeface="Georgia"/>
                <a:cs typeface="Georgia"/>
              </a:rPr>
              <a:t>filed</a:t>
            </a:r>
            <a:r>
              <a:rPr sz="1400" spc="-25" dirty="0">
                <a:latin typeface="Times New Roman"/>
                <a:cs typeface="Times New Roman"/>
              </a:rPr>
              <a:t> </a:t>
            </a:r>
            <a:r>
              <a:rPr sz="1400" dirty="0">
                <a:latin typeface="Georgia"/>
                <a:cs typeface="Georgia"/>
              </a:rPr>
              <a:t>by</a:t>
            </a:r>
            <a:r>
              <a:rPr sz="1400" spc="-20" dirty="0">
                <a:latin typeface="Times New Roman"/>
                <a:cs typeface="Times New Roman"/>
              </a:rPr>
              <a:t> </a:t>
            </a:r>
            <a:r>
              <a:rPr sz="1400" dirty="0">
                <a:latin typeface="Georgia"/>
                <a:cs typeface="Georgia"/>
              </a:rPr>
              <a:t>a</a:t>
            </a:r>
            <a:r>
              <a:rPr sz="1400" spc="-20" dirty="0">
                <a:latin typeface="Times New Roman"/>
                <a:cs typeface="Times New Roman"/>
              </a:rPr>
              <a:t> </a:t>
            </a:r>
            <a:r>
              <a:rPr sz="1400" dirty="0">
                <a:latin typeface="Georgia"/>
                <a:cs typeface="Georgia"/>
              </a:rPr>
              <a:t>representative</a:t>
            </a:r>
            <a:r>
              <a:rPr sz="1400" spc="-15" dirty="0">
                <a:latin typeface="Times New Roman"/>
                <a:cs typeface="Times New Roman"/>
              </a:rPr>
              <a:t> </a:t>
            </a:r>
            <a:r>
              <a:rPr sz="1400" dirty="0">
                <a:latin typeface="Georgia"/>
                <a:cs typeface="Georgia"/>
              </a:rPr>
              <a:t>assessee,</a:t>
            </a:r>
            <a:r>
              <a:rPr sz="1400" spc="-20" dirty="0">
                <a:latin typeface="Times New Roman"/>
                <a:cs typeface="Times New Roman"/>
              </a:rPr>
              <a:t> </a:t>
            </a:r>
            <a:r>
              <a:rPr sz="1400" dirty="0">
                <a:latin typeface="Georgia"/>
                <a:cs typeface="Georgia"/>
              </a:rPr>
              <a:t>the</a:t>
            </a:r>
            <a:r>
              <a:rPr sz="1400" spc="-20" dirty="0">
                <a:latin typeface="Times New Roman"/>
                <a:cs typeface="Times New Roman"/>
              </a:rPr>
              <a:t> </a:t>
            </a:r>
            <a:r>
              <a:rPr sz="1400" dirty="0">
                <a:latin typeface="Georgia"/>
                <a:cs typeface="Georgia"/>
              </a:rPr>
              <a:t>ITR</a:t>
            </a:r>
            <a:r>
              <a:rPr sz="1400" spc="-25" dirty="0">
                <a:latin typeface="Times New Roman"/>
                <a:cs typeface="Times New Roman"/>
              </a:rPr>
              <a:t> </a:t>
            </a:r>
            <a:r>
              <a:rPr sz="1400" dirty="0">
                <a:latin typeface="Georgia"/>
                <a:cs typeface="Georgia"/>
              </a:rPr>
              <a:t>form</a:t>
            </a:r>
            <a:r>
              <a:rPr sz="1400" spc="-25" dirty="0">
                <a:latin typeface="Times New Roman"/>
                <a:cs typeface="Times New Roman"/>
              </a:rPr>
              <a:t> </a:t>
            </a:r>
            <a:r>
              <a:rPr sz="1400" dirty="0">
                <a:latin typeface="Georgia"/>
                <a:cs typeface="Georgia"/>
              </a:rPr>
              <a:t>seeks</a:t>
            </a:r>
            <a:r>
              <a:rPr sz="1400" spc="-25" dirty="0">
                <a:latin typeface="Times New Roman"/>
                <a:cs typeface="Times New Roman"/>
              </a:rPr>
              <a:t> </a:t>
            </a:r>
            <a:r>
              <a:rPr sz="1400" dirty="0">
                <a:latin typeface="Georgia"/>
                <a:cs typeface="Georgia"/>
              </a:rPr>
              <a:t>details</a:t>
            </a:r>
            <a:r>
              <a:rPr sz="1400" spc="-20" dirty="0">
                <a:latin typeface="Times New Roman"/>
                <a:cs typeface="Times New Roman"/>
              </a:rPr>
              <a:t> </a:t>
            </a:r>
            <a:r>
              <a:rPr sz="1400" dirty="0">
                <a:latin typeface="Georgia"/>
                <a:cs typeface="Georgia"/>
              </a:rPr>
              <a:t>of</a:t>
            </a:r>
            <a:r>
              <a:rPr sz="1400" spc="-30" dirty="0">
                <a:latin typeface="Times New Roman"/>
                <a:cs typeface="Times New Roman"/>
              </a:rPr>
              <a:t> </a:t>
            </a:r>
            <a:r>
              <a:rPr sz="1400" dirty="0">
                <a:latin typeface="Georgia"/>
                <a:cs typeface="Georgia"/>
              </a:rPr>
              <a:t>such</a:t>
            </a:r>
            <a:r>
              <a:rPr sz="1400" spc="-25" dirty="0">
                <a:latin typeface="Times New Roman"/>
                <a:cs typeface="Times New Roman"/>
              </a:rPr>
              <a:t> </a:t>
            </a:r>
            <a:r>
              <a:rPr sz="1400" dirty="0">
                <a:latin typeface="Georgia"/>
                <a:cs typeface="Georgia"/>
              </a:rPr>
              <a:t>representative</a:t>
            </a:r>
            <a:r>
              <a:rPr sz="1400" spc="-20" dirty="0">
                <a:latin typeface="Times New Roman"/>
                <a:cs typeface="Times New Roman"/>
              </a:rPr>
              <a:t> </a:t>
            </a:r>
            <a:r>
              <a:rPr sz="1400" spc="-10" dirty="0">
                <a:latin typeface="Georgia"/>
                <a:cs typeface="Georgia"/>
              </a:rPr>
              <a:t>assessee's</a:t>
            </a:r>
            <a:r>
              <a:rPr sz="1400" spc="-10" dirty="0">
                <a:latin typeface="Times New Roman"/>
                <a:cs typeface="Times New Roman"/>
              </a:rPr>
              <a:t> </a:t>
            </a:r>
            <a:r>
              <a:rPr sz="1400" dirty="0">
                <a:latin typeface="Georgia"/>
                <a:cs typeface="Georgia"/>
              </a:rPr>
              <a:t>name,</a:t>
            </a:r>
            <a:r>
              <a:rPr sz="1400" spc="330" dirty="0">
                <a:latin typeface="Times New Roman"/>
                <a:cs typeface="Times New Roman"/>
              </a:rPr>
              <a:t> </a:t>
            </a:r>
            <a:r>
              <a:rPr sz="1400" dirty="0">
                <a:latin typeface="Georgia"/>
                <a:cs typeface="Georgia"/>
              </a:rPr>
              <a:t>capacity,</a:t>
            </a:r>
            <a:r>
              <a:rPr sz="1400" spc="340" dirty="0">
                <a:latin typeface="Times New Roman"/>
                <a:cs typeface="Times New Roman"/>
              </a:rPr>
              <a:t> </a:t>
            </a:r>
            <a:r>
              <a:rPr sz="1400" dirty="0">
                <a:latin typeface="Georgia"/>
                <a:cs typeface="Georgia"/>
              </a:rPr>
              <a:t>address,</a:t>
            </a:r>
            <a:r>
              <a:rPr sz="1400" spc="335" dirty="0">
                <a:latin typeface="Times New Roman"/>
                <a:cs typeface="Times New Roman"/>
              </a:rPr>
              <a:t> </a:t>
            </a:r>
            <a:r>
              <a:rPr sz="1400" dirty="0">
                <a:latin typeface="Georgia"/>
                <a:cs typeface="Georgia"/>
              </a:rPr>
              <a:t>and</a:t>
            </a:r>
            <a:r>
              <a:rPr sz="1400" spc="325" dirty="0">
                <a:latin typeface="Times New Roman"/>
                <a:cs typeface="Times New Roman"/>
              </a:rPr>
              <a:t> </a:t>
            </a:r>
            <a:r>
              <a:rPr sz="1400" dirty="0">
                <a:latin typeface="Georgia"/>
                <a:cs typeface="Georgia"/>
              </a:rPr>
              <a:t>PAN/Aadhaar.</a:t>
            </a:r>
            <a:r>
              <a:rPr sz="1400" spc="335" dirty="0">
                <a:latin typeface="Times New Roman"/>
                <a:cs typeface="Times New Roman"/>
              </a:rPr>
              <a:t> </a:t>
            </a:r>
            <a:r>
              <a:rPr sz="1400" dirty="0">
                <a:latin typeface="Georgia"/>
                <a:cs typeface="Georgia"/>
              </a:rPr>
              <a:t>In</a:t>
            </a:r>
            <a:r>
              <a:rPr sz="1400" spc="330" dirty="0">
                <a:latin typeface="Times New Roman"/>
                <a:cs typeface="Times New Roman"/>
              </a:rPr>
              <a:t> </a:t>
            </a:r>
            <a:r>
              <a:rPr sz="1400" dirty="0">
                <a:latin typeface="Georgia"/>
                <a:cs typeface="Georgia"/>
              </a:rPr>
              <a:t>the</a:t>
            </a:r>
            <a:r>
              <a:rPr sz="1400" spc="330" dirty="0">
                <a:latin typeface="Times New Roman"/>
                <a:cs typeface="Times New Roman"/>
              </a:rPr>
              <a:t> </a:t>
            </a:r>
            <a:r>
              <a:rPr sz="1400" dirty="0">
                <a:latin typeface="Georgia"/>
                <a:cs typeface="Georgia"/>
              </a:rPr>
              <a:t>new</a:t>
            </a:r>
            <a:r>
              <a:rPr sz="1400" spc="330" dirty="0">
                <a:latin typeface="Times New Roman"/>
                <a:cs typeface="Times New Roman"/>
              </a:rPr>
              <a:t> </a:t>
            </a:r>
            <a:r>
              <a:rPr sz="1400" dirty="0">
                <a:latin typeface="Georgia"/>
                <a:cs typeface="Georgia"/>
              </a:rPr>
              <a:t>ITR</a:t>
            </a:r>
            <a:r>
              <a:rPr sz="1400" spc="330" dirty="0">
                <a:latin typeface="Times New Roman"/>
                <a:cs typeface="Times New Roman"/>
              </a:rPr>
              <a:t> </a:t>
            </a:r>
            <a:r>
              <a:rPr sz="1400" dirty="0">
                <a:latin typeface="Georgia"/>
                <a:cs typeface="Georgia"/>
              </a:rPr>
              <a:t>forms,</a:t>
            </a:r>
            <a:r>
              <a:rPr sz="1400" spc="340" dirty="0">
                <a:latin typeface="Times New Roman"/>
                <a:cs typeface="Times New Roman"/>
              </a:rPr>
              <a:t> </a:t>
            </a:r>
            <a:r>
              <a:rPr sz="1400" dirty="0">
                <a:latin typeface="Georgia"/>
                <a:cs typeface="Georgia"/>
              </a:rPr>
              <a:t>this</a:t>
            </a:r>
            <a:r>
              <a:rPr sz="1400" spc="320" dirty="0">
                <a:latin typeface="Times New Roman"/>
                <a:cs typeface="Times New Roman"/>
              </a:rPr>
              <a:t> </a:t>
            </a:r>
            <a:r>
              <a:rPr sz="1400" dirty="0">
                <a:latin typeface="Georgia"/>
                <a:cs typeface="Georgia"/>
              </a:rPr>
              <a:t>reporting</a:t>
            </a:r>
            <a:r>
              <a:rPr sz="1400" spc="335" dirty="0">
                <a:latin typeface="Times New Roman"/>
                <a:cs typeface="Times New Roman"/>
              </a:rPr>
              <a:t> </a:t>
            </a:r>
            <a:r>
              <a:rPr sz="1400" dirty="0">
                <a:latin typeface="Georgia"/>
                <a:cs typeface="Georgia"/>
              </a:rPr>
              <a:t>requirement</a:t>
            </a:r>
            <a:r>
              <a:rPr sz="1400" spc="330" dirty="0">
                <a:latin typeface="Times New Roman"/>
                <a:cs typeface="Times New Roman"/>
              </a:rPr>
              <a:t> </a:t>
            </a:r>
            <a:r>
              <a:rPr sz="1400" dirty="0">
                <a:latin typeface="Georgia"/>
                <a:cs typeface="Georgia"/>
              </a:rPr>
              <a:t>has</a:t>
            </a:r>
            <a:r>
              <a:rPr sz="1400" spc="330" dirty="0">
                <a:latin typeface="Times New Roman"/>
                <a:cs typeface="Times New Roman"/>
              </a:rPr>
              <a:t> </a:t>
            </a:r>
            <a:r>
              <a:rPr sz="1400" spc="-20" dirty="0">
                <a:latin typeface="Georgia"/>
                <a:cs typeface="Georgia"/>
              </a:rPr>
              <a:t>been</a:t>
            </a:r>
            <a:r>
              <a:rPr sz="1400" spc="-20" dirty="0">
                <a:latin typeface="Times New Roman"/>
                <a:cs typeface="Times New Roman"/>
              </a:rPr>
              <a:t> </a:t>
            </a:r>
            <a:r>
              <a:rPr sz="1400" dirty="0">
                <a:latin typeface="Georgia"/>
                <a:cs typeface="Georgia"/>
              </a:rPr>
              <a:t>modified.</a:t>
            </a:r>
            <a:r>
              <a:rPr sz="1400" spc="-50" dirty="0">
                <a:latin typeface="Times New Roman"/>
                <a:cs typeface="Times New Roman"/>
              </a:rPr>
              <a:t> </a:t>
            </a:r>
            <a:r>
              <a:rPr sz="1400" dirty="0">
                <a:latin typeface="Georgia"/>
                <a:cs typeface="Georgia"/>
              </a:rPr>
              <a:t>Now,</a:t>
            </a:r>
            <a:r>
              <a:rPr sz="1400" spc="-35" dirty="0">
                <a:latin typeface="Times New Roman"/>
                <a:cs typeface="Times New Roman"/>
              </a:rPr>
              <a:t> </a:t>
            </a:r>
            <a:r>
              <a:rPr sz="1400" dirty="0">
                <a:latin typeface="Georgia"/>
                <a:cs typeface="Georgia"/>
              </a:rPr>
              <a:t>the</a:t>
            </a:r>
            <a:r>
              <a:rPr sz="1400" spc="-40" dirty="0">
                <a:latin typeface="Times New Roman"/>
                <a:cs typeface="Times New Roman"/>
              </a:rPr>
              <a:t> </a:t>
            </a:r>
            <a:r>
              <a:rPr sz="1400" dirty="0">
                <a:latin typeface="Georgia"/>
                <a:cs typeface="Georgia"/>
              </a:rPr>
              <a:t>ITR</a:t>
            </a:r>
            <a:r>
              <a:rPr sz="1400" spc="-20" dirty="0">
                <a:latin typeface="Times New Roman"/>
                <a:cs typeface="Times New Roman"/>
              </a:rPr>
              <a:t> </a:t>
            </a:r>
            <a:r>
              <a:rPr sz="1400" dirty="0">
                <a:latin typeface="Georgia"/>
                <a:cs typeface="Georgia"/>
              </a:rPr>
              <a:t>forms</a:t>
            </a:r>
            <a:r>
              <a:rPr sz="1400" spc="-50" dirty="0">
                <a:latin typeface="Times New Roman"/>
                <a:cs typeface="Times New Roman"/>
              </a:rPr>
              <a:t> </a:t>
            </a:r>
            <a:r>
              <a:rPr sz="1400" dirty="0">
                <a:latin typeface="Georgia"/>
                <a:cs typeface="Georgia"/>
              </a:rPr>
              <a:t>seek</a:t>
            </a:r>
            <a:r>
              <a:rPr sz="1400" spc="-65" dirty="0">
                <a:latin typeface="Times New Roman"/>
                <a:cs typeface="Times New Roman"/>
              </a:rPr>
              <a:t> </a:t>
            </a:r>
            <a:r>
              <a:rPr sz="1400" dirty="0">
                <a:latin typeface="Georgia"/>
                <a:cs typeface="Georgia"/>
              </a:rPr>
              <a:t>only</a:t>
            </a:r>
            <a:r>
              <a:rPr sz="1400" spc="-35" dirty="0">
                <a:latin typeface="Times New Roman"/>
                <a:cs typeface="Times New Roman"/>
              </a:rPr>
              <a:t> </a:t>
            </a:r>
            <a:r>
              <a:rPr sz="1400" dirty="0">
                <a:latin typeface="Georgia"/>
                <a:cs typeface="Georgia"/>
              </a:rPr>
              <a:t>the</a:t>
            </a:r>
            <a:r>
              <a:rPr sz="1400" spc="-25" dirty="0">
                <a:latin typeface="Times New Roman"/>
                <a:cs typeface="Times New Roman"/>
              </a:rPr>
              <a:t> </a:t>
            </a:r>
            <a:r>
              <a:rPr sz="1400" spc="-10" dirty="0">
                <a:latin typeface="Georgia"/>
                <a:cs typeface="Georgia"/>
              </a:rPr>
              <a:t>following</a:t>
            </a:r>
            <a:r>
              <a:rPr sz="1400" spc="-40" dirty="0">
                <a:latin typeface="Times New Roman"/>
                <a:cs typeface="Times New Roman"/>
              </a:rPr>
              <a:t> </a:t>
            </a:r>
            <a:r>
              <a:rPr sz="1400" dirty="0">
                <a:latin typeface="Georgia"/>
                <a:cs typeface="Georgia"/>
              </a:rPr>
              <a:t>three</a:t>
            </a:r>
            <a:r>
              <a:rPr sz="1400" spc="-35" dirty="0">
                <a:latin typeface="Times New Roman"/>
                <a:cs typeface="Times New Roman"/>
              </a:rPr>
              <a:t> </a:t>
            </a:r>
            <a:r>
              <a:rPr sz="1400" dirty="0">
                <a:latin typeface="Georgia"/>
                <a:cs typeface="Georgia"/>
              </a:rPr>
              <a:t>details</a:t>
            </a:r>
            <a:r>
              <a:rPr sz="1400" spc="-50" dirty="0">
                <a:latin typeface="Times New Roman"/>
                <a:cs typeface="Times New Roman"/>
              </a:rPr>
              <a:t> </a:t>
            </a:r>
            <a:r>
              <a:rPr sz="1400" dirty="0">
                <a:latin typeface="Georgia"/>
                <a:cs typeface="Georgia"/>
              </a:rPr>
              <a:t>if</a:t>
            </a:r>
            <a:r>
              <a:rPr sz="1400" spc="-30" dirty="0">
                <a:latin typeface="Times New Roman"/>
                <a:cs typeface="Times New Roman"/>
              </a:rPr>
              <a:t> </a:t>
            </a:r>
            <a:r>
              <a:rPr sz="1400" dirty="0">
                <a:latin typeface="Georgia"/>
                <a:cs typeface="Georgia"/>
              </a:rPr>
              <a:t>the</a:t>
            </a:r>
            <a:r>
              <a:rPr sz="1400" spc="-25" dirty="0">
                <a:latin typeface="Times New Roman"/>
                <a:cs typeface="Times New Roman"/>
              </a:rPr>
              <a:t> </a:t>
            </a:r>
            <a:r>
              <a:rPr sz="1400" dirty="0">
                <a:latin typeface="Georgia"/>
                <a:cs typeface="Georgia"/>
              </a:rPr>
              <a:t>representative</a:t>
            </a:r>
            <a:r>
              <a:rPr sz="1400" spc="-50" dirty="0">
                <a:latin typeface="Times New Roman"/>
                <a:cs typeface="Times New Roman"/>
              </a:rPr>
              <a:t> </a:t>
            </a:r>
            <a:r>
              <a:rPr sz="1400" dirty="0">
                <a:latin typeface="Georgia"/>
                <a:cs typeface="Georgia"/>
              </a:rPr>
              <a:t>assessee</a:t>
            </a:r>
            <a:r>
              <a:rPr sz="1400" spc="-60" dirty="0">
                <a:latin typeface="Times New Roman"/>
                <a:cs typeface="Times New Roman"/>
              </a:rPr>
              <a:t> </a:t>
            </a:r>
            <a:r>
              <a:rPr sz="1400" dirty="0">
                <a:latin typeface="Georgia"/>
                <a:cs typeface="Georgia"/>
              </a:rPr>
              <a:t>files</a:t>
            </a:r>
            <a:r>
              <a:rPr sz="1400" spc="-35" dirty="0">
                <a:latin typeface="Times New Roman"/>
                <a:cs typeface="Times New Roman"/>
              </a:rPr>
              <a:t> </a:t>
            </a:r>
            <a:r>
              <a:rPr sz="1400" dirty="0">
                <a:latin typeface="Georgia"/>
                <a:cs typeface="Georgia"/>
              </a:rPr>
              <a:t>the</a:t>
            </a:r>
            <a:r>
              <a:rPr sz="1400" spc="-40" dirty="0">
                <a:latin typeface="Times New Roman"/>
                <a:cs typeface="Times New Roman"/>
              </a:rPr>
              <a:t> </a:t>
            </a:r>
            <a:r>
              <a:rPr sz="1400" spc="-10" dirty="0">
                <a:latin typeface="Georgia"/>
                <a:cs typeface="Georgia"/>
              </a:rPr>
              <a:t>return</a:t>
            </a:r>
            <a:r>
              <a:rPr sz="1400" spc="-10" dirty="0">
                <a:solidFill>
                  <a:srgbClr val="4A5575"/>
                </a:solidFill>
                <a:latin typeface="Calibri"/>
                <a:cs typeface="Calibri"/>
              </a:rPr>
              <a:t>.</a:t>
            </a:r>
            <a:endParaRPr sz="1400">
              <a:latin typeface="Calibri"/>
              <a:cs typeface="Calibri"/>
            </a:endParaRPr>
          </a:p>
          <a:p>
            <a:pPr marL="469265" marR="5080" indent="-457200">
              <a:lnSpc>
                <a:spcPts val="1510"/>
              </a:lnSpc>
              <a:spcBef>
                <a:spcPts val="1455"/>
              </a:spcBef>
              <a:tabLst>
                <a:tab pos="469265" algn="l"/>
              </a:tabLst>
            </a:pPr>
            <a:r>
              <a:rPr sz="1400" spc="-25" dirty="0">
                <a:solidFill>
                  <a:srgbClr val="E48211"/>
                </a:solidFill>
                <a:latin typeface="Georgia"/>
                <a:cs typeface="Georgia"/>
              </a:rPr>
              <a:t>a)</a:t>
            </a:r>
            <a:r>
              <a:rPr sz="1400" dirty="0">
                <a:solidFill>
                  <a:srgbClr val="E48211"/>
                </a:solidFill>
                <a:latin typeface="Times New Roman"/>
                <a:cs typeface="Times New Roman"/>
              </a:rPr>
              <a:t>	</a:t>
            </a:r>
            <a:r>
              <a:rPr sz="1400" dirty="0">
                <a:latin typeface="Georgia"/>
                <a:cs typeface="Georgia"/>
              </a:rPr>
              <a:t>Name</a:t>
            </a:r>
            <a:r>
              <a:rPr sz="1400" spc="245" dirty="0">
                <a:latin typeface="Times New Roman"/>
                <a:cs typeface="Times New Roman"/>
              </a:rPr>
              <a:t> </a:t>
            </a:r>
            <a:r>
              <a:rPr sz="1400" dirty="0">
                <a:latin typeface="Georgia"/>
                <a:cs typeface="Georgia"/>
              </a:rPr>
              <a:t>of</a:t>
            </a:r>
            <a:r>
              <a:rPr sz="1400" spc="260" dirty="0">
                <a:latin typeface="Times New Roman"/>
                <a:cs typeface="Times New Roman"/>
              </a:rPr>
              <a:t> </a:t>
            </a:r>
            <a:r>
              <a:rPr sz="1400" dirty="0">
                <a:latin typeface="Georgia"/>
                <a:cs typeface="Georgia"/>
              </a:rPr>
              <a:t>representative</a:t>
            </a:r>
            <a:r>
              <a:rPr sz="1400" spc="245" dirty="0">
                <a:latin typeface="Times New Roman"/>
                <a:cs typeface="Times New Roman"/>
              </a:rPr>
              <a:t> </a:t>
            </a:r>
            <a:r>
              <a:rPr sz="1400" dirty="0">
                <a:latin typeface="Georgia"/>
                <a:cs typeface="Georgia"/>
              </a:rPr>
              <a:t>assessee</a:t>
            </a:r>
            <a:r>
              <a:rPr sz="1400" spc="250" dirty="0">
                <a:latin typeface="Times New Roman"/>
                <a:cs typeface="Times New Roman"/>
              </a:rPr>
              <a:t> </a:t>
            </a:r>
            <a:r>
              <a:rPr sz="1400" dirty="0">
                <a:latin typeface="Georgia"/>
                <a:cs typeface="Georgia"/>
              </a:rPr>
              <a:t>b)</a:t>
            </a:r>
            <a:r>
              <a:rPr sz="1400" spc="250" dirty="0">
                <a:latin typeface="Times New Roman"/>
                <a:cs typeface="Times New Roman"/>
              </a:rPr>
              <a:t> </a:t>
            </a:r>
            <a:r>
              <a:rPr sz="1400" dirty="0">
                <a:latin typeface="Georgia"/>
                <a:cs typeface="Georgia"/>
              </a:rPr>
              <a:t>Email</a:t>
            </a:r>
            <a:r>
              <a:rPr sz="1400" spc="250" dirty="0">
                <a:latin typeface="Times New Roman"/>
                <a:cs typeface="Times New Roman"/>
              </a:rPr>
              <a:t> </a:t>
            </a:r>
            <a:r>
              <a:rPr sz="1400" dirty="0">
                <a:latin typeface="Georgia"/>
                <a:cs typeface="Georgia"/>
              </a:rPr>
              <a:t>ID</a:t>
            </a:r>
            <a:r>
              <a:rPr sz="1400" spc="245" dirty="0">
                <a:latin typeface="Times New Roman"/>
                <a:cs typeface="Times New Roman"/>
              </a:rPr>
              <a:t> </a:t>
            </a:r>
            <a:r>
              <a:rPr sz="1400" dirty="0">
                <a:latin typeface="Georgia"/>
                <a:cs typeface="Georgia"/>
              </a:rPr>
              <a:t>of</a:t>
            </a:r>
            <a:r>
              <a:rPr sz="1400" spc="260" dirty="0">
                <a:latin typeface="Times New Roman"/>
                <a:cs typeface="Times New Roman"/>
              </a:rPr>
              <a:t> </a:t>
            </a:r>
            <a:r>
              <a:rPr sz="1400" dirty="0">
                <a:latin typeface="Georgia"/>
                <a:cs typeface="Georgia"/>
              </a:rPr>
              <a:t>the</a:t>
            </a:r>
            <a:r>
              <a:rPr sz="1400" spc="265" dirty="0">
                <a:latin typeface="Times New Roman"/>
                <a:cs typeface="Times New Roman"/>
              </a:rPr>
              <a:t> </a:t>
            </a:r>
            <a:r>
              <a:rPr sz="1400" dirty="0">
                <a:latin typeface="Georgia"/>
                <a:cs typeface="Georgia"/>
              </a:rPr>
              <a:t>representative</a:t>
            </a:r>
            <a:r>
              <a:rPr sz="1400" spc="260" dirty="0">
                <a:latin typeface="Times New Roman"/>
                <a:cs typeface="Times New Roman"/>
              </a:rPr>
              <a:t> </a:t>
            </a:r>
            <a:r>
              <a:rPr sz="1400" dirty="0">
                <a:latin typeface="Georgia"/>
                <a:cs typeface="Georgia"/>
              </a:rPr>
              <a:t>assessee</a:t>
            </a:r>
            <a:r>
              <a:rPr sz="1400" spc="265" dirty="0">
                <a:latin typeface="Times New Roman"/>
                <a:cs typeface="Times New Roman"/>
              </a:rPr>
              <a:t> </a:t>
            </a:r>
            <a:r>
              <a:rPr sz="1400" dirty="0">
                <a:latin typeface="Georgia"/>
                <a:cs typeface="Georgia"/>
              </a:rPr>
              <a:t>c)</a:t>
            </a:r>
            <a:r>
              <a:rPr sz="1400" spc="254" dirty="0">
                <a:latin typeface="Times New Roman"/>
                <a:cs typeface="Times New Roman"/>
              </a:rPr>
              <a:t> </a:t>
            </a:r>
            <a:r>
              <a:rPr sz="1400" dirty="0">
                <a:latin typeface="Georgia"/>
                <a:cs typeface="Georgia"/>
              </a:rPr>
              <a:t>Contact</a:t>
            </a:r>
            <a:r>
              <a:rPr sz="1400" spc="254" dirty="0">
                <a:latin typeface="Times New Roman"/>
                <a:cs typeface="Times New Roman"/>
              </a:rPr>
              <a:t> </a:t>
            </a:r>
            <a:r>
              <a:rPr sz="1400" dirty="0">
                <a:latin typeface="Georgia"/>
                <a:cs typeface="Georgia"/>
              </a:rPr>
              <a:t>number</a:t>
            </a:r>
            <a:r>
              <a:rPr sz="1400" spc="250" dirty="0">
                <a:latin typeface="Times New Roman"/>
                <a:cs typeface="Times New Roman"/>
              </a:rPr>
              <a:t> </a:t>
            </a:r>
            <a:r>
              <a:rPr sz="1400" dirty="0">
                <a:latin typeface="Georgia"/>
                <a:cs typeface="Georgia"/>
              </a:rPr>
              <a:t>of</a:t>
            </a:r>
            <a:r>
              <a:rPr sz="1400" spc="254" dirty="0">
                <a:latin typeface="Times New Roman"/>
                <a:cs typeface="Times New Roman"/>
              </a:rPr>
              <a:t> </a:t>
            </a:r>
            <a:r>
              <a:rPr sz="1400" spc="-25" dirty="0">
                <a:latin typeface="Georgia"/>
                <a:cs typeface="Georgia"/>
              </a:rPr>
              <a:t>the</a:t>
            </a:r>
            <a:r>
              <a:rPr sz="1400" spc="-25" dirty="0">
                <a:latin typeface="Times New Roman"/>
                <a:cs typeface="Times New Roman"/>
              </a:rPr>
              <a:t> </a:t>
            </a:r>
            <a:r>
              <a:rPr sz="1400" dirty="0">
                <a:latin typeface="Georgia"/>
                <a:cs typeface="Georgia"/>
              </a:rPr>
              <a:t>representative</a:t>
            </a:r>
            <a:r>
              <a:rPr sz="1400" spc="-80" dirty="0">
                <a:latin typeface="Times New Roman"/>
                <a:cs typeface="Times New Roman"/>
              </a:rPr>
              <a:t> </a:t>
            </a:r>
            <a:r>
              <a:rPr sz="1400" spc="-10" dirty="0">
                <a:latin typeface="Georgia"/>
                <a:cs typeface="Georgia"/>
              </a:rPr>
              <a:t>assessee</a:t>
            </a:r>
            <a:endParaRPr sz="1400">
              <a:latin typeface="Georgia"/>
              <a:cs typeface="Georgia"/>
            </a:endParaRPr>
          </a:p>
        </p:txBody>
      </p:sp>
      <p:sp>
        <p:nvSpPr>
          <p:cNvPr id="4" name="object 4"/>
          <p:cNvSpPr txBox="1"/>
          <p:nvPr/>
        </p:nvSpPr>
        <p:spPr>
          <a:xfrm>
            <a:off x="274728" y="3640964"/>
            <a:ext cx="8883015" cy="2421255"/>
          </a:xfrm>
          <a:prstGeom prst="rect">
            <a:avLst/>
          </a:prstGeom>
        </p:spPr>
        <p:txBody>
          <a:bodyPr vert="horz" wrap="square" lIns="0" tIns="12065" rIns="0" bIns="0" rtlCol="0">
            <a:spAutoFit/>
          </a:bodyPr>
          <a:lstStyle/>
          <a:p>
            <a:pPr marL="12700">
              <a:lnSpc>
                <a:spcPct val="100000"/>
              </a:lnSpc>
              <a:spcBef>
                <a:spcPts val="95"/>
              </a:spcBef>
            </a:pPr>
            <a:r>
              <a:rPr sz="1300" b="1" u="sng" dirty="0">
                <a:solidFill>
                  <a:srgbClr val="FF0000"/>
                </a:solidFill>
                <a:uFill>
                  <a:solidFill>
                    <a:srgbClr val="FF0000"/>
                  </a:solidFill>
                </a:uFill>
                <a:latin typeface="Georgia"/>
                <a:cs typeface="Georgia"/>
              </a:rPr>
              <a:t>2)</a:t>
            </a:r>
            <a:r>
              <a:rPr sz="1300" u="sng" spc="-25" dirty="0">
                <a:solidFill>
                  <a:srgbClr val="FF0000"/>
                </a:solidFill>
                <a:uFill>
                  <a:solidFill>
                    <a:srgbClr val="FF0000"/>
                  </a:solidFill>
                </a:uFill>
                <a:latin typeface="Times New Roman"/>
                <a:cs typeface="Times New Roman"/>
              </a:rPr>
              <a:t> </a:t>
            </a:r>
            <a:r>
              <a:rPr sz="1300" b="1" u="sng" spc="-10" dirty="0">
                <a:solidFill>
                  <a:srgbClr val="FF0000"/>
                </a:solidFill>
                <a:uFill>
                  <a:solidFill>
                    <a:srgbClr val="FF0000"/>
                  </a:solidFill>
                </a:uFill>
                <a:latin typeface="Georgia"/>
                <a:cs typeface="Georgia"/>
              </a:rPr>
              <a:t>Introduction</a:t>
            </a:r>
            <a:r>
              <a:rPr sz="1300" u="sng" spc="-15" dirty="0">
                <a:solidFill>
                  <a:srgbClr val="FF0000"/>
                </a:solidFill>
                <a:uFill>
                  <a:solidFill>
                    <a:srgbClr val="FF0000"/>
                  </a:solidFill>
                </a:uFill>
                <a:latin typeface="Times New Roman"/>
                <a:cs typeface="Times New Roman"/>
              </a:rPr>
              <a:t> </a:t>
            </a:r>
            <a:r>
              <a:rPr sz="1300" b="1" u="sng" dirty="0">
                <a:solidFill>
                  <a:srgbClr val="FF0000"/>
                </a:solidFill>
                <a:uFill>
                  <a:solidFill>
                    <a:srgbClr val="FF0000"/>
                  </a:solidFill>
                </a:uFill>
                <a:latin typeface="Georgia"/>
                <a:cs typeface="Georgia"/>
              </a:rPr>
              <a:t>of</a:t>
            </a:r>
            <a:r>
              <a:rPr sz="1300" u="sng" spc="-10" dirty="0">
                <a:solidFill>
                  <a:srgbClr val="FF0000"/>
                </a:solidFill>
                <a:uFill>
                  <a:solidFill>
                    <a:srgbClr val="FF0000"/>
                  </a:solidFill>
                </a:uFill>
                <a:latin typeface="Times New Roman"/>
                <a:cs typeface="Times New Roman"/>
              </a:rPr>
              <a:t> </a:t>
            </a:r>
            <a:r>
              <a:rPr sz="1300" b="1" u="sng" dirty="0">
                <a:solidFill>
                  <a:srgbClr val="FF0000"/>
                </a:solidFill>
                <a:uFill>
                  <a:solidFill>
                    <a:srgbClr val="FF0000"/>
                  </a:solidFill>
                </a:uFill>
                <a:latin typeface="Georgia"/>
                <a:cs typeface="Georgia"/>
              </a:rPr>
              <a:t>secondary</a:t>
            </a:r>
            <a:r>
              <a:rPr sz="1300" u="sng" spc="-20" dirty="0">
                <a:solidFill>
                  <a:srgbClr val="FF0000"/>
                </a:solidFill>
                <a:uFill>
                  <a:solidFill>
                    <a:srgbClr val="FF0000"/>
                  </a:solidFill>
                </a:uFill>
                <a:latin typeface="Times New Roman"/>
                <a:cs typeface="Times New Roman"/>
              </a:rPr>
              <a:t> </a:t>
            </a:r>
            <a:r>
              <a:rPr sz="1300" b="1" u="sng" spc="-10" dirty="0">
                <a:solidFill>
                  <a:srgbClr val="FF0000"/>
                </a:solidFill>
                <a:uFill>
                  <a:solidFill>
                    <a:srgbClr val="FF0000"/>
                  </a:solidFill>
                </a:uFill>
                <a:latin typeface="Georgia"/>
                <a:cs typeface="Georgia"/>
              </a:rPr>
              <a:t>address.</a:t>
            </a:r>
            <a:endParaRPr sz="1300">
              <a:latin typeface="Georgia"/>
              <a:cs typeface="Georgia"/>
            </a:endParaRPr>
          </a:p>
          <a:p>
            <a:pPr marL="103505" marR="5715" algn="just">
              <a:lnSpc>
                <a:spcPts val="1510"/>
              </a:lnSpc>
              <a:spcBef>
                <a:spcPts val="1425"/>
              </a:spcBef>
            </a:pPr>
            <a:r>
              <a:rPr sz="1400" dirty="0">
                <a:latin typeface="Georgia"/>
                <a:cs typeface="Georgia"/>
              </a:rPr>
              <a:t>[Part</a:t>
            </a:r>
            <a:r>
              <a:rPr sz="1400" spc="195" dirty="0">
                <a:latin typeface="Times New Roman"/>
                <a:cs typeface="Times New Roman"/>
              </a:rPr>
              <a:t> </a:t>
            </a:r>
            <a:r>
              <a:rPr sz="1400" dirty="0">
                <a:latin typeface="Georgia"/>
                <a:cs typeface="Georgia"/>
              </a:rPr>
              <a:t>A:</a:t>
            </a:r>
            <a:r>
              <a:rPr sz="1400" spc="204" dirty="0">
                <a:latin typeface="Times New Roman"/>
                <a:cs typeface="Times New Roman"/>
              </a:rPr>
              <a:t> </a:t>
            </a:r>
            <a:r>
              <a:rPr sz="1400" dirty="0">
                <a:latin typeface="Georgia"/>
                <a:cs typeface="Georgia"/>
              </a:rPr>
              <a:t>General]</a:t>
            </a:r>
            <a:r>
              <a:rPr sz="1400" spc="210" dirty="0">
                <a:latin typeface="Times New Roman"/>
                <a:cs typeface="Times New Roman"/>
              </a:rPr>
              <a:t> </a:t>
            </a:r>
            <a:r>
              <a:rPr sz="1400" dirty="0">
                <a:latin typeface="Georgia"/>
                <a:cs typeface="Georgia"/>
              </a:rPr>
              <a:t>in</a:t>
            </a:r>
            <a:r>
              <a:rPr sz="1400" spc="195" dirty="0">
                <a:latin typeface="Times New Roman"/>
                <a:cs typeface="Times New Roman"/>
              </a:rPr>
              <a:t> </a:t>
            </a:r>
            <a:r>
              <a:rPr sz="1400" dirty="0">
                <a:latin typeface="Georgia"/>
                <a:cs typeface="Georgia"/>
              </a:rPr>
              <a:t>the</a:t>
            </a:r>
            <a:r>
              <a:rPr sz="1400" spc="204" dirty="0">
                <a:latin typeface="Times New Roman"/>
                <a:cs typeface="Times New Roman"/>
              </a:rPr>
              <a:t> </a:t>
            </a:r>
            <a:r>
              <a:rPr sz="1400" dirty="0">
                <a:latin typeface="Georgia"/>
                <a:cs typeface="Georgia"/>
              </a:rPr>
              <a:t>ITR</a:t>
            </a:r>
            <a:r>
              <a:rPr sz="1400" spc="204" dirty="0">
                <a:latin typeface="Times New Roman"/>
                <a:cs typeface="Times New Roman"/>
              </a:rPr>
              <a:t> </a:t>
            </a:r>
            <a:r>
              <a:rPr sz="1400" dirty="0">
                <a:latin typeface="Georgia"/>
                <a:cs typeface="Georgia"/>
              </a:rPr>
              <a:t>forms</a:t>
            </a:r>
            <a:r>
              <a:rPr sz="1400" spc="190" dirty="0">
                <a:latin typeface="Times New Roman"/>
                <a:cs typeface="Times New Roman"/>
              </a:rPr>
              <a:t> </a:t>
            </a:r>
            <a:r>
              <a:rPr sz="1400" dirty="0">
                <a:latin typeface="Georgia"/>
                <a:cs typeface="Georgia"/>
              </a:rPr>
              <a:t>seeks</a:t>
            </a:r>
            <a:r>
              <a:rPr sz="1400" spc="204" dirty="0">
                <a:latin typeface="Times New Roman"/>
                <a:cs typeface="Times New Roman"/>
              </a:rPr>
              <a:t> </a:t>
            </a:r>
            <a:r>
              <a:rPr sz="1400" dirty="0">
                <a:latin typeface="Georgia"/>
                <a:cs typeface="Georgia"/>
              </a:rPr>
              <a:t>basic</a:t>
            </a:r>
            <a:r>
              <a:rPr sz="1400" spc="200" dirty="0">
                <a:latin typeface="Times New Roman"/>
                <a:cs typeface="Times New Roman"/>
              </a:rPr>
              <a:t> </a:t>
            </a:r>
            <a:r>
              <a:rPr sz="1400" dirty="0">
                <a:latin typeface="Georgia"/>
                <a:cs typeface="Georgia"/>
              </a:rPr>
              <a:t>and</a:t>
            </a:r>
            <a:r>
              <a:rPr sz="1400" spc="185" dirty="0">
                <a:latin typeface="Times New Roman"/>
                <a:cs typeface="Times New Roman"/>
              </a:rPr>
              <a:t> </a:t>
            </a:r>
            <a:r>
              <a:rPr sz="1400" dirty="0">
                <a:latin typeface="Georgia"/>
                <a:cs typeface="Georgia"/>
              </a:rPr>
              <a:t>essential</a:t>
            </a:r>
            <a:r>
              <a:rPr sz="1400" spc="195" dirty="0">
                <a:latin typeface="Times New Roman"/>
                <a:cs typeface="Times New Roman"/>
              </a:rPr>
              <a:t> </a:t>
            </a:r>
            <a:r>
              <a:rPr sz="1400" dirty="0">
                <a:latin typeface="Georgia"/>
                <a:cs typeface="Georgia"/>
              </a:rPr>
              <a:t>information</a:t>
            </a:r>
            <a:r>
              <a:rPr sz="1400" spc="200" dirty="0">
                <a:latin typeface="Times New Roman"/>
                <a:cs typeface="Times New Roman"/>
              </a:rPr>
              <a:t> </a:t>
            </a:r>
            <a:r>
              <a:rPr sz="1400" dirty="0">
                <a:latin typeface="Georgia"/>
                <a:cs typeface="Georgia"/>
              </a:rPr>
              <a:t>about</a:t>
            </a:r>
            <a:r>
              <a:rPr sz="1400" spc="195" dirty="0">
                <a:latin typeface="Times New Roman"/>
                <a:cs typeface="Times New Roman"/>
              </a:rPr>
              <a:t> </a:t>
            </a:r>
            <a:r>
              <a:rPr sz="1400" dirty="0">
                <a:latin typeface="Georgia"/>
                <a:cs typeface="Georgia"/>
              </a:rPr>
              <a:t>the</a:t>
            </a:r>
            <a:r>
              <a:rPr sz="1400" spc="204" dirty="0">
                <a:latin typeface="Times New Roman"/>
                <a:cs typeface="Times New Roman"/>
              </a:rPr>
              <a:t> </a:t>
            </a:r>
            <a:r>
              <a:rPr sz="1400" dirty="0">
                <a:latin typeface="Georgia"/>
                <a:cs typeface="Georgia"/>
              </a:rPr>
              <a:t>taxpayer.</a:t>
            </a:r>
            <a:r>
              <a:rPr sz="1400" spc="204" dirty="0">
                <a:latin typeface="Times New Roman"/>
                <a:cs typeface="Times New Roman"/>
              </a:rPr>
              <a:t> </a:t>
            </a:r>
            <a:r>
              <a:rPr sz="1400" dirty="0">
                <a:latin typeface="Georgia"/>
                <a:cs typeface="Georgia"/>
              </a:rPr>
              <a:t>This</a:t>
            </a:r>
            <a:r>
              <a:rPr sz="1400" spc="210" dirty="0">
                <a:latin typeface="Times New Roman"/>
                <a:cs typeface="Times New Roman"/>
              </a:rPr>
              <a:t> </a:t>
            </a:r>
            <a:r>
              <a:rPr sz="1400" spc="-10" dirty="0">
                <a:latin typeface="Georgia"/>
                <a:cs typeface="Georgia"/>
              </a:rPr>
              <a:t>includes</a:t>
            </a:r>
            <a:r>
              <a:rPr sz="1400" spc="-10" dirty="0">
                <a:latin typeface="Times New Roman"/>
                <a:cs typeface="Times New Roman"/>
              </a:rPr>
              <a:t> </a:t>
            </a:r>
            <a:r>
              <a:rPr sz="1400" dirty="0">
                <a:latin typeface="Georgia"/>
                <a:cs typeface="Georgia"/>
              </a:rPr>
              <a:t>personal</a:t>
            </a:r>
            <a:r>
              <a:rPr sz="1400" spc="80" dirty="0">
                <a:latin typeface="Times New Roman"/>
                <a:cs typeface="Times New Roman"/>
              </a:rPr>
              <a:t> </a:t>
            </a:r>
            <a:r>
              <a:rPr sz="1400" dirty="0">
                <a:latin typeface="Georgia"/>
                <a:cs typeface="Georgia"/>
              </a:rPr>
              <a:t>and</a:t>
            </a:r>
            <a:r>
              <a:rPr sz="1400" spc="85" dirty="0">
                <a:latin typeface="Times New Roman"/>
                <a:cs typeface="Times New Roman"/>
              </a:rPr>
              <a:t> </a:t>
            </a:r>
            <a:r>
              <a:rPr sz="1400" dirty="0">
                <a:latin typeface="Georgia"/>
                <a:cs typeface="Georgia"/>
              </a:rPr>
              <a:t>identification</a:t>
            </a:r>
            <a:r>
              <a:rPr sz="1400" spc="75" dirty="0">
                <a:latin typeface="Times New Roman"/>
                <a:cs typeface="Times New Roman"/>
              </a:rPr>
              <a:t> </a:t>
            </a:r>
            <a:r>
              <a:rPr sz="1400" dirty="0">
                <a:latin typeface="Georgia"/>
                <a:cs typeface="Georgia"/>
              </a:rPr>
              <a:t>details</a:t>
            </a:r>
            <a:r>
              <a:rPr sz="1400" spc="85" dirty="0">
                <a:latin typeface="Times New Roman"/>
                <a:cs typeface="Times New Roman"/>
              </a:rPr>
              <a:t> </a:t>
            </a:r>
            <a:r>
              <a:rPr sz="1400" dirty="0">
                <a:latin typeface="Georgia"/>
                <a:cs typeface="Georgia"/>
              </a:rPr>
              <a:t>such</a:t>
            </a:r>
            <a:r>
              <a:rPr sz="1400" spc="90" dirty="0">
                <a:latin typeface="Times New Roman"/>
                <a:cs typeface="Times New Roman"/>
              </a:rPr>
              <a:t> </a:t>
            </a:r>
            <a:r>
              <a:rPr sz="1400" dirty="0">
                <a:latin typeface="Georgia"/>
                <a:cs typeface="Georgia"/>
              </a:rPr>
              <a:t>as</a:t>
            </a:r>
            <a:r>
              <a:rPr sz="1400" spc="90" dirty="0">
                <a:latin typeface="Times New Roman"/>
                <a:cs typeface="Times New Roman"/>
              </a:rPr>
              <a:t> </a:t>
            </a:r>
            <a:r>
              <a:rPr sz="1400" dirty="0">
                <a:latin typeface="Georgia"/>
                <a:cs typeface="Georgia"/>
              </a:rPr>
              <a:t>name,</a:t>
            </a:r>
            <a:r>
              <a:rPr sz="1400" spc="95" dirty="0">
                <a:latin typeface="Times New Roman"/>
                <a:cs typeface="Times New Roman"/>
              </a:rPr>
              <a:t> </a:t>
            </a:r>
            <a:r>
              <a:rPr sz="1400" dirty="0">
                <a:latin typeface="Georgia"/>
                <a:cs typeface="Georgia"/>
              </a:rPr>
              <a:t>PAN,</a:t>
            </a:r>
            <a:r>
              <a:rPr sz="1400" spc="95" dirty="0">
                <a:latin typeface="Times New Roman"/>
                <a:cs typeface="Times New Roman"/>
              </a:rPr>
              <a:t> </a:t>
            </a:r>
            <a:r>
              <a:rPr sz="1400" dirty="0">
                <a:latin typeface="Georgia"/>
                <a:cs typeface="Georgia"/>
              </a:rPr>
              <a:t>Aadhaar</a:t>
            </a:r>
            <a:r>
              <a:rPr sz="1400" spc="85" dirty="0">
                <a:latin typeface="Times New Roman"/>
                <a:cs typeface="Times New Roman"/>
              </a:rPr>
              <a:t> </a:t>
            </a:r>
            <a:r>
              <a:rPr sz="1400" dirty="0">
                <a:latin typeface="Georgia"/>
                <a:cs typeface="Georgia"/>
              </a:rPr>
              <a:t>number,</a:t>
            </a:r>
            <a:r>
              <a:rPr sz="1400" spc="85" dirty="0">
                <a:latin typeface="Times New Roman"/>
                <a:cs typeface="Times New Roman"/>
              </a:rPr>
              <a:t> </a:t>
            </a:r>
            <a:r>
              <a:rPr sz="1400" dirty="0">
                <a:latin typeface="Georgia"/>
                <a:cs typeface="Georgia"/>
              </a:rPr>
              <a:t>address,</a:t>
            </a:r>
            <a:r>
              <a:rPr sz="1400" spc="95" dirty="0">
                <a:latin typeface="Times New Roman"/>
                <a:cs typeface="Times New Roman"/>
              </a:rPr>
              <a:t> </a:t>
            </a:r>
            <a:r>
              <a:rPr sz="1400" dirty="0">
                <a:latin typeface="Georgia"/>
                <a:cs typeface="Georgia"/>
              </a:rPr>
              <a:t>contact</a:t>
            </a:r>
            <a:r>
              <a:rPr sz="1400" spc="90" dirty="0">
                <a:latin typeface="Times New Roman"/>
                <a:cs typeface="Times New Roman"/>
              </a:rPr>
              <a:t> </a:t>
            </a:r>
            <a:r>
              <a:rPr sz="1400" dirty="0">
                <a:latin typeface="Georgia"/>
                <a:cs typeface="Georgia"/>
              </a:rPr>
              <a:t>information,</a:t>
            </a:r>
            <a:r>
              <a:rPr sz="1400" spc="80" dirty="0">
                <a:latin typeface="Times New Roman"/>
                <a:cs typeface="Times New Roman"/>
              </a:rPr>
              <a:t> </a:t>
            </a:r>
            <a:r>
              <a:rPr sz="1400" dirty="0">
                <a:latin typeface="Georgia"/>
                <a:cs typeface="Georgia"/>
              </a:rPr>
              <a:t>etc.</a:t>
            </a:r>
            <a:r>
              <a:rPr sz="1400" spc="95" dirty="0">
                <a:latin typeface="Times New Roman"/>
                <a:cs typeface="Times New Roman"/>
              </a:rPr>
              <a:t> </a:t>
            </a:r>
            <a:r>
              <a:rPr sz="1400" spc="-25" dirty="0">
                <a:latin typeface="Georgia"/>
                <a:cs typeface="Georgia"/>
              </a:rPr>
              <a:t>It</a:t>
            </a:r>
            <a:r>
              <a:rPr sz="1400" spc="-25" dirty="0">
                <a:latin typeface="Times New Roman"/>
                <a:cs typeface="Times New Roman"/>
              </a:rPr>
              <a:t> </a:t>
            </a:r>
            <a:r>
              <a:rPr sz="1400" dirty="0">
                <a:latin typeface="Georgia"/>
                <a:cs typeface="Georgia"/>
              </a:rPr>
              <a:t>also</a:t>
            </a:r>
            <a:r>
              <a:rPr sz="1400" spc="135" dirty="0">
                <a:latin typeface="Times New Roman"/>
                <a:cs typeface="Times New Roman"/>
              </a:rPr>
              <a:t> </a:t>
            </a:r>
            <a:r>
              <a:rPr sz="1400" dirty="0">
                <a:latin typeface="Georgia"/>
                <a:cs typeface="Georgia"/>
              </a:rPr>
              <a:t>captures</a:t>
            </a:r>
            <a:r>
              <a:rPr sz="1400" spc="140" dirty="0">
                <a:latin typeface="Times New Roman"/>
                <a:cs typeface="Times New Roman"/>
              </a:rPr>
              <a:t> </a:t>
            </a:r>
            <a:r>
              <a:rPr sz="1400" dirty="0">
                <a:latin typeface="Georgia"/>
                <a:cs typeface="Georgia"/>
              </a:rPr>
              <a:t>the</a:t>
            </a:r>
            <a:r>
              <a:rPr sz="1400" spc="140" dirty="0">
                <a:latin typeface="Times New Roman"/>
                <a:cs typeface="Times New Roman"/>
              </a:rPr>
              <a:t> </a:t>
            </a:r>
            <a:r>
              <a:rPr sz="1400" dirty="0">
                <a:latin typeface="Georgia"/>
                <a:cs typeface="Georgia"/>
              </a:rPr>
              <a:t>taxpayer's</a:t>
            </a:r>
            <a:r>
              <a:rPr sz="1400" spc="140" dirty="0">
                <a:latin typeface="Times New Roman"/>
                <a:cs typeface="Times New Roman"/>
              </a:rPr>
              <a:t> </a:t>
            </a:r>
            <a:r>
              <a:rPr sz="1400" dirty="0">
                <a:latin typeface="Georgia"/>
                <a:cs typeface="Georgia"/>
              </a:rPr>
              <a:t>status</a:t>
            </a:r>
            <a:r>
              <a:rPr sz="1400" spc="140" dirty="0">
                <a:latin typeface="Times New Roman"/>
                <a:cs typeface="Times New Roman"/>
              </a:rPr>
              <a:t> </a:t>
            </a:r>
            <a:r>
              <a:rPr sz="1400" dirty="0">
                <a:latin typeface="Georgia"/>
                <a:cs typeface="Georgia"/>
              </a:rPr>
              <a:t>(individual,</a:t>
            </a:r>
            <a:r>
              <a:rPr sz="1400" spc="140" dirty="0">
                <a:latin typeface="Times New Roman"/>
                <a:cs typeface="Times New Roman"/>
              </a:rPr>
              <a:t> </a:t>
            </a:r>
            <a:r>
              <a:rPr sz="1400" dirty="0">
                <a:latin typeface="Georgia"/>
                <a:cs typeface="Georgia"/>
              </a:rPr>
              <a:t>firm,</a:t>
            </a:r>
            <a:r>
              <a:rPr sz="1400" spc="140" dirty="0">
                <a:latin typeface="Times New Roman"/>
                <a:cs typeface="Times New Roman"/>
              </a:rPr>
              <a:t> </a:t>
            </a:r>
            <a:r>
              <a:rPr sz="1400" dirty="0">
                <a:latin typeface="Georgia"/>
                <a:cs typeface="Georgia"/>
              </a:rPr>
              <a:t>company,</a:t>
            </a:r>
            <a:r>
              <a:rPr sz="1400" spc="140" dirty="0">
                <a:latin typeface="Times New Roman"/>
                <a:cs typeface="Times New Roman"/>
              </a:rPr>
              <a:t> </a:t>
            </a:r>
            <a:r>
              <a:rPr sz="1400" dirty="0">
                <a:latin typeface="Georgia"/>
                <a:cs typeface="Georgia"/>
              </a:rPr>
              <a:t>etc.),</a:t>
            </a:r>
            <a:r>
              <a:rPr sz="1400" spc="140" dirty="0">
                <a:latin typeface="Times New Roman"/>
                <a:cs typeface="Times New Roman"/>
              </a:rPr>
              <a:t> </a:t>
            </a:r>
            <a:r>
              <a:rPr sz="1400" dirty="0">
                <a:latin typeface="Georgia"/>
                <a:cs typeface="Georgia"/>
              </a:rPr>
              <a:t>filing</a:t>
            </a:r>
            <a:r>
              <a:rPr sz="1400" spc="130" dirty="0">
                <a:latin typeface="Times New Roman"/>
                <a:cs typeface="Times New Roman"/>
              </a:rPr>
              <a:t> </a:t>
            </a:r>
            <a:r>
              <a:rPr sz="1400" dirty="0">
                <a:latin typeface="Georgia"/>
                <a:cs typeface="Georgia"/>
              </a:rPr>
              <a:t>status</a:t>
            </a:r>
            <a:r>
              <a:rPr sz="1400" spc="140" dirty="0">
                <a:latin typeface="Times New Roman"/>
                <a:cs typeface="Times New Roman"/>
              </a:rPr>
              <a:t> </a:t>
            </a:r>
            <a:r>
              <a:rPr sz="1400" dirty="0">
                <a:latin typeface="Georgia"/>
                <a:cs typeface="Georgia"/>
              </a:rPr>
              <a:t>(original</a:t>
            </a:r>
            <a:r>
              <a:rPr sz="1400" spc="130" dirty="0">
                <a:latin typeface="Times New Roman"/>
                <a:cs typeface="Times New Roman"/>
              </a:rPr>
              <a:t> </a:t>
            </a:r>
            <a:r>
              <a:rPr sz="1400" dirty="0">
                <a:latin typeface="Georgia"/>
                <a:cs typeface="Georgia"/>
              </a:rPr>
              <a:t>or</a:t>
            </a:r>
            <a:r>
              <a:rPr sz="1400" spc="135" dirty="0">
                <a:latin typeface="Times New Roman"/>
                <a:cs typeface="Times New Roman"/>
              </a:rPr>
              <a:t> </a:t>
            </a:r>
            <a:r>
              <a:rPr sz="1400" dirty="0">
                <a:latin typeface="Georgia"/>
                <a:cs typeface="Georgia"/>
              </a:rPr>
              <a:t>revised</a:t>
            </a:r>
            <a:r>
              <a:rPr sz="1400" spc="135" dirty="0">
                <a:latin typeface="Times New Roman"/>
                <a:cs typeface="Times New Roman"/>
              </a:rPr>
              <a:t> </a:t>
            </a:r>
            <a:r>
              <a:rPr sz="1400" spc="-10" dirty="0">
                <a:latin typeface="Georgia"/>
                <a:cs typeface="Georgia"/>
              </a:rPr>
              <a:t>return),</a:t>
            </a:r>
            <a:r>
              <a:rPr sz="1400" spc="-10" dirty="0">
                <a:latin typeface="Times New Roman"/>
                <a:cs typeface="Times New Roman"/>
              </a:rPr>
              <a:t> </a:t>
            </a:r>
            <a:r>
              <a:rPr sz="1400" dirty="0">
                <a:latin typeface="Georgia"/>
                <a:cs typeface="Georgia"/>
              </a:rPr>
              <a:t>and</a:t>
            </a:r>
            <a:r>
              <a:rPr sz="1400" spc="-55" dirty="0">
                <a:latin typeface="Times New Roman"/>
                <a:cs typeface="Times New Roman"/>
              </a:rPr>
              <a:t> </a:t>
            </a:r>
            <a:r>
              <a:rPr sz="1400" dirty="0">
                <a:latin typeface="Georgia"/>
                <a:cs typeface="Georgia"/>
              </a:rPr>
              <a:t>whether</a:t>
            </a:r>
            <a:r>
              <a:rPr sz="1400" spc="-40" dirty="0">
                <a:latin typeface="Times New Roman"/>
                <a:cs typeface="Times New Roman"/>
              </a:rPr>
              <a:t> </a:t>
            </a:r>
            <a:r>
              <a:rPr sz="1400" dirty="0">
                <a:latin typeface="Georgia"/>
                <a:cs typeface="Georgia"/>
              </a:rPr>
              <a:t>the</a:t>
            </a:r>
            <a:r>
              <a:rPr sz="1400" spc="-30" dirty="0">
                <a:latin typeface="Times New Roman"/>
                <a:cs typeface="Times New Roman"/>
              </a:rPr>
              <a:t> </a:t>
            </a:r>
            <a:r>
              <a:rPr sz="1400" dirty="0">
                <a:latin typeface="Georgia"/>
                <a:cs typeface="Georgia"/>
              </a:rPr>
              <a:t>return</a:t>
            </a:r>
            <a:r>
              <a:rPr sz="1400" spc="-45" dirty="0">
                <a:latin typeface="Times New Roman"/>
                <a:cs typeface="Times New Roman"/>
              </a:rPr>
              <a:t> </a:t>
            </a:r>
            <a:r>
              <a:rPr sz="1400" dirty="0">
                <a:latin typeface="Georgia"/>
                <a:cs typeface="Georgia"/>
              </a:rPr>
              <a:t>is</a:t>
            </a:r>
            <a:r>
              <a:rPr sz="1400" spc="-40" dirty="0">
                <a:latin typeface="Times New Roman"/>
                <a:cs typeface="Times New Roman"/>
              </a:rPr>
              <a:t> </a:t>
            </a:r>
            <a:r>
              <a:rPr sz="1400" dirty="0">
                <a:latin typeface="Georgia"/>
                <a:cs typeface="Georgia"/>
              </a:rPr>
              <a:t>being</a:t>
            </a:r>
            <a:r>
              <a:rPr sz="1400" spc="-40" dirty="0">
                <a:latin typeface="Times New Roman"/>
                <a:cs typeface="Times New Roman"/>
              </a:rPr>
              <a:t> </a:t>
            </a:r>
            <a:r>
              <a:rPr sz="1400" dirty="0">
                <a:latin typeface="Georgia"/>
                <a:cs typeface="Georgia"/>
              </a:rPr>
              <a:t>filed</a:t>
            </a:r>
            <a:r>
              <a:rPr sz="1400" spc="-45" dirty="0">
                <a:latin typeface="Times New Roman"/>
                <a:cs typeface="Times New Roman"/>
              </a:rPr>
              <a:t> </a:t>
            </a:r>
            <a:r>
              <a:rPr sz="1400" dirty="0">
                <a:latin typeface="Georgia"/>
                <a:cs typeface="Georgia"/>
              </a:rPr>
              <a:t>under</a:t>
            </a:r>
            <a:r>
              <a:rPr sz="1400" spc="-40" dirty="0">
                <a:latin typeface="Times New Roman"/>
                <a:cs typeface="Times New Roman"/>
              </a:rPr>
              <a:t> </a:t>
            </a:r>
            <a:r>
              <a:rPr sz="1400" dirty="0">
                <a:latin typeface="Georgia"/>
                <a:cs typeface="Georgia"/>
              </a:rPr>
              <a:t>any</a:t>
            </a:r>
            <a:r>
              <a:rPr sz="1400" spc="-50" dirty="0">
                <a:latin typeface="Times New Roman"/>
                <a:cs typeface="Times New Roman"/>
              </a:rPr>
              <a:t> </a:t>
            </a:r>
            <a:r>
              <a:rPr sz="1400" dirty="0">
                <a:latin typeface="Georgia"/>
                <a:cs typeface="Georgia"/>
              </a:rPr>
              <a:t>specific</a:t>
            </a:r>
            <a:r>
              <a:rPr sz="1400" spc="-45" dirty="0">
                <a:latin typeface="Times New Roman"/>
                <a:cs typeface="Times New Roman"/>
              </a:rPr>
              <a:t> </a:t>
            </a:r>
            <a:r>
              <a:rPr sz="1400" dirty="0">
                <a:latin typeface="Georgia"/>
                <a:cs typeface="Georgia"/>
              </a:rPr>
              <a:t>section,</a:t>
            </a:r>
            <a:r>
              <a:rPr sz="1400" spc="-50" dirty="0">
                <a:latin typeface="Times New Roman"/>
                <a:cs typeface="Times New Roman"/>
              </a:rPr>
              <a:t> </a:t>
            </a:r>
            <a:r>
              <a:rPr sz="1400" dirty="0">
                <a:latin typeface="Georgia"/>
                <a:cs typeface="Georgia"/>
              </a:rPr>
              <a:t>like</a:t>
            </a:r>
            <a:r>
              <a:rPr sz="1400" spc="-35" dirty="0">
                <a:latin typeface="Times New Roman"/>
                <a:cs typeface="Times New Roman"/>
              </a:rPr>
              <a:t> </a:t>
            </a:r>
            <a:r>
              <a:rPr sz="1400" dirty="0">
                <a:latin typeface="Georgia"/>
                <a:cs typeface="Georgia"/>
              </a:rPr>
              <a:t>section</a:t>
            </a:r>
            <a:r>
              <a:rPr sz="1400" spc="-50" dirty="0">
                <a:latin typeface="Times New Roman"/>
                <a:cs typeface="Times New Roman"/>
              </a:rPr>
              <a:t> </a:t>
            </a:r>
            <a:r>
              <a:rPr sz="1400" dirty="0">
                <a:latin typeface="Georgia"/>
                <a:cs typeface="Georgia"/>
              </a:rPr>
              <a:t>119(2)(b),</a:t>
            </a:r>
            <a:r>
              <a:rPr sz="1400" spc="-45" dirty="0">
                <a:latin typeface="Times New Roman"/>
                <a:cs typeface="Times New Roman"/>
              </a:rPr>
              <a:t> </a:t>
            </a:r>
            <a:r>
              <a:rPr sz="1400" spc="-20" dirty="0">
                <a:latin typeface="Georgia"/>
                <a:cs typeface="Georgia"/>
              </a:rPr>
              <a:t>etc.</a:t>
            </a:r>
            <a:endParaRPr sz="1400">
              <a:latin typeface="Georgia"/>
              <a:cs typeface="Georgia"/>
            </a:endParaRPr>
          </a:p>
          <a:p>
            <a:pPr>
              <a:lnSpc>
                <a:spcPct val="100000"/>
              </a:lnSpc>
              <a:spcBef>
                <a:spcPts val="685"/>
              </a:spcBef>
            </a:pPr>
            <a:endParaRPr sz="1400">
              <a:latin typeface="Georgia"/>
              <a:cs typeface="Georgia"/>
            </a:endParaRPr>
          </a:p>
          <a:p>
            <a:pPr marL="103505" marR="5080" algn="just">
              <a:lnSpc>
                <a:spcPct val="90000"/>
              </a:lnSpc>
            </a:pPr>
            <a:r>
              <a:rPr sz="1400" dirty="0">
                <a:latin typeface="Georgia"/>
                <a:cs typeface="Georgia"/>
              </a:rPr>
              <a:t>Until</a:t>
            </a:r>
            <a:r>
              <a:rPr sz="1400" spc="25" dirty="0">
                <a:latin typeface="Times New Roman"/>
                <a:cs typeface="Times New Roman"/>
              </a:rPr>
              <a:t> </a:t>
            </a:r>
            <a:r>
              <a:rPr sz="1400" dirty="0">
                <a:latin typeface="Georgia"/>
                <a:cs typeface="Georgia"/>
              </a:rPr>
              <a:t>last</a:t>
            </a:r>
            <a:r>
              <a:rPr sz="1400" spc="30" dirty="0">
                <a:latin typeface="Times New Roman"/>
                <a:cs typeface="Times New Roman"/>
              </a:rPr>
              <a:t> </a:t>
            </a:r>
            <a:r>
              <a:rPr sz="1400" dirty="0">
                <a:latin typeface="Georgia"/>
                <a:cs typeface="Georgia"/>
              </a:rPr>
              <a:t>year,</a:t>
            </a:r>
            <a:r>
              <a:rPr sz="1400" spc="40" dirty="0">
                <a:latin typeface="Times New Roman"/>
                <a:cs typeface="Times New Roman"/>
              </a:rPr>
              <a:t> </a:t>
            </a:r>
            <a:r>
              <a:rPr sz="1400" dirty="0">
                <a:latin typeface="Georgia"/>
                <a:cs typeface="Georgia"/>
              </a:rPr>
              <a:t>the</a:t>
            </a:r>
            <a:r>
              <a:rPr sz="1400" spc="25" dirty="0">
                <a:latin typeface="Times New Roman"/>
                <a:cs typeface="Times New Roman"/>
              </a:rPr>
              <a:t> </a:t>
            </a:r>
            <a:r>
              <a:rPr sz="1400" dirty="0">
                <a:latin typeface="Georgia"/>
                <a:cs typeface="Georgia"/>
              </a:rPr>
              <a:t>ITR</a:t>
            </a:r>
            <a:r>
              <a:rPr sz="1400" spc="35" dirty="0">
                <a:latin typeface="Times New Roman"/>
                <a:cs typeface="Times New Roman"/>
              </a:rPr>
              <a:t> </a:t>
            </a:r>
            <a:r>
              <a:rPr sz="1400" dirty="0">
                <a:latin typeface="Georgia"/>
                <a:cs typeface="Georgia"/>
              </a:rPr>
              <a:t>forms</a:t>
            </a:r>
            <a:r>
              <a:rPr sz="1400" spc="35" dirty="0">
                <a:latin typeface="Times New Roman"/>
                <a:cs typeface="Times New Roman"/>
              </a:rPr>
              <a:t> </a:t>
            </a:r>
            <a:r>
              <a:rPr sz="1400" dirty="0">
                <a:latin typeface="Georgia"/>
                <a:cs typeface="Georgia"/>
              </a:rPr>
              <a:t>required</a:t>
            </a:r>
            <a:r>
              <a:rPr sz="1400" spc="25" dirty="0">
                <a:latin typeface="Times New Roman"/>
                <a:cs typeface="Times New Roman"/>
              </a:rPr>
              <a:t> </a:t>
            </a:r>
            <a:r>
              <a:rPr sz="1400" dirty="0">
                <a:latin typeface="Georgia"/>
                <a:cs typeface="Georgia"/>
              </a:rPr>
              <a:t>disclosure</a:t>
            </a:r>
            <a:r>
              <a:rPr sz="1400" spc="20" dirty="0">
                <a:latin typeface="Times New Roman"/>
                <a:cs typeface="Times New Roman"/>
              </a:rPr>
              <a:t> </a:t>
            </a:r>
            <a:r>
              <a:rPr sz="1400" dirty="0">
                <a:latin typeface="Georgia"/>
                <a:cs typeface="Georgia"/>
              </a:rPr>
              <a:t>of</a:t>
            </a:r>
            <a:r>
              <a:rPr sz="1400" spc="35" dirty="0">
                <a:latin typeface="Times New Roman"/>
                <a:cs typeface="Times New Roman"/>
              </a:rPr>
              <a:t> </a:t>
            </a:r>
            <a:r>
              <a:rPr sz="1400" dirty="0">
                <a:latin typeface="Georgia"/>
                <a:cs typeface="Georgia"/>
              </a:rPr>
              <a:t>only</a:t>
            </a:r>
            <a:r>
              <a:rPr sz="1400" spc="35" dirty="0">
                <a:latin typeface="Times New Roman"/>
                <a:cs typeface="Times New Roman"/>
              </a:rPr>
              <a:t> </a:t>
            </a:r>
            <a:r>
              <a:rPr sz="1400" dirty="0">
                <a:latin typeface="Georgia"/>
                <a:cs typeface="Georgia"/>
              </a:rPr>
              <a:t>one</a:t>
            </a:r>
            <a:r>
              <a:rPr sz="1400" spc="35" dirty="0">
                <a:latin typeface="Times New Roman"/>
                <a:cs typeface="Times New Roman"/>
              </a:rPr>
              <a:t> </a:t>
            </a:r>
            <a:r>
              <a:rPr sz="1400" dirty="0">
                <a:latin typeface="Georgia"/>
                <a:cs typeface="Georgia"/>
              </a:rPr>
              <a:t>address</a:t>
            </a:r>
            <a:r>
              <a:rPr sz="1400" spc="45" dirty="0">
                <a:latin typeface="Times New Roman"/>
                <a:cs typeface="Times New Roman"/>
              </a:rPr>
              <a:t> </a:t>
            </a:r>
            <a:r>
              <a:rPr sz="1400" dirty="0">
                <a:latin typeface="Georgia"/>
                <a:cs typeface="Georgia"/>
              </a:rPr>
              <a:t>along</a:t>
            </a:r>
            <a:r>
              <a:rPr sz="1400" spc="20" dirty="0">
                <a:latin typeface="Times New Roman"/>
                <a:cs typeface="Times New Roman"/>
              </a:rPr>
              <a:t> </a:t>
            </a:r>
            <a:r>
              <a:rPr sz="1400" dirty="0">
                <a:latin typeface="Georgia"/>
                <a:cs typeface="Georgia"/>
              </a:rPr>
              <a:t>with</a:t>
            </a:r>
            <a:r>
              <a:rPr sz="1400" spc="45" dirty="0">
                <a:latin typeface="Times New Roman"/>
                <a:cs typeface="Times New Roman"/>
              </a:rPr>
              <a:t> </a:t>
            </a:r>
            <a:r>
              <a:rPr sz="1400" dirty="0">
                <a:latin typeface="Georgia"/>
                <a:cs typeface="Georgia"/>
              </a:rPr>
              <a:t>two</a:t>
            </a:r>
            <a:r>
              <a:rPr sz="1400" spc="30" dirty="0">
                <a:latin typeface="Times New Roman"/>
                <a:cs typeface="Times New Roman"/>
              </a:rPr>
              <a:t> </a:t>
            </a:r>
            <a:r>
              <a:rPr sz="1400" dirty="0">
                <a:latin typeface="Georgia"/>
                <a:cs typeface="Georgia"/>
              </a:rPr>
              <a:t>mobile</a:t>
            </a:r>
            <a:r>
              <a:rPr sz="1400" spc="40" dirty="0">
                <a:latin typeface="Times New Roman"/>
                <a:cs typeface="Times New Roman"/>
              </a:rPr>
              <a:t> </a:t>
            </a:r>
            <a:r>
              <a:rPr sz="1400" dirty="0">
                <a:latin typeface="Georgia"/>
                <a:cs typeface="Georgia"/>
              </a:rPr>
              <a:t>numbers</a:t>
            </a:r>
            <a:r>
              <a:rPr sz="1400" spc="45" dirty="0">
                <a:latin typeface="Times New Roman"/>
                <a:cs typeface="Times New Roman"/>
              </a:rPr>
              <a:t> </a:t>
            </a:r>
            <a:r>
              <a:rPr sz="1400" dirty="0">
                <a:latin typeface="Georgia"/>
                <a:cs typeface="Georgia"/>
              </a:rPr>
              <a:t>and</a:t>
            </a:r>
            <a:r>
              <a:rPr sz="1400" spc="25" dirty="0">
                <a:latin typeface="Times New Roman"/>
                <a:cs typeface="Times New Roman"/>
              </a:rPr>
              <a:t> </a:t>
            </a:r>
            <a:r>
              <a:rPr sz="1400" spc="-25" dirty="0">
                <a:latin typeface="Georgia"/>
                <a:cs typeface="Georgia"/>
              </a:rPr>
              <a:t>two</a:t>
            </a:r>
            <a:r>
              <a:rPr sz="1400" spc="-25" dirty="0">
                <a:latin typeface="Times New Roman"/>
                <a:cs typeface="Times New Roman"/>
              </a:rPr>
              <a:t> </a:t>
            </a:r>
            <a:r>
              <a:rPr sz="1400" dirty="0">
                <a:latin typeface="Georgia"/>
                <a:cs typeface="Georgia"/>
              </a:rPr>
              <a:t>email</a:t>
            </a:r>
            <a:r>
              <a:rPr sz="1400" spc="240" dirty="0">
                <a:latin typeface="Times New Roman"/>
                <a:cs typeface="Times New Roman"/>
              </a:rPr>
              <a:t> </a:t>
            </a:r>
            <a:r>
              <a:rPr sz="1400" dirty="0">
                <a:latin typeface="Georgia"/>
                <a:cs typeface="Georgia"/>
              </a:rPr>
              <a:t>IDs</a:t>
            </a:r>
            <a:r>
              <a:rPr sz="1400" spc="245" dirty="0">
                <a:latin typeface="Times New Roman"/>
                <a:cs typeface="Times New Roman"/>
              </a:rPr>
              <a:t> </a:t>
            </a:r>
            <a:r>
              <a:rPr sz="1400" dirty="0">
                <a:latin typeface="Georgia"/>
                <a:cs typeface="Georgia"/>
              </a:rPr>
              <a:t>for</a:t>
            </a:r>
            <a:r>
              <a:rPr sz="1400" spc="250" dirty="0">
                <a:latin typeface="Times New Roman"/>
                <a:cs typeface="Times New Roman"/>
              </a:rPr>
              <a:t> </a:t>
            </a:r>
            <a:r>
              <a:rPr sz="1400" dirty="0">
                <a:latin typeface="Georgia"/>
                <a:cs typeface="Georgia"/>
              </a:rPr>
              <a:t>communication</a:t>
            </a:r>
            <a:r>
              <a:rPr sz="1400" spc="229" dirty="0">
                <a:latin typeface="Times New Roman"/>
                <a:cs typeface="Times New Roman"/>
              </a:rPr>
              <a:t> </a:t>
            </a:r>
            <a:r>
              <a:rPr sz="1400" dirty="0">
                <a:latin typeface="Georgia"/>
                <a:cs typeface="Georgia"/>
              </a:rPr>
              <a:t>purposes.</a:t>
            </a:r>
            <a:r>
              <a:rPr sz="1400" spc="260" dirty="0">
                <a:latin typeface="Times New Roman"/>
                <a:cs typeface="Times New Roman"/>
              </a:rPr>
              <a:t> </a:t>
            </a:r>
            <a:r>
              <a:rPr sz="1400" dirty="0">
                <a:latin typeface="Georgia"/>
                <a:cs typeface="Georgia"/>
              </a:rPr>
              <a:t>The</a:t>
            </a:r>
            <a:r>
              <a:rPr sz="1400" spc="254" dirty="0">
                <a:latin typeface="Times New Roman"/>
                <a:cs typeface="Times New Roman"/>
              </a:rPr>
              <a:t> </a:t>
            </a:r>
            <a:r>
              <a:rPr sz="1400" dirty="0">
                <a:latin typeface="Georgia"/>
                <a:cs typeface="Georgia"/>
              </a:rPr>
              <a:t>new</a:t>
            </a:r>
            <a:r>
              <a:rPr sz="1400" spc="250" dirty="0">
                <a:latin typeface="Times New Roman"/>
                <a:cs typeface="Times New Roman"/>
              </a:rPr>
              <a:t> </a:t>
            </a:r>
            <a:r>
              <a:rPr sz="1400" dirty="0">
                <a:latin typeface="Georgia"/>
                <a:cs typeface="Georgia"/>
              </a:rPr>
              <a:t>ITR</a:t>
            </a:r>
            <a:r>
              <a:rPr sz="1400" spc="254" dirty="0">
                <a:latin typeface="Times New Roman"/>
                <a:cs typeface="Times New Roman"/>
              </a:rPr>
              <a:t> </a:t>
            </a:r>
            <a:r>
              <a:rPr sz="1400" dirty="0">
                <a:latin typeface="Georgia"/>
                <a:cs typeface="Georgia"/>
              </a:rPr>
              <a:t>forms</a:t>
            </a:r>
            <a:r>
              <a:rPr sz="1400" spc="245" dirty="0">
                <a:latin typeface="Times New Roman"/>
                <a:cs typeface="Times New Roman"/>
              </a:rPr>
              <a:t> </a:t>
            </a:r>
            <a:r>
              <a:rPr sz="1400" dirty="0">
                <a:latin typeface="Georgia"/>
                <a:cs typeface="Georgia"/>
              </a:rPr>
              <a:t>applicable</a:t>
            </a:r>
            <a:r>
              <a:rPr sz="1400" spc="245" dirty="0">
                <a:latin typeface="Times New Roman"/>
                <a:cs typeface="Times New Roman"/>
              </a:rPr>
              <a:t> </a:t>
            </a:r>
            <a:r>
              <a:rPr sz="1400" dirty="0">
                <a:latin typeface="Georgia"/>
                <a:cs typeface="Georgia"/>
              </a:rPr>
              <a:t>for</a:t>
            </a:r>
            <a:r>
              <a:rPr sz="1400" spc="250" dirty="0">
                <a:latin typeface="Times New Roman"/>
                <a:cs typeface="Times New Roman"/>
              </a:rPr>
              <a:t> </a:t>
            </a:r>
            <a:r>
              <a:rPr sz="1400" dirty="0">
                <a:latin typeface="Georgia"/>
                <a:cs typeface="Georgia"/>
              </a:rPr>
              <a:t>Assessment</a:t>
            </a:r>
            <a:r>
              <a:rPr sz="1400" spc="245" dirty="0">
                <a:latin typeface="Times New Roman"/>
                <a:cs typeface="Times New Roman"/>
              </a:rPr>
              <a:t> </a:t>
            </a:r>
            <a:r>
              <a:rPr sz="1400" dirty="0">
                <a:latin typeface="Georgia"/>
                <a:cs typeface="Georgia"/>
              </a:rPr>
              <a:t>Year</a:t>
            </a:r>
            <a:r>
              <a:rPr sz="1400" spc="240" dirty="0">
                <a:latin typeface="Times New Roman"/>
                <a:cs typeface="Times New Roman"/>
              </a:rPr>
              <a:t> </a:t>
            </a:r>
            <a:r>
              <a:rPr sz="1400" spc="-10" dirty="0">
                <a:latin typeface="Georgia"/>
                <a:cs typeface="Georgia"/>
              </a:rPr>
              <a:t>2026-</a:t>
            </a:r>
            <a:r>
              <a:rPr sz="1400" dirty="0">
                <a:latin typeface="Georgia"/>
                <a:cs typeface="Georgia"/>
              </a:rPr>
              <a:t>27</a:t>
            </a:r>
            <a:r>
              <a:rPr sz="1400" spc="254" dirty="0">
                <a:latin typeface="Times New Roman"/>
                <a:cs typeface="Times New Roman"/>
              </a:rPr>
              <a:t> </a:t>
            </a:r>
            <a:r>
              <a:rPr sz="1400" spc="-20" dirty="0">
                <a:latin typeface="Georgia"/>
                <a:cs typeface="Georgia"/>
              </a:rPr>
              <a:t>have</a:t>
            </a:r>
            <a:r>
              <a:rPr sz="1400" spc="-20" dirty="0">
                <a:latin typeface="Times New Roman"/>
                <a:cs typeface="Times New Roman"/>
              </a:rPr>
              <a:t> </a:t>
            </a:r>
            <a:r>
              <a:rPr sz="1400" dirty="0">
                <a:latin typeface="Georgia"/>
                <a:cs typeface="Georgia"/>
              </a:rPr>
              <a:t>expanded</a:t>
            </a:r>
            <a:r>
              <a:rPr sz="1400" spc="10" dirty="0">
                <a:latin typeface="Times New Roman"/>
                <a:cs typeface="Times New Roman"/>
              </a:rPr>
              <a:t> </a:t>
            </a:r>
            <a:r>
              <a:rPr sz="1400" dirty="0">
                <a:latin typeface="Georgia"/>
                <a:cs typeface="Georgia"/>
              </a:rPr>
              <a:t>this</a:t>
            </a:r>
            <a:r>
              <a:rPr sz="1400" spc="20" dirty="0">
                <a:latin typeface="Times New Roman"/>
                <a:cs typeface="Times New Roman"/>
              </a:rPr>
              <a:t> </a:t>
            </a:r>
            <a:r>
              <a:rPr sz="1400" dirty="0">
                <a:latin typeface="Georgia"/>
                <a:cs typeface="Georgia"/>
              </a:rPr>
              <a:t>requirement</a:t>
            </a:r>
            <a:r>
              <a:rPr sz="1400" spc="-5" dirty="0">
                <a:latin typeface="Times New Roman"/>
                <a:cs typeface="Times New Roman"/>
              </a:rPr>
              <a:t> </a:t>
            </a:r>
            <a:r>
              <a:rPr sz="1400" dirty="0">
                <a:latin typeface="Georgia"/>
                <a:cs typeface="Georgia"/>
              </a:rPr>
              <a:t>by</a:t>
            </a:r>
            <a:r>
              <a:rPr sz="1400" spc="20" dirty="0">
                <a:latin typeface="Times New Roman"/>
                <a:cs typeface="Times New Roman"/>
              </a:rPr>
              <a:t> </a:t>
            </a:r>
            <a:r>
              <a:rPr sz="1400" dirty="0">
                <a:latin typeface="Georgia"/>
                <a:cs typeface="Georgia"/>
              </a:rPr>
              <a:t>introducing</a:t>
            </a:r>
            <a:r>
              <a:rPr sz="1400" spc="15" dirty="0">
                <a:latin typeface="Times New Roman"/>
                <a:cs typeface="Times New Roman"/>
              </a:rPr>
              <a:t> </a:t>
            </a:r>
            <a:r>
              <a:rPr sz="1400" dirty="0">
                <a:latin typeface="Georgia"/>
                <a:cs typeface="Georgia"/>
              </a:rPr>
              <a:t>a</a:t>
            </a:r>
            <a:r>
              <a:rPr sz="1400" dirty="0">
                <a:latin typeface="Times New Roman"/>
                <a:cs typeface="Times New Roman"/>
              </a:rPr>
              <a:t> </a:t>
            </a:r>
            <a:r>
              <a:rPr sz="1400" dirty="0">
                <a:latin typeface="Georgia"/>
                <a:cs typeface="Georgia"/>
              </a:rPr>
              <a:t>separate</a:t>
            </a:r>
            <a:r>
              <a:rPr sz="1400" spc="5" dirty="0">
                <a:latin typeface="Times New Roman"/>
                <a:cs typeface="Times New Roman"/>
              </a:rPr>
              <a:t> </a:t>
            </a:r>
            <a:r>
              <a:rPr sz="1400" dirty="0">
                <a:latin typeface="Georgia"/>
                <a:cs typeface="Georgia"/>
              </a:rPr>
              <a:t>field</a:t>
            </a:r>
            <a:r>
              <a:rPr sz="1400" spc="10" dirty="0">
                <a:latin typeface="Times New Roman"/>
                <a:cs typeface="Times New Roman"/>
              </a:rPr>
              <a:t> </a:t>
            </a:r>
            <a:r>
              <a:rPr sz="1400" dirty="0">
                <a:latin typeface="Georgia"/>
                <a:cs typeface="Georgia"/>
              </a:rPr>
              <a:t>for</a:t>
            </a:r>
            <a:r>
              <a:rPr sz="1400" dirty="0">
                <a:latin typeface="Times New Roman"/>
                <a:cs typeface="Times New Roman"/>
              </a:rPr>
              <a:t> </a:t>
            </a:r>
            <a:r>
              <a:rPr sz="1400" dirty="0">
                <a:latin typeface="Georgia"/>
                <a:cs typeface="Georgia"/>
              </a:rPr>
              <a:t>a</a:t>
            </a:r>
            <a:r>
              <a:rPr sz="1400" dirty="0">
                <a:latin typeface="Times New Roman"/>
                <a:cs typeface="Times New Roman"/>
              </a:rPr>
              <a:t> </a:t>
            </a:r>
            <a:r>
              <a:rPr sz="1400" dirty="0">
                <a:latin typeface="Georgia"/>
                <a:cs typeface="Georgia"/>
              </a:rPr>
              <a:t>secondary</a:t>
            </a:r>
            <a:r>
              <a:rPr sz="1400" spc="25" dirty="0">
                <a:latin typeface="Times New Roman"/>
                <a:cs typeface="Times New Roman"/>
              </a:rPr>
              <a:t> </a:t>
            </a:r>
            <a:r>
              <a:rPr sz="1400" dirty="0">
                <a:latin typeface="Georgia"/>
                <a:cs typeface="Georgia"/>
              </a:rPr>
              <a:t>address,</a:t>
            </a:r>
            <a:r>
              <a:rPr sz="1400" spc="20" dirty="0">
                <a:latin typeface="Times New Roman"/>
                <a:cs typeface="Times New Roman"/>
              </a:rPr>
              <a:t> </a:t>
            </a:r>
            <a:r>
              <a:rPr sz="1400" dirty="0">
                <a:latin typeface="Georgia"/>
                <a:cs typeface="Georgia"/>
              </a:rPr>
              <a:t>thereby</a:t>
            </a:r>
            <a:r>
              <a:rPr sz="1400" spc="20" dirty="0">
                <a:latin typeface="Times New Roman"/>
                <a:cs typeface="Times New Roman"/>
              </a:rPr>
              <a:t> </a:t>
            </a:r>
            <a:r>
              <a:rPr sz="1400" dirty="0">
                <a:latin typeface="Georgia"/>
                <a:cs typeface="Georgia"/>
              </a:rPr>
              <a:t>requiring</a:t>
            </a:r>
            <a:r>
              <a:rPr sz="1400" spc="5" dirty="0">
                <a:latin typeface="Times New Roman"/>
                <a:cs typeface="Times New Roman"/>
              </a:rPr>
              <a:t> </a:t>
            </a:r>
            <a:r>
              <a:rPr sz="1400" spc="-10" dirty="0">
                <a:latin typeface="Georgia"/>
                <a:cs typeface="Georgia"/>
              </a:rPr>
              <a:t>assessees</a:t>
            </a:r>
            <a:r>
              <a:rPr sz="1400" spc="-10" dirty="0">
                <a:latin typeface="Times New Roman"/>
                <a:cs typeface="Times New Roman"/>
              </a:rPr>
              <a:t> </a:t>
            </a:r>
            <a:r>
              <a:rPr sz="1400" dirty="0">
                <a:latin typeface="Georgia"/>
                <a:cs typeface="Georgia"/>
              </a:rPr>
              <a:t>to</a:t>
            </a:r>
            <a:r>
              <a:rPr sz="1400" spc="35" dirty="0">
                <a:latin typeface="Times New Roman"/>
                <a:cs typeface="Times New Roman"/>
              </a:rPr>
              <a:t> </a:t>
            </a:r>
            <a:r>
              <a:rPr sz="1400" dirty="0">
                <a:latin typeface="Georgia"/>
                <a:cs typeface="Georgia"/>
              </a:rPr>
              <a:t>furnish</a:t>
            </a:r>
            <a:r>
              <a:rPr sz="1400" spc="40" dirty="0">
                <a:latin typeface="Times New Roman"/>
                <a:cs typeface="Times New Roman"/>
              </a:rPr>
              <a:t> </a:t>
            </a:r>
            <a:r>
              <a:rPr sz="1400" dirty="0">
                <a:latin typeface="Georgia"/>
                <a:cs typeface="Georgia"/>
              </a:rPr>
              <a:t>both</a:t>
            </a:r>
            <a:r>
              <a:rPr sz="1400" spc="40" dirty="0">
                <a:latin typeface="Times New Roman"/>
                <a:cs typeface="Times New Roman"/>
              </a:rPr>
              <a:t> </a:t>
            </a:r>
            <a:r>
              <a:rPr sz="1400" dirty="0">
                <a:latin typeface="Georgia"/>
                <a:cs typeface="Georgia"/>
              </a:rPr>
              <a:t>primary</a:t>
            </a:r>
            <a:r>
              <a:rPr sz="1400" spc="35" dirty="0">
                <a:latin typeface="Times New Roman"/>
                <a:cs typeface="Times New Roman"/>
              </a:rPr>
              <a:t> </a:t>
            </a:r>
            <a:r>
              <a:rPr sz="1400" dirty="0">
                <a:latin typeface="Georgia"/>
                <a:cs typeface="Georgia"/>
              </a:rPr>
              <a:t>and</a:t>
            </a:r>
            <a:r>
              <a:rPr sz="1400" spc="25" dirty="0">
                <a:latin typeface="Times New Roman"/>
                <a:cs typeface="Times New Roman"/>
              </a:rPr>
              <a:t> </a:t>
            </a:r>
            <a:r>
              <a:rPr sz="1400" dirty="0">
                <a:latin typeface="Georgia"/>
                <a:cs typeface="Georgia"/>
              </a:rPr>
              <a:t>secondary</a:t>
            </a:r>
            <a:r>
              <a:rPr sz="1400" spc="45" dirty="0">
                <a:latin typeface="Times New Roman"/>
                <a:cs typeface="Times New Roman"/>
              </a:rPr>
              <a:t> </a:t>
            </a:r>
            <a:r>
              <a:rPr sz="1400" dirty="0">
                <a:latin typeface="Georgia"/>
                <a:cs typeface="Georgia"/>
              </a:rPr>
              <a:t>addresses.</a:t>
            </a:r>
            <a:r>
              <a:rPr sz="1400" spc="50" dirty="0">
                <a:latin typeface="Times New Roman"/>
                <a:cs typeface="Times New Roman"/>
              </a:rPr>
              <a:t> </a:t>
            </a:r>
            <a:r>
              <a:rPr sz="1400" dirty="0">
                <a:latin typeface="Georgia"/>
                <a:cs typeface="Georgia"/>
              </a:rPr>
              <a:t>Further,</a:t>
            </a:r>
            <a:r>
              <a:rPr sz="1400" spc="45" dirty="0">
                <a:latin typeface="Times New Roman"/>
                <a:cs typeface="Times New Roman"/>
              </a:rPr>
              <a:t> </a:t>
            </a:r>
            <a:r>
              <a:rPr sz="1400" dirty="0">
                <a:latin typeface="Georgia"/>
                <a:cs typeface="Georgia"/>
              </a:rPr>
              <a:t>the</a:t>
            </a:r>
            <a:r>
              <a:rPr sz="1400" spc="45" dirty="0">
                <a:latin typeface="Times New Roman"/>
                <a:cs typeface="Times New Roman"/>
              </a:rPr>
              <a:t> </a:t>
            </a:r>
            <a:r>
              <a:rPr sz="1400" dirty="0">
                <a:latin typeface="Georgia"/>
                <a:cs typeface="Georgia"/>
              </a:rPr>
              <a:t>existing</a:t>
            </a:r>
            <a:r>
              <a:rPr sz="1400" spc="50" dirty="0">
                <a:latin typeface="Times New Roman"/>
                <a:cs typeface="Times New Roman"/>
              </a:rPr>
              <a:t> </a:t>
            </a:r>
            <a:r>
              <a:rPr sz="1400" dirty="0">
                <a:latin typeface="Georgia"/>
                <a:cs typeface="Georgia"/>
              </a:rPr>
              <a:t>fields</a:t>
            </a:r>
            <a:r>
              <a:rPr sz="1400" spc="45" dirty="0">
                <a:latin typeface="Times New Roman"/>
                <a:cs typeface="Times New Roman"/>
              </a:rPr>
              <a:t> </a:t>
            </a:r>
            <a:r>
              <a:rPr sz="1400" dirty="0">
                <a:latin typeface="Georgia"/>
                <a:cs typeface="Georgia"/>
              </a:rPr>
              <a:t>for</a:t>
            </a:r>
            <a:r>
              <a:rPr sz="1400" spc="40" dirty="0">
                <a:latin typeface="Times New Roman"/>
                <a:cs typeface="Times New Roman"/>
              </a:rPr>
              <a:t> </a:t>
            </a:r>
            <a:r>
              <a:rPr sz="1400" dirty="0">
                <a:latin typeface="Georgia"/>
                <a:cs typeface="Georgia"/>
              </a:rPr>
              <a:t>two</a:t>
            </a:r>
            <a:r>
              <a:rPr sz="1400" spc="40" dirty="0">
                <a:latin typeface="Times New Roman"/>
                <a:cs typeface="Times New Roman"/>
              </a:rPr>
              <a:t> </a:t>
            </a:r>
            <a:r>
              <a:rPr sz="1400" dirty="0">
                <a:latin typeface="Georgia"/>
                <a:cs typeface="Georgia"/>
              </a:rPr>
              <a:t>mobile</a:t>
            </a:r>
            <a:r>
              <a:rPr sz="1400" spc="45" dirty="0">
                <a:latin typeface="Times New Roman"/>
                <a:cs typeface="Times New Roman"/>
              </a:rPr>
              <a:t> </a:t>
            </a:r>
            <a:r>
              <a:rPr sz="1400" dirty="0">
                <a:latin typeface="Georgia"/>
                <a:cs typeface="Georgia"/>
              </a:rPr>
              <a:t>numbers</a:t>
            </a:r>
            <a:r>
              <a:rPr sz="1400" spc="50" dirty="0">
                <a:latin typeface="Times New Roman"/>
                <a:cs typeface="Times New Roman"/>
              </a:rPr>
              <a:t> </a:t>
            </a:r>
            <a:r>
              <a:rPr sz="1400" dirty="0">
                <a:latin typeface="Georgia"/>
                <a:cs typeface="Georgia"/>
              </a:rPr>
              <a:t>and</a:t>
            </a:r>
            <a:r>
              <a:rPr sz="1400" spc="35" dirty="0">
                <a:latin typeface="Times New Roman"/>
                <a:cs typeface="Times New Roman"/>
              </a:rPr>
              <a:t> </a:t>
            </a:r>
            <a:r>
              <a:rPr sz="1400" spc="-25" dirty="0">
                <a:latin typeface="Georgia"/>
                <a:cs typeface="Georgia"/>
              </a:rPr>
              <a:t>two</a:t>
            </a:r>
            <a:r>
              <a:rPr sz="1400" spc="-25" dirty="0">
                <a:latin typeface="Times New Roman"/>
                <a:cs typeface="Times New Roman"/>
              </a:rPr>
              <a:t> </a:t>
            </a:r>
            <a:r>
              <a:rPr sz="1400" dirty="0">
                <a:latin typeface="Georgia"/>
                <a:cs typeface="Georgia"/>
              </a:rPr>
              <a:t>email</a:t>
            </a:r>
            <a:r>
              <a:rPr sz="1400" spc="-30" dirty="0">
                <a:latin typeface="Times New Roman"/>
                <a:cs typeface="Times New Roman"/>
              </a:rPr>
              <a:t> </a:t>
            </a:r>
            <a:r>
              <a:rPr sz="1400" dirty="0">
                <a:latin typeface="Georgia"/>
                <a:cs typeface="Georgia"/>
              </a:rPr>
              <a:t>IDs</a:t>
            </a:r>
            <a:r>
              <a:rPr sz="1400" spc="-40" dirty="0">
                <a:latin typeface="Times New Roman"/>
                <a:cs typeface="Times New Roman"/>
              </a:rPr>
              <a:t> </a:t>
            </a:r>
            <a:r>
              <a:rPr sz="1400" dirty="0">
                <a:latin typeface="Georgia"/>
                <a:cs typeface="Georgia"/>
              </a:rPr>
              <a:t>have</a:t>
            </a:r>
            <a:r>
              <a:rPr sz="1400" spc="-25" dirty="0">
                <a:latin typeface="Times New Roman"/>
                <a:cs typeface="Times New Roman"/>
              </a:rPr>
              <a:t> </a:t>
            </a:r>
            <a:r>
              <a:rPr sz="1400" dirty="0">
                <a:latin typeface="Georgia"/>
                <a:cs typeface="Georgia"/>
              </a:rPr>
              <a:t>been</a:t>
            </a:r>
            <a:r>
              <a:rPr sz="1400" spc="-45" dirty="0">
                <a:latin typeface="Times New Roman"/>
                <a:cs typeface="Times New Roman"/>
              </a:rPr>
              <a:t> </a:t>
            </a:r>
            <a:r>
              <a:rPr sz="1400" spc="-10" dirty="0">
                <a:latin typeface="Georgia"/>
                <a:cs typeface="Georgia"/>
              </a:rPr>
              <a:t>redesignated</a:t>
            </a:r>
            <a:r>
              <a:rPr sz="1400" spc="-65" dirty="0">
                <a:latin typeface="Times New Roman"/>
                <a:cs typeface="Times New Roman"/>
              </a:rPr>
              <a:t> </a:t>
            </a:r>
            <a:r>
              <a:rPr sz="1400" dirty="0">
                <a:latin typeface="Georgia"/>
                <a:cs typeface="Georgia"/>
              </a:rPr>
              <a:t>as</a:t>
            </a:r>
            <a:r>
              <a:rPr sz="1400" spc="-25" dirty="0">
                <a:latin typeface="Times New Roman"/>
                <a:cs typeface="Times New Roman"/>
              </a:rPr>
              <a:t> </a:t>
            </a:r>
            <a:r>
              <a:rPr sz="1400" dirty="0">
                <a:latin typeface="Georgia"/>
                <a:cs typeface="Georgia"/>
              </a:rPr>
              <a:t>“Primary”</a:t>
            </a:r>
            <a:r>
              <a:rPr sz="1400" spc="-15" dirty="0">
                <a:latin typeface="Georgia"/>
                <a:cs typeface="Georgia"/>
              </a:rPr>
              <a:t> </a:t>
            </a:r>
            <a:r>
              <a:rPr sz="1400" dirty="0">
                <a:latin typeface="Georgia"/>
                <a:cs typeface="Georgia"/>
              </a:rPr>
              <a:t>and</a:t>
            </a:r>
            <a:r>
              <a:rPr sz="1400" spc="-50" dirty="0">
                <a:latin typeface="Times New Roman"/>
                <a:cs typeface="Times New Roman"/>
              </a:rPr>
              <a:t> </a:t>
            </a:r>
            <a:r>
              <a:rPr sz="1400" dirty="0">
                <a:latin typeface="Georgia"/>
                <a:cs typeface="Georgia"/>
              </a:rPr>
              <a:t>“Secondary”</a:t>
            </a:r>
            <a:r>
              <a:rPr sz="1400" spc="-35" dirty="0">
                <a:latin typeface="Georgia"/>
                <a:cs typeface="Georgia"/>
              </a:rPr>
              <a:t> </a:t>
            </a:r>
            <a:r>
              <a:rPr sz="1400" dirty="0">
                <a:latin typeface="Georgia"/>
                <a:cs typeface="Georgia"/>
              </a:rPr>
              <a:t>contact</a:t>
            </a:r>
            <a:r>
              <a:rPr sz="1400" spc="-25" dirty="0">
                <a:latin typeface="Times New Roman"/>
                <a:cs typeface="Times New Roman"/>
              </a:rPr>
              <a:t> </a:t>
            </a:r>
            <a:r>
              <a:rPr sz="1400" spc="-10" dirty="0">
                <a:latin typeface="Georgia"/>
                <a:cs typeface="Georgia"/>
              </a:rPr>
              <a:t>details</a:t>
            </a:r>
            <a:endParaRPr sz="1400">
              <a:latin typeface="Georgia"/>
              <a:cs typeface="Georgia"/>
            </a:endParaRPr>
          </a:p>
        </p:txBody>
      </p:sp>
      <p:graphicFrame>
        <p:nvGraphicFramePr>
          <p:cNvPr id="5" name="object 5"/>
          <p:cNvGraphicFramePr>
            <a:graphicFrameLocks noGrp="1"/>
          </p:cNvGraphicFramePr>
          <p:nvPr/>
        </p:nvGraphicFramePr>
        <p:xfrm>
          <a:off x="819147" y="2417821"/>
          <a:ext cx="7544433" cy="1140460"/>
        </p:xfrm>
        <a:graphic>
          <a:graphicData uri="http://schemas.openxmlformats.org/drawingml/2006/table">
            <a:tbl>
              <a:tblPr firstRow="1" bandRow="1">
                <a:tableStyleId>{2D5ABB26-0587-4C30-8999-92F81FD0307C}</a:tableStyleId>
              </a:tblPr>
              <a:tblGrid>
                <a:gridCol w="270510">
                  <a:extLst>
                    <a:ext uri="{9D8B030D-6E8A-4147-A177-3AD203B41FA5}">
                      <a16:colId xmlns:a16="http://schemas.microsoft.com/office/drawing/2014/main" val="20000"/>
                    </a:ext>
                  </a:extLst>
                </a:gridCol>
                <a:gridCol w="150494">
                  <a:extLst>
                    <a:ext uri="{9D8B030D-6E8A-4147-A177-3AD203B41FA5}">
                      <a16:colId xmlns:a16="http://schemas.microsoft.com/office/drawing/2014/main" val="20001"/>
                    </a:ext>
                  </a:extLst>
                </a:gridCol>
                <a:gridCol w="4216400">
                  <a:extLst>
                    <a:ext uri="{9D8B030D-6E8A-4147-A177-3AD203B41FA5}">
                      <a16:colId xmlns:a16="http://schemas.microsoft.com/office/drawing/2014/main" val="20002"/>
                    </a:ext>
                  </a:extLst>
                </a:gridCol>
                <a:gridCol w="288289">
                  <a:extLst>
                    <a:ext uri="{9D8B030D-6E8A-4147-A177-3AD203B41FA5}">
                      <a16:colId xmlns:a16="http://schemas.microsoft.com/office/drawing/2014/main" val="20003"/>
                    </a:ext>
                  </a:extLst>
                </a:gridCol>
                <a:gridCol w="2618740">
                  <a:extLst>
                    <a:ext uri="{9D8B030D-6E8A-4147-A177-3AD203B41FA5}">
                      <a16:colId xmlns:a16="http://schemas.microsoft.com/office/drawing/2014/main" val="20004"/>
                    </a:ext>
                  </a:extLst>
                </a:gridCol>
              </a:tblGrid>
              <a:tr h="456565">
                <a:tc rowSpan="4">
                  <a:txBody>
                    <a:bodyPr/>
                    <a:lstStyle/>
                    <a:p>
                      <a:pPr>
                        <a:lnSpc>
                          <a:spcPct val="100000"/>
                        </a:lnSpc>
                        <a:spcBef>
                          <a:spcPts val="880"/>
                        </a:spcBef>
                      </a:pPr>
                      <a:endParaRPr sz="1500">
                        <a:latin typeface="Times New Roman"/>
                        <a:cs typeface="Times New Roman"/>
                      </a:endParaRPr>
                    </a:p>
                    <a:p>
                      <a:pPr marL="86995" marR="11430" indent="-68580">
                        <a:lnSpc>
                          <a:spcPct val="100000"/>
                        </a:lnSpc>
                        <a:spcBef>
                          <a:spcPts val="5"/>
                        </a:spcBef>
                      </a:pPr>
                      <a:r>
                        <a:rPr sz="1500" b="1" spc="-25" dirty="0">
                          <a:solidFill>
                            <a:srgbClr val="FF0000"/>
                          </a:solidFill>
                          <a:latin typeface="Times New Roman"/>
                          <a:cs typeface="Times New Roman"/>
                        </a:rPr>
                        <a:t>A2</a:t>
                      </a:r>
                      <a:r>
                        <a:rPr sz="1500" spc="-25" dirty="0">
                          <a:solidFill>
                            <a:srgbClr val="FF0000"/>
                          </a:solidFill>
                          <a:latin typeface="Times New Roman"/>
                          <a:cs typeface="Times New Roman"/>
                        </a:rPr>
                        <a:t> </a:t>
                      </a:r>
                      <a:r>
                        <a:rPr sz="1500" b="1" spc="-50" dirty="0">
                          <a:solidFill>
                            <a:srgbClr val="FF0000"/>
                          </a:solidFill>
                          <a:latin typeface="Times New Roman"/>
                          <a:cs typeface="Times New Roman"/>
                        </a:rPr>
                        <a:t>2</a:t>
                      </a:r>
                      <a:endParaRPr sz="1500">
                        <a:latin typeface="Times New Roman"/>
                        <a:cs typeface="Times New Roman"/>
                      </a:endParaRPr>
                    </a:p>
                  </a:txBody>
                  <a:tcPr marL="0" marR="0" marT="11176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2">
                  <a:txBody>
                    <a:bodyPr/>
                    <a:lstStyle/>
                    <a:p>
                      <a:pPr>
                        <a:lnSpc>
                          <a:spcPts val="1635"/>
                        </a:lnSpc>
                      </a:pPr>
                      <a:r>
                        <a:rPr sz="1500" b="1" dirty="0">
                          <a:solidFill>
                            <a:srgbClr val="FF0000"/>
                          </a:solidFill>
                          <a:latin typeface="Times New Roman"/>
                          <a:cs typeface="Times New Roman"/>
                        </a:rPr>
                        <a:t>Whether</a:t>
                      </a:r>
                      <a:r>
                        <a:rPr sz="1500" spc="-60" dirty="0">
                          <a:solidFill>
                            <a:srgbClr val="FF0000"/>
                          </a:solidFill>
                          <a:latin typeface="Times New Roman"/>
                          <a:cs typeface="Times New Roman"/>
                        </a:rPr>
                        <a:t> </a:t>
                      </a:r>
                      <a:r>
                        <a:rPr sz="1500" b="1" dirty="0">
                          <a:solidFill>
                            <a:srgbClr val="FF0000"/>
                          </a:solidFill>
                          <a:latin typeface="Times New Roman"/>
                          <a:cs typeface="Times New Roman"/>
                        </a:rPr>
                        <a:t>this</a:t>
                      </a:r>
                      <a:r>
                        <a:rPr sz="1500" spc="-35" dirty="0">
                          <a:solidFill>
                            <a:srgbClr val="FF0000"/>
                          </a:solidFill>
                          <a:latin typeface="Times New Roman"/>
                          <a:cs typeface="Times New Roman"/>
                        </a:rPr>
                        <a:t> </a:t>
                      </a:r>
                      <a:r>
                        <a:rPr sz="1500" b="1" dirty="0">
                          <a:solidFill>
                            <a:srgbClr val="FF0000"/>
                          </a:solidFill>
                          <a:latin typeface="Times New Roman"/>
                          <a:cs typeface="Times New Roman"/>
                        </a:rPr>
                        <a:t>return</a:t>
                      </a:r>
                      <a:r>
                        <a:rPr sz="1500" spc="-20" dirty="0">
                          <a:solidFill>
                            <a:srgbClr val="FF0000"/>
                          </a:solidFill>
                          <a:latin typeface="Times New Roman"/>
                          <a:cs typeface="Times New Roman"/>
                        </a:rPr>
                        <a:t> </a:t>
                      </a:r>
                      <a:r>
                        <a:rPr sz="1500" b="1" dirty="0">
                          <a:solidFill>
                            <a:srgbClr val="FF0000"/>
                          </a:solidFill>
                          <a:latin typeface="Times New Roman"/>
                          <a:cs typeface="Times New Roman"/>
                        </a:rPr>
                        <a:t>is</a:t>
                      </a:r>
                      <a:r>
                        <a:rPr sz="1500" spc="-40" dirty="0">
                          <a:solidFill>
                            <a:srgbClr val="FF0000"/>
                          </a:solidFill>
                          <a:latin typeface="Times New Roman"/>
                          <a:cs typeface="Times New Roman"/>
                        </a:rPr>
                        <a:t> </a:t>
                      </a:r>
                      <a:r>
                        <a:rPr sz="1500" b="1" dirty="0">
                          <a:solidFill>
                            <a:srgbClr val="FF0000"/>
                          </a:solidFill>
                          <a:latin typeface="Times New Roman"/>
                          <a:cs typeface="Times New Roman"/>
                        </a:rPr>
                        <a:t>being</a:t>
                      </a:r>
                      <a:r>
                        <a:rPr sz="1500" spc="-35" dirty="0">
                          <a:solidFill>
                            <a:srgbClr val="FF0000"/>
                          </a:solidFill>
                          <a:latin typeface="Times New Roman"/>
                          <a:cs typeface="Times New Roman"/>
                        </a:rPr>
                        <a:t> </a:t>
                      </a:r>
                      <a:r>
                        <a:rPr sz="1500" b="1" dirty="0">
                          <a:solidFill>
                            <a:srgbClr val="FF0000"/>
                          </a:solidFill>
                          <a:latin typeface="Times New Roman"/>
                          <a:cs typeface="Times New Roman"/>
                        </a:rPr>
                        <a:t>filed</a:t>
                      </a:r>
                      <a:r>
                        <a:rPr sz="1500" spc="-35" dirty="0">
                          <a:solidFill>
                            <a:srgbClr val="FF0000"/>
                          </a:solidFill>
                          <a:latin typeface="Times New Roman"/>
                          <a:cs typeface="Times New Roman"/>
                        </a:rPr>
                        <a:t> </a:t>
                      </a:r>
                      <a:r>
                        <a:rPr sz="1500" b="1" dirty="0">
                          <a:solidFill>
                            <a:srgbClr val="FF0000"/>
                          </a:solidFill>
                          <a:latin typeface="Times New Roman"/>
                          <a:cs typeface="Times New Roman"/>
                        </a:rPr>
                        <a:t>by</a:t>
                      </a:r>
                      <a:r>
                        <a:rPr sz="1500" spc="-25" dirty="0">
                          <a:solidFill>
                            <a:srgbClr val="FF0000"/>
                          </a:solidFill>
                          <a:latin typeface="Times New Roman"/>
                          <a:cs typeface="Times New Roman"/>
                        </a:rPr>
                        <a:t> </a:t>
                      </a:r>
                      <a:r>
                        <a:rPr sz="1500" b="1" dirty="0">
                          <a:solidFill>
                            <a:srgbClr val="FF0000"/>
                          </a:solidFill>
                          <a:latin typeface="Times New Roman"/>
                          <a:cs typeface="Times New Roman"/>
                        </a:rPr>
                        <a:t>a</a:t>
                      </a:r>
                      <a:r>
                        <a:rPr sz="1500" spc="-35" dirty="0">
                          <a:solidFill>
                            <a:srgbClr val="FF0000"/>
                          </a:solidFill>
                          <a:latin typeface="Times New Roman"/>
                          <a:cs typeface="Times New Roman"/>
                        </a:rPr>
                        <a:t> </a:t>
                      </a:r>
                      <a:r>
                        <a:rPr sz="1500" b="1" spc="-10" dirty="0">
                          <a:solidFill>
                            <a:srgbClr val="FF0000"/>
                          </a:solidFill>
                          <a:latin typeface="Times New Roman"/>
                          <a:cs typeface="Times New Roman"/>
                        </a:rPr>
                        <a:t>representative</a:t>
                      </a:r>
                      <a:endParaRPr sz="1500">
                        <a:latin typeface="Times New Roman"/>
                        <a:cs typeface="Times New Roman"/>
                      </a:endParaRPr>
                    </a:p>
                    <a:p>
                      <a:pPr>
                        <a:lnSpc>
                          <a:spcPct val="100000"/>
                        </a:lnSpc>
                      </a:pPr>
                      <a:r>
                        <a:rPr sz="1500" b="1" dirty="0">
                          <a:solidFill>
                            <a:srgbClr val="FF0000"/>
                          </a:solidFill>
                          <a:latin typeface="Times New Roman"/>
                          <a:cs typeface="Times New Roman"/>
                        </a:rPr>
                        <a:t>assessee?</a:t>
                      </a:r>
                      <a:r>
                        <a:rPr sz="1500" spc="-30" dirty="0">
                          <a:solidFill>
                            <a:srgbClr val="FF0000"/>
                          </a:solidFill>
                          <a:latin typeface="Times New Roman"/>
                          <a:cs typeface="Times New Roman"/>
                        </a:rPr>
                        <a:t> </a:t>
                      </a:r>
                      <a:r>
                        <a:rPr sz="1500" b="1" dirty="0">
                          <a:solidFill>
                            <a:srgbClr val="FF0000"/>
                          </a:solidFill>
                          <a:latin typeface="Times New Roman"/>
                          <a:cs typeface="Times New Roman"/>
                        </a:rPr>
                        <a:t>If</a:t>
                      </a:r>
                      <a:r>
                        <a:rPr sz="1500" spc="-25" dirty="0">
                          <a:solidFill>
                            <a:srgbClr val="FF0000"/>
                          </a:solidFill>
                          <a:latin typeface="Times New Roman"/>
                          <a:cs typeface="Times New Roman"/>
                        </a:rPr>
                        <a:t> </a:t>
                      </a:r>
                      <a:r>
                        <a:rPr sz="1500" b="1" dirty="0">
                          <a:solidFill>
                            <a:srgbClr val="FF0000"/>
                          </a:solidFill>
                          <a:latin typeface="Times New Roman"/>
                          <a:cs typeface="Times New Roman"/>
                        </a:rPr>
                        <a:t>yes,</a:t>
                      </a:r>
                      <a:r>
                        <a:rPr sz="1500" spc="-35" dirty="0">
                          <a:solidFill>
                            <a:srgbClr val="FF0000"/>
                          </a:solidFill>
                          <a:latin typeface="Times New Roman"/>
                          <a:cs typeface="Times New Roman"/>
                        </a:rPr>
                        <a:t> </a:t>
                      </a:r>
                      <a:r>
                        <a:rPr sz="1500" b="1" dirty="0">
                          <a:solidFill>
                            <a:srgbClr val="FF0000"/>
                          </a:solidFill>
                          <a:latin typeface="Times New Roman"/>
                          <a:cs typeface="Times New Roman"/>
                        </a:rPr>
                        <a:t>please</a:t>
                      </a:r>
                      <a:r>
                        <a:rPr sz="1500" spc="-50" dirty="0">
                          <a:solidFill>
                            <a:srgbClr val="FF0000"/>
                          </a:solidFill>
                          <a:latin typeface="Times New Roman"/>
                          <a:cs typeface="Times New Roman"/>
                        </a:rPr>
                        <a:t> </a:t>
                      </a:r>
                      <a:r>
                        <a:rPr sz="1500" b="1" dirty="0">
                          <a:solidFill>
                            <a:srgbClr val="FF0000"/>
                          </a:solidFill>
                          <a:latin typeface="Times New Roman"/>
                          <a:cs typeface="Times New Roman"/>
                        </a:rPr>
                        <a:t>furnish</a:t>
                      </a:r>
                      <a:r>
                        <a:rPr sz="1500" spc="-40" dirty="0">
                          <a:solidFill>
                            <a:srgbClr val="FF0000"/>
                          </a:solidFill>
                          <a:latin typeface="Times New Roman"/>
                          <a:cs typeface="Times New Roman"/>
                        </a:rPr>
                        <a:t> </a:t>
                      </a:r>
                      <a:r>
                        <a:rPr sz="1500" b="1" dirty="0">
                          <a:solidFill>
                            <a:srgbClr val="FF0000"/>
                          </a:solidFill>
                          <a:latin typeface="Times New Roman"/>
                          <a:cs typeface="Times New Roman"/>
                        </a:rPr>
                        <a:t>following</a:t>
                      </a:r>
                      <a:r>
                        <a:rPr sz="1500" spc="-60" dirty="0">
                          <a:solidFill>
                            <a:srgbClr val="FF0000"/>
                          </a:solidFill>
                          <a:latin typeface="Times New Roman"/>
                          <a:cs typeface="Times New Roman"/>
                        </a:rPr>
                        <a:t> </a:t>
                      </a:r>
                      <a:r>
                        <a:rPr sz="1500" b="1" spc="-10" dirty="0">
                          <a:solidFill>
                            <a:srgbClr val="FF0000"/>
                          </a:solidFill>
                          <a:latin typeface="Times New Roman"/>
                          <a:cs typeface="Times New Roman"/>
                        </a:rPr>
                        <a:t>information</a:t>
                      </a:r>
                      <a:endParaRPr sz="15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gridSpan="2">
                  <a:txBody>
                    <a:bodyPr/>
                    <a:lstStyle/>
                    <a:p>
                      <a:pPr algn="ctr">
                        <a:lnSpc>
                          <a:spcPct val="100000"/>
                        </a:lnSpc>
                        <a:spcBef>
                          <a:spcPts val="805"/>
                        </a:spcBef>
                      </a:pPr>
                      <a:r>
                        <a:rPr sz="1500" spc="-10" dirty="0">
                          <a:latin typeface="Times New Roman"/>
                          <a:cs typeface="Times New Roman"/>
                        </a:rPr>
                        <a:t>(Select</a:t>
                      </a:r>
                      <a:r>
                        <a:rPr sz="900" spc="-15" baseline="27777" dirty="0">
                          <a:latin typeface="Times New Roman"/>
                          <a:cs typeface="Times New Roman"/>
                        </a:rPr>
                        <a:t>)</a:t>
                      </a:r>
                      <a:endParaRPr sz="900" baseline="27777">
                        <a:latin typeface="Times New Roman"/>
                        <a:cs typeface="Times New Roman"/>
                      </a:endParaRPr>
                    </a:p>
                  </a:txBody>
                  <a:tcPr marL="0" marR="0" marT="10223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hMerge="1">
                  <a:txBody>
                    <a:bodyPr/>
                    <a:lstStyle/>
                    <a:p>
                      <a:endParaRPr/>
                    </a:p>
                  </a:txBody>
                  <a:tcPr marL="0" marR="0" marT="0" marB="0"/>
                </a:tc>
                <a:extLst>
                  <a:ext uri="{0D108BD9-81ED-4DB2-BD59-A6C34878D82A}">
                    <a16:rowId xmlns:a16="http://schemas.microsoft.com/office/drawing/2014/main" val="10000"/>
                  </a:ext>
                </a:extLst>
              </a:tr>
              <a:tr h="227965">
                <a:tc vMerge="1">
                  <a:txBody>
                    <a:bodyPr/>
                    <a:lstStyle/>
                    <a:p>
                      <a:endParaRPr/>
                    </a:p>
                  </a:txBody>
                  <a:tcPr marL="0" marR="0" marT="11176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700"/>
                        </a:lnSpc>
                      </a:pPr>
                      <a:r>
                        <a:rPr sz="1500" b="1" spc="-50" dirty="0">
                          <a:latin typeface="Times New Roman"/>
                          <a:cs typeface="Times New Roman"/>
                        </a:rPr>
                        <a:t>1</a:t>
                      </a:r>
                      <a:endParaRPr sz="15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ts val="1700"/>
                        </a:lnSpc>
                      </a:pPr>
                      <a:r>
                        <a:rPr sz="1500" b="1" dirty="0">
                          <a:latin typeface="Times New Roman"/>
                          <a:cs typeface="Times New Roman"/>
                        </a:rPr>
                        <a:t>Name</a:t>
                      </a:r>
                      <a:r>
                        <a:rPr sz="1500" spc="5" dirty="0">
                          <a:latin typeface="Times New Roman"/>
                          <a:cs typeface="Times New Roman"/>
                        </a:rPr>
                        <a:t> </a:t>
                      </a:r>
                      <a:r>
                        <a:rPr sz="1500" b="1" dirty="0">
                          <a:latin typeface="Times New Roman"/>
                          <a:cs typeface="Times New Roman"/>
                        </a:rPr>
                        <a:t>of</a:t>
                      </a:r>
                      <a:r>
                        <a:rPr sz="1500" spc="-30" dirty="0">
                          <a:latin typeface="Times New Roman"/>
                          <a:cs typeface="Times New Roman"/>
                        </a:rPr>
                        <a:t> </a:t>
                      </a:r>
                      <a:r>
                        <a:rPr sz="1500" b="1" dirty="0">
                          <a:latin typeface="Times New Roman"/>
                          <a:cs typeface="Times New Roman"/>
                        </a:rPr>
                        <a:t>the</a:t>
                      </a:r>
                      <a:r>
                        <a:rPr sz="1500" spc="-25" dirty="0">
                          <a:latin typeface="Times New Roman"/>
                          <a:cs typeface="Times New Roman"/>
                        </a:rPr>
                        <a:t> </a:t>
                      </a:r>
                      <a:r>
                        <a:rPr sz="1500" b="1" spc="-10" dirty="0">
                          <a:latin typeface="Times New Roman"/>
                          <a:cs typeface="Times New Roman"/>
                        </a:rPr>
                        <a:t>representative</a:t>
                      </a:r>
                      <a:r>
                        <a:rPr sz="1500" spc="-35" dirty="0">
                          <a:latin typeface="Times New Roman"/>
                          <a:cs typeface="Times New Roman"/>
                        </a:rPr>
                        <a:t> </a:t>
                      </a:r>
                      <a:r>
                        <a:rPr sz="1500" b="1" spc="-10" dirty="0">
                          <a:latin typeface="Times New Roman"/>
                          <a:cs typeface="Times New Roman"/>
                        </a:rPr>
                        <a:t>assessee</a:t>
                      </a:r>
                      <a:endParaRPr sz="15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2">
                  <a:txBody>
                    <a:bodyPr/>
                    <a:lstStyle/>
                    <a:p>
                      <a:pPr>
                        <a:lnSpc>
                          <a:spcPct val="100000"/>
                        </a:lnSpc>
                      </a:pPr>
                      <a:endParaRPr sz="13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hMerge="1">
                  <a:txBody>
                    <a:bodyPr/>
                    <a:lstStyle/>
                    <a:p>
                      <a:endParaRPr/>
                    </a:p>
                  </a:txBody>
                  <a:tcPr marL="0" marR="0" marT="0" marB="0"/>
                </a:tc>
                <a:extLst>
                  <a:ext uri="{0D108BD9-81ED-4DB2-BD59-A6C34878D82A}">
                    <a16:rowId xmlns:a16="http://schemas.microsoft.com/office/drawing/2014/main" val="10001"/>
                  </a:ext>
                </a:extLst>
              </a:tr>
              <a:tr h="227965">
                <a:tc vMerge="1">
                  <a:txBody>
                    <a:bodyPr/>
                    <a:lstStyle/>
                    <a:p>
                      <a:endParaRPr/>
                    </a:p>
                  </a:txBody>
                  <a:tcPr marL="0" marR="0" marT="11176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700"/>
                        </a:lnSpc>
                      </a:pPr>
                      <a:r>
                        <a:rPr sz="1500" b="1" spc="-50" dirty="0">
                          <a:latin typeface="Times New Roman"/>
                          <a:cs typeface="Times New Roman"/>
                        </a:rPr>
                        <a:t>2</a:t>
                      </a:r>
                      <a:endParaRPr sz="15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ts val="1700"/>
                        </a:lnSpc>
                      </a:pPr>
                      <a:r>
                        <a:rPr sz="1500" b="1" spc="-10" dirty="0">
                          <a:latin typeface="Times New Roman"/>
                          <a:cs typeface="Times New Roman"/>
                        </a:rPr>
                        <a:t>Email-</a:t>
                      </a:r>
                      <a:r>
                        <a:rPr sz="1500" b="1" dirty="0">
                          <a:latin typeface="Times New Roman"/>
                          <a:cs typeface="Times New Roman"/>
                        </a:rPr>
                        <a:t>ID</a:t>
                      </a:r>
                      <a:r>
                        <a:rPr sz="1500" dirty="0">
                          <a:latin typeface="Times New Roman"/>
                          <a:cs typeface="Times New Roman"/>
                        </a:rPr>
                        <a:t> </a:t>
                      </a:r>
                      <a:r>
                        <a:rPr sz="1500" b="1" dirty="0">
                          <a:latin typeface="Times New Roman"/>
                          <a:cs typeface="Times New Roman"/>
                        </a:rPr>
                        <a:t>of</a:t>
                      </a:r>
                      <a:r>
                        <a:rPr sz="1500" dirty="0">
                          <a:latin typeface="Times New Roman"/>
                          <a:cs typeface="Times New Roman"/>
                        </a:rPr>
                        <a:t> </a:t>
                      </a:r>
                      <a:r>
                        <a:rPr sz="1500" b="1" dirty="0">
                          <a:latin typeface="Times New Roman"/>
                          <a:cs typeface="Times New Roman"/>
                        </a:rPr>
                        <a:t>the</a:t>
                      </a:r>
                      <a:r>
                        <a:rPr sz="1500" spc="-10" dirty="0">
                          <a:latin typeface="Times New Roman"/>
                          <a:cs typeface="Times New Roman"/>
                        </a:rPr>
                        <a:t> </a:t>
                      </a:r>
                      <a:r>
                        <a:rPr sz="1500" b="1" spc="-10" dirty="0">
                          <a:latin typeface="Times New Roman"/>
                          <a:cs typeface="Times New Roman"/>
                        </a:rPr>
                        <a:t>representative</a:t>
                      </a:r>
                      <a:r>
                        <a:rPr sz="1500" spc="-25" dirty="0">
                          <a:latin typeface="Times New Roman"/>
                          <a:cs typeface="Times New Roman"/>
                        </a:rPr>
                        <a:t> </a:t>
                      </a:r>
                      <a:r>
                        <a:rPr sz="1500" b="1" spc="-10" dirty="0">
                          <a:latin typeface="Times New Roman"/>
                          <a:cs typeface="Times New Roman"/>
                        </a:rPr>
                        <a:t>assessee</a:t>
                      </a:r>
                      <a:endParaRPr sz="15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2">
                  <a:txBody>
                    <a:bodyPr/>
                    <a:lstStyle/>
                    <a:p>
                      <a:pPr>
                        <a:lnSpc>
                          <a:spcPct val="100000"/>
                        </a:lnSpc>
                      </a:pPr>
                      <a:endParaRPr sz="13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hMerge="1">
                  <a:txBody>
                    <a:bodyPr/>
                    <a:lstStyle/>
                    <a:p>
                      <a:endParaRPr/>
                    </a:p>
                  </a:txBody>
                  <a:tcPr marL="0" marR="0" marT="0" marB="0"/>
                </a:tc>
                <a:extLst>
                  <a:ext uri="{0D108BD9-81ED-4DB2-BD59-A6C34878D82A}">
                    <a16:rowId xmlns:a16="http://schemas.microsoft.com/office/drawing/2014/main" val="10002"/>
                  </a:ext>
                </a:extLst>
              </a:tr>
              <a:tr h="227965">
                <a:tc vMerge="1">
                  <a:txBody>
                    <a:bodyPr/>
                    <a:lstStyle/>
                    <a:p>
                      <a:endParaRPr/>
                    </a:p>
                  </a:txBody>
                  <a:tcPr marL="0" marR="0" marT="11176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700"/>
                        </a:lnSpc>
                      </a:pPr>
                      <a:r>
                        <a:rPr sz="1500" b="1" spc="-50" dirty="0">
                          <a:latin typeface="Times New Roman"/>
                          <a:cs typeface="Times New Roman"/>
                        </a:rPr>
                        <a:t>3</a:t>
                      </a:r>
                      <a:endParaRPr sz="15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ts val="1700"/>
                        </a:lnSpc>
                      </a:pPr>
                      <a:r>
                        <a:rPr sz="1500" b="1" dirty="0">
                          <a:latin typeface="Times New Roman"/>
                          <a:cs typeface="Times New Roman"/>
                        </a:rPr>
                        <a:t>Contact</a:t>
                      </a:r>
                      <a:r>
                        <a:rPr sz="1500" spc="-30" dirty="0">
                          <a:latin typeface="Times New Roman"/>
                          <a:cs typeface="Times New Roman"/>
                        </a:rPr>
                        <a:t> </a:t>
                      </a:r>
                      <a:r>
                        <a:rPr sz="1500" b="1" dirty="0">
                          <a:latin typeface="Times New Roman"/>
                          <a:cs typeface="Times New Roman"/>
                        </a:rPr>
                        <a:t>no</a:t>
                      </a:r>
                      <a:r>
                        <a:rPr sz="1500" spc="-20" dirty="0">
                          <a:latin typeface="Times New Roman"/>
                          <a:cs typeface="Times New Roman"/>
                        </a:rPr>
                        <a:t> </a:t>
                      </a:r>
                      <a:r>
                        <a:rPr sz="1500" b="1" dirty="0">
                          <a:latin typeface="Times New Roman"/>
                          <a:cs typeface="Times New Roman"/>
                        </a:rPr>
                        <a:t>of</a:t>
                      </a:r>
                      <a:r>
                        <a:rPr sz="1500" spc="-25" dirty="0">
                          <a:latin typeface="Times New Roman"/>
                          <a:cs typeface="Times New Roman"/>
                        </a:rPr>
                        <a:t> </a:t>
                      </a:r>
                      <a:r>
                        <a:rPr sz="1500" b="1" dirty="0">
                          <a:latin typeface="Times New Roman"/>
                          <a:cs typeface="Times New Roman"/>
                        </a:rPr>
                        <a:t>the</a:t>
                      </a:r>
                      <a:r>
                        <a:rPr sz="1500" spc="-25" dirty="0">
                          <a:latin typeface="Times New Roman"/>
                          <a:cs typeface="Times New Roman"/>
                        </a:rPr>
                        <a:t> </a:t>
                      </a:r>
                      <a:r>
                        <a:rPr sz="1500" b="1" spc="-10" dirty="0">
                          <a:latin typeface="Times New Roman"/>
                          <a:cs typeface="Times New Roman"/>
                        </a:rPr>
                        <a:t>representative</a:t>
                      </a:r>
                      <a:r>
                        <a:rPr sz="1500" spc="-30" dirty="0">
                          <a:latin typeface="Times New Roman"/>
                          <a:cs typeface="Times New Roman"/>
                        </a:rPr>
                        <a:t> </a:t>
                      </a:r>
                      <a:r>
                        <a:rPr sz="1500" b="1" spc="-10" dirty="0">
                          <a:latin typeface="Times New Roman"/>
                          <a:cs typeface="Times New Roman"/>
                        </a:rPr>
                        <a:t>assessee</a:t>
                      </a:r>
                      <a:endParaRPr sz="15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3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a:lnSpc>
                          <a:spcPct val="100000"/>
                        </a:lnSpc>
                      </a:pPr>
                      <a:endParaRPr sz="1300">
                        <a:latin typeface="Times New Roman"/>
                        <a:cs typeface="Times New Roman"/>
                      </a:endParaRPr>
                    </a:p>
                  </a:txBody>
                  <a:tcPr marL="0" marR="0" marT="0" marB="0">
                    <a:lnL w="6350">
                      <a:solidFill>
                        <a:srgbClr val="000000"/>
                      </a:solidFill>
                      <a:prstDash val="solid"/>
                    </a:lnL>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247647" y="330200"/>
          <a:ext cx="8566781" cy="5897880"/>
        </p:xfrm>
        <a:graphic>
          <a:graphicData uri="http://schemas.openxmlformats.org/drawingml/2006/table">
            <a:tbl>
              <a:tblPr firstRow="1" bandRow="1">
                <a:tableStyleId>{2D5ABB26-0587-4C30-8999-92F81FD0307C}</a:tableStyleId>
              </a:tblPr>
              <a:tblGrid>
                <a:gridCol w="1722120">
                  <a:extLst>
                    <a:ext uri="{9D8B030D-6E8A-4147-A177-3AD203B41FA5}">
                      <a16:colId xmlns:a16="http://schemas.microsoft.com/office/drawing/2014/main" val="20000"/>
                    </a:ext>
                  </a:extLst>
                </a:gridCol>
                <a:gridCol w="1514475">
                  <a:extLst>
                    <a:ext uri="{9D8B030D-6E8A-4147-A177-3AD203B41FA5}">
                      <a16:colId xmlns:a16="http://schemas.microsoft.com/office/drawing/2014/main" val="20001"/>
                    </a:ext>
                  </a:extLst>
                </a:gridCol>
                <a:gridCol w="502284">
                  <a:extLst>
                    <a:ext uri="{9D8B030D-6E8A-4147-A177-3AD203B41FA5}">
                      <a16:colId xmlns:a16="http://schemas.microsoft.com/office/drawing/2014/main" val="20002"/>
                    </a:ext>
                  </a:extLst>
                </a:gridCol>
                <a:gridCol w="636270">
                  <a:extLst>
                    <a:ext uri="{9D8B030D-6E8A-4147-A177-3AD203B41FA5}">
                      <a16:colId xmlns:a16="http://schemas.microsoft.com/office/drawing/2014/main" val="20003"/>
                    </a:ext>
                  </a:extLst>
                </a:gridCol>
                <a:gridCol w="602615">
                  <a:extLst>
                    <a:ext uri="{9D8B030D-6E8A-4147-A177-3AD203B41FA5}">
                      <a16:colId xmlns:a16="http://schemas.microsoft.com/office/drawing/2014/main" val="20004"/>
                    </a:ext>
                  </a:extLst>
                </a:gridCol>
                <a:gridCol w="1205864">
                  <a:extLst>
                    <a:ext uri="{9D8B030D-6E8A-4147-A177-3AD203B41FA5}">
                      <a16:colId xmlns:a16="http://schemas.microsoft.com/office/drawing/2014/main" val="20005"/>
                    </a:ext>
                  </a:extLst>
                </a:gridCol>
                <a:gridCol w="446404">
                  <a:extLst>
                    <a:ext uri="{9D8B030D-6E8A-4147-A177-3AD203B41FA5}">
                      <a16:colId xmlns:a16="http://schemas.microsoft.com/office/drawing/2014/main" val="20006"/>
                    </a:ext>
                  </a:extLst>
                </a:gridCol>
                <a:gridCol w="777240">
                  <a:extLst>
                    <a:ext uri="{9D8B030D-6E8A-4147-A177-3AD203B41FA5}">
                      <a16:colId xmlns:a16="http://schemas.microsoft.com/office/drawing/2014/main" val="20007"/>
                    </a:ext>
                  </a:extLst>
                </a:gridCol>
                <a:gridCol w="1159509">
                  <a:extLst>
                    <a:ext uri="{9D8B030D-6E8A-4147-A177-3AD203B41FA5}">
                      <a16:colId xmlns:a16="http://schemas.microsoft.com/office/drawing/2014/main" val="20008"/>
                    </a:ext>
                  </a:extLst>
                </a:gridCol>
              </a:tblGrid>
              <a:tr h="320675">
                <a:tc gridSpan="9">
                  <a:txBody>
                    <a:bodyPr/>
                    <a:lstStyle/>
                    <a:p>
                      <a:pPr algn="ctr">
                        <a:lnSpc>
                          <a:spcPct val="100000"/>
                        </a:lnSpc>
                        <a:spcBef>
                          <a:spcPts val="459"/>
                        </a:spcBef>
                      </a:pPr>
                      <a:r>
                        <a:rPr sz="1200" b="1" dirty="0">
                          <a:solidFill>
                            <a:srgbClr val="FF0000"/>
                          </a:solidFill>
                          <a:latin typeface="Times New Roman"/>
                          <a:cs typeface="Times New Roman"/>
                        </a:rPr>
                        <a:t>Details</a:t>
                      </a:r>
                      <a:r>
                        <a:rPr sz="1200" spc="-15" dirty="0">
                          <a:solidFill>
                            <a:srgbClr val="FF0000"/>
                          </a:solidFill>
                          <a:latin typeface="Times New Roman"/>
                          <a:cs typeface="Times New Roman"/>
                        </a:rPr>
                        <a:t> </a:t>
                      </a:r>
                      <a:r>
                        <a:rPr sz="1200" b="1" dirty="0">
                          <a:solidFill>
                            <a:srgbClr val="FF0000"/>
                          </a:solidFill>
                          <a:latin typeface="Times New Roman"/>
                          <a:cs typeface="Times New Roman"/>
                        </a:rPr>
                        <a:t>to</a:t>
                      </a:r>
                      <a:r>
                        <a:rPr sz="1200" spc="-20" dirty="0">
                          <a:solidFill>
                            <a:srgbClr val="FF0000"/>
                          </a:solidFill>
                          <a:latin typeface="Times New Roman"/>
                          <a:cs typeface="Times New Roman"/>
                        </a:rPr>
                        <a:t> </a:t>
                      </a:r>
                      <a:r>
                        <a:rPr sz="1200" b="1" dirty="0">
                          <a:solidFill>
                            <a:srgbClr val="FF0000"/>
                          </a:solidFill>
                          <a:latin typeface="Times New Roman"/>
                          <a:cs typeface="Times New Roman"/>
                        </a:rPr>
                        <a:t>be</a:t>
                      </a:r>
                      <a:r>
                        <a:rPr sz="1200" spc="-20" dirty="0">
                          <a:solidFill>
                            <a:srgbClr val="FF0000"/>
                          </a:solidFill>
                          <a:latin typeface="Times New Roman"/>
                          <a:cs typeface="Times New Roman"/>
                        </a:rPr>
                        <a:t> </a:t>
                      </a:r>
                      <a:r>
                        <a:rPr sz="1200" b="1" dirty="0">
                          <a:solidFill>
                            <a:srgbClr val="FF0000"/>
                          </a:solidFill>
                          <a:latin typeface="Times New Roman"/>
                          <a:cs typeface="Times New Roman"/>
                        </a:rPr>
                        <a:t>provided</a:t>
                      </a:r>
                      <a:r>
                        <a:rPr sz="1200" spc="-20" dirty="0">
                          <a:solidFill>
                            <a:srgbClr val="FF0000"/>
                          </a:solidFill>
                          <a:latin typeface="Times New Roman"/>
                          <a:cs typeface="Times New Roman"/>
                        </a:rPr>
                        <a:t> </a:t>
                      </a:r>
                      <a:r>
                        <a:rPr sz="1200" b="1" dirty="0">
                          <a:solidFill>
                            <a:srgbClr val="FF0000"/>
                          </a:solidFill>
                          <a:latin typeface="Times New Roman"/>
                          <a:cs typeface="Times New Roman"/>
                        </a:rPr>
                        <a:t>for</a:t>
                      </a:r>
                      <a:r>
                        <a:rPr sz="1200" spc="-45" dirty="0">
                          <a:solidFill>
                            <a:srgbClr val="FF0000"/>
                          </a:solidFill>
                          <a:latin typeface="Times New Roman"/>
                          <a:cs typeface="Times New Roman"/>
                        </a:rPr>
                        <a:t> </a:t>
                      </a:r>
                      <a:r>
                        <a:rPr sz="1200" b="1" spc="-10" dirty="0">
                          <a:solidFill>
                            <a:srgbClr val="FF0000"/>
                          </a:solidFill>
                          <a:latin typeface="Times New Roman"/>
                          <a:cs typeface="Times New Roman"/>
                        </a:rPr>
                        <a:t>communication</a:t>
                      </a:r>
                      <a:r>
                        <a:rPr sz="1200" dirty="0">
                          <a:solidFill>
                            <a:srgbClr val="FF0000"/>
                          </a:solidFill>
                          <a:latin typeface="Times New Roman"/>
                          <a:cs typeface="Times New Roman"/>
                        </a:rPr>
                        <a:t> </a:t>
                      </a:r>
                      <a:r>
                        <a:rPr sz="1200" b="1" spc="-10" dirty="0">
                          <a:solidFill>
                            <a:srgbClr val="FF0000"/>
                          </a:solidFill>
                          <a:latin typeface="Times New Roman"/>
                          <a:cs typeface="Times New Roman"/>
                        </a:rPr>
                        <a:t>purposes:</a:t>
                      </a:r>
                      <a:endParaRPr sz="1200">
                        <a:latin typeface="Times New Roman"/>
                        <a:cs typeface="Times New Roman"/>
                      </a:endParaRPr>
                    </a:p>
                  </a:txBody>
                  <a:tcPr marL="0" marR="0" marT="58419" marB="0">
                    <a:lnL w="6350">
                      <a:solidFill>
                        <a:srgbClr val="000000"/>
                      </a:solidFill>
                      <a:prstDash val="solid"/>
                    </a:lnL>
                    <a:lnT w="6350">
                      <a:solidFill>
                        <a:srgbClr val="000000"/>
                      </a:solidFill>
                      <a:prstDash val="solid"/>
                    </a:lnT>
                    <a:lnB w="635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384810">
                <a:tc>
                  <a:txBody>
                    <a:bodyPr/>
                    <a:lstStyle/>
                    <a:p>
                      <a:pPr marR="121920">
                        <a:lnSpc>
                          <a:spcPts val="1440"/>
                        </a:lnSpc>
                        <a:spcBef>
                          <a:spcPts val="40"/>
                        </a:spcBef>
                      </a:pPr>
                      <a:r>
                        <a:rPr sz="1200" b="1" dirty="0">
                          <a:solidFill>
                            <a:srgbClr val="FF0000"/>
                          </a:solidFill>
                          <a:latin typeface="Times New Roman"/>
                          <a:cs typeface="Times New Roman"/>
                        </a:rPr>
                        <a:t>Primary</a:t>
                      </a:r>
                      <a:r>
                        <a:rPr sz="1200" spc="5" dirty="0">
                          <a:solidFill>
                            <a:srgbClr val="FF0000"/>
                          </a:solidFill>
                          <a:latin typeface="Times New Roman"/>
                          <a:cs typeface="Times New Roman"/>
                        </a:rPr>
                        <a:t> </a:t>
                      </a:r>
                      <a:r>
                        <a:rPr sz="1200" b="1" dirty="0">
                          <a:solidFill>
                            <a:srgbClr val="FF0000"/>
                          </a:solidFill>
                          <a:latin typeface="Times New Roman"/>
                          <a:cs typeface="Times New Roman"/>
                        </a:rPr>
                        <a:t>Email</a:t>
                      </a:r>
                      <a:r>
                        <a:rPr sz="1200" spc="-10" dirty="0">
                          <a:solidFill>
                            <a:srgbClr val="FF0000"/>
                          </a:solidFill>
                          <a:latin typeface="Times New Roman"/>
                          <a:cs typeface="Times New Roman"/>
                        </a:rPr>
                        <a:t> </a:t>
                      </a:r>
                      <a:r>
                        <a:rPr sz="1200" b="1" dirty="0">
                          <a:solidFill>
                            <a:srgbClr val="FF0000"/>
                          </a:solidFill>
                          <a:latin typeface="Times New Roman"/>
                          <a:cs typeface="Times New Roman"/>
                        </a:rPr>
                        <a:t>ID</a:t>
                      </a:r>
                      <a:r>
                        <a:rPr sz="1200" spc="-45" dirty="0">
                          <a:solidFill>
                            <a:srgbClr val="FF0000"/>
                          </a:solidFill>
                          <a:latin typeface="Times New Roman"/>
                          <a:cs typeface="Times New Roman"/>
                        </a:rPr>
                        <a:t> </a:t>
                      </a:r>
                      <a:r>
                        <a:rPr sz="1200" b="1" dirty="0">
                          <a:solidFill>
                            <a:srgbClr val="FF0000"/>
                          </a:solidFill>
                          <a:latin typeface="Times New Roman"/>
                          <a:cs typeface="Times New Roman"/>
                        </a:rPr>
                        <a:t>of</a:t>
                      </a:r>
                      <a:r>
                        <a:rPr sz="1200" spc="-40" dirty="0">
                          <a:solidFill>
                            <a:srgbClr val="FF0000"/>
                          </a:solidFill>
                          <a:latin typeface="Times New Roman"/>
                          <a:cs typeface="Times New Roman"/>
                        </a:rPr>
                        <a:t> </a:t>
                      </a:r>
                      <a:r>
                        <a:rPr sz="1200" b="1" spc="-25" dirty="0">
                          <a:solidFill>
                            <a:srgbClr val="FF0000"/>
                          </a:solidFill>
                          <a:latin typeface="Times New Roman"/>
                          <a:cs typeface="Times New Roman"/>
                        </a:rPr>
                        <a:t>the</a:t>
                      </a:r>
                      <a:r>
                        <a:rPr sz="1200" spc="-25" dirty="0">
                          <a:solidFill>
                            <a:srgbClr val="FF0000"/>
                          </a:solidFill>
                          <a:latin typeface="Times New Roman"/>
                          <a:cs typeface="Times New Roman"/>
                        </a:rPr>
                        <a:t> </a:t>
                      </a:r>
                      <a:r>
                        <a:rPr sz="1200" b="1" spc="-10" dirty="0">
                          <a:solidFill>
                            <a:srgbClr val="FF0000"/>
                          </a:solidFill>
                          <a:latin typeface="Times New Roman"/>
                          <a:cs typeface="Times New Roman"/>
                        </a:rPr>
                        <a:t>taxpayer</a:t>
                      </a:r>
                      <a:endParaRPr sz="1200">
                        <a:latin typeface="Times New Roman"/>
                        <a:cs typeface="Times New Roman"/>
                      </a:endParaRPr>
                    </a:p>
                  </a:txBody>
                  <a:tcPr marL="0" marR="0" marT="508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2">
                  <a:txBody>
                    <a:bodyPr/>
                    <a:lstStyle/>
                    <a:p>
                      <a:pPr>
                        <a:lnSpc>
                          <a:spcPct val="100000"/>
                        </a:lnSpc>
                        <a:spcBef>
                          <a:spcPts val="715"/>
                        </a:spcBef>
                      </a:pPr>
                      <a:r>
                        <a:rPr sz="1200" b="1" dirty="0">
                          <a:latin typeface="Times New Roman"/>
                          <a:cs typeface="Times New Roman"/>
                        </a:rPr>
                        <a:t>Secondary</a:t>
                      </a:r>
                      <a:r>
                        <a:rPr sz="1200" spc="-45" dirty="0">
                          <a:latin typeface="Times New Roman"/>
                          <a:cs typeface="Times New Roman"/>
                        </a:rPr>
                        <a:t> </a:t>
                      </a:r>
                      <a:r>
                        <a:rPr sz="1200" b="1" dirty="0">
                          <a:latin typeface="Times New Roman"/>
                          <a:cs typeface="Times New Roman"/>
                        </a:rPr>
                        <a:t>Email</a:t>
                      </a:r>
                      <a:r>
                        <a:rPr sz="1200" spc="-30" dirty="0">
                          <a:latin typeface="Times New Roman"/>
                          <a:cs typeface="Times New Roman"/>
                        </a:rPr>
                        <a:t> </a:t>
                      </a:r>
                      <a:r>
                        <a:rPr sz="1200" b="1" spc="-25" dirty="0">
                          <a:latin typeface="Times New Roman"/>
                          <a:cs typeface="Times New Roman"/>
                        </a:rPr>
                        <a:t>ID</a:t>
                      </a:r>
                      <a:endParaRPr sz="1200">
                        <a:latin typeface="Times New Roman"/>
                        <a:cs typeface="Times New Roman"/>
                      </a:endParaRPr>
                    </a:p>
                  </a:txBody>
                  <a:tcPr marL="0" marR="0" marT="9080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gridSpan="3">
                  <a:txBody>
                    <a:bodyPr/>
                    <a:lstStyle/>
                    <a:p>
                      <a:pPr>
                        <a:lnSpc>
                          <a:spcPct val="100000"/>
                        </a:lnSpc>
                        <a:spcBef>
                          <a:spcPts val="715"/>
                        </a:spcBef>
                      </a:pPr>
                      <a:r>
                        <a:rPr sz="1200" b="1" dirty="0">
                          <a:solidFill>
                            <a:srgbClr val="FF0000"/>
                          </a:solidFill>
                          <a:latin typeface="Times New Roman"/>
                          <a:cs typeface="Times New Roman"/>
                        </a:rPr>
                        <a:t>Primary</a:t>
                      </a:r>
                      <a:r>
                        <a:rPr sz="1200" spc="10" dirty="0">
                          <a:solidFill>
                            <a:srgbClr val="FF0000"/>
                          </a:solidFill>
                          <a:latin typeface="Times New Roman"/>
                          <a:cs typeface="Times New Roman"/>
                        </a:rPr>
                        <a:t> </a:t>
                      </a:r>
                      <a:r>
                        <a:rPr sz="1200" b="1" dirty="0">
                          <a:solidFill>
                            <a:srgbClr val="FF0000"/>
                          </a:solidFill>
                          <a:latin typeface="Times New Roman"/>
                          <a:cs typeface="Times New Roman"/>
                        </a:rPr>
                        <a:t>Mobile</a:t>
                      </a:r>
                      <a:r>
                        <a:rPr sz="1200" spc="-15" dirty="0">
                          <a:solidFill>
                            <a:srgbClr val="FF0000"/>
                          </a:solidFill>
                          <a:latin typeface="Times New Roman"/>
                          <a:cs typeface="Times New Roman"/>
                        </a:rPr>
                        <a:t> </a:t>
                      </a:r>
                      <a:r>
                        <a:rPr sz="1200" b="1" dirty="0">
                          <a:solidFill>
                            <a:srgbClr val="FF0000"/>
                          </a:solidFill>
                          <a:latin typeface="Times New Roman"/>
                          <a:cs typeface="Times New Roman"/>
                        </a:rPr>
                        <a:t>No.</a:t>
                      </a:r>
                      <a:r>
                        <a:rPr sz="1200" spc="-40" dirty="0">
                          <a:solidFill>
                            <a:srgbClr val="FF0000"/>
                          </a:solidFill>
                          <a:latin typeface="Times New Roman"/>
                          <a:cs typeface="Times New Roman"/>
                        </a:rPr>
                        <a:t> </a:t>
                      </a:r>
                      <a:r>
                        <a:rPr sz="1200" b="1" dirty="0">
                          <a:solidFill>
                            <a:srgbClr val="FF0000"/>
                          </a:solidFill>
                          <a:latin typeface="Times New Roman"/>
                          <a:cs typeface="Times New Roman"/>
                        </a:rPr>
                        <a:t>of</a:t>
                      </a:r>
                      <a:r>
                        <a:rPr sz="1200" spc="-25" dirty="0">
                          <a:solidFill>
                            <a:srgbClr val="FF0000"/>
                          </a:solidFill>
                          <a:latin typeface="Times New Roman"/>
                          <a:cs typeface="Times New Roman"/>
                        </a:rPr>
                        <a:t> </a:t>
                      </a:r>
                      <a:r>
                        <a:rPr sz="1200" b="1" dirty="0">
                          <a:solidFill>
                            <a:srgbClr val="FF0000"/>
                          </a:solidFill>
                          <a:latin typeface="Times New Roman"/>
                          <a:cs typeface="Times New Roman"/>
                        </a:rPr>
                        <a:t>the</a:t>
                      </a:r>
                      <a:r>
                        <a:rPr sz="1200" spc="-25" dirty="0">
                          <a:solidFill>
                            <a:srgbClr val="FF0000"/>
                          </a:solidFill>
                          <a:latin typeface="Times New Roman"/>
                          <a:cs typeface="Times New Roman"/>
                        </a:rPr>
                        <a:t> </a:t>
                      </a:r>
                      <a:r>
                        <a:rPr sz="1200" b="1" spc="-10" dirty="0">
                          <a:solidFill>
                            <a:srgbClr val="FF0000"/>
                          </a:solidFill>
                          <a:latin typeface="Times New Roman"/>
                          <a:cs typeface="Times New Roman"/>
                        </a:rPr>
                        <a:t>taxpayer</a:t>
                      </a:r>
                      <a:endParaRPr sz="1200">
                        <a:latin typeface="Times New Roman"/>
                        <a:cs typeface="Times New Roman"/>
                      </a:endParaRPr>
                    </a:p>
                  </a:txBody>
                  <a:tcPr marL="0" marR="0" marT="9080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hMerge="1">
                  <a:txBody>
                    <a:bodyPr/>
                    <a:lstStyle/>
                    <a:p>
                      <a:endParaRPr/>
                    </a:p>
                  </a:txBody>
                  <a:tcPr marL="0" marR="0" marT="0" marB="0"/>
                </a:tc>
                <a:tc gridSpan="3">
                  <a:txBody>
                    <a:bodyPr/>
                    <a:lstStyle/>
                    <a:p>
                      <a:pPr marL="635">
                        <a:lnSpc>
                          <a:spcPct val="100000"/>
                        </a:lnSpc>
                        <a:spcBef>
                          <a:spcPts val="715"/>
                        </a:spcBef>
                      </a:pPr>
                      <a:r>
                        <a:rPr sz="1200" b="1" dirty="0">
                          <a:latin typeface="Times New Roman"/>
                          <a:cs typeface="Times New Roman"/>
                        </a:rPr>
                        <a:t>Secondary</a:t>
                      </a:r>
                      <a:r>
                        <a:rPr sz="1200" spc="-25" dirty="0">
                          <a:latin typeface="Times New Roman"/>
                          <a:cs typeface="Times New Roman"/>
                        </a:rPr>
                        <a:t> </a:t>
                      </a:r>
                      <a:r>
                        <a:rPr sz="1200" b="1" dirty="0">
                          <a:latin typeface="Times New Roman"/>
                          <a:cs typeface="Times New Roman"/>
                        </a:rPr>
                        <a:t>Mobile</a:t>
                      </a:r>
                      <a:r>
                        <a:rPr sz="1200" spc="-20" dirty="0">
                          <a:latin typeface="Times New Roman"/>
                          <a:cs typeface="Times New Roman"/>
                        </a:rPr>
                        <a:t> </a:t>
                      </a:r>
                      <a:r>
                        <a:rPr sz="1200" b="1" spc="-25" dirty="0">
                          <a:latin typeface="Times New Roman"/>
                          <a:cs typeface="Times New Roman"/>
                        </a:rPr>
                        <a:t>No.</a:t>
                      </a:r>
                      <a:endParaRPr sz="1200">
                        <a:latin typeface="Times New Roman"/>
                        <a:cs typeface="Times New Roman"/>
                      </a:endParaRPr>
                    </a:p>
                  </a:txBody>
                  <a:tcPr marL="0" marR="0" marT="9080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1"/>
                  </a:ext>
                </a:extLst>
              </a:tr>
              <a:tr h="978535">
                <a:tc>
                  <a:txBody>
                    <a:bodyPr/>
                    <a:lstStyle/>
                    <a:p>
                      <a:pPr>
                        <a:lnSpc>
                          <a:spcPct val="100000"/>
                        </a:lnSpc>
                      </a:pPr>
                      <a:endParaRPr sz="10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gridSpan="2">
                  <a:txBody>
                    <a:bodyPr/>
                    <a:lstStyle/>
                    <a:p>
                      <a:pPr>
                        <a:lnSpc>
                          <a:spcPct val="100000"/>
                        </a:lnSpc>
                      </a:pPr>
                      <a:endParaRPr sz="10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hMerge="1">
                  <a:txBody>
                    <a:bodyPr/>
                    <a:lstStyle/>
                    <a:p>
                      <a:endParaRPr/>
                    </a:p>
                  </a:txBody>
                  <a:tcPr marL="0" marR="0" marT="0" marB="0"/>
                </a:tc>
                <a:tc>
                  <a:txBody>
                    <a:bodyPr/>
                    <a:lstStyle/>
                    <a:p>
                      <a:pPr>
                        <a:lnSpc>
                          <a:spcPct val="100000"/>
                        </a:lnSpc>
                      </a:pPr>
                      <a:endParaRPr sz="1200">
                        <a:latin typeface="Times New Roman"/>
                        <a:cs typeface="Times New Roman"/>
                      </a:endParaRPr>
                    </a:p>
                    <a:p>
                      <a:pPr>
                        <a:lnSpc>
                          <a:spcPct val="100000"/>
                        </a:lnSpc>
                        <a:spcBef>
                          <a:spcPts val="290"/>
                        </a:spcBef>
                      </a:pPr>
                      <a:endParaRPr sz="1200">
                        <a:latin typeface="Times New Roman"/>
                        <a:cs typeface="Times New Roman"/>
                      </a:endParaRPr>
                    </a:p>
                    <a:p>
                      <a:pPr>
                        <a:lnSpc>
                          <a:spcPct val="100000"/>
                        </a:lnSpc>
                      </a:pPr>
                      <a:r>
                        <a:rPr sz="1200" spc="-25" dirty="0">
                          <a:latin typeface="Times New Roman"/>
                          <a:cs typeface="Times New Roman"/>
                        </a:rPr>
                        <a:t>91</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gridSpan="2">
                  <a:txBody>
                    <a:bodyPr/>
                    <a:lstStyle/>
                    <a:p>
                      <a:pPr>
                        <a:lnSpc>
                          <a:spcPct val="100000"/>
                        </a:lnSpc>
                      </a:pPr>
                      <a:endParaRPr sz="10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hMerge="1">
                  <a:txBody>
                    <a:bodyPr/>
                    <a:lstStyle/>
                    <a:p>
                      <a:endParaRPr/>
                    </a:p>
                  </a:txBody>
                  <a:tcPr marL="0" marR="0" marT="0" marB="0"/>
                </a:tc>
                <a:tc>
                  <a:txBody>
                    <a:bodyPr/>
                    <a:lstStyle/>
                    <a:p>
                      <a:pPr>
                        <a:lnSpc>
                          <a:spcPct val="100000"/>
                        </a:lnSpc>
                      </a:pPr>
                      <a:endParaRPr sz="10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gridSpan="2">
                  <a:txBody>
                    <a:bodyPr/>
                    <a:lstStyle/>
                    <a:p>
                      <a:pPr>
                        <a:lnSpc>
                          <a:spcPct val="100000"/>
                        </a:lnSpc>
                      </a:pPr>
                      <a:endParaRPr sz="10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hMerge="1">
                  <a:txBody>
                    <a:bodyPr/>
                    <a:lstStyle/>
                    <a:p>
                      <a:endParaRPr/>
                    </a:p>
                  </a:txBody>
                  <a:tcPr marL="0" marR="0" marT="0" marB="0"/>
                </a:tc>
                <a:extLst>
                  <a:ext uri="{0D108BD9-81ED-4DB2-BD59-A6C34878D82A}">
                    <a16:rowId xmlns:a16="http://schemas.microsoft.com/office/drawing/2014/main" val="10002"/>
                  </a:ext>
                </a:extLst>
              </a:tr>
              <a:tr h="292735">
                <a:tc gridSpan="9">
                  <a:txBody>
                    <a:bodyPr/>
                    <a:lstStyle/>
                    <a:p>
                      <a:pPr algn="ctr">
                        <a:lnSpc>
                          <a:spcPct val="100000"/>
                        </a:lnSpc>
                        <a:spcBef>
                          <a:spcPts val="350"/>
                        </a:spcBef>
                      </a:pPr>
                      <a:r>
                        <a:rPr sz="1200" b="1" spc="-10" dirty="0">
                          <a:solidFill>
                            <a:srgbClr val="FF0000"/>
                          </a:solidFill>
                          <a:latin typeface="Times New Roman"/>
                          <a:cs typeface="Times New Roman"/>
                        </a:rPr>
                        <a:t>Primary</a:t>
                      </a:r>
                      <a:r>
                        <a:rPr sz="1200" spc="-25" dirty="0">
                          <a:solidFill>
                            <a:srgbClr val="FF0000"/>
                          </a:solidFill>
                          <a:latin typeface="Times New Roman"/>
                          <a:cs typeface="Times New Roman"/>
                        </a:rPr>
                        <a:t> </a:t>
                      </a:r>
                      <a:r>
                        <a:rPr sz="1200" b="1" spc="-10" dirty="0">
                          <a:solidFill>
                            <a:srgbClr val="FF0000"/>
                          </a:solidFill>
                          <a:latin typeface="Times New Roman"/>
                          <a:cs typeface="Times New Roman"/>
                        </a:rPr>
                        <a:t>Address</a:t>
                      </a:r>
                      <a:endParaRPr sz="1200">
                        <a:latin typeface="Times New Roman"/>
                        <a:cs typeface="Times New Roman"/>
                      </a:endParaRPr>
                    </a:p>
                  </a:txBody>
                  <a:tcPr marL="0" marR="0" marT="44450" marB="0">
                    <a:lnL w="6350">
                      <a:solidFill>
                        <a:srgbClr val="000000"/>
                      </a:solidFill>
                      <a:prstDash val="solid"/>
                    </a:lnL>
                    <a:lnT w="6350">
                      <a:solidFill>
                        <a:srgbClr val="000000"/>
                      </a:solidFill>
                      <a:prstDash val="solid"/>
                    </a:lnT>
                    <a:lnB w="635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3"/>
                  </a:ext>
                </a:extLst>
              </a:tr>
              <a:tr h="192405">
                <a:tc gridSpan="4">
                  <a:txBody>
                    <a:bodyPr/>
                    <a:lstStyle/>
                    <a:p>
                      <a:pPr>
                        <a:lnSpc>
                          <a:spcPts val="1400"/>
                        </a:lnSpc>
                      </a:pPr>
                      <a:r>
                        <a:rPr sz="1200" b="1" dirty="0">
                          <a:solidFill>
                            <a:srgbClr val="FF0000"/>
                          </a:solidFill>
                          <a:latin typeface="Times New Roman"/>
                          <a:cs typeface="Times New Roman"/>
                        </a:rPr>
                        <a:t>Flat</a:t>
                      </a:r>
                      <a:r>
                        <a:rPr sz="1200" spc="-5" dirty="0">
                          <a:solidFill>
                            <a:srgbClr val="FF0000"/>
                          </a:solidFill>
                          <a:latin typeface="Times New Roman"/>
                          <a:cs typeface="Times New Roman"/>
                        </a:rPr>
                        <a:t> </a:t>
                      </a:r>
                      <a:r>
                        <a:rPr sz="1200" b="1" dirty="0">
                          <a:solidFill>
                            <a:srgbClr val="FF0000"/>
                          </a:solidFill>
                          <a:latin typeface="Times New Roman"/>
                          <a:cs typeface="Times New Roman"/>
                        </a:rPr>
                        <a:t>/</a:t>
                      </a:r>
                      <a:r>
                        <a:rPr sz="1200" spc="-25" dirty="0">
                          <a:solidFill>
                            <a:srgbClr val="FF0000"/>
                          </a:solidFill>
                          <a:latin typeface="Times New Roman"/>
                          <a:cs typeface="Times New Roman"/>
                        </a:rPr>
                        <a:t> </a:t>
                      </a:r>
                      <a:r>
                        <a:rPr sz="1200" b="1" dirty="0">
                          <a:solidFill>
                            <a:srgbClr val="FF0000"/>
                          </a:solidFill>
                          <a:latin typeface="Times New Roman"/>
                          <a:cs typeface="Times New Roman"/>
                        </a:rPr>
                        <a:t>Door</a:t>
                      </a:r>
                      <a:r>
                        <a:rPr sz="1200" spc="-40" dirty="0">
                          <a:solidFill>
                            <a:srgbClr val="FF0000"/>
                          </a:solidFill>
                          <a:latin typeface="Times New Roman"/>
                          <a:cs typeface="Times New Roman"/>
                        </a:rPr>
                        <a:t> </a:t>
                      </a:r>
                      <a:r>
                        <a:rPr sz="1200" b="1" dirty="0">
                          <a:solidFill>
                            <a:srgbClr val="FF0000"/>
                          </a:solidFill>
                          <a:latin typeface="Times New Roman"/>
                          <a:cs typeface="Times New Roman"/>
                        </a:rPr>
                        <a:t>/</a:t>
                      </a:r>
                      <a:r>
                        <a:rPr sz="1200" spc="-20" dirty="0">
                          <a:solidFill>
                            <a:srgbClr val="FF0000"/>
                          </a:solidFill>
                          <a:latin typeface="Times New Roman"/>
                          <a:cs typeface="Times New Roman"/>
                        </a:rPr>
                        <a:t> </a:t>
                      </a:r>
                      <a:r>
                        <a:rPr sz="1200" b="1" dirty="0">
                          <a:solidFill>
                            <a:srgbClr val="FF0000"/>
                          </a:solidFill>
                          <a:latin typeface="Times New Roman"/>
                          <a:cs typeface="Times New Roman"/>
                        </a:rPr>
                        <a:t>Block</a:t>
                      </a:r>
                      <a:r>
                        <a:rPr sz="1200" spc="-30" dirty="0">
                          <a:solidFill>
                            <a:srgbClr val="FF0000"/>
                          </a:solidFill>
                          <a:latin typeface="Times New Roman"/>
                          <a:cs typeface="Times New Roman"/>
                        </a:rPr>
                        <a:t> </a:t>
                      </a:r>
                      <a:r>
                        <a:rPr sz="1200" b="1" spc="-25" dirty="0">
                          <a:solidFill>
                            <a:srgbClr val="FF0000"/>
                          </a:solidFill>
                          <a:latin typeface="Times New Roman"/>
                          <a:cs typeface="Times New Roman"/>
                        </a:rPr>
                        <a:t>No.</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5">
                  <a:txBody>
                    <a:bodyPr/>
                    <a:lstStyle/>
                    <a:p>
                      <a:pPr>
                        <a:lnSpc>
                          <a:spcPts val="1400"/>
                        </a:lnSpc>
                      </a:pPr>
                      <a:r>
                        <a:rPr sz="1200" b="1" dirty="0">
                          <a:latin typeface="Times New Roman"/>
                          <a:cs typeface="Times New Roman"/>
                        </a:rPr>
                        <a:t>Name</a:t>
                      </a:r>
                      <a:r>
                        <a:rPr sz="1200" spc="-20" dirty="0">
                          <a:latin typeface="Times New Roman"/>
                          <a:cs typeface="Times New Roman"/>
                        </a:rPr>
                        <a:t> </a:t>
                      </a:r>
                      <a:r>
                        <a:rPr sz="1200" b="1" dirty="0">
                          <a:latin typeface="Times New Roman"/>
                          <a:cs typeface="Times New Roman"/>
                        </a:rPr>
                        <a:t>of</a:t>
                      </a:r>
                      <a:r>
                        <a:rPr sz="1200" spc="-30" dirty="0">
                          <a:latin typeface="Times New Roman"/>
                          <a:cs typeface="Times New Roman"/>
                        </a:rPr>
                        <a:t> </a:t>
                      </a:r>
                      <a:r>
                        <a:rPr sz="1200" b="1" dirty="0">
                          <a:latin typeface="Times New Roman"/>
                          <a:cs typeface="Times New Roman"/>
                        </a:rPr>
                        <a:t>Premises</a:t>
                      </a:r>
                      <a:r>
                        <a:rPr sz="1200" spc="20" dirty="0">
                          <a:latin typeface="Times New Roman"/>
                          <a:cs typeface="Times New Roman"/>
                        </a:rPr>
                        <a:t> </a:t>
                      </a:r>
                      <a:r>
                        <a:rPr sz="1200" b="1" dirty="0">
                          <a:latin typeface="Times New Roman"/>
                          <a:cs typeface="Times New Roman"/>
                        </a:rPr>
                        <a:t>/</a:t>
                      </a:r>
                      <a:r>
                        <a:rPr sz="1200" spc="-30" dirty="0">
                          <a:latin typeface="Times New Roman"/>
                          <a:cs typeface="Times New Roman"/>
                        </a:rPr>
                        <a:t> </a:t>
                      </a:r>
                      <a:r>
                        <a:rPr sz="1200" b="1" dirty="0">
                          <a:latin typeface="Times New Roman"/>
                          <a:cs typeface="Times New Roman"/>
                        </a:rPr>
                        <a:t>Building</a:t>
                      </a:r>
                      <a:r>
                        <a:rPr sz="1200" spc="-50" dirty="0">
                          <a:latin typeface="Times New Roman"/>
                          <a:cs typeface="Times New Roman"/>
                        </a:rPr>
                        <a:t> </a:t>
                      </a:r>
                      <a:r>
                        <a:rPr sz="1200" b="1" dirty="0">
                          <a:latin typeface="Times New Roman"/>
                          <a:cs typeface="Times New Roman"/>
                        </a:rPr>
                        <a:t>/</a:t>
                      </a:r>
                      <a:r>
                        <a:rPr sz="1200" spc="-55" dirty="0">
                          <a:latin typeface="Times New Roman"/>
                          <a:cs typeface="Times New Roman"/>
                        </a:rPr>
                        <a:t> </a:t>
                      </a:r>
                      <a:r>
                        <a:rPr sz="1200" b="1" spc="-10" dirty="0">
                          <a:latin typeface="Times New Roman"/>
                          <a:cs typeface="Times New Roman"/>
                        </a:rPr>
                        <a:t>Village</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4"/>
                  </a:ext>
                </a:extLst>
              </a:tr>
              <a:tr h="333375">
                <a:tc gridSpan="4">
                  <a:txBody>
                    <a:bodyPr/>
                    <a:lstStyle/>
                    <a:p>
                      <a:pPr>
                        <a:lnSpc>
                          <a:spcPct val="100000"/>
                        </a:lnSpc>
                      </a:pPr>
                      <a:endParaRPr sz="10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5">
                  <a:txBody>
                    <a:bodyPr/>
                    <a:lstStyle/>
                    <a:p>
                      <a:pPr>
                        <a:lnSpc>
                          <a:spcPct val="100000"/>
                        </a:lnSpc>
                      </a:pPr>
                      <a:endParaRPr sz="10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5"/>
                  </a:ext>
                </a:extLst>
              </a:tr>
              <a:tr h="192405">
                <a:tc gridSpan="2">
                  <a:txBody>
                    <a:bodyPr/>
                    <a:lstStyle/>
                    <a:p>
                      <a:pPr>
                        <a:lnSpc>
                          <a:spcPts val="665"/>
                        </a:lnSpc>
                      </a:pPr>
                      <a:r>
                        <a:rPr sz="600" b="1" dirty="0">
                          <a:latin typeface="Times New Roman"/>
                          <a:cs typeface="Times New Roman"/>
                        </a:rPr>
                        <a:t>Road</a:t>
                      </a:r>
                      <a:r>
                        <a:rPr sz="600" spc="-20" dirty="0">
                          <a:latin typeface="Times New Roman"/>
                          <a:cs typeface="Times New Roman"/>
                        </a:rPr>
                        <a:t> </a:t>
                      </a:r>
                      <a:r>
                        <a:rPr sz="600" b="1" dirty="0">
                          <a:latin typeface="Times New Roman"/>
                          <a:cs typeface="Times New Roman"/>
                        </a:rPr>
                        <a:t>/</a:t>
                      </a:r>
                      <a:r>
                        <a:rPr sz="600" spc="-20" dirty="0">
                          <a:latin typeface="Times New Roman"/>
                          <a:cs typeface="Times New Roman"/>
                        </a:rPr>
                        <a:t> </a:t>
                      </a:r>
                      <a:r>
                        <a:rPr sz="600" b="1" dirty="0">
                          <a:latin typeface="Times New Roman"/>
                          <a:cs typeface="Times New Roman"/>
                        </a:rPr>
                        <a:t>Street/</a:t>
                      </a:r>
                      <a:r>
                        <a:rPr sz="600" spc="-25" dirty="0">
                          <a:latin typeface="Times New Roman"/>
                          <a:cs typeface="Times New Roman"/>
                        </a:rPr>
                        <a:t> </a:t>
                      </a:r>
                      <a:r>
                        <a:rPr sz="600" b="1" dirty="0">
                          <a:latin typeface="Times New Roman"/>
                          <a:cs typeface="Times New Roman"/>
                        </a:rPr>
                        <a:t>Post</a:t>
                      </a:r>
                      <a:r>
                        <a:rPr sz="600" spc="-15" dirty="0">
                          <a:latin typeface="Times New Roman"/>
                          <a:cs typeface="Times New Roman"/>
                        </a:rPr>
                        <a:t> </a:t>
                      </a:r>
                      <a:r>
                        <a:rPr sz="600" b="1" spc="-10" dirty="0">
                          <a:latin typeface="Times New Roman"/>
                          <a:cs typeface="Times New Roman"/>
                        </a:rPr>
                        <a:t>Office</a:t>
                      </a:r>
                      <a:endParaRPr sz="6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gridSpan="7">
                  <a:txBody>
                    <a:bodyPr/>
                    <a:lstStyle/>
                    <a:p>
                      <a:pPr marL="635">
                        <a:lnSpc>
                          <a:spcPts val="1310"/>
                        </a:lnSpc>
                        <a:tabLst>
                          <a:tab pos="2948940" algn="l"/>
                        </a:tabLst>
                      </a:pPr>
                      <a:r>
                        <a:rPr sz="1200" b="1" dirty="0">
                          <a:solidFill>
                            <a:srgbClr val="FF0000"/>
                          </a:solidFill>
                          <a:latin typeface="Times New Roman"/>
                          <a:cs typeface="Times New Roman"/>
                        </a:rPr>
                        <a:t>Area</a:t>
                      </a:r>
                      <a:r>
                        <a:rPr sz="1200" spc="-15" dirty="0">
                          <a:solidFill>
                            <a:srgbClr val="FF0000"/>
                          </a:solidFill>
                          <a:latin typeface="Times New Roman"/>
                          <a:cs typeface="Times New Roman"/>
                        </a:rPr>
                        <a:t> </a:t>
                      </a:r>
                      <a:r>
                        <a:rPr sz="1200" b="1" dirty="0">
                          <a:solidFill>
                            <a:srgbClr val="FF0000"/>
                          </a:solidFill>
                          <a:latin typeface="Times New Roman"/>
                          <a:cs typeface="Times New Roman"/>
                        </a:rPr>
                        <a:t>/</a:t>
                      </a:r>
                      <a:r>
                        <a:rPr sz="1200" spc="-35" dirty="0">
                          <a:solidFill>
                            <a:srgbClr val="FF0000"/>
                          </a:solidFill>
                          <a:latin typeface="Times New Roman"/>
                          <a:cs typeface="Times New Roman"/>
                        </a:rPr>
                        <a:t> </a:t>
                      </a:r>
                      <a:r>
                        <a:rPr sz="1200" b="1" spc="-10" dirty="0">
                          <a:solidFill>
                            <a:srgbClr val="FF0000"/>
                          </a:solidFill>
                          <a:latin typeface="Times New Roman"/>
                          <a:cs typeface="Times New Roman"/>
                        </a:rPr>
                        <a:t>Locality</a:t>
                      </a:r>
                      <a:r>
                        <a:rPr sz="1200" dirty="0">
                          <a:solidFill>
                            <a:srgbClr val="FF0000"/>
                          </a:solidFill>
                          <a:latin typeface="Times New Roman"/>
                          <a:cs typeface="Times New Roman"/>
                        </a:rPr>
                        <a:t>	</a:t>
                      </a:r>
                      <a:r>
                        <a:rPr sz="1200" b="1" spc="-20" dirty="0">
                          <a:solidFill>
                            <a:srgbClr val="FF0000"/>
                          </a:solidFill>
                          <a:latin typeface="Times New Roman"/>
                          <a:cs typeface="Times New Roman"/>
                        </a:rPr>
                        <a:t>Town</a:t>
                      </a:r>
                      <a:r>
                        <a:rPr sz="1200" spc="-35" dirty="0">
                          <a:solidFill>
                            <a:srgbClr val="FF0000"/>
                          </a:solidFill>
                          <a:latin typeface="Times New Roman"/>
                          <a:cs typeface="Times New Roman"/>
                        </a:rPr>
                        <a:t> </a:t>
                      </a:r>
                      <a:r>
                        <a:rPr sz="1200" b="1" dirty="0">
                          <a:solidFill>
                            <a:srgbClr val="FF0000"/>
                          </a:solidFill>
                          <a:latin typeface="Times New Roman"/>
                          <a:cs typeface="Times New Roman"/>
                        </a:rPr>
                        <a:t>/</a:t>
                      </a:r>
                      <a:r>
                        <a:rPr sz="1200" spc="-10" dirty="0">
                          <a:solidFill>
                            <a:srgbClr val="FF0000"/>
                          </a:solidFill>
                          <a:latin typeface="Times New Roman"/>
                          <a:cs typeface="Times New Roman"/>
                        </a:rPr>
                        <a:t> </a:t>
                      </a:r>
                      <a:r>
                        <a:rPr sz="1200" b="1" dirty="0">
                          <a:solidFill>
                            <a:srgbClr val="FF0000"/>
                          </a:solidFill>
                          <a:latin typeface="Times New Roman"/>
                          <a:cs typeface="Times New Roman"/>
                        </a:rPr>
                        <a:t>City</a:t>
                      </a:r>
                      <a:r>
                        <a:rPr sz="1200" spc="-10" dirty="0">
                          <a:solidFill>
                            <a:srgbClr val="FF0000"/>
                          </a:solidFill>
                          <a:latin typeface="Times New Roman"/>
                          <a:cs typeface="Times New Roman"/>
                        </a:rPr>
                        <a:t> </a:t>
                      </a:r>
                      <a:r>
                        <a:rPr sz="1200" b="1" dirty="0">
                          <a:solidFill>
                            <a:srgbClr val="FF0000"/>
                          </a:solidFill>
                          <a:latin typeface="Times New Roman"/>
                          <a:cs typeface="Times New Roman"/>
                        </a:rPr>
                        <a:t>/</a:t>
                      </a:r>
                      <a:r>
                        <a:rPr sz="1200" spc="-10" dirty="0">
                          <a:solidFill>
                            <a:srgbClr val="FF0000"/>
                          </a:solidFill>
                          <a:latin typeface="Times New Roman"/>
                          <a:cs typeface="Times New Roman"/>
                        </a:rPr>
                        <a:t> </a:t>
                      </a:r>
                      <a:r>
                        <a:rPr sz="1200" b="1" spc="-10" dirty="0">
                          <a:solidFill>
                            <a:srgbClr val="FF0000"/>
                          </a:solidFill>
                          <a:latin typeface="Times New Roman"/>
                          <a:cs typeface="Times New Roman"/>
                        </a:rPr>
                        <a:t>District</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6"/>
                  </a:ext>
                </a:extLst>
              </a:tr>
              <a:tr h="283845">
                <a:tc gridSpan="2">
                  <a:txBody>
                    <a:bodyPr/>
                    <a:lstStyle/>
                    <a:p>
                      <a:pPr>
                        <a:lnSpc>
                          <a:spcPct val="100000"/>
                        </a:lnSpc>
                      </a:pPr>
                      <a:endParaRPr sz="10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hMerge="1">
                  <a:txBody>
                    <a:bodyPr/>
                    <a:lstStyle/>
                    <a:p>
                      <a:endParaRPr/>
                    </a:p>
                  </a:txBody>
                  <a:tcPr marL="0" marR="0" marT="0" marB="0"/>
                </a:tc>
                <a:tc gridSpan="7">
                  <a:txBody>
                    <a:bodyPr/>
                    <a:lstStyle/>
                    <a:p>
                      <a:pPr>
                        <a:lnSpc>
                          <a:spcPct val="100000"/>
                        </a:lnSpc>
                      </a:pPr>
                      <a:endParaRPr sz="10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7"/>
                  </a:ext>
                </a:extLst>
              </a:tr>
              <a:tr h="192405">
                <a:tc>
                  <a:txBody>
                    <a:bodyPr/>
                    <a:lstStyle/>
                    <a:p>
                      <a:pPr>
                        <a:lnSpc>
                          <a:spcPts val="665"/>
                        </a:lnSpc>
                      </a:pPr>
                      <a:r>
                        <a:rPr sz="600" b="1" spc="-10" dirty="0">
                          <a:solidFill>
                            <a:srgbClr val="FF0000"/>
                          </a:solidFill>
                          <a:latin typeface="Times New Roman"/>
                          <a:cs typeface="Times New Roman"/>
                        </a:rPr>
                        <a:t>State</a:t>
                      </a:r>
                      <a:endParaRPr sz="6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4">
                  <a:txBody>
                    <a:bodyPr/>
                    <a:lstStyle/>
                    <a:p>
                      <a:pPr>
                        <a:lnSpc>
                          <a:spcPts val="1310"/>
                        </a:lnSpc>
                      </a:pPr>
                      <a:r>
                        <a:rPr sz="1200" b="1" dirty="0">
                          <a:solidFill>
                            <a:srgbClr val="FF0000"/>
                          </a:solidFill>
                          <a:latin typeface="Times New Roman"/>
                          <a:cs typeface="Times New Roman"/>
                        </a:rPr>
                        <a:t>Country/</a:t>
                      </a:r>
                      <a:r>
                        <a:rPr sz="1200" spc="-45" dirty="0">
                          <a:solidFill>
                            <a:srgbClr val="FF0000"/>
                          </a:solidFill>
                          <a:latin typeface="Times New Roman"/>
                          <a:cs typeface="Times New Roman"/>
                        </a:rPr>
                        <a:t> </a:t>
                      </a:r>
                      <a:r>
                        <a:rPr sz="1200" b="1" spc="-10" dirty="0">
                          <a:solidFill>
                            <a:srgbClr val="FF0000"/>
                          </a:solidFill>
                          <a:latin typeface="Times New Roman"/>
                          <a:cs typeface="Times New Roman"/>
                        </a:rPr>
                        <a:t>Region</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marL="635">
                        <a:lnSpc>
                          <a:spcPts val="1310"/>
                        </a:lnSpc>
                      </a:pPr>
                      <a:r>
                        <a:rPr sz="1200" b="1" dirty="0">
                          <a:solidFill>
                            <a:srgbClr val="FF0000"/>
                          </a:solidFill>
                          <a:latin typeface="Times New Roman"/>
                          <a:cs typeface="Times New Roman"/>
                        </a:rPr>
                        <a:t>PIN</a:t>
                      </a:r>
                      <a:r>
                        <a:rPr sz="1200" spc="-25" dirty="0">
                          <a:solidFill>
                            <a:srgbClr val="FF0000"/>
                          </a:solidFill>
                          <a:latin typeface="Times New Roman"/>
                          <a:cs typeface="Times New Roman"/>
                        </a:rPr>
                        <a:t> </a:t>
                      </a:r>
                      <a:r>
                        <a:rPr sz="1200" b="1" spc="-20" dirty="0">
                          <a:solidFill>
                            <a:srgbClr val="FF0000"/>
                          </a:solidFill>
                          <a:latin typeface="Times New Roman"/>
                          <a:cs typeface="Times New Roman"/>
                        </a:rPr>
                        <a:t>Code</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2">
                  <a:txBody>
                    <a:bodyPr/>
                    <a:lstStyle/>
                    <a:p>
                      <a:pPr marL="635">
                        <a:lnSpc>
                          <a:spcPts val="1310"/>
                        </a:lnSpc>
                      </a:pPr>
                      <a:r>
                        <a:rPr sz="1200" b="1" dirty="0">
                          <a:latin typeface="Times New Roman"/>
                          <a:cs typeface="Times New Roman"/>
                        </a:rPr>
                        <a:t>No</a:t>
                      </a:r>
                      <a:r>
                        <a:rPr sz="1200" spc="-10" dirty="0">
                          <a:latin typeface="Times New Roman"/>
                          <a:cs typeface="Times New Roman"/>
                        </a:rPr>
                        <a:t> </a:t>
                      </a:r>
                      <a:r>
                        <a:rPr sz="1200" b="1" dirty="0">
                          <a:latin typeface="Times New Roman"/>
                          <a:cs typeface="Times New Roman"/>
                        </a:rPr>
                        <a:t>ZIP</a:t>
                      </a:r>
                      <a:r>
                        <a:rPr sz="1200" spc="-65" dirty="0">
                          <a:latin typeface="Times New Roman"/>
                          <a:cs typeface="Times New Roman"/>
                        </a:rPr>
                        <a:t> </a:t>
                      </a:r>
                      <a:r>
                        <a:rPr sz="1200" b="1" spc="-20" dirty="0">
                          <a:latin typeface="Times New Roman"/>
                          <a:cs typeface="Times New Roman"/>
                        </a:rPr>
                        <a:t>Code</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a:txBody>
                    <a:bodyPr/>
                    <a:lstStyle/>
                    <a:p>
                      <a:pPr marL="635">
                        <a:lnSpc>
                          <a:spcPts val="1310"/>
                        </a:lnSpc>
                      </a:pPr>
                      <a:r>
                        <a:rPr sz="1200" b="1" dirty="0">
                          <a:solidFill>
                            <a:srgbClr val="FF0000"/>
                          </a:solidFill>
                          <a:latin typeface="Times New Roman"/>
                          <a:cs typeface="Times New Roman"/>
                        </a:rPr>
                        <a:t>ZIP</a:t>
                      </a:r>
                      <a:r>
                        <a:rPr sz="1200" spc="-75" dirty="0">
                          <a:solidFill>
                            <a:srgbClr val="FF0000"/>
                          </a:solidFill>
                          <a:latin typeface="Times New Roman"/>
                          <a:cs typeface="Times New Roman"/>
                        </a:rPr>
                        <a:t> </a:t>
                      </a:r>
                      <a:r>
                        <a:rPr sz="1200" b="1" spc="-20" dirty="0">
                          <a:solidFill>
                            <a:srgbClr val="FF0000"/>
                          </a:solidFill>
                          <a:latin typeface="Times New Roman"/>
                          <a:cs typeface="Times New Roman"/>
                        </a:rPr>
                        <a:t>Code</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8"/>
                  </a:ext>
                </a:extLst>
              </a:tr>
              <a:tr h="338455">
                <a:tc>
                  <a:txBody>
                    <a:bodyPr/>
                    <a:lstStyle/>
                    <a:p>
                      <a:pPr>
                        <a:lnSpc>
                          <a:spcPct val="100000"/>
                        </a:lnSpc>
                        <a:spcBef>
                          <a:spcPts val="254"/>
                        </a:spcBef>
                      </a:pPr>
                      <a:endParaRPr sz="600">
                        <a:latin typeface="Times New Roman"/>
                        <a:cs typeface="Times New Roman"/>
                      </a:endParaRPr>
                    </a:p>
                    <a:p>
                      <a:pPr>
                        <a:lnSpc>
                          <a:spcPct val="100000"/>
                        </a:lnSpc>
                      </a:pPr>
                      <a:r>
                        <a:rPr sz="600" spc="-10" dirty="0">
                          <a:latin typeface="Times New Roman"/>
                          <a:cs typeface="Times New Roman"/>
                        </a:rPr>
                        <a:t>(Select)</a:t>
                      </a:r>
                      <a:endParaRPr sz="600">
                        <a:latin typeface="Times New Roman"/>
                        <a:cs typeface="Times New Roman"/>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gridSpan="4">
                  <a:txBody>
                    <a:bodyPr/>
                    <a:lstStyle/>
                    <a:p>
                      <a:pPr>
                        <a:lnSpc>
                          <a:spcPct val="100000"/>
                        </a:lnSpc>
                        <a:spcBef>
                          <a:spcPts val="535"/>
                        </a:spcBef>
                      </a:pPr>
                      <a:r>
                        <a:rPr sz="1200" spc="-10" dirty="0">
                          <a:latin typeface="Times New Roman"/>
                          <a:cs typeface="Times New Roman"/>
                        </a:rPr>
                        <a:t>91-INDIA</a:t>
                      </a:r>
                      <a:endParaRPr sz="1200">
                        <a:latin typeface="Times New Roman"/>
                        <a:cs typeface="Times New Roman"/>
                      </a:endParaRPr>
                    </a:p>
                  </a:txBody>
                  <a:tcPr marL="0" marR="0" marT="6794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10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gridSpan="2">
                  <a:txBody>
                    <a:bodyPr/>
                    <a:lstStyle/>
                    <a:p>
                      <a:pPr>
                        <a:lnSpc>
                          <a:spcPct val="100000"/>
                        </a:lnSpc>
                      </a:pPr>
                      <a:endParaRPr sz="10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D8D8D8"/>
                    </a:solidFill>
                  </a:tcPr>
                </a:tc>
                <a:tc hMerge="1">
                  <a:txBody>
                    <a:bodyPr/>
                    <a:lstStyle/>
                    <a:p>
                      <a:endParaRPr/>
                    </a:p>
                  </a:txBody>
                  <a:tcPr marL="0" marR="0" marT="0" marB="0"/>
                </a:tc>
                <a:tc>
                  <a:txBody>
                    <a:bodyPr/>
                    <a:lstStyle/>
                    <a:p>
                      <a:pPr>
                        <a:lnSpc>
                          <a:spcPct val="100000"/>
                        </a:lnSpc>
                      </a:pPr>
                      <a:endParaRPr sz="10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D8D8D8"/>
                    </a:solidFill>
                  </a:tcPr>
                </a:tc>
                <a:extLst>
                  <a:ext uri="{0D108BD9-81ED-4DB2-BD59-A6C34878D82A}">
                    <a16:rowId xmlns:a16="http://schemas.microsoft.com/office/drawing/2014/main" val="10009"/>
                  </a:ext>
                </a:extLst>
              </a:tr>
              <a:tr h="302260">
                <a:tc gridSpan="6">
                  <a:txBody>
                    <a:bodyPr/>
                    <a:lstStyle/>
                    <a:p>
                      <a:pPr>
                        <a:lnSpc>
                          <a:spcPct val="100000"/>
                        </a:lnSpc>
                        <a:spcBef>
                          <a:spcPts val="390"/>
                        </a:spcBef>
                      </a:pPr>
                      <a:r>
                        <a:rPr sz="1200" b="1" dirty="0">
                          <a:solidFill>
                            <a:srgbClr val="FF0000"/>
                          </a:solidFill>
                          <a:latin typeface="Times New Roman"/>
                          <a:cs typeface="Times New Roman"/>
                        </a:rPr>
                        <a:t>Is</a:t>
                      </a:r>
                      <a:r>
                        <a:rPr sz="1200" spc="-40" dirty="0">
                          <a:solidFill>
                            <a:srgbClr val="FF0000"/>
                          </a:solidFill>
                          <a:latin typeface="Times New Roman"/>
                          <a:cs typeface="Times New Roman"/>
                        </a:rPr>
                        <a:t> </a:t>
                      </a:r>
                      <a:r>
                        <a:rPr sz="1200" b="1" dirty="0">
                          <a:solidFill>
                            <a:srgbClr val="FF0000"/>
                          </a:solidFill>
                          <a:latin typeface="Times New Roman"/>
                          <a:cs typeface="Times New Roman"/>
                        </a:rPr>
                        <a:t>the</a:t>
                      </a:r>
                      <a:r>
                        <a:rPr sz="1200" spc="-35" dirty="0">
                          <a:solidFill>
                            <a:srgbClr val="FF0000"/>
                          </a:solidFill>
                          <a:latin typeface="Times New Roman"/>
                          <a:cs typeface="Times New Roman"/>
                        </a:rPr>
                        <a:t> </a:t>
                      </a:r>
                      <a:r>
                        <a:rPr sz="1200" b="1" dirty="0">
                          <a:solidFill>
                            <a:srgbClr val="FF0000"/>
                          </a:solidFill>
                          <a:latin typeface="Times New Roman"/>
                          <a:cs typeface="Times New Roman"/>
                        </a:rPr>
                        <a:t>secondary</a:t>
                      </a:r>
                      <a:r>
                        <a:rPr sz="1200" spc="-20" dirty="0">
                          <a:solidFill>
                            <a:srgbClr val="FF0000"/>
                          </a:solidFill>
                          <a:latin typeface="Times New Roman"/>
                          <a:cs typeface="Times New Roman"/>
                        </a:rPr>
                        <a:t> </a:t>
                      </a:r>
                      <a:r>
                        <a:rPr sz="1200" b="1" dirty="0">
                          <a:solidFill>
                            <a:srgbClr val="FF0000"/>
                          </a:solidFill>
                          <a:latin typeface="Times New Roman"/>
                          <a:cs typeface="Times New Roman"/>
                        </a:rPr>
                        <a:t>address</a:t>
                      </a:r>
                      <a:r>
                        <a:rPr sz="1200" spc="-35" dirty="0">
                          <a:solidFill>
                            <a:srgbClr val="FF0000"/>
                          </a:solidFill>
                          <a:latin typeface="Times New Roman"/>
                          <a:cs typeface="Times New Roman"/>
                        </a:rPr>
                        <a:t> </a:t>
                      </a:r>
                      <a:r>
                        <a:rPr sz="1200" b="1" dirty="0">
                          <a:solidFill>
                            <a:srgbClr val="FF0000"/>
                          </a:solidFill>
                          <a:latin typeface="Times New Roman"/>
                          <a:cs typeface="Times New Roman"/>
                        </a:rPr>
                        <a:t>same</a:t>
                      </a:r>
                      <a:r>
                        <a:rPr sz="1200" spc="-15" dirty="0">
                          <a:solidFill>
                            <a:srgbClr val="FF0000"/>
                          </a:solidFill>
                          <a:latin typeface="Times New Roman"/>
                          <a:cs typeface="Times New Roman"/>
                        </a:rPr>
                        <a:t> </a:t>
                      </a:r>
                      <a:r>
                        <a:rPr sz="1200" b="1" dirty="0">
                          <a:solidFill>
                            <a:srgbClr val="FF0000"/>
                          </a:solidFill>
                          <a:latin typeface="Times New Roman"/>
                          <a:cs typeface="Times New Roman"/>
                        </a:rPr>
                        <a:t>as</a:t>
                      </a:r>
                      <a:r>
                        <a:rPr sz="1200" spc="-45" dirty="0">
                          <a:solidFill>
                            <a:srgbClr val="FF0000"/>
                          </a:solidFill>
                          <a:latin typeface="Times New Roman"/>
                          <a:cs typeface="Times New Roman"/>
                        </a:rPr>
                        <a:t> </a:t>
                      </a:r>
                      <a:r>
                        <a:rPr sz="1200" b="1" dirty="0">
                          <a:solidFill>
                            <a:srgbClr val="FF0000"/>
                          </a:solidFill>
                          <a:latin typeface="Times New Roman"/>
                          <a:cs typeface="Times New Roman"/>
                        </a:rPr>
                        <a:t>primary</a:t>
                      </a:r>
                      <a:r>
                        <a:rPr sz="1200" dirty="0">
                          <a:solidFill>
                            <a:srgbClr val="FF0000"/>
                          </a:solidFill>
                          <a:latin typeface="Times New Roman"/>
                          <a:cs typeface="Times New Roman"/>
                        </a:rPr>
                        <a:t> </a:t>
                      </a:r>
                      <a:r>
                        <a:rPr sz="1200" b="1" spc="-10" dirty="0">
                          <a:solidFill>
                            <a:srgbClr val="FF0000"/>
                          </a:solidFill>
                          <a:latin typeface="Times New Roman"/>
                          <a:cs typeface="Times New Roman"/>
                        </a:rPr>
                        <a:t>address?</a:t>
                      </a:r>
                      <a:endParaRPr sz="1200">
                        <a:latin typeface="Times New Roman"/>
                        <a:cs typeface="Times New Roman"/>
                      </a:endParaRPr>
                    </a:p>
                  </a:txBody>
                  <a:tcPr marL="0" marR="0" marT="4953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3">
                  <a:txBody>
                    <a:bodyPr/>
                    <a:lstStyle/>
                    <a:p>
                      <a:pPr marL="2540" algn="ctr">
                        <a:lnSpc>
                          <a:spcPct val="100000"/>
                        </a:lnSpc>
                        <a:spcBef>
                          <a:spcPts val="390"/>
                        </a:spcBef>
                      </a:pPr>
                      <a:r>
                        <a:rPr sz="1200" spc="-10" dirty="0">
                          <a:latin typeface="Times New Roman"/>
                          <a:cs typeface="Times New Roman"/>
                        </a:rPr>
                        <a:t>(Select)</a:t>
                      </a:r>
                      <a:endParaRPr sz="1200">
                        <a:latin typeface="Times New Roman"/>
                        <a:cs typeface="Times New Roman"/>
                      </a:endParaRPr>
                    </a:p>
                  </a:txBody>
                  <a:tcPr marL="0" marR="0" marT="4953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0"/>
                  </a:ext>
                </a:extLst>
              </a:tr>
              <a:tr h="292735">
                <a:tc gridSpan="9">
                  <a:txBody>
                    <a:bodyPr/>
                    <a:lstStyle/>
                    <a:p>
                      <a:pPr algn="ctr">
                        <a:lnSpc>
                          <a:spcPct val="100000"/>
                        </a:lnSpc>
                        <a:spcBef>
                          <a:spcPts val="355"/>
                        </a:spcBef>
                      </a:pPr>
                      <a:r>
                        <a:rPr sz="1200" b="1" spc="-10" dirty="0">
                          <a:latin typeface="Times New Roman"/>
                          <a:cs typeface="Times New Roman"/>
                        </a:rPr>
                        <a:t>Secondary</a:t>
                      </a:r>
                      <a:r>
                        <a:rPr sz="1200" spc="-30" dirty="0">
                          <a:latin typeface="Times New Roman"/>
                          <a:cs typeface="Times New Roman"/>
                        </a:rPr>
                        <a:t> </a:t>
                      </a:r>
                      <a:r>
                        <a:rPr sz="1200" b="1" spc="-10" dirty="0">
                          <a:latin typeface="Times New Roman"/>
                          <a:cs typeface="Times New Roman"/>
                        </a:rPr>
                        <a:t>Address:</a:t>
                      </a:r>
                      <a:endParaRPr sz="1200">
                        <a:latin typeface="Times New Roman"/>
                        <a:cs typeface="Times New Roman"/>
                      </a:endParaRPr>
                    </a:p>
                  </a:txBody>
                  <a:tcPr marL="0" marR="0" marT="45085" marB="0">
                    <a:lnL w="6350">
                      <a:solidFill>
                        <a:srgbClr val="000000"/>
                      </a:solidFill>
                      <a:prstDash val="solid"/>
                    </a:lnL>
                    <a:lnT w="6350">
                      <a:solidFill>
                        <a:srgbClr val="000000"/>
                      </a:solidFill>
                      <a:prstDash val="solid"/>
                    </a:lnT>
                    <a:lnB w="635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1"/>
                  </a:ext>
                </a:extLst>
              </a:tr>
              <a:tr h="292735">
                <a:tc gridSpan="4">
                  <a:txBody>
                    <a:bodyPr/>
                    <a:lstStyle/>
                    <a:p>
                      <a:pPr>
                        <a:lnSpc>
                          <a:spcPct val="100000"/>
                        </a:lnSpc>
                        <a:spcBef>
                          <a:spcPts val="355"/>
                        </a:spcBef>
                      </a:pPr>
                      <a:r>
                        <a:rPr sz="1200" b="1" dirty="0">
                          <a:latin typeface="Times New Roman"/>
                          <a:cs typeface="Times New Roman"/>
                        </a:rPr>
                        <a:t>Flat</a:t>
                      </a:r>
                      <a:r>
                        <a:rPr sz="1200" spc="-5" dirty="0">
                          <a:latin typeface="Times New Roman"/>
                          <a:cs typeface="Times New Roman"/>
                        </a:rPr>
                        <a:t> </a:t>
                      </a:r>
                      <a:r>
                        <a:rPr sz="1200" b="1" dirty="0">
                          <a:latin typeface="Times New Roman"/>
                          <a:cs typeface="Times New Roman"/>
                        </a:rPr>
                        <a:t>/</a:t>
                      </a:r>
                      <a:r>
                        <a:rPr sz="1200" spc="-25" dirty="0">
                          <a:latin typeface="Times New Roman"/>
                          <a:cs typeface="Times New Roman"/>
                        </a:rPr>
                        <a:t> </a:t>
                      </a:r>
                      <a:r>
                        <a:rPr sz="1200" b="1" dirty="0">
                          <a:latin typeface="Times New Roman"/>
                          <a:cs typeface="Times New Roman"/>
                        </a:rPr>
                        <a:t>Door</a:t>
                      </a:r>
                      <a:r>
                        <a:rPr sz="1200" spc="-40" dirty="0">
                          <a:latin typeface="Times New Roman"/>
                          <a:cs typeface="Times New Roman"/>
                        </a:rPr>
                        <a:t> </a:t>
                      </a:r>
                      <a:r>
                        <a:rPr sz="1200" b="1" dirty="0">
                          <a:latin typeface="Times New Roman"/>
                          <a:cs typeface="Times New Roman"/>
                        </a:rPr>
                        <a:t>/</a:t>
                      </a:r>
                      <a:r>
                        <a:rPr sz="1200" spc="-20" dirty="0">
                          <a:latin typeface="Times New Roman"/>
                          <a:cs typeface="Times New Roman"/>
                        </a:rPr>
                        <a:t> </a:t>
                      </a:r>
                      <a:r>
                        <a:rPr sz="1200" b="1" dirty="0">
                          <a:latin typeface="Times New Roman"/>
                          <a:cs typeface="Times New Roman"/>
                        </a:rPr>
                        <a:t>Block</a:t>
                      </a:r>
                      <a:r>
                        <a:rPr sz="1200" spc="-30" dirty="0">
                          <a:latin typeface="Times New Roman"/>
                          <a:cs typeface="Times New Roman"/>
                        </a:rPr>
                        <a:t> </a:t>
                      </a:r>
                      <a:r>
                        <a:rPr sz="1200" b="1" spc="-25" dirty="0">
                          <a:latin typeface="Times New Roman"/>
                          <a:cs typeface="Times New Roman"/>
                        </a:rPr>
                        <a:t>No.</a:t>
                      </a:r>
                      <a:endParaRPr sz="1200">
                        <a:latin typeface="Times New Roman"/>
                        <a:cs typeface="Times New Roman"/>
                      </a:endParaRPr>
                    </a:p>
                  </a:txBody>
                  <a:tcPr marL="0" marR="0" marT="4508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5">
                  <a:txBody>
                    <a:bodyPr/>
                    <a:lstStyle/>
                    <a:p>
                      <a:pPr>
                        <a:lnSpc>
                          <a:spcPct val="100000"/>
                        </a:lnSpc>
                        <a:spcBef>
                          <a:spcPts val="355"/>
                        </a:spcBef>
                      </a:pPr>
                      <a:r>
                        <a:rPr sz="1200" b="1" dirty="0">
                          <a:latin typeface="Times New Roman"/>
                          <a:cs typeface="Times New Roman"/>
                        </a:rPr>
                        <a:t>Name</a:t>
                      </a:r>
                      <a:r>
                        <a:rPr sz="1200" spc="-20" dirty="0">
                          <a:latin typeface="Times New Roman"/>
                          <a:cs typeface="Times New Roman"/>
                        </a:rPr>
                        <a:t> </a:t>
                      </a:r>
                      <a:r>
                        <a:rPr sz="1200" b="1" dirty="0">
                          <a:latin typeface="Times New Roman"/>
                          <a:cs typeface="Times New Roman"/>
                        </a:rPr>
                        <a:t>of</a:t>
                      </a:r>
                      <a:r>
                        <a:rPr sz="1200" spc="-30" dirty="0">
                          <a:latin typeface="Times New Roman"/>
                          <a:cs typeface="Times New Roman"/>
                        </a:rPr>
                        <a:t> </a:t>
                      </a:r>
                      <a:r>
                        <a:rPr sz="1200" b="1" dirty="0">
                          <a:latin typeface="Times New Roman"/>
                          <a:cs typeface="Times New Roman"/>
                        </a:rPr>
                        <a:t>Premises</a:t>
                      </a:r>
                      <a:r>
                        <a:rPr sz="1200" spc="20" dirty="0">
                          <a:latin typeface="Times New Roman"/>
                          <a:cs typeface="Times New Roman"/>
                        </a:rPr>
                        <a:t> </a:t>
                      </a:r>
                      <a:r>
                        <a:rPr sz="1200" b="1" dirty="0">
                          <a:latin typeface="Times New Roman"/>
                          <a:cs typeface="Times New Roman"/>
                        </a:rPr>
                        <a:t>/</a:t>
                      </a:r>
                      <a:r>
                        <a:rPr sz="1200" spc="-30" dirty="0">
                          <a:latin typeface="Times New Roman"/>
                          <a:cs typeface="Times New Roman"/>
                        </a:rPr>
                        <a:t> </a:t>
                      </a:r>
                      <a:r>
                        <a:rPr sz="1200" b="1" dirty="0">
                          <a:latin typeface="Times New Roman"/>
                          <a:cs typeface="Times New Roman"/>
                        </a:rPr>
                        <a:t>Building</a:t>
                      </a:r>
                      <a:r>
                        <a:rPr sz="1200" spc="-50" dirty="0">
                          <a:latin typeface="Times New Roman"/>
                          <a:cs typeface="Times New Roman"/>
                        </a:rPr>
                        <a:t> </a:t>
                      </a:r>
                      <a:r>
                        <a:rPr sz="1200" b="1" dirty="0">
                          <a:latin typeface="Times New Roman"/>
                          <a:cs typeface="Times New Roman"/>
                        </a:rPr>
                        <a:t>/</a:t>
                      </a:r>
                      <a:r>
                        <a:rPr sz="1200" spc="-55" dirty="0">
                          <a:latin typeface="Times New Roman"/>
                          <a:cs typeface="Times New Roman"/>
                        </a:rPr>
                        <a:t> </a:t>
                      </a:r>
                      <a:r>
                        <a:rPr sz="1200" b="1" spc="-10" dirty="0">
                          <a:latin typeface="Times New Roman"/>
                          <a:cs typeface="Times New Roman"/>
                        </a:rPr>
                        <a:t>Village</a:t>
                      </a:r>
                      <a:endParaRPr sz="1200">
                        <a:latin typeface="Times New Roman"/>
                        <a:cs typeface="Times New Roman"/>
                      </a:endParaRPr>
                    </a:p>
                  </a:txBody>
                  <a:tcPr marL="0" marR="0" marT="4508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2"/>
                  </a:ext>
                </a:extLst>
              </a:tr>
              <a:tr h="292735">
                <a:tc gridSpan="4">
                  <a:txBody>
                    <a:bodyPr/>
                    <a:lstStyle/>
                    <a:p>
                      <a:pPr>
                        <a:lnSpc>
                          <a:spcPct val="100000"/>
                        </a:lnSpc>
                      </a:pPr>
                      <a:endParaRPr sz="10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5">
                  <a:txBody>
                    <a:bodyPr/>
                    <a:lstStyle/>
                    <a:p>
                      <a:pPr>
                        <a:lnSpc>
                          <a:spcPct val="100000"/>
                        </a:lnSpc>
                      </a:pPr>
                      <a:endParaRPr sz="1000">
                        <a:latin typeface="Times New Roman"/>
                        <a:cs typeface="Times New Roman"/>
                      </a:endParaRPr>
                    </a:p>
                  </a:txBody>
                  <a:tcPr marL="0" marR="0" marT="0" marB="0">
                    <a:lnL w="6350">
                      <a:solidFill>
                        <a:srgbClr val="000000"/>
                      </a:solidFill>
                      <a:prstDash val="solid"/>
                    </a:lnL>
                    <a:lnT w="6350">
                      <a:solidFill>
                        <a:srgbClr val="000000"/>
                      </a:solidFill>
                      <a:prstDash val="solid"/>
                    </a:lnT>
                    <a:lnB w="6350">
                      <a:solidFill>
                        <a:srgbClr val="000000"/>
                      </a:solidFill>
                      <a:prstDash val="solid"/>
                    </a:lnB>
                    <a:solidFill>
                      <a:srgbClr val="CCFFCC"/>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3"/>
                  </a:ext>
                </a:extLst>
              </a:tr>
              <a:tr h="292735">
                <a:tc gridSpan="2">
                  <a:txBody>
                    <a:bodyPr/>
                    <a:lstStyle/>
                    <a:p>
                      <a:pPr>
                        <a:lnSpc>
                          <a:spcPct val="100000"/>
                        </a:lnSpc>
                        <a:spcBef>
                          <a:spcPts val="75"/>
                        </a:spcBef>
                      </a:pPr>
                      <a:endParaRPr sz="600">
                        <a:latin typeface="Times New Roman"/>
                        <a:cs typeface="Times New Roman"/>
                      </a:endParaRPr>
                    </a:p>
                    <a:p>
                      <a:pPr>
                        <a:lnSpc>
                          <a:spcPct val="100000"/>
                        </a:lnSpc>
                      </a:pPr>
                      <a:r>
                        <a:rPr sz="600" b="1" dirty="0">
                          <a:latin typeface="Times New Roman"/>
                          <a:cs typeface="Times New Roman"/>
                        </a:rPr>
                        <a:t>Road</a:t>
                      </a:r>
                      <a:r>
                        <a:rPr sz="600" spc="-15" dirty="0">
                          <a:latin typeface="Times New Roman"/>
                          <a:cs typeface="Times New Roman"/>
                        </a:rPr>
                        <a:t> </a:t>
                      </a:r>
                      <a:r>
                        <a:rPr sz="600" b="1" dirty="0">
                          <a:latin typeface="Times New Roman"/>
                          <a:cs typeface="Times New Roman"/>
                        </a:rPr>
                        <a:t>/</a:t>
                      </a:r>
                      <a:r>
                        <a:rPr sz="600" spc="-20" dirty="0">
                          <a:latin typeface="Times New Roman"/>
                          <a:cs typeface="Times New Roman"/>
                        </a:rPr>
                        <a:t> </a:t>
                      </a:r>
                      <a:r>
                        <a:rPr sz="600" b="1" dirty="0">
                          <a:latin typeface="Times New Roman"/>
                          <a:cs typeface="Times New Roman"/>
                        </a:rPr>
                        <a:t>Street</a:t>
                      </a:r>
                      <a:r>
                        <a:rPr sz="600" spc="-10" dirty="0">
                          <a:latin typeface="Times New Roman"/>
                          <a:cs typeface="Times New Roman"/>
                        </a:rPr>
                        <a:t> </a:t>
                      </a:r>
                      <a:r>
                        <a:rPr sz="600" b="1" dirty="0">
                          <a:latin typeface="Times New Roman"/>
                          <a:cs typeface="Times New Roman"/>
                        </a:rPr>
                        <a:t>/</a:t>
                      </a:r>
                      <a:r>
                        <a:rPr sz="600" spc="-20" dirty="0">
                          <a:latin typeface="Times New Roman"/>
                          <a:cs typeface="Times New Roman"/>
                        </a:rPr>
                        <a:t> </a:t>
                      </a:r>
                      <a:r>
                        <a:rPr sz="600" b="1" dirty="0">
                          <a:latin typeface="Times New Roman"/>
                          <a:cs typeface="Times New Roman"/>
                        </a:rPr>
                        <a:t>Post</a:t>
                      </a:r>
                      <a:r>
                        <a:rPr sz="600" spc="-10" dirty="0">
                          <a:latin typeface="Times New Roman"/>
                          <a:cs typeface="Times New Roman"/>
                        </a:rPr>
                        <a:t> </a:t>
                      </a:r>
                      <a:r>
                        <a:rPr sz="600" b="1" spc="-10" dirty="0">
                          <a:latin typeface="Times New Roman"/>
                          <a:cs typeface="Times New Roman"/>
                        </a:rPr>
                        <a:t>Office</a:t>
                      </a:r>
                      <a:endParaRPr sz="600">
                        <a:latin typeface="Times New Roman"/>
                        <a:cs typeface="Times New Roman"/>
                      </a:endParaRPr>
                    </a:p>
                  </a:txBody>
                  <a:tcPr marL="0" marR="0" marT="952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gridSpan="4">
                  <a:txBody>
                    <a:bodyPr/>
                    <a:lstStyle/>
                    <a:p>
                      <a:pPr marL="635">
                        <a:lnSpc>
                          <a:spcPct val="100000"/>
                        </a:lnSpc>
                        <a:spcBef>
                          <a:spcPts val="359"/>
                        </a:spcBef>
                      </a:pPr>
                      <a:r>
                        <a:rPr sz="1200" b="1" dirty="0">
                          <a:latin typeface="Times New Roman"/>
                          <a:cs typeface="Times New Roman"/>
                        </a:rPr>
                        <a:t>Area</a:t>
                      </a:r>
                      <a:r>
                        <a:rPr sz="1200" spc="-15" dirty="0">
                          <a:latin typeface="Times New Roman"/>
                          <a:cs typeface="Times New Roman"/>
                        </a:rPr>
                        <a:t> </a:t>
                      </a:r>
                      <a:r>
                        <a:rPr sz="1200" b="1" dirty="0">
                          <a:latin typeface="Times New Roman"/>
                          <a:cs typeface="Times New Roman"/>
                        </a:rPr>
                        <a:t>/</a:t>
                      </a:r>
                      <a:r>
                        <a:rPr sz="1200" spc="-35" dirty="0">
                          <a:latin typeface="Times New Roman"/>
                          <a:cs typeface="Times New Roman"/>
                        </a:rPr>
                        <a:t> </a:t>
                      </a:r>
                      <a:r>
                        <a:rPr sz="1200" b="1" spc="-10" dirty="0">
                          <a:latin typeface="Times New Roman"/>
                          <a:cs typeface="Times New Roman"/>
                        </a:rPr>
                        <a:t>Locality</a:t>
                      </a:r>
                      <a:endParaRPr sz="1200">
                        <a:latin typeface="Times New Roman"/>
                        <a:cs typeface="Times New Roman"/>
                      </a:endParaRPr>
                    </a:p>
                  </a:txBody>
                  <a:tcPr marL="0" marR="0" marT="45719"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3">
                  <a:txBody>
                    <a:bodyPr/>
                    <a:lstStyle/>
                    <a:p>
                      <a:pPr marL="635">
                        <a:lnSpc>
                          <a:spcPct val="100000"/>
                        </a:lnSpc>
                        <a:spcBef>
                          <a:spcPts val="359"/>
                        </a:spcBef>
                      </a:pPr>
                      <a:r>
                        <a:rPr sz="1200" b="1" spc="-20" dirty="0">
                          <a:latin typeface="Times New Roman"/>
                          <a:cs typeface="Times New Roman"/>
                        </a:rPr>
                        <a:t>Town</a:t>
                      </a:r>
                      <a:r>
                        <a:rPr sz="1200" spc="-35" dirty="0">
                          <a:latin typeface="Times New Roman"/>
                          <a:cs typeface="Times New Roman"/>
                        </a:rPr>
                        <a:t> </a:t>
                      </a:r>
                      <a:r>
                        <a:rPr sz="1200" b="1" dirty="0">
                          <a:latin typeface="Times New Roman"/>
                          <a:cs typeface="Times New Roman"/>
                        </a:rPr>
                        <a:t>/</a:t>
                      </a:r>
                      <a:r>
                        <a:rPr sz="1200" spc="-10" dirty="0">
                          <a:latin typeface="Times New Roman"/>
                          <a:cs typeface="Times New Roman"/>
                        </a:rPr>
                        <a:t> </a:t>
                      </a:r>
                      <a:r>
                        <a:rPr sz="1200" b="1" dirty="0">
                          <a:latin typeface="Times New Roman"/>
                          <a:cs typeface="Times New Roman"/>
                        </a:rPr>
                        <a:t>City</a:t>
                      </a:r>
                      <a:r>
                        <a:rPr sz="1200" spc="-10" dirty="0">
                          <a:latin typeface="Times New Roman"/>
                          <a:cs typeface="Times New Roman"/>
                        </a:rPr>
                        <a:t> </a:t>
                      </a:r>
                      <a:r>
                        <a:rPr sz="1200" b="1" dirty="0">
                          <a:latin typeface="Times New Roman"/>
                          <a:cs typeface="Times New Roman"/>
                        </a:rPr>
                        <a:t>/</a:t>
                      </a:r>
                      <a:r>
                        <a:rPr sz="1200" spc="-10" dirty="0">
                          <a:latin typeface="Times New Roman"/>
                          <a:cs typeface="Times New Roman"/>
                        </a:rPr>
                        <a:t> </a:t>
                      </a:r>
                      <a:r>
                        <a:rPr sz="1200" b="1" spc="-10" dirty="0">
                          <a:latin typeface="Times New Roman"/>
                          <a:cs typeface="Times New Roman"/>
                        </a:rPr>
                        <a:t>District</a:t>
                      </a:r>
                      <a:endParaRPr sz="1200">
                        <a:latin typeface="Times New Roman"/>
                        <a:cs typeface="Times New Roman"/>
                      </a:endParaRPr>
                    </a:p>
                  </a:txBody>
                  <a:tcPr marL="0" marR="0" marT="45719"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4"/>
                  </a:ext>
                </a:extLst>
              </a:tr>
              <a:tr h="329565">
                <a:tc gridSpan="2">
                  <a:txBody>
                    <a:bodyPr/>
                    <a:lstStyle/>
                    <a:p>
                      <a:pPr>
                        <a:lnSpc>
                          <a:spcPct val="100000"/>
                        </a:lnSpc>
                      </a:pPr>
                      <a:endParaRPr sz="10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hMerge="1">
                  <a:txBody>
                    <a:bodyPr/>
                    <a:lstStyle/>
                    <a:p>
                      <a:endParaRPr/>
                    </a:p>
                  </a:txBody>
                  <a:tcPr marL="0" marR="0" marT="0" marB="0"/>
                </a:tc>
                <a:tc gridSpan="4">
                  <a:txBody>
                    <a:bodyPr/>
                    <a:lstStyle/>
                    <a:p>
                      <a:pPr>
                        <a:lnSpc>
                          <a:spcPct val="100000"/>
                        </a:lnSpc>
                      </a:pPr>
                      <a:endParaRPr sz="10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3">
                  <a:txBody>
                    <a:bodyPr/>
                    <a:lstStyle/>
                    <a:p>
                      <a:pPr>
                        <a:lnSpc>
                          <a:spcPct val="100000"/>
                        </a:lnSpc>
                      </a:pPr>
                      <a:endParaRPr sz="10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5"/>
                  </a:ext>
                </a:extLst>
              </a:tr>
              <a:tr h="292735">
                <a:tc>
                  <a:txBody>
                    <a:bodyPr/>
                    <a:lstStyle/>
                    <a:p>
                      <a:pPr>
                        <a:lnSpc>
                          <a:spcPct val="100000"/>
                        </a:lnSpc>
                        <a:spcBef>
                          <a:spcPts val="75"/>
                        </a:spcBef>
                      </a:pPr>
                      <a:endParaRPr sz="600">
                        <a:latin typeface="Times New Roman"/>
                        <a:cs typeface="Times New Roman"/>
                      </a:endParaRPr>
                    </a:p>
                    <a:p>
                      <a:pPr>
                        <a:lnSpc>
                          <a:spcPct val="100000"/>
                        </a:lnSpc>
                      </a:pPr>
                      <a:r>
                        <a:rPr sz="600" b="1" spc="-10" dirty="0">
                          <a:latin typeface="Times New Roman"/>
                          <a:cs typeface="Times New Roman"/>
                        </a:rPr>
                        <a:t>State</a:t>
                      </a:r>
                      <a:endParaRPr sz="600">
                        <a:latin typeface="Times New Roman"/>
                        <a:cs typeface="Times New Roman"/>
                      </a:endParaRPr>
                    </a:p>
                  </a:txBody>
                  <a:tcPr marL="0" marR="0" marT="952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4">
                  <a:txBody>
                    <a:bodyPr/>
                    <a:lstStyle/>
                    <a:p>
                      <a:pPr>
                        <a:lnSpc>
                          <a:spcPct val="100000"/>
                        </a:lnSpc>
                        <a:spcBef>
                          <a:spcPts val="355"/>
                        </a:spcBef>
                      </a:pPr>
                      <a:r>
                        <a:rPr sz="1200" b="1" dirty="0">
                          <a:latin typeface="Times New Roman"/>
                          <a:cs typeface="Times New Roman"/>
                        </a:rPr>
                        <a:t>Country</a:t>
                      </a:r>
                      <a:r>
                        <a:rPr sz="1200" spc="-40" dirty="0">
                          <a:latin typeface="Times New Roman"/>
                          <a:cs typeface="Times New Roman"/>
                        </a:rPr>
                        <a:t> </a:t>
                      </a:r>
                      <a:r>
                        <a:rPr sz="1200" b="1" dirty="0">
                          <a:latin typeface="Times New Roman"/>
                          <a:cs typeface="Times New Roman"/>
                        </a:rPr>
                        <a:t>/</a:t>
                      </a:r>
                      <a:r>
                        <a:rPr sz="1200" spc="-10" dirty="0">
                          <a:latin typeface="Times New Roman"/>
                          <a:cs typeface="Times New Roman"/>
                        </a:rPr>
                        <a:t> </a:t>
                      </a:r>
                      <a:r>
                        <a:rPr sz="1200" b="1" spc="-10" dirty="0">
                          <a:latin typeface="Times New Roman"/>
                          <a:cs typeface="Times New Roman"/>
                        </a:rPr>
                        <a:t>Region</a:t>
                      </a:r>
                      <a:endParaRPr sz="1200">
                        <a:latin typeface="Times New Roman"/>
                        <a:cs typeface="Times New Roman"/>
                      </a:endParaRPr>
                    </a:p>
                  </a:txBody>
                  <a:tcPr marL="0" marR="0" marT="4508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marL="635">
                        <a:lnSpc>
                          <a:spcPct val="100000"/>
                        </a:lnSpc>
                        <a:spcBef>
                          <a:spcPts val="355"/>
                        </a:spcBef>
                      </a:pPr>
                      <a:r>
                        <a:rPr sz="1200" b="1" dirty="0">
                          <a:latin typeface="Times New Roman"/>
                          <a:cs typeface="Times New Roman"/>
                        </a:rPr>
                        <a:t>PIN</a:t>
                      </a:r>
                      <a:r>
                        <a:rPr sz="1200" spc="-25" dirty="0">
                          <a:latin typeface="Times New Roman"/>
                          <a:cs typeface="Times New Roman"/>
                        </a:rPr>
                        <a:t> </a:t>
                      </a:r>
                      <a:r>
                        <a:rPr sz="1200" b="1" spc="-20" dirty="0">
                          <a:latin typeface="Times New Roman"/>
                          <a:cs typeface="Times New Roman"/>
                        </a:rPr>
                        <a:t>Code</a:t>
                      </a:r>
                      <a:endParaRPr sz="1200">
                        <a:latin typeface="Times New Roman"/>
                        <a:cs typeface="Times New Roman"/>
                      </a:endParaRPr>
                    </a:p>
                  </a:txBody>
                  <a:tcPr marL="0" marR="0" marT="4508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2">
                  <a:txBody>
                    <a:bodyPr/>
                    <a:lstStyle/>
                    <a:p>
                      <a:pPr marL="635">
                        <a:lnSpc>
                          <a:spcPct val="100000"/>
                        </a:lnSpc>
                        <a:spcBef>
                          <a:spcPts val="355"/>
                        </a:spcBef>
                      </a:pPr>
                      <a:r>
                        <a:rPr sz="1200" b="1" dirty="0">
                          <a:latin typeface="Times New Roman"/>
                          <a:cs typeface="Times New Roman"/>
                        </a:rPr>
                        <a:t>No</a:t>
                      </a:r>
                      <a:r>
                        <a:rPr sz="1200" spc="-10" dirty="0">
                          <a:latin typeface="Times New Roman"/>
                          <a:cs typeface="Times New Roman"/>
                        </a:rPr>
                        <a:t> </a:t>
                      </a:r>
                      <a:r>
                        <a:rPr sz="1200" b="1" dirty="0">
                          <a:latin typeface="Times New Roman"/>
                          <a:cs typeface="Times New Roman"/>
                        </a:rPr>
                        <a:t>ZIP</a:t>
                      </a:r>
                      <a:r>
                        <a:rPr sz="1200" spc="-65" dirty="0">
                          <a:latin typeface="Times New Roman"/>
                          <a:cs typeface="Times New Roman"/>
                        </a:rPr>
                        <a:t> </a:t>
                      </a:r>
                      <a:r>
                        <a:rPr sz="1200" b="1" spc="-20" dirty="0">
                          <a:latin typeface="Times New Roman"/>
                          <a:cs typeface="Times New Roman"/>
                        </a:rPr>
                        <a:t>Code</a:t>
                      </a:r>
                      <a:endParaRPr sz="1200">
                        <a:latin typeface="Times New Roman"/>
                        <a:cs typeface="Times New Roman"/>
                      </a:endParaRPr>
                    </a:p>
                  </a:txBody>
                  <a:tcPr marL="0" marR="0" marT="4508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a:txBody>
                    <a:bodyPr/>
                    <a:lstStyle/>
                    <a:p>
                      <a:pPr marL="635">
                        <a:lnSpc>
                          <a:spcPct val="100000"/>
                        </a:lnSpc>
                        <a:spcBef>
                          <a:spcPts val="355"/>
                        </a:spcBef>
                      </a:pPr>
                      <a:r>
                        <a:rPr sz="1200" b="1" dirty="0">
                          <a:latin typeface="Times New Roman"/>
                          <a:cs typeface="Times New Roman"/>
                        </a:rPr>
                        <a:t>ZIP</a:t>
                      </a:r>
                      <a:r>
                        <a:rPr sz="1200" spc="-75" dirty="0">
                          <a:latin typeface="Times New Roman"/>
                          <a:cs typeface="Times New Roman"/>
                        </a:rPr>
                        <a:t> </a:t>
                      </a:r>
                      <a:r>
                        <a:rPr sz="1200" b="1" spc="-20" dirty="0">
                          <a:latin typeface="Times New Roman"/>
                          <a:cs typeface="Times New Roman"/>
                        </a:rPr>
                        <a:t>Code</a:t>
                      </a:r>
                      <a:endParaRPr sz="1200">
                        <a:latin typeface="Times New Roman"/>
                        <a:cs typeface="Times New Roman"/>
                      </a:endParaRPr>
                    </a:p>
                  </a:txBody>
                  <a:tcPr marL="0" marR="0" marT="4508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16"/>
                  </a:ext>
                </a:extLst>
              </a:tr>
              <a:tr h="292735">
                <a:tc>
                  <a:txBody>
                    <a:bodyPr/>
                    <a:lstStyle/>
                    <a:p>
                      <a:pPr>
                        <a:lnSpc>
                          <a:spcPct val="100000"/>
                        </a:lnSpc>
                        <a:spcBef>
                          <a:spcPts val="75"/>
                        </a:spcBef>
                      </a:pPr>
                      <a:endParaRPr sz="600">
                        <a:latin typeface="Times New Roman"/>
                        <a:cs typeface="Times New Roman"/>
                      </a:endParaRPr>
                    </a:p>
                    <a:p>
                      <a:pPr>
                        <a:lnSpc>
                          <a:spcPct val="100000"/>
                        </a:lnSpc>
                        <a:spcBef>
                          <a:spcPts val="5"/>
                        </a:spcBef>
                      </a:pPr>
                      <a:r>
                        <a:rPr sz="600" spc="-10" dirty="0">
                          <a:latin typeface="Times New Roman"/>
                          <a:cs typeface="Times New Roman"/>
                        </a:rPr>
                        <a:t>(Select)</a:t>
                      </a:r>
                      <a:endParaRPr sz="600">
                        <a:latin typeface="Times New Roman"/>
                        <a:cs typeface="Times New Roman"/>
                      </a:endParaRPr>
                    </a:p>
                  </a:txBody>
                  <a:tcPr marL="0" marR="0" marT="952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gridSpan="4">
                  <a:txBody>
                    <a:bodyPr/>
                    <a:lstStyle/>
                    <a:p>
                      <a:pPr>
                        <a:lnSpc>
                          <a:spcPct val="100000"/>
                        </a:lnSpc>
                        <a:spcBef>
                          <a:spcPts val="360"/>
                        </a:spcBef>
                      </a:pPr>
                      <a:r>
                        <a:rPr sz="1200" spc="-10" dirty="0">
                          <a:latin typeface="Times New Roman"/>
                          <a:cs typeface="Times New Roman"/>
                        </a:rPr>
                        <a:t>(Select)</a:t>
                      </a:r>
                      <a:endParaRPr sz="1200">
                        <a:latin typeface="Times New Roman"/>
                        <a:cs typeface="Times New Roman"/>
                      </a:endParaRPr>
                    </a:p>
                  </a:txBody>
                  <a:tcPr marL="0" marR="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10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gridSpan="2">
                  <a:txBody>
                    <a:bodyPr/>
                    <a:lstStyle/>
                    <a:p>
                      <a:pPr>
                        <a:lnSpc>
                          <a:spcPct val="100000"/>
                        </a:lnSpc>
                      </a:pPr>
                      <a:endParaRPr sz="10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D8D8D8"/>
                    </a:solidFill>
                  </a:tcPr>
                </a:tc>
                <a:tc hMerge="1">
                  <a:txBody>
                    <a:bodyPr/>
                    <a:lstStyle/>
                    <a:p>
                      <a:endParaRPr/>
                    </a:p>
                  </a:txBody>
                  <a:tcPr marL="0" marR="0" marT="0" marB="0"/>
                </a:tc>
                <a:tc>
                  <a:txBody>
                    <a:bodyPr/>
                    <a:lstStyle/>
                    <a:p>
                      <a:pPr>
                        <a:lnSpc>
                          <a:spcPct val="100000"/>
                        </a:lnSpc>
                      </a:pPr>
                      <a:endParaRPr sz="10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D8D8D8"/>
                    </a:solidFill>
                  </a:tcPr>
                </a:tc>
                <a:extLst>
                  <a:ext uri="{0D108BD9-81ED-4DB2-BD59-A6C34878D82A}">
                    <a16:rowId xmlns:a16="http://schemas.microsoft.com/office/drawing/2014/main" val="10017"/>
                  </a:ext>
                </a:extLst>
              </a:tr>
            </a:tbl>
          </a:graphicData>
        </a:graphic>
      </p:graphicFrame>
      <p:sp>
        <p:nvSpPr>
          <p:cNvPr id="3" name="object 3"/>
          <p:cNvSpPr/>
          <p:nvPr/>
        </p:nvSpPr>
        <p:spPr>
          <a:xfrm>
            <a:off x="250822" y="1562359"/>
            <a:ext cx="21590" cy="6350"/>
          </a:xfrm>
          <a:custGeom>
            <a:avLst/>
            <a:gdLst/>
            <a:ahLst/>
            <a:cxnLst/>
            <a:rect l="l" t="t" r="r" b="b"/>
            <a:pathLst>
              <a:path w="21589" h="6350">
                <a:moveTo>
                  <a:pt x="21335" y="0"/>
                </a:moveTo>
                <a:lnTo>
                  <a:pt x="0" y="0"/>
                </a:lnTo>
                <a:lnTo>
                  <a:pt x="0" y="6095"/>
                </a:lnTo>
                <a:lnTo>
                  <a:pt x="21335" y="6095"/>
                </a:lnTo>
                <a:lnTo>
                  <a:pt x="21335" y="0"/>
                </a:lnTo>
                <a:close/>
              </a:path>
            </a:pathLst>
          </a:custGeom>
          <a:solidFill>
            <a:srgbClr val="0000FF"/>
          </a:solidFill>
        </p:spPr>
        <p:txBody>
          <a:bodyPr wrap="square" lIns="0" tIns="0" rIns="0" bIns="0" rtlCol="0"/>
          <a:lstStyle/>
          <a:p>
            <a:endParaRPr/>
          </a:p>
        </p:txBody>
      </p:sp>
      <p:sp>
        <p:nvSpPr>
          <p:cNvPr id="4" name="object 4"/>
          <p:cNvSpPr/>
          <p:nvPr/>
        </p:nvSpPr>
        <p:spPr>
          <a:xfrm>
            <a:off x="1973198" y="1598935"/>
            <a:ext cx="43180" cy="10795"/>
          </a:xfrm>
          <a:custGeom>
            <a:avLst/>
            <a:gdLst/>
            <a:ahLst/>
            <a:cxnLst/>
            <a:rect l="l" t="t" r="r" b="b"/>
            <a:pathLst>
              <a:path w="43180" h="10794">
                <a:moveTo>
                  <a:pt x="42671" y="0"/>
                </a:moveTo>
                <a:lnTo>
                  <a:pt x="0" y="0"/>
                </a:lnTo>
                <a:lnTo>
                  <a:pt x="0" y="10667"/>
                </a:lnTo>
                <a:lnTo>
                  <a:pt x="42671" y="10667"/>
                </a:lnTo>
                <a:lnTo>
                  <a:pt x="42671" y="0"/>
                </a:lnTo>
                <a:close/>
              </a:path>
            </a:pathLst>
          </a:custGeom>
          <a:solidFill>
            <a:srgbClr val="0000FF"/>
          </a:solidFill>
        </p:spPr>
        <p:txBody>
          <a:bodyPr wrap="square" lIns="0" tIns="0" rIns="0" bIns="0" rtlCol="0"/>
          <a:lstStyle/>
          <a:p>
            <a:endParaRPr/>
          </a:p>
        </p:txBody>
      </p:sp>
      <p:sp>
        <p:nvSpPr>
          <p:cNvPr id="6" name="object 6"/>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35</a:t>
            </a:fld>
            <a:endParaRPr spc="-25"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8646" y="404624"/>
            <a:ext cx="8794115" cy="1877695"/>
          </a:xfrm>
          <a:prstGeom prst="rect">
            <a:avLst/>
          </a:prstGeom>
        </p:spPr>
        <p:txBody>
          <a:bodyPr vert="horz" wrap="square" lIns="0" tIns="12700" rIns="0" bIns="0" rtlCol="0">
            <a:spAutoFit/>
          </a:bodyPr>
          <a:lstStyle/>
          <a:p>
            <a:pPr marL="12700">
              <a:lnSpc>
                <a:spcPct val="100000"/>
              </a:lnSpc>
              <a:spcBef>
                <a:spcPts val="100"/>
              </a:spcBef>
            </a:pPr>
            <a:r>
              <a:rPr sz="1500" b="1" dirty="0">
                <a:solidFill>
                  <a:srgbClr val="FF0000"/>
                </a:solidFill>
                <a:latin typeface="Calibri"/>
                <a:cs typeface="Calibri"/>
              </a:rPr>
              <a:t>3)</a:t>
            </a:r>
            <a:r>
              <a:rPr sz="1500" spc="-60" dirty="0">
                <a:solidFill>
                  <a:srgbClr val="FF0000"/>
                </a:solidFill>
                <a:latin typeface="Times New Roman"/>
                <a:cs typeface="Times New Roman"/>
              </a:rPr>
              <a:t> </a:t>
            </a:r>
            <a:r>
              <a:rPr sz="1500" b="1" spc="-10" dirty="0">
                <a:solidFill>
                  <a:srgbClr val="FF0000"/>
                </a:solidFill>
                <a:latin typeface="Calibri"/>
                <a:cs typeface="Calibri"/>
              </a:rPr>
              <a:t>Requires</a:t>
            </a:r>
            <a:r>
              <a:rPr sz="1500" spc="-70" dirty="0">
                <a:solidFill>
                  <a:srgbClr val="FF0000"/>
                </a:solidFill>
                <a:latin typeface="Times New Roman"/>
                <a:cs typeface="Times New Roman"/>
              </a:rPr>
              <a:t> </a:t>
            </a:r>
            <a:r>
              <a:rPr sz="1500" b="1" dirty="0">
                <a:solidFill>
                  <a:srgbClr val="FF0000"/>
                </a:solidFill>
                <a:latin typeface="Calibri"/>
                <a:cs typeface="Calibri"/>
              </a:rPr>
              <a:t>the</a:t>
            </a:r>
            <a:r>
              <a:rPr sz="1500" spc="-60" dirty="0">
                <a:solidFill>
                  <a:srgbClr val="FF0000"/>
                </a:solidFill>
                <a:latin typeface="Times New Roman"/>
                <a:cs typeface="Times New Roman"/>
              </a:rPr>
              <a:t> </a:t>
            </a:r>
            <a:r>
              <a:rPr sz="1500" b="1" spc="-10" dirty="0">
                <a:solidFill>
                  <a:srgbClr val="FF0000"/>
                </a:solidFill>
                <a:latin typeface="Calibri"/>
                <a:cs typeface="Calibri"/>
              </a:rPr>
              <a:t>reporting</a:t>
            </a:r>
            <a:r>
              <a:rPr sz="1500" spc="-50" dirty="0">
                <a:solidFill>
                  <a:srgbClr val="FF0000"/>
                </a:solidFill>
                <a:latin typeface="Times New Roman"/>
                <a:cs typeface="Times New Roman"/>
              </a:rPr>
              <a:t> </a:t>
            </a:r>
            <a:r>
              <a:rPr sz="1500" b="1" dirty="0">
                <a:solidFill>
                  <a:srgbClr val="FF0000"/>
                </a:solidFill>
                <a:latin typeface="Calibri"/>
                <a:cs typeface="Calibri"/>
              </a:rPr>
              <a:t>of</a:t>
            </a:r>
            <a:r>
              <a:rPr sz="1500" spc="-50" dirty="0">
                <a:solidFill>
                  <a:srgbClr val="FF0000"/>
                </a:solidFill>
                <a:latin typeface="Times New Roman"/>
                <a:cs typeface="Times New Roman"/>
              </a:rPr>
              <a:t> </a:t>
            </a:r>
            <a:r>
              <a:rPr sz="1500" b="1" spc="-10" dirty="0">
                <a:solidFill>
                  <a:srgbClr val="FF0000"/>
                </a:solidFill>
                <a:latin typeface="Calibri"/>
                <a:cs typeface="Calibri"/>
              </a:rPr>
              <a:t>turnover</a:t>
            </a:r>
            <a:r>
              <a:rPr sz="1500" spc="-45" dirty="0">
                <a:solidFill>
                  <a:srgbClr val="FF0000"/>
                </a:solidFill>
                <a:latin typeface="Times New Roman"/>
                <a:cs typeface="Times New Roman"/>
              </a:rPr>
              <a:t> </a:t>
            </a:r>
            <a:r>
              <a:rPr sz="1500" b="1" dirty="0">
                <a:solidFill>
                  <a:srgbClr val="FF0000"/>
                </a:solidFill>
                <a:latin typeface="Calibri"/>
                <a:cs typeface="Calibri"/>
              </a:rPr>
              <a:t>&amp;</a:t>
            </a:r>
            <a:r>
              <a:rPr sz="1500" spc="-60" dirty="0">
                <a:solidFill>
                  <a:srgbClr val="FF0000"/>
                </a:solidFill>
                <a:latin typeface="Times New Roman"/>
                <a:cs typeface="Times New Roman"/>
              </a:rPr>
              <a:t> </a:t>
            </a:r>
            <a:r>
              <a:rPr sz="1500" b="1" spc="-10" dirty="0">
                <a:solidFill>
                  <a:srgbClr val="FF0000"/>
                </a:solidFill>
                <a:latin typeface="Calibri"/>
                <a:cs typeface="Calibri"/>
              </a:rPr>
              <a:t>income</a:t>
            </a:r>
            <a:r>
              <a:rPr sz="1500" spc="-60" dirty="0">
                <a:solidFill>
                  <a:srgbClr val="FF0000"/>
                </a:solidFill>
                <a:latin typeface="Times New Roman"/>
                <a:cs typeface="Times New Roman"/>
              </a:rPr>
              <a:t> </a:t>
            </a:r>
            <a:r>
              <a:rPr sz="1500" b="1" dirty="0">
                <a:solidFill>
                  <a:srgbClr val="FF0000"/>
                </a:solidFill>
                <a:latin typeface="Calibri"/>
                <a:cs typeface="Calibri"/>
              </a:rPr>
              <a:t>from</a:t>
            </a:r>
            <a:r>
              <a:rPr sz="1500" spc="-40" dirty="0">
                <a:solidFill>
                  <a:srgbClr val="FF0000"/>
                </a:solidFill>
                <a:latin typeface="Times New Roman"/>
                <a:cs typeface="Times New Roman"/>
              </a:rPr>
              <a:t> </a:t>
            </a:r>
            <a:r>
              <a:rPr sz="1500" b="1" dirty="0">
                <a:solidFill>
                  <a:srgbClr val="FF0000"/>
                </a:solidFill>
                <a:latin typeface="Calibri"/>
                <a:cs typeface="Calibri"/>
              </a:rPr>
              <a:t>futures</a:t>
            </a:r>
            <a:r>
              <a:rPr sz="1500" spc="-55" dirty="0">
                <a:solidFill>
                  <a:srgbClr val="FF0000"/>
                </a:solidFill>
                <a:latin typeface="Times New Roman"/>
                <a:cs typeface="Times New Roman"/>
              </a:rPr>
              <a:t> </a:t>
            </a:r>
            <a:r>
              <a:rPr sz="1500" b="1" dirty="0">
                <a:solidFill>
                  <a:srgbClr val="FF0000"/>
                </a:solidFill>
                <a:latin typeface="Calibri"/>
                <a:cs typeface="Calibri"/>
              </a:rPr>
              <a:t>&amp;</a:t>
            </a:r>
            <a:r>
              <a:rPr sz="1500" spc="-60" dirty="0">
                <a:solidFill>
                  <a:srgbClr val="FF0000"/>
                </a:solidFill>
                <a:latin typeface="Times New Roman"/>
                <a:cs typeface="Times New Roman"/>
              </a:rPr>
              <a:t> </a:t>
            </a:r>
            <a:r>
              <a:rPr sz="1500" b="1" dirty="0">
                <a:solidFill>
                  <a:srgbClr val="FF0000"/>
                </a:solidFill>
                <a:latin typeface="Calibri"/>
                <a:cs typeface="Calibri"/>
              </a:rPr>
              <a:t>option</a:t>
            </a:r>
            <a:r>
              <a:rPr sz="1500" spc="-50" dirty="0">
                <a:solidFill>
                  <a:srgbClr val="FF0000"/>
                </a:solidFill>
                <a:latin typeface="Times New Roman"/>
                <a:cs typeface="Times New Roman"/>
              </a:rPr>
              <a:t> </a:t>
            </a:r>
            <a:r>
              <a:rPr sz="1500" b="1" dirty="0">
                <a:solidFill>
                  <a:srgbClr val="FF0000"/>
                </a:solidFill>
                <a:latin typeface="Calibri"/>
                <a:cs typeface="Calibri"/>
              </a:rPr>
              <a:t>trading:</a:t>
            </a:r>
            <a:r>
              <a:rPr sz="1500" spc="-30" dirty="0">
                <a:solidFill>
                  <a:srgbClr val="FF0000"/>
                </a:solidFill>
                <a:latin typeface="Times New Roman"/>
                <a:cs typeface="Times New Roman"/>
              </a:rPr>
              <a:t> </a:t>
            </a:r>
            <a:r>
              <a:rPr sz="1500" i="1" dirty="0">
                <a:latin typeface="Georgia"/>
                <a:cs typeface="Georgia"/>
              </a:rPr>
              <a:t>[ITR</a:t>
            </a:r>
            <a:r>
              <a:rPr sz="1500" spc="-35" dirty="0">
                <a:latin typeface="Times New Roman"/>
                <a:cs typeface="Times New Roman"/>
              </a:rPr>
              <a:t> </a:t>
            </a:r>
            <a:r>
              <a:rPr sz="1500" i="1" dirty="0">
                <a:latin typeface="Georgia"/>
                <a:cs typeface="Georgia"/>
              </a:rPr>
              <a:t>3,</a:t>
            </a:r>
            <a:r>
              <a:rPr sz="1500" spc="-45" dirty="0">
                <a:latin typeface="Times New Roman"/>
                <a:cs typeface="Times New Roman"/>
              </a:rPr>
              <a:t> </a:t>
            </a:r>
            <a:r>
              <a:rPr sz="1500" i="1" dirty="0">
                <a:latin typeface="Georgia"/>
                <a:cs typeface="Georgia"/>
              </a:rPr>
              <a:t>5</a:t>
            </a:r>
            <a:r>
              <a:rPr sz="1500" spc="-35" dirty="0">
                <a:latin typeface="Times New Roman"/>
                <a:cs typeface="Times New Roman"/>
              </a:rPr>
              <a:t> </a:t>
            </a:r>
            <a:r>
              <a:rPr sz="1500" i="1" dirty="0">
                <a:latin typeface="Georgia"/>
                <a:cs typeface="Georgia"/>
              </a:rPr>
              <a:t>and</a:t>
            </a:r>
            <a:r>
              <a:rPr sz="1500" spc="-35" dirty="0">
                <a:latin typeface="Times New Roman"/>
                <a:cs typeface="Times New Roman"/>
              </a:rPr>
              <a:t> </a:t>
            </a:r>
            <a:r>
              <a:rPr sz="1500" i="1" spc="-25" dirty="0">
                <a:latin typeface="Georgia"/>
                <a:cs typeface="Georgia"/>
              </a:rPr>
              <a:t>6]</a:t>
            </a:r>
            <a:endParaRPr sz="1500">
              <a:latin typeface="Georgia"/>
              <a:cs typeface="Georgia"/>
            </a:endParaRPr>
          </a:p>
          <a:p>
            <a:pPr marL="12700" marR="5080" indent="-635" algn="just">
              <a:lnSpc>
                <a:spcPct val="90000"/>
              </a:lnSpc>
              <a:spcBef>
                <a:spcPts val="1440"/>
              </a:spcBef>
            </a:pPr>
            <a:r>
              <a:rPr sz="1500" i="1" dirty="0">
                <a:latin typeface="Georgia"/>
                <a:cs typeface="Georgia"/>
              </a:rPr>
              <a:t>[Schedule</a:t>
            </a:r>
            <a:r>
              <a:rPr sz="1500" spc="30" dirty="0">
                <a:latin typeface="Times New Roman"/>
                <a:cs typeface="Times New Roman"/>
              </a:rPr>
              <a:t> </a:t>
            </a:r>
            <a:r>
              <a:rPr sz="1500" i="1" dirty="0">
                <a:latin typeface="Georgia"/>
                <a:cs typeface="Georgia"/>
              </a:rPr>
              <a:t>Part</a:t>
            </a:r>
            <a:r>
              <a:rPr sz="1500" spc="25" dirty="0">
                <a:latin typeface="Times New Roman"/>
                <a:cs typeface="Times New Roman"/>
              </a:rPr>
              <a:t> </a:t>
            </a:r>
            <a:r>
              <a:rPr sz="1500" i="1" spc="-10" dirty="0">
                <a:latin typeface="Georgia"/>
                <a:cs typeface="Georgia"/>
              </a:rPr>
              <a:t>A—</a:t>
            </a:r>
            <a:r>
              <a:rPr sz="1500" i="1" dirty="0">
                <a:latin typeface="Georgia"/>
                <a:cs typeface="Georgia"/>
              </a:rPr>
              <a:t>Trading</a:t>
            </a:r>
            <a:r>
              <a:rPr sz="1500" spc="40" dirty="0">
                <a:latin typeface="Times New Roman"/>
                <a:cs typeface="Times New Roman"/>
              </a:rPr>
              <a:t> </a:t>
            </a:r>
            <a:r>
              <a:rPr sz="1500" i="1" dirty="0">
                <a:latin typeface="Georgia"/>
                <a:cs typeface="Georgia"/>
              </a:rPr>
              <a:t>Account]</a:t>
            </a:r>
            <a:r>
              <a:rPr sz="1500" spc="35" dirty="0">
                <a:latin typeface="Times New Roman"/>
                <a:cs typeface="Times New Roman"/>
              </a:rPr>
              <a:t> </a:t>
            </a:r>
            <a:r>
              <a:rPr sz="1500" dirty="0">
                <a:latin typeface="Georgia"/>
                <a:cs typeface="Georgia"/>
              </a:rPr>
              <a:t>in</a:t>
            </a:r>
            <a:r>
              <a:rPr sz="1500" spc="30" dirty="0">
                <a:latin typeface="Times New Roman"/>
                <a:cs typeface="Times New Roman"/>
              </a:rPr>
              <a:t> </a:t>
            </a:r>
            <a:r>
              <a:rPr sz="1500" dirty="0">
                <a:latin typeface="Georgia"/>
                <a:cs typeface="Georgia"/>
              </a:rPr>
              <a:t>the</a:t>
            </a:r>
            <a:r>
              <a:rPr sz="1500" spc="40" dirty="0">
                <a:latin typeface="Times New Roman"/>
                <a:cs typeface="Times New Roman"/>
              </a:rPr>
              <a:t> </a:t>
            </a:r>
            <a:r>
              <a:rPr sz="1500" dirty="0">
                <a:latin typeface="Georgia"/>
                <a:cs typeface="Georgia"/>
              </a:rPr>
              <a:t>ITR</a:t>
            </a:r>
            <a:r>
              <a:rPr sz="1500" spc="25" dirty="0">
                <a:latin typeface="Times New Roman"/>
                <a:cs typeface="Times New Roman"/>
              </a:rPr>
              <a:t> </a:t>
            </a:r>
            <a:r>
              <a:rPr sz="1500" dirty="0">
                <a:latin typeface="Georgia"/>
                <a:cs typeface="Georgia"/>
              </a:rPr>
              <a:t>form</a:t>
            </a:r>
            <a:r>
              <a:rPr sz="1500" spc="45" dirty="0">
                <a:latin typeface="Times New Roman"/>
                <a:cs typeface="Times New Roman"/>
              </a:rPr>
              <a:t> </a:t>
            </a:r>
            <a:r>
              <a:rPr sz="1500" dirty="0">
                <a:latin typeface="Georgia"/>
                <a:cs typeface="Georgia"/>
              </a:rPr>
              <a:t>applies</a:t>
            </a:r>
            <a:r>
              <a:rPr sz="1500" spc="30" dirty="0">
                <a:latin typeface="Times New Roman"/>
                <a:cs typeface="Times New Roman"/>
              </a:rPr>
              <a:t> </a:t>
            </a:r>
            <a:r>
              <a:rPr sz="1500" dirty="0">
                <a:latin typeface="Georgia"/>
                <a:cs typeface="Georgia"/>
              </a:rPr>
              <a:t>to</a:t>
            </a:r>
            <a:r>
              <a:rPr sz="1500" spc="35" dirty="0">
                <a:latin typeface="Times New Roman"/>
                <a:cs typeface="Times New Roman"/>
              </a:rPr>
              <a:t> </a:t>
            </a:r>
            <a:r>
              <a:rPr sz="1500" dirty="0">
                <a:latin typeface="Georgia"/>
                <a:cs typeface="Georgia"/>
              </a:rPr>
              <a:t>taxpayers</a:t>
            </a:r>
            <a:r>
              <a:rPr sz="1500" spc="45" dirty="0">
                <a:latin typeface="Times New Roman"/>
                <a:cs typeface="Times New Roman"/>
              </a:rPr>
              <a:t> </a:t>
            </a:r>
            <a:r>
              <a:rPr sz="1500" dirty="0">
                <a:latin typeface="Georgia"/>
                <a:cs typeface="Georgia"/>
              </a:rPr>
              <a:t>engaged</a:t>
            </a:r>
            <a:r>
              <a:rPr sz="1500" spc="25" dirty="0">
                <a:latin typeface="Times New Roman"/>
                <a:cs typeface="Times New Roman"/>
              </a:rPr>
              <a:t> </a:t>
            </a:r>
            <a:r>
              <a:rPr sz="1500" dirty="0">
                <a:latin typeface="Georgia"/>
                <a:cs typeface="Georgia"/>
              </a:rPr>
              <a:t>in</a:t>
            </a:r>
            <a:r>
              <a:rPr sz="1500" spc="30" dirty="0">
                <a:latin typeface="Times New Roman"/>
                <a:cs typeface="Times New Roman"/>
              </a:rPr>
              <a:t> </a:t>
            </a:r>
            <a:r>
              <a:rPr sz="1500" dirty="0">
                <a:latin typeface="Georgia"/>
                <a:cs typeface="Georgia"/>
              </a:rPr>
              <a:t>trading</a:t>
            </a:r>
            <a:r>
              <a:rPr sz="1500" spc="35" dirty="0">
                <a:latin typeface="Times New Roman"/>
                <a:cs typeface="Times New Roman"/>
              </a:rPr>
              <a:t> </a:t>
            </a:r>
            <a:r>
              <a:rPr sz="1500" spc="-10" dirty="0">
                <a:latin typeface="Georgia"/>
                <a:cs typeface="Georgia"/>
              </a:rPr>
              <a:t>activities,</a:t>
            </a:r>
            <a:r>
              <a:rPr sz="1500" spc="-10" dirty="0">
                <a:latin typeface="Times New Roman"/>
                <a:cs typeface="Times New Roman"/>
              </a:rPr>
              <a:t> </a:t>
            </a:r>
            <a:r>
              <a:rPr sz="1500" dirty="0">
                <a:latin typeface="Georgia"/>
                <a:cs typeface="Georgia"/>
              </a:rPr>
              <a:t>including</a:t>
            </a:r>
            <a:r>
              <a:rPr sz="1500" spc="80" dirty="0">
                <a:latin typeface="Times New Roman"/>
                <a:cs typeface="Times New Roman"/>
              </a:rPr>
              <a:t> </a:t>
            </a:r>
            <a:r>
              <a:rPr sz="1500" dirty="0">
                <a:latin typeface="Georgia"/>
                <a:cs typeface="Georgia"/>
              </a:rPr>
              <a:t>individuals,</a:t>
            </a:r>
            <a:r>
              <a:rPr sz="1500" spc="80" dirty="0">
                <a:latin typeface="Times New Roman"/>
                <a:cs typeface="Times New Roman"/>
              </a:rPr>
              <a:t> </a:t>
            </a:r>
            <a:r>
              <a:rPr sz="1500" dirty="0">
                <a:latin typeface="Georgia"/>
                <a:cs typeface="Georgia"/>
              </a:rPr>
              <a:t>firms,</a:t>
            </a:r>
            <a:r>
              <a:rPr sz="1500" spc="80" dirty="0">
                <a:latin typeface="Times New Roman"/>
                <a:cs typeface="Times New Roman"/>
              </a:rPr>
              <a:t> </a:t>
            </a:r>
            <a:r>
              <a:rPr sz="1500" dirty="0">
                <a:latin typeface="Georgia"/>
                <a:cs typeface="Georgia"/>
              </a:rPr>
              <a:t>and</a:t>
            </a:r>
            <a:r>
              <a:rPr sz="1500" spc="95" dirty="0">
                <a:latin typeface="Times New Roman"/>
                <a:cs typeface="Times New Roman"/>
              </a:rPr>
              <a:t> </a:t>
            </a:r>
            <a:r>
              <a:rPr sz="1500" dirty="0">
                <a:latin typeface="Georgia"/>
                <a:cs typeface="Georgia"/>
              </a:rPr>
              <a:t>companies.This</a:t>
            </a:r>
            <a:r>
              <a:rPr sz="1500" spc="85" dirty="0">
                <a:latin typeface="Times New Roman"/>
                <a:cs typeface="Times New Roman"/>
              </a:rPr>
              <a:t> </a:t>
            </a:r>
            <a:r>
              <a:rPr sz="1500" dirty="0">
                <a:latin typeface="Georgia"/>
                <a:cs typeface="Georgia"/>
              </a:rPr>
              <a:t>schedule</a:t>
            </a:r>
            <a:r>
              <a:rPr sz="1500" spc="90" dirty="0">
                <a:latin typeface="Times New Roman"/>
                <a:cs typeface="Times New Roman"/>
              </a:rPr>
              <a:t> </a:t>
            </a:r>
            <a:r>
              <a:rPr sz="1500" dirty="0">
                <a:latin typeface="Georgia"/>
                <a:cs typeface="Georgia"/>
              </a:rPr>
              <a:t>requires</a:t>
            </a:r>
            <a:r>
              <a:rPr sz="1500" spc="85" dirty="0">
                <a:latin typeface="Times New Roman"/>
                <a:cs typeface="Times New Roman"/>
              </a:rPr>
              <a:t> </a:t>
            </a:r>
            <a:r>
              <a:rPr sz="1500" dirty="0">
                <a:latin typeface="Georgia"/>
                <a:cs typeface="Georgia"/>
              </a:rPr>
              <a:t>the</a:t>
            </a:r>
            <a:r>
              <a:rPr sz="1500" spc="95" dirty="0">
                <a:latin typeface="Times New Roman"/>
                <a:cs typeface="Times New Roman"/>
              </a:rPr>
              <a:t> </a:t>
            </a:r>
            <a:r>
              <a:rPr sz="1500" dirty="0">
                <a:latin typeface="Georgia"/>
                <a:cs typeface="Georgia"/>
              </a:rPr>
              <a:t>disclosure</a:t>
            </a:r>
            <a:r>
              <a:rPr sz="1500" spc="85" dirty="0">
                <a:latin typeface="Times New Roman"/>
                <a:cs typeface="Times New Roman"/>
              </a:rPr>
              <a:t> </a:t>
            </a:r>
            <a:r>
              <a:rPr sz="1500" dirty="0">
                <a:latin typeface="Georgia"/>
                <a:cs typeface="Georgia"/>
              </a:rPr>
              <a:t>of</a:t>
            </a:r>
            <a:r>
              <a:rPr sz="1500" spc="90" dirty="0">
                <a:latin typeface="Times New Roman"/>
                <a:cs typeface="Times New Roman"/>
              </a:rPr>
              <a:t> </a:t>
            </a:r>
            <a:r>
              <a:rPr sz="1500" dirty="0">
                <a:latin typeface="Georgia"/>
                <a:cs typeface="Georgia"/>
              </a:rPr>
              <a:t>key</a:t>
            </a:r>
            <a:r>
              <a:rPr sz="1500" spc="110" dirty="0">
                <a:latin typeface="Times New Roman"/>
                <a:cs typeface="Times New Roman"/>
              </a:rPr>
              <a:t> </a:t>
            </a:r>
            <a:r>
              <a:rPr sz="1500" dirty="0">
                <a:latin typeface="Georgia"/>
                <a:cs typeface="Georgia"/>
              </a:rPr>
              <a:t>items</a:t>
            </a:r>
            <a:r>
              <a:rPr sz="1500" spc="85" dirty="0">
                <a:latin typeface="Times New Roman"/>
                <a:cs typeface="Times New Roman"/>
              </a:rPr>
              <a:t> </a:t>
            </a:r>
            <a:r>
              <a:rPr sz="1500" spc="-10" dirty="0">
                <a:latin typeface="Georgia"/>
                <a:cs typeface="Georgia"/>
              </a:rPr>
              <a:t>debited</a:t>
            </a:r>
            <a:r>
              <a:rPr sz="1500" spc="-10" dirty="0">
                <a:latin typeface="Times New Roman"/>
                <a:cs typeface="Times New Roman"/>
              </a:rPr>
              <a:t> </a:t>
            </a:r>
            <a:r>
              <a:rPr sz="1500" dirty="0">
                <a:latin typeface="Georgia"/>
                <a:cs typeface="Georgia"/>
              </a:rPr>
              <a:t>and</a:t>
            </a:r>
            <a:r>
              <a:rPr sz="1500" spc="165" dirty="0">
                <a:latin typeface="Times New Roman"/>
                <a:cs typeface="Times New Roman"/>
              </a:rPr>
              <a:t> </a:t>
            </a:r>
            <a:r>
              <a:rPr sz="1500" dirty="0">
                <a:latin typeface="Georgia"/>
                <a:cs typeface="Georgia"/>
              </a:rPr>
              <a:t>credited</a:t>
            </a:r>
            <a:r>
              <a:rPr sz="1500" spc="175" dirty="0">
                <a:latin typeface="Times New Roman"/>
                <a:cs typeface="Times New Roman"/>
              </a:rPr>
              <a:t> </a:t>
            </a:r>
            <a:r>
              <a:rPr sz="1500" dirty="0">
                <a:latin typeface="Georgia"/>
                <a:cs typeface="Georgia"/>
              </a:rPr>
              <a:t>to</a:t>
            </a:r>
            <a:r>
              <a:rPr sz="1500" spc="160" dirty="0">
                <a:latin typeface="Times New Roman"/>
                <a:cs typeface="Times New Roman"/>
              </a:rPr>
              <a:t> </a:t>
            </a:r>
            <a:r>
              <a:rPr sz="1500" dirty="0">
                <a:latin typeface="Georgia"/>
                <a:cs typeface="Georgia"/>
              </a:rPr>
              <a:t>the</a:t>
            </a:r>
            <a:r>
              <a:rPr sz="1500" spc="165" dirty="0">
                <a:latin typeface="Times New Roman"/>
                <a:cs typeface="Times New Roman"/>
              </a:rPr>
              <a:t> </a:t>
            </a:r>
            <a:r>
              <a:rPr sz="1500" dirty="0">
                <a:latin typeface="Georgia"/>
                <a:cs typeface="Georgia"/>
              </a:rPr>
              <a:t>statement</a:t>
            </a:r>
            <a:r>
              <a:rPr sz="1500" spc="180" dirty="0">
                <a:latin typeface="Times New Roman"/>
                <a:cs typeface="Times New Roman"/>
              </a:rPr>
              <a:t> </a:t>
            </a:r>
            <a:r>
              <a:rPr sz="1500" dirty="0">
                <a:latin typeface="Georgia"/>
                <a:cs typeface="Georgia"/>
              </a:rPr>
              <a:t>of</a:t>
            </a:r>
            <a:r>
              <a:rPr sz="1500" spc="190" dirty="0">
                <a:latin typeface="Times New Roman"/>
                <a:cs typeface="Times New Roman"/>
              </a:rPr>
              <a:t> </a:t>
            </a:r>
            <a:r>
              <a:rPr sz="1500" dirty="0">
                <a:latin typeface="Georgia"/>
                <a:cs typeface="Georgia"/>
              </a:rPr>
              <a:t>profit</a:t>
            </a:r>
            <a:r>
              <a:rPr sz="1500" spc="165" dirty="0">
                <a:latin typeface="Times New Roman"/>
                <a:cs typeface="Times New Roman"/>
              </a:rPr>
              <a:t> </a:t>
            </a:r>
            <a:r>
              <a:rPr sz="1500" dirty="0">
                <a:latin typeface="Georgia"/>
                <a:cs typeface="Georgia"/>
              </a:rPr>
              <a:t>and</a:t>
            </a:r>
            <a:r>
              <a:rPr sz="1500" spc="170" dirty="0">
                <a:latin typeface="Times New Roman"/>
                <a:cs typeface="Times New Roman"/>
              </a:rPr>
              <a:t> </a:t>
            </a:r>
            <a:r>
              <a:rPr sz="1500" dirty="0">
                <a:latin typeface="Georgia"/>
                <a:cs typeface="Georgia"/>
              </a:rPr>
              <a:t>loss</a:t>
            </a:r>
            <a:r>
              <a:rPr sz="1500" spc="175" dirty="0">
                <a:latin typeface="Times New Roman"/>
                <a:cs typeface="Times New Roman"/>
              </a:rPr>
              <a:t> </a:t>
            </a:r>
            <a:r>
              <a:rPr sz="1500" dirty="0">
                <a:latin typeface="Georgia"/>
                <a:cs typeface="Georgia"/>
              </a:rPr>
              <a:t>for</a:t>
            </a:r>
            <a:r>
              <a:rPr sz="1500" spc="185" dirty="0">
                <a:latin typeface="Times New Roman"/>
                <a:cs typeface="Times New Roman"/>
              </a:rPr>
              <a:t> </a:t>
            </a:r>
            <a:r>
              <a:rPr sz="1500" dirty="0">
                <a:latin typeface="Georgia"/>
                <a:cs typeface="Georgia"/>
              </a:rPr>
              <a:t>the</a:t>
            </a:r>
            <a:r>
              <a:rPr sz="1500" spc="170" dirty="0">
                <a:latin typeface="Times New Roman"/>
                <a:cs typeface="Times New Roman"/>
              </a:rPr>
              <a:t> </a:t>
            </a:r>
            <a:r>
              <a:rPr sz="1500" dirty="0">
                <a:latin typeface="Georgia"/>
                <a:cs typeface="Georgia"/>
              </a:rPr>
              <a:t>financial</a:t>
            </a:r>
            <a:r>
              <a:rPr sz="1500" spc="165" dirty="0">
                <a:latin typeface="Times New Roman"/>
                <a:cs typeface="Times New Roman"/>
              </a:rPr>
              <a:t> </a:t>
            </a:r>
            <a:r>
              <a:rPr sz="1500" dirty="0">
                <a:latin typeface="Georgia"/>
                <a:cs typeface="Georgia"/>
              </a:rPr>
              <a:t>year.</a:t>
            </a:r>
            <a:r>
              <a:rPr sz="1500" spc="170" dirty="0">
                <a:latin typeface="Times New Roman"/>
                <a:cs typeface="Times New Roman"/>
              </a:rPr>
              <a:t> </a:t>
            </a:r>
            <a:r>
              <a:rPr sz="1500" dirty="0">
                <a:latin typeface="Georgia"/>
                <a:cs typeface="Georgia"/>
              </a:rPr>
              <a:t>It</a:t>
            </a:r>
            <a:r>
              <a:rPr sz="1500" spc="175" dirty="0">
                <a:latin typeface="Times New Roman"/>
                <a:cs typeface="Times New Roman"/>
              </a:rPr>
              <a:t> </a:t>
            </a:r>
            <a:r>
              <a:rPr sz="1500" dirty="0">
                <a:latin typeface="Georgia"/>
                <a:cs typeface="Georgia"/>
              </a:rPr>
              <a:t>includes</a:t>
            </a:r>
            <a:r>
              <a:rPr sz="1500" spc="180" dirty="0">
                <a:latin typeface="Times New Roman"/>
                <a:cs typeface="Times New Roman"/>
              </a:rPr>
              <a:t> </a:t>
            </a:r>
            <a:r>
              <a:rPr sz="1500" dirty="0">
                <a:latin typeface="Georgia"/>
                <a:cs typeface="Georgia"/>
              </a:rPr>
              <a:t>key</a:t>
            </a:r>
            <a:r>
              <a:rPr sz="1500" spc="170" dirty="0">
                <a:latin typeface="Times New Roman"/>
                <a:cs typeface="Times New Roman"/>
              </a:rPr>
              <a:t> </a:t>
            </a:r>
            <a:r>
              <a:rPr sz="1500" dirty="0">
                <a:latin typeface="Georgia"/>
                <a:cs typeface="Georgia"/>
              </a:rPr>
              <a:t>details</a:t>
            </a:r>
            <a:r>
              <a:rPr sz="1500" spc="180" dirty="0">
                <a:latin typeface="Times New Roman"/>
                <a:cs typeface="Times New Roman"/>
              </a:rPr>
              <a:t> </a:t>
            </a:r>
            <a:r>
              <a:rPr sz="1500" dirty="0">
                <a:latin typeface="Georgia"/>
                <a:cs typeface="Georgia"/>
              </a:rPr>
              <a:t>such</a:t>
            </a:r>
            <a:r>
              <a:rPr sz="1500" spc="170" dirty="0">
                <a:latin typeface="Times New Roman"/>
                <a:cs typeface="Times New Roman"/>
              </a:rPr>
              <a:t> </a:t>
            </a:r>
            <a:r>
              <a:rPr sz="1500" spc="-25" dirty="0">
                <a:latin typeface="Georgia"/>
                <a:cs typeface="Georgia"/>
              </a:rPr>
              <a:t>as</a:t>
            </a:r>
            <a:r>
              <a:rPr sz="1500" spc="-25" dirty="0">
                <a:latin typeface="Times New Roman"/>
                <a:cs typeface="Times New Roman"/>
              </a:rPr>
              <a:t> </a:t>
            </a:r>
            <a:r>
              <a:rPr sz="1500" dirty="0">
                <a:latin typeface="Georgia"/>
                <a:cs typeface="Georgia"/>
              </a:rPr>
              <a:t>opening</a:t>
            </a:r>
            <a:r>
              <a:rPr sz="1500" spc="135" dirty="0">
                <a:latin typeface="Times New Roman"/>
                <a:cs typeface="Times New Roman"/>
              </a:rPr>
              <a:t> </a:t>
            </a:r>
            <a:r>
              <a:rPr sz="1500" dirty="0">
                <a:latin typeface="Georgia"/>
                <a:cs typeface="Georgia"/>
              </a:rPr>
              <a:t>stock,</a:t>
            </a:r>
            <a:r>
              <a:rPr sz="1500" spc="130" dirty="0">
                <a:latin typeface="Times New Roman"/>
                <a:cs typeface="Times New Roman"/>
              </a:rPr>
              <a:t> </a:t>
            </a:r>
            <a:r>
              <a:rPr sz="1500" dirty="0">
                <a:latin typeface="Georgia"/>
                <a:cs typeface="Georgia"/>
              </a:rPr>
              <a:t>purchases,</a:t>
            </a:r>
            <a:r>
              <a:rPr sz="1500" spc="135" dirty="0">
                <a:latin typeface="Times New Roman"/>
                <a:cs typeface="Times New Roman"/>
              </a:rPr>
              <a:t> </a:t>
            </a:r>
            <a:r>
              <a:rPr sz="1500" dirty="0">
                <a:latin typeface="Georgia"/>
                <a:cs typeface="Georgia"/>
              </a:rPr>
              <a:t>direct</a:t>
            </a:r>
            <a:r>
              <a:rPr sz="1500" spc="130" dirty="0">
                <a:latin typeface="Times New Roman"/>
                <a:cs typeface="Times New Roman"/>
              </a:rPr>
              <a:t> </a:t>
            </a:r>
            <a:r>
              <a:rPr sz="1500" dirty="0">
                <a:latin typeface="Georgia"/>
                <a:cs typeface="Georgia"/>
              </a:rPr>
              <a:t>expenses,</a:t>
            </a:r>
            <a:r>
              <a:rPr sz="1500" spc="125" dirty="0">
                <a:latin typeface="Times New Roman"/>
                <a:cs typeface="Times New Roman"/>
              </a:rPr>
              <a:t> </a:t>
            </a:r>
            <a:r>
              <a:rPr sz="1500" dirty="0">
                <a:latin typeface="Georgia"/>
                <a:cs typeface="Georgia"/>
              </a:rPr>
              <a:t>sales,</a:t>
            </a:r>
            <a:r>
              <a:rPr sz="1500" spc="130" dirty="0">
                <a:latin typeface="Times New Roman"/>
                <a:cs typeface="Times New Roman"/>
              </a:rPr>
              <a:t> </a:t>
            </a:r>
            <a:r>
              <a:rPr sz="1500" dirty="0">
                <a:latin typeface="Georgia"/>
                <a:cs typeface="Georgia"/>
              </a:rPr>
              <a:t>and</a:t>
            </a:r>
            <a:r>
              <a:rPr sz="1500" spc="125" dirty="0">
                <a:latin typeface="Times New Roman"/>
                <a:cs typeface="Times New Roman"/>
              </a:rPr>
              <a:t> </a:t>
            </a:r>
            <a:r>
              <a:rPr sz="1500" dirty="0">
                <a:latin typeface="Georgia"/>
                <a:cs typeface="Georgia"/>
              </a:rPr>
              <a:t>closing</a:t>
            </a:r>
            <a:r>
              <a:rPr sz="1500" spc="140" dirty="0">
                <a:latin typeface="Times New Roman"/>
                <a:cs typeface="Times New Roman"/>
              </a:rPr>
              <a:t> </a:t>
            </a:r>
            <a:r>
              <a:rPr sz="1500" dirty="0">
                <a:latin typeface="Georgia"/>
                <a:cs typeface="Georgia"/>
              </a:rPr>
              <a:t>stock.</a:t>
            </a:r>
            <a:r>
              <a:rPr sz="1500" spc="135" dirty="0">
                <a:latin typeface="Times New Roman"/>
                <a:cs typeface="Times New Roman"/>
              </a:rPr>
              <a:t> </a:t>
            </a:r>
            <a:r>
              <a:rPr sz="1500" dirty="0">
                <a:latin typeface="Georgia"/>
                <a:cs typeface="Georgia"/>
              </a:rPr>
              <a:t>The</a:t>
            </a:r>
            <a:r>
              <a:rPr sz="1500" spc="125" dirty="0">
                <a:latin typeface="Times New Roman"/>
                <a:cs typeface="Times New Roman"/>
              </a:rPr>
              <a:t> </a:t>
            </a:r>
            <a:r>
              <a:rPr sz="1500" dirty="0">
                <a:latin typeface="Georgia"/>
                <a:cs typeface="Georgia"/>
              </a:rPr>
              <a:t>difference</a:t>
            </a:r>
            <a:r>
              <a:rPr sz="1500" spc="130" dirty="0">
                <a:latin typeface="Times New Roman"/>
                <a:cs typeface="Times New Roman"/>
              </a:rPr>
              <a:t> </a:t>
            </a:r>
            <a:r>
              <a:rPr sz="1500" dirty="0">
                <a:latin typeface="Georgia"/>
                <a:cs typeface="Georgia"/>
              </a:rPr>
              <a:t>between</a:t>
            </a:r>
            <a:r>
              <a:rPr sz="1500" spc="135" dirty="0">
                <a:latin typeface="Times New Roman"/>
                <a:cs typeface="Times New Roman"/>
              </a:rPr>
              <a:t> </a:t>
            </a:r>
            <a:r>
              <a:rPr sz="1500" dirty="0">
                <a:latin typeface="Georgia"/>
                <a:cs typeface="Georgia"/>
              </a:rPr>
              <a:t>total</a:t>
            </a:r>
            <a:r>
              <a:rPr sz="1500" spc="135" dirty="0">
                <a:latin typeface="Times New Roman"/>
                <a:cs typeface="Times New Roman"/>
              </a:rPr>
              <a:t> </a:t>
            </a:r>
            <a:r>
              <a:rPr sz="1500" spc="-10" dirty="0">
                <a:latin typeface="Georgia"/>
                <a:cs typeface="Georgia"/>
              </a:rPr>
              <a:t>sales</a:t>
            </a:r>
            <a:r>
              <a:rPr sz="1500" spc="-10" dirty="0">
                <a:latin typeface="Times New Roman"/>
                <a:cs typeface="Times New Roman"/>
              </a:rPr>
              <a:t> </a:t>
            </a:r>
            <a:r>
              <a:rPr sz="1500" dirty="0">
                <a:latin typeface="Georgia"/>
                <a:cs typeface="Georgia"/>
              </a:rPr>
              <a:t>and</a:t>
            </a:r>
            <a:r>
              <a:rPr sz="1500" spc="290" dirty="0">
                <a:latin typeface="Times New Roman"/>
                <a:cs typeface="Times New Roman"/>
              </a:rPr>
              <a:t> </a:t>
            </a:r>
            <a:r>
              <a:rPr sz="1500" dirty="0">
                <a:latin typeface="Georgia"/>
                <a:cs typeface="Georgia"/>
              </a:rPr>
              <a:t>cost</a:t>
            </a:r>
            <a:r>
              <a:rPr sz="1500" spc="285" dirty="0">
                <a:latin typeface="Times New Roman"/>
                <a:cs typeface="Times New Roman"/>
              </a:rPr>
              <a:t> </a:t>
            </a:r>
            <a:r>
              <a:rPr sz="1500" dirty="0">
                <a:latin typeface="Georgia"/>
                <a:cs typeface="Georgia"/>
              </a:rPr>
              <a:t>of</a:t>
            </a:r>
            <a:r>
              <a:rPr sz="1500" spc="290" dirty="0">
                <a:latin typeface="Times New Roman"/>
                <a:cs typeface="Times New Roman"/>
              </a:rPr>
              <a:t> </a:t>
            </a:r>
            <a:r>
              <a:rPr sz="1500" dirty="0">
                <a:latin typeface="Georgia"/>
                <a:cs typeface="Georgia"/>
              </a:rPr>
              <a:t>goods</a:t>
            </a:r>
            <a:r>
              <a:rPr sz="1500" spc="290" dirty="0">
                <a:latin typeface="Times New Roman"/>
                <a:cs typeface="Times New Roman"/>
              </a:rPr>
              <a:t> </a:t>
            </a:r>
            <a:r>
              <a:rPr sz="1500" dirty="0">
                <a:latin typeface="Georgia"/>
                <a:cs typeface="Georgia"/>
              </a:rPr>
              <a:t>sold</a:t>
            </a:r>
            <a:r>
              <a:rPr sz="1500" spc="295" dirty="0">
                <a:latin typeface="Times New Roman"/>
                <a:cs typeface="Times New Roman"/>
              </a:rPr>
              <a:t> </a:t>
            </a:r>
            <a:r>
              <a:rPr sz="1500" dirty="0">
                <a:latin typeface="Georgia"/>
                <a:cs typeface="Georgia"/>
              </a:rPr>
              <a:t>equals</a:t>
            </a:r>
            <a:r>
              <a:rPr sz="1500" spc="290" dirty="0">
                <a:latin typeface="Times New Roman"/>
                <a:cs typeface="Times New Roman"/>
              </a:rPr>
              <a:t> </a:t>
            </a:r>
            <a:r>
              <a:rPr sz="1500" dirty="0">
                <a:latin typeface="Georgia"/>
                <a:cs typeface="Georgia"/>
              </a:rPr>
              <a:t>gross</a:t>
            </a:r>
            <a:r>
              <a:rPr sz="1500" spc="305" dirty="0">
                <a:latin typeface="Times New Roman"/>
                <a:cs typeface="Times New Roman"/>
              </a:rPr>
              <a:t> </a:t>
            </a:r>
            <a:r>
              <a:rPr sz="1500" dirty="0">
                <a:latin typeface="Georgia"/>
                <a:cs typeface="Georgia"/>
              </a:rPr>
              <a:t>profit</a:t>
            </a:r>
            <a:r>
              <a:rPr sz="1500" spc="290" dirty="0">
                <a:latin typeface="Times New Roman"/>
                <a:cs typeface="Times New Roman"/>
              </a:rPr>
              <a:t> </a:t>
            </a:r>
            <a:r>
              <a:rPr sz="1500" dirty="0">
                <a:latin typeface="Georgia"/>
                <a:cs typeface="Georgia"/>
              </a:rPr>
              <a:t>or</a:t>
            </a:r>
            <a:r>
              <a:rPr sz="1500" spc="295" dirty="0">
                <a:latin typeface="Times New Roman"/>
                <a:cs typeface="Times New Roman"/>
              </a:rPr>
              <a:t> </a:t>
            </a:r>
            <a:r>
              <a:rPr sz="1500" dirty="0">
                <a:latin typeface="Georgia"/>
                <a:cs typeface="Georgia"/>
              </a:rPr>
              <a:t>loss,</a:t>
            </a:r>
            <a:r>
              <a:rPr sz="1500" spc="300" dirty="0">
                <a:latin typeface="Times New Roman"/>
                <a:cs typeface="Times New Roman"/>
              </a:rPr>
              <a:t> </a:t>
            </a:r>
            <a:r>
              <a:rPr sz="1500" dirty="0">
                <a:latin typeface="Georgia"/>
                <a:cs typeface="Georgia"/>
              </a:rPr>
              <a:t>which</a:t>
            </a:r>
            <a:r>
              <a:rPr sz="1500" spc="295" dirty="0">
                <a:latin typeface="Times New Roman"/>
                <a:cs typeface="Times New Roman"/>
              </a:rPr>
              <a:t> </a:t>
            </a:r>
            <a:r>
              <a:rPr sz="1500" dirty="0">
                <a:latin typeface="Georgia"/>
                <a:cs typeface="Georgia"/>
              </a:rPr>
              <a:t>is</a:t>
            </a:r>
            <a:r>
              <a:rPr sz="1500" spc="285" dirty="0">
                <a:latin typeface="Times New Roman"/>
                <a:cs typeface="Times New Roman"/>
              </a:rPr>
              <a:t> </a:t>
            </a:r>
            <a:r>
              <a:rPr sz="1500" dirty="0">
                <a:latin typeface="Georgia"/>
                <a:cs typeface="Georgia"/>
              </a:rPr>
              <a:t>carried</a:t>
            </a:r>
            <a:r>
              <a:rPr sz="1500" spc="290" dirty="0">
                <a:latin typeface="Times New Roman"/>
                <a:cs typeface="Times New Roman"/>
              </a:rPr>
              <a:t> </a:t>
            </a:r>
            <a:r>
              <a:rPr sz="1500" dirty="0">
                <a:latin typeface="Georgia"/>
                <a:cs typeface="Georgia"/>
              </a:rPr>
              <a:t>forward</a:t>
            </a:r>
            <a:r>
              <a:rPr sz="1500" spc="285" dirty="0">
                <a:latin typeface="Times New Roman"/>
                <a:cs typeface="Times New Roman"/>
              </a:rPr>
              <a:t> </a:t>
            </a:r>
            <a:r>
              <a:rPr sz="1500" dirty="0">
                <a:latin typeface="Georgia"/>
                <a:cs typeface="Georgia"/>
              </a:rPr>
              <a:t>to</a:t>
            </a:r>
            <a:r>
              <a:rPr sz="1500" spc="285" dirty="0">
                <a:latin typeface="Times New Roman"/>
                <a:cs typeface="Times New Roman"/>
              </a:rPr>
              <a:t> </a:t>
            </a:r>
            <a:r>
              <a:rPr sz="1500" dirty="0">
                <a:latin typeface="Georgia"/>
                <a:cs typeface="Georgia"/>
              </a:rPr>
              <a:t>the</a:t>
            </a:r>
            <a:r>
              <a:rPr sz="1500" spc="295" dirty="0">
                <a:latin typeface="Times New Roman"/>
                <a:cs typeface="Times New Roman"/>
              </a:rPr>
              <a:t> </a:t>
            </a:r>
            <a:r>
              <a:rPr sz="1500" dirty="0">
                <a:latin typeface="Georgia"/>
                <a:cs typeface="Georgia"/>
              </a:rPr>
              <a:t>Profit</a:t>
            </a:r>
            <a:r>
              <a:rPr sz="1500" spc="290" dirty="0">
                <a:latin typeface="Times New Roman"/>
                <a:cs typeface="Times New Roman"/>
              </a:rPr>
              <a:t> </a:t>
            </a:r>
            <a:r>
              <a:rPr sz="1500" dirty="0">
                <a:latin typeface="Georgia"/>
                <a:cs typeface="Georgia"/>
              </a:rPr>
              <a:t>and</a:t>
            </a:r>
            <a:r>
              <a:rPr sz="1500" spc="290" dirty="0">
                <a:latin typeface="Times New Roman"/>
                <a:cs typeface="Times New Roman"/>
              </a:rPr>
              <a:t> </a:t>
            </a:r>
            <a:r>
              <a:rPr sz="1500" spc="-20" dirty="0">
                <a:latin typeface="Georgia"/>
                <a:cs typeface="Georgia"/>
              </a:rPr>
              <a:t>Loss</a:t>
            </a:r>
            <a:r>
              <a:rPr sz="1500" spc="-20" dirty="0">
                <a:latin typeface="Times New Roman"/>
                <a:cs typeface="Times New Roman"/>
              </a:rPr>
              <a:t> </a:t>
            </a:r>
            <a:r>
              <a:rPr sz="1500" dirty="0">
                <a:latin typeface="Georgia"/>
                <a:cs typeface="Georgia"/>
              </a:rPr>
              <a:t>account.</a:t>
            </a:r>
            <a:r>
              <a:rPr sz="1500" spc="315" dirty="0">
                <a:latin typeface="Times New Roman"/>
                <a:cs typeface="Times New Roman"/>
              </a:rPr>
              <a:t> </a:t>
            </a:r>
            <a:r>
              <a:rPr sz="1500" dirty="0">
                <a:latin typeface="Georgia"/>
                <a:cs typeface="Georgia"/>
              </a:rPr>
              <a:t>The</a:t>
            </a:r>
            <a:r>
              <a:rPr sz="1500" spc="305" dirty="0">
                <a:latin typeface="Times New Roman"/>
                <a:cs typeface="Times New Roman"/>
              </a:rPr>
              <a:t> </a:t>
            </a:r>
            <a:r>
              <a:rPr sz="1500" dirty="0">
                <a:latin typeface="Georgia"/>
                <a:cs typeface="Georgia"/>
              </a:rPr>
              <a:t>new</a:t>
            </a:r>
            <a:r>
              <a:rPr sz="1500" spc="315" dirty="0">
                <a:latin typeface="Times New Roman"/>
                <a:cs typeface="Times New Roman"/>
              </a:rPr>
              <a:t> </a:t>
            </a:r>
            <a:r>
              <a:rPr sz="1500" dirty="0">
                <a:latin typeface="Georgia"/>
                <a:cs typeface="Georgia"/>
              </a:rPr>
              <a:t>ITR</a:t>
            </a:r>
            <a:r>
              <a:rPr sz="1500" spc="310" dirty="0">
                <a:latin typeface="Times New Roman"/>
                <a:cs typeface="Times New Roman"/>
              </a:rPr>
              <a:t> </a:t>
            </a:r>
            <a:r>
              <a:rPr sz="1500" dirty="0">
                <a:latin typeface="Georgia"/>
                <a:cs typeface="Georgia"/>
              </a:rPr>
              <a:t>forms</a:t>
            </a:r>
            <a:r>
              <a:rPr sz="1500" spc="320" dirty="0">
                <a:latin typeface="Times New Roman"/>
                <a:cs typeface="Times New Roman"/>
              </a:rPr>
              <a:t> </a:t>
            </a:r>
            <a:r>
              <a:rPr sz="1500" dirty="0">
                <a:latin typeface="Georgia"/>
                <a:cs typeface="Georgia"/>
              </a:rPr>
              <a:t>have</a:t>
            </a:r>
            <a:r>
              <a:rPr sz="1500" spc="325" dirty="0">
                <a:latin typeface="Times New Roman"/>
                <a:cs typeface="Times New Roman"/>
              </a:rPr>
              <a:t> </a:t>
            </a:r>
            <a:r>
              <a:rPr sz="1500" dirty="0">
                <a:latin typeface="Georgia"/>
                <a:cs typeface="Georgia"/>
              </a:rPr>
              <a:t>introduced</a:t>
            </a:r>
            <a:r>
              <a:rPr sz="1500" spc="310" dirty="0">
                <a:latin typeface="Times New Roman"/>
                <a:cs typeface="Times New Roman"/>
              </a:rPr>
              <a:t> </a:t>
            </a:r>
            <a:r>
              <a:rPr sz="1500" dirty="0">
                <a:latin typeface="Georgia"/>
                <a:cs typeface="Georgia"/>
              </a:rPr>
              <a:t>specific</a:t>
            </a:r>
            <a:r>
              <a:rPr sz="1500" spc="315" dirty="0">
                <a:latin typeface="Times New Roman"/>
                <a:cs typeface="Times New Roman"/>
              </a:rPr>
              <a:t> </a:t>
            </a:r>
            <a:r>
              <a:rPr sz="1500" dirty="0">
                <a:latin typeface="Georgia"/>
                <a:cs typeface="Georgia"/>
              </a:rPr>
              <a:t>columns</a:t>
            </a:r>
            <a:r>
              <a:rPr sz="1500" spc="305" dirty="0">
                <a:latin typeface="Times New Roman"/>
                <a:cs typeface="Times New Roman"/>
              </a:rPr>
              <a:t> </a:t>
            </a:r>
            <a:r>
              <a:rPr sz="1500" dirty="0">
                <a:latin typeface="Georgia"/>
                <a:cs typeface="Georgia"/>
              </a:rPr>
              <a:t>to</a:t>
            </a:r>
            <a:r>
              <a:rPr sz="1500" spc="305" dirty="0">
                <a:latin typeface="Times New Roman"/>
                <a:cs typeface="Times New Roman"/>
              </a:rPr>
              <a:t> </a:t>
            </a:r>
            <a:r>
              <a:rPr sz="1500" dirty="0">
                <a:latin typeface="Georgia"/>
                <a:cs typeface="Georgia"/>
              </a:rPr>
              <a:t>report</a:t>
            </a:r>
            <a:r>
              <a:rPr sz="1500" spc="310" dirty="0">
                <a:latin typeface="Times New Roman"/>
                <a:cs typeface="Times New Roman"/>
              </a:rPr>
              <a:t> </a:t>
            </a:r>
            <a:r>
              <a:rPr sz="1500" dirty="0">
                <a:latin typeface="Georgia"/>
                <a:cs typeface="Georgia"/>
              </a:rPr>
              <a:t>turnover</a:t>
            </a:r>
            <a:r>
              <a:rPr sz="1500" spc="325" dirty="0">
                <a:latin typeface="Times New Roman"/>
                <a:cs typeface="Times New Roman"/>
              </a:rPr>
              <a:t> </a:t>
            </a:r>
            <a:r>
              <a:rPr sz="1500" dirty="0">
                <a:latin typeface="Georgia"/>
                <a:cs typeface="Georgia"/>
              </a:rPr>
              <a:t>from</a:t>
            </a:r>
            <a:r>
              <a:rPr sz="1500" spc="310" dirty="0">
                <a:latin typeface="Times New Roman"/>
                <a:cs typeface="Times New Roman"/>
              </a:rPr>
              <a:t> </a:t>
            </a:r>
            <a:r>
              <a:rPr sz="1500" dirty="0">
                <a:latin typeface="Georgia"/>
                <a:cs typeface="Georgia"/>
              </a:rPr>
              <a:t>Futures</a:t>
            </a:r>
            <a:r>
              <a:rPr sz="1500" spc="315" dirty="0">
                <a:latin typeface="Times New Roman"/>
                <a:cs typeface="Times New Roman"/>
              </a:rPr>
              <a:t> </a:t>
            </a:r>
            <a:r>
              <a:rPr sz="1500" spc="-50" dirty="0">
                <a:latin typeface="Georgia"/>
                <a:cs typeface="Georgia"/>
              </a:rPr>
              <a:t>&amp;</a:t>
            </a:r>
            <a:r>
              <a:rPr sz="1500" spc="-50" dirty="0">
                <a:latin typeface="Times New Roman"/>
                <a:cs typeface="Times New Roman"/>
              </a:rPr>
              <a:t> </a:t>
            </a:r>
            <a:r>
              <a:rPr sz="1500" dirty="0">
                <a:latin typeface="Georgia"/>
                <a:cs typeface="Georgia"/>
              </a:rPr>
              <a:t>Options</a:t>
            </a:r>
            <a:r>
              <a:rPr sz="1500" spc="-30" dirty="0">
                <a:latin typeface="Times New Roman"/>
                <a:cs typeface="Times New Roman"/>
              </a:rPr>
              <a:t> </a:t>
            </a:r>
            <a:r>
              <a:rPr sz="1500" dirty="0">
                <a:latin typeface="Georgia"/>
                <a:cs typeface="Georgia"/>
              </a:rPr>
              <a:t>(F&amp;O)</a:t>
            </a:r>
            <a:r>
              <a:rPr sz="1500" spc="-45" dirty="0">
                <a:latin typeface="Times New Roman"/>
                <a:cs typeface="Times New Roman"/>
              </a:rPr>
              <a:t> </a:t>
            </a:r>
            <a:r>
              <a:rPr sz="1500" dirty="0">
                <a:latin typeface="Georgia"/>
                <a:cs typeface="Georgia"/>
              </a:rPr>
              <a:t>trading</a:t>
            </a:r>
            <a:r>
              <a:rPr sz="1500" spc="-60" dirty="0">
                <a:latin typeface="Times New Roman"/>
                <a:cs typeface="Times New Roman"/>
              </a:rPr>
              <a:t> </a:t>
            </a:r>
            <a:r>
              <a:rPr sz="1500" dirty="0">
                <a:latin typeface="Georgia"/>
                <a:cs typeface="Georgia"/>
              </a:rPr>
              <a:t>and</a:t>
            </a:r>
            <a:r>
              <a:rPr sz="1500" spc="-35" dirty="0">
                <a:latin typeface="Times New Roman"/>
                <a:cs typeface="Times New Roman"/>
              </a:rPr>
              <a:t> </a:t>
            </a:r>
            <a:r>
              <a:rPr sz="1500" dirty="0">
                <a:latin typeface="Georgia"/>
                <a:cs typeface="Georgia"/>
              </a:rPr>
              <a:t>the</a:t>
            </a:r>
            <a:r>
              <a:rPr sz="1500" spc="-45" dirty="0">
                <a:latin typeface="Times New Roman"/>
                <a:cs typeface="Times New Roman"/>
              </a:rPr>
              <a:t> </a:t>
            </a:r>
            <a:r>
              <a:rPr sz="1500" dirty="0">
                <a:latin typeface="Georgia"/>
                <a:cs typeface="Georgia"/>
              </a:rPr>
              <a:t>income</a:t>
            </a:r>
            <a:r>
              <a:rPr sz="1500" spc="-30" dirty="0">
                <a:latin typeface="Times New Roman"/>
                <a:cs typeface="Times New Roman"/>
              </a:rPr>
              <a:t> </a:t>
            </a:r>
            <a:r>
              <a:rPr sz="1500" dirty="0">
                <a:latin typeface="Georgia"/>
                <a:cs typeface="Georgia"/>
              </a:rPr>
              <a:t>from</a:t>
            </a:r>
            <a:r>
              <a:rPr sz="1500" spc="-30" dirty="0">
                <a:latin typeface="Times New Roman"/>
                <a:cs typeface="Times New Roman"/>
              </a:rPr>
              <a:t> </a:t>
            </a:r>
            <a:r>
              <a:rPr sz="1500" dirty="0">
                <a:latin typeface="Georgia"/>
                <a:cs typeface="Georgia"/>
              </a:rPr>
              <a:t>such</a:t>
            </a:r>
            <a:r>
              <a:rPr sz="1500" spc="-45" dirty="0">
                <a:latin typeface="Times New Roman"/>
                <a:cs typeface="Times New Roman"/>
              </a:rPr>
              <a:t> </a:t>
            </a:r>
            <a:r>
              <a:rPr sz="1500" dirty="0">
                <a:latin typeface="Georgia"/>
                <a:cs typeface="Georgia"/>
              </a:rPr>
              <a:t>trading</a:t>
            </a:r>
            <a:r>
              <a:rPr sz="1500" spc="-55" dirty="0">
                <a:latin typeface="Times New Roman"/>
                <a:cs typeface="Times New Roman"/>
              </a:rPr>
              <a:t> </a:t>
            </a:r>
            <a:r>
              <a:rPr sz="1500" dirty="0">
                <a:latin typeface="Georgia"/>
                <a:cs typeface="Georgia"/>
              </a:rPr>
              <a:t>that</a:t>
            </a:r>
            <a:r>
              <a:rPr sz="1500" spc="-55" dirty="0">
                <a:latin typeface="Times New Roman"/>
                <a:cs typeface="Times New Roman"/>
              </a:rPr>
              <a:t> </a:t>
            </a:r>
            <a:r>
              <a:rPr sz="1500" dirty="0">
                <a:latin typeface="Georgia"/>
                <a:cs typeface="Georgia"/>
              </a:rPr>
              <a:t>is</a:t>
            </a:r>
            <a:r>
              <a:rPr sz="1500" spc="-40" dirty="0">
                <a:latin typeface="Times New Roman"/>
                <a:cs typeface="Times New Roman"/>
              </a:rPr>
              <a:t> </a:t>
            </a:r>
            <a:r>
              <a:rPr sz="1500" dirty="0">
                <a:latin typeface="Georgia"/>
                <a:cs typeface="Georgia"/>
              </a:rPr>
              <a:t>credited</a:t>
            </a:r>
            <a:r>
              <a:rPr sz="1500" spc="-45" dirty="0">
                <a:latin typeface="Times New Roman"/>
                <a:cs typeface="Times New Roman"/>
              </a:rPr>
              <a:t> </a:t>
            </a:r>
            <a:r>
              <a:rPr sz="1500" dirty="0">
                <a:latin typeface="Georgia"/>
                <a:cs typeface="Georgia"/>
              </a:rPr>
              <a:t>to</a:t>
            </a:r>
            <a:r>
              <a:rPr sz="1500" spc="-35" dirty="0">
                <a:latin typeface="Times New Roman"/>
                <a:cs typeface="Times New Roman"/>
              </a:rPr>
              <a:t> </a:t>
            </a:r>
            <a:r>
              <a:rPr sz="1500" dirty="0">
                <a:latin typeface="Georgia"/>
                <a:cs typeface="Georgia"/>
              </a:rPr>
              <a:t>the</a:t>
            </a:r>
            <a:r>
              <a:rPr sz="1500" spc="-40" dirty="0">
                <a:latin typeface="Times New Roman"/>
                <a:cs typeface="Times New Roman"/>
              </a:rPr>
              <a:t> </a:t>
            </a:r>
            <a:r>
              <a:rPr sz="1500" dirty="0">
                <a:latin typeface="Georgia"/>
                <a:cs typeface="Georgia"/>
              </a:rPr>
              <a:t>profit</a:t>
            </a:r>
            <a:r>
              <a:rPr sz="1500" spc="-25" dirty="0">
                <a:latin typeface="Times New Roman"/>
                <a:cs typeface="Times New Roman"/>
              </a:rPr>
              <a:t> </a:t>
            </a:r>
            <a:r>
              <a:rPr sz="1500" dirty="0">
                <a:latin typeface="Georgia"/>
                <a:cs typeface="Georgia"/>
              </a:rPr>
              <a:t>and</a:t>
            </a:r>
            <a:r>
              <a:rPr sz="1500" spc="-45" dirty="0">
                <a:latin typeface="Times New Roman"/>
                <a:cs typeface="Times New Roman"/>
              </a:rPr>
              <a:t> </a:t>
            </a:r>
            <a:r>
              <a:rPr sz="1500" dirty="0">
                <a:latin typeface="Georgia"/>
                <a:cs typeface="Georgia"/>
              </a:rPr>
              <a:t>loss</a:t>
            </a:r>
            <a:r>
              <a:rPr sz="1500" spc="-30" dirty="0">
                <a:latin typeface="Times New Roman"/>
                <a:cs typeface="Times New Roman"/>
              </a:rPr>
              <a:t> </a:t>
            </a:r>
            <a:r>
              <a:rPr sz="1500" spc="-10" dirty="0">
                <a:latin typeface="Georgia"/>
                <a:cs typeface="Georgia"/>
              </a:rPr>
              <a:t>account.</a:t>
            </a:r>
            <a:endParaRPr sz="1500">
              <a:latin typeface="Georgia"/>
              <a:cs typeface="Georgia"/>
            </a:endParaRPr>
          </a:p>
        </p:txBody>
      </p:sp>
      <p:sp>
        <p:nvSpPr>
          <p:cNvPr id="6" name="object 6"/>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36</a:t>
            </a:fld>
            <a:endParaRPr spc="-25" dirty="0"/>
          </a:p>
        </p:txBody>
      </p:sp>
      <p:sp>
        <p:nvSpPr>
          <p:cNvPr id="3" name="object 3"/>
          <p:cNvSpPr txBox="1"/>
          <p:nvPr/>
        </p:nvSpPr>
        <p:spPr>
          <a:xfrm>
            <a:off x="78652" y="3515615"/>
            <a:ext cx="8794750" cy="2572385"/>
          </a:xfrm>
          <a:prstGeom prst="rect">
            <a:avLst/>
          </a:prstGeom>
        </p:spPr>
        <p:txBody>
          <a:bodyPr vert="horz" wrap="square" lIns="0" tIns="12700" rIns="0" bIns="0" rtlCol="0">
            <a:spAutoFit/>
          </a:bodyPr>
          <a:lstStyle/>
          <a:p>
            <a:pPr marL="12700" algn="just">
              <a:lnSpc>
                <a:spcPct val="100000"/>
              </a:lnSpc>
              <a:spcBef>
                <a:spcPts val="100"/>
              </a:spcBef>
            </a:pPr>
            <a:r>
              <a:rPr sz="1500" b="1" spc="-10" dirty="0">
                <a:solidFill>
                  <a:srgbClr val="FF0000"/>
                </a:solidFill>
                <a:latin typeface="Calibri"/>
                <a:cs typeface="Calibri"/>
              </a:rPr>
              <a:t>4.Reporting</a:t>
            </a:r>
            <a:r>
              <a:rPr sz="1500" spc="-20" dirty="0">
                <a:solidFill>
                  <a:srgbClr val="FF0000"/>
                </a:solidFill>
                <a:latin typeface="Times New Roman"/>
                <a:cs typeface="Times New Roman"/>
              </a:rPr>
              <a:t> </a:t>
            </a:r>
            <a:r>
              <a:rPr sz="1500" b="1" dirty="0">
                <a:solidFill>
                  <a:srgbClr val="FF0000"/>
                </a:solidFill>
                <a:latin typeface="Calibri"/>
                <a:cs typeface="Calibri"/>
              </a:rPr>
              <a:t>is</a:t>
            </a:r>
            <a:r>
              <a:rPr sz="1500" spc="-55" dirty="0">
                <a:solidFill>
                  <a:srgbClr val="FF0000"/>
                </a:solidFill>
                <a:latin typeface="Times New Roman"/>
                <a:cs typeface="Times New Roman"/>
              </a:rPr>
              <a:t> </a:t>
            </a:r>
            <a:r>
              <a:rPr sz="1500" b="1" spc="-10" dirty="0">
                <a:solidFill>
                  <a:srgbClr val="FF0000"/>
                </a:solidFill>
                <a:latin typeface="Calibri"/>
                <a:cs typeface="Calibri"/>
              </a:rPr>
              <a:t>required</a:t>
            </a:r>
            <a:r>
              <a:rPr sz="1500" spc="-70" dirty="0">
                <a:solidFill>
                  <a:srgbClr val="FF0000"/>
                </a:solidFill>
                <a:latin typeface="Times New Roman"/>
                <a:cs typeface="Times New Roman"/>
              </a:rPr>
              <a:t> </a:t>
            </a:r>
            <a:r>
              <a:rPr sz="1500" b="1" dirty="0">
                <a:solidFill>
                  <a:srgbClr val="FF0000"/>
                </a:solidFill>
                <a:latin typeface="Calibri"/>
                <a:cs typeface="Calibri"/>
              </a:rPr>
              <a:t>for</a:t>
            </a:r>
            <a:r>
              <a:rPr sz="1500" spc="-50" dirty="0">
                <a:solidFill>
                  <a:srgbClr val="FF0000"/>
                </a:solidFill>
                <a:latin typeface="Times New Roman"/>
                <a:cs typeface="Times New Roman"/>
              </a:rPr>
              <a:t> </a:t>
            </a:r>
            <a:r>
              <a:rPr sz="1500" b="1" dirty="0">
                <a:solidFill>
                  <a:srgbClr val="FF0000"/>
                </a:solidFill>
                <a:latin typeface="Calibri"/>
                <a:cs typeface="Calibri"/>
              </a:rPr>
              <a:t>the</a:t>
            </a:r>
            <a:r>
              <a:rPr sz="1500" spc="-45" dirty="0">
                <a:solidFill>
                  <a:srgbClr val="FF0000"/>
                </a:solidFill>
                <a:latin typeface="Times New Roman"/>
                <a:cs typeface="Times New Roman"/>
              </a:rPr>
              <a:t> </a:t>
            </a:r>
            <a:r>
              <a:rPr sz="1500" b="1" spc="-10" dirty="0">
                <a:solidFill>
                  <a:srgbClr val="FF0000"/>
                </a:solidFill>
                <a:latin typeface="Calibri"/>
                <a:cs typeface="Calibri"/>
              </a:rPr>
              <a:t>disallowance</a:t>
            </a:r>
            <a:r>
              <a:rPr sz="1500" spc="-85" dirty="0">
                <a:solidFill>
                  <a:srgbClr val="FF0000"/>
                </a:solidFill>
                <a:latin typeface="Times New Roman"/>
                <a:cs typeface="Times New Roman"/>
              </a:rPr>
              <a:t> </a:t>
            </a:r>
            <a:r>
              <a:rPr sz="1500" b="1" dirty="0">
                <a:solidFill>
                  <a:srgbClr val="FF0000"/>
                </a:solidFill>
                <a:latin typeface="Calibri"/>
                <a:cs typeface="Calibri"/>
              </a:rPr>
              <a:t>of</a:t>
            </a:r>
            <a:r>
              <a:rPr sz="1500" spc="-45" dirty="0">
                <a:solidFill>
                  <a:srgbClr val="FF0000"/>
                </a:solidFill>
                <a:latin typeface="Times New Roman"/>
                <a:cs typeface="Times New Roman"/>
              </a:rPr>
              <a:t> </a:t>
            </a:r>
            <a:r>
              <a:rPr sz="1500" b="1" dirty="0">
                <a:solidFill>
                  <a:srgbClr val="FF0000"/>
                </a:solidFill>
                <a:latin typeface="Calibri"/>
                <a:cs typeface="Calibri"/>
              </a:rPr>
              <a:t>MSME</a:t>
            </a:r>
            <a:r>
              <a:rPr sz="1500" spc="-25" dirty="0">
                <a:solidFill>
                  <a:srgbClr val="FF0000"/>
                </a:solidFill>
                <a:latin typeface="Times New Roman"/>
                <a:cs typeface="Times New Roman"/>
              </a:rPr>
              <a:t> </a:t>
            </a:r>
            <a:r>
              <a:rPr sz="1500" b="1" spc="-10" dirty="0">
                <a:solidFill>
                  <a:srgbClr val="FF0000"/>
                </a:solidFill>
                <a:latin typeface="Calibri"/>
                <a:cs typeface="Calibri"/>
              </a:rPr>
              <a:t>interest:</a:t>
            </a:r>
            <a:endParaRPr sz="1500">
              <a:latin typeface="Calibri"/>
              <a:cs typeface="Calibri"/>
            </a:endParaRPr>
          </a:p>
          <a:p>
            <a:pPr marL="12700" marR="5080" algn="just">
              <a:lnSpc>
                <a:spcPct val="89800"/>
              </a:lnSpc>
              <a:spcBef>
                <a:spcPts val="1445"/>
              </a:spcBef>
            </a:pPr>
            <a:r>
              <a:rPr sz="1400" dirty="0">
                <a:latin typeface="Georgia"/>
                <a:cs typeface="Georgia"/>
              </a:rPr>
              <a:t>Section</a:t>
            </a:r>
            <a:r>
              <a:rPr sz="1400" spc="65" dirty="0">
                <a:latin typeface="Times New Roman"/>
                <a:cs typeface="Times New Roman"/>
              </a:rPr>
              <a:t> </a:t>
            </a:r>
            <a:r>
              <a:rPr sz="1400" dirty="0">
                <a:latin typeface="Georgia"/>
                <a:cs typeface="Georgia"/>
              </a:rPr>
              <a:t>43B(</a:t>
            </a:r>
            <a:r>
              <a:rPr sz="1400" i="1" dirty="0">
                <a:latin typeface="Georgia"/>
                <a:cs typeface="Georgia"/>
              </a:rPr>
              <a:t>h</a:t>
            </a:r>
            <a:r>
              <a:rPr sz="1400" dirty="0">
                <a:latin typeface="Georgia"/>
                <a:cs typeface="Georgia"/>
              </a:rPr>
              <a:t>)</a:t>
            </a:r>
            <a:r>
              <a:rPr sz="1400" spc="55" dirty="0">
                <a:latin typeface="Times New Roman"/>
                <a:cs typeface="Times New Roman"/>
              </a:rPr>
              <a:t> </a:t>
            </a:r>
            <a:r>
              <a:rPr sz="1400" dirty="0">
                <a:latin typeface="Georgia"/>
                <a:cs typeface="Georgia"/>
              </a:rPr>
              <a:t>provides</a:t>
            </a:r>
            <a:r>
              <a:rPr sz="1400" spc="75" dirty="0">
                <a:latin typeface="Times New Roman"/>
                <a:cs typeface="Times New Roman"/>
              </a:rPr>
              <a:t> </a:t>
            </a:r>
            <a:r>
              <a:rPr sz="1400" dirty="0">
                <a:latin typeface="Georgia"/>
                <a:cs typeface="Georgia"/>
              </a:rPr>
              <a:t>that</a:t>
            </a:r>
            <a:r>
              <a:rPr sz="1400" spc="60" dirty="0">
                <a:latin typeface="Times New Roman"/>
                <a:cs typeface="Times New Roman"/>
              </a:rPr>
              <a:t> </a:t>
            </a:r>
            <a:r>
              <a:rPr sz="1400" dirty="0">
                <a:latin typeface="Georgia"/>
                <a:cs typeface="Georgia"/>
              </a:rPr>
              <a:t>any</a:t>
            </a:r>
            <a:r>
              <a:rPr sz="1400" spc="65" dirty="0">
                <a:latin typeface="Times New Roman"/>
                <a:cs typeface="Times New Roman"/>
              </a:rPr>
              <a:t> </a:t>
            </a:r>
            <a:r>
              <a:rPr sz="1400" dirty="0">
                <a:latin typeface="Georgia"/>
                <a:cs typeface="Georgia"/>
              </a:rPr>
              <a:t>sum</a:t>
            </a:r>
            <a:r>
              <a:rPr sz="1400" spc="55" dirty="0">
                <a:latin typeface="Times New Roman"/>
                <a:cs typeface="Times New Roman"/>
              </a:rPr>
              <a:t> </a:t>
            </a:r>
            <a:r>
              <a:rPr sz="1400" dirty="0">
                <a:latin typeface="Georgia"/>
                <a:cs typeface="Georgia"/>
              </a:rPr>
              <a:t>payable</a:t>
            </a:r>
            <a:r>
              <a:rPr sz="1400" spc="75" dirty="0">
                <a:latin typeface="Times New Roman"/>
                <a:cs typeface="Times New Roman"/>
              </a:rPr>
              <a:t> </a:t>
            </a:r>
            <a:r>
              <a:rPr sz="1400" dirty="0">
                <a:latin typeface="Georgia"/>
                <a:cs typeface="Georgia"/>
              </a:rPr>
              <a:t>to</a:t>
            </a:r>
            <a:r>
              <a:rPr sz="1400" spc="65" dirty="0">
                <a:latin typeface="Times New Roman"/>
                <a:cs typeface="Times New Roman"/>
              </a:rPr>
              <a:t> </a:t>
            </a:r>
            <a:r>
              <a:rPr sz="1400" dirty="0">
                <a:latin typeface="Georgia"/>
                <a:cs typeface="Georgia"/>
              </a:rPr>
              <a:t>Micro</a:t>
            </a:r>
            <a:r>
              <a:rPr sz="1400" spc="70" dirty="0">
                <a:latin typeface="Times New Roman"/>
                <a:cs typeface="Times New Roman"/>
              </a:rPr>
              <a:t> </a:t>
            </a:r>
            <a:r>
              <a:rPr sz="1400" dirty="0">
                <a:latin typeface="Georgia"/>
                <a:cs typeface="Georgia"/>
              </a:rPr>
              <a:t>or</a:t>
            </a:r>
            <a:r>
              <a:rPr sz="1400" spc="65" dirty="0">
                <a:latin typeface="Times New Roman"/>
                <a:cs typeface="Times New Roman"/>
              </a:rPr>
              <a:t> </a:t>
            </a:r>
            <a:r>
              <a:rPr sz="1400" dirty="0">
                <a:latin typeface="Georgia"/>
                <a:cs typeface="Georgia"/>
              </a:rPr>
              <a:t>Small</a:t>
            </a:r>
            <a:r>
              <a:rPr sz="1400" spc="65" dirty="0">
                <a:latin typeface="Times New Roman"/>
                <a:cs typeface="Times New Roman"/>
              </a:rPr>
              <a:t> </a:t>
            </a:r>
            <a:r>
              <a:rPr sz="1400" dirty="0">
                <a:latin typeface="Georgia"/>
                <a:cs typeface="Georgia"/>
              </a:rPr>
              <a:t>Enterprises</a:t>
            </a:r>
            <a:r>
              <a:rPr sz="1400" spc="60" dirty="0">
                <a:latin typeface="Times New Roman"/>
                <a:cs typeface="Times New Roman"/>
              </a:rPr>
              <a:t> </a:t>
            </a:r>
            <a:r>
              <a:rPr sz="1400" dirty="0">
                <a:latin typeface="Georgia"/>
                <a:cs typeface="Georgia"/>
              </a:rPr>
              <a:t>(MSEs)</a:t>
            </a:r>
            <a:r>
              <a:rPr sz="1400" spc="60" dirty="0">
                <a:latin typeface="Times New Roman"/>
                <a:cs typeface="Times New Roman"/>
              </a:rPr>
              <a:t> </a:t>
            </a:r>
            <a:r>
              <a:rPr sz="1400" dirty="0">
                <a:latin typeface="Georgia"/>
                <a:cs typeface="Georgia"/>
              </a:rPr>
              <a:t>shall</a:t>
            </a:r>
            <a:r>
              <a:rPr sz="1400" spc="65" dirty="0">
                <a:latin typeface="Times New Roman"/>
                <a:cs typeface="Times New Roman"/>
              </a:rPr>
              <a:t> </a:t>
            </a:r>
            <a:r>
              <a:rPr sz="1400" dirty="0">
                <a:latin typeface="Georgia"/>
                <a:cs typeface="Georgia"/>
              </a:rPr>
              <a:t>not</a:t>
            </a:r>
            <a:r>
              <a:rPr sz="1400" spc="60" dirty="0">
                <a:latin typeface="Times New Roman"/>
                <a:cs typeface="Times New Roman"/>
              </a:rPr>
              <a:t> </a:t>
            </a:r>
            <a:r>
              <a:rPr sz="1400" dirty="0">
                <a:latin typeface="Georgia"/>
                <a:cs typeface="Georgia"/>
              </a:rPr>
              <a:t>be</a:t>
            </a:r>
            <a:r>
              <a:rPr sz="1400" spc="70" dirty="0">
                <a:latin typeface="Times New Roman"/>
                <a:cs typeface="Times New Roman"/>
              </a:rPr>
              <a:t> </a:t>
            </a:r>
            <a:r>
              <a:rPr sz="1400" dirty="0">
                <a:latin typeface="Georgia"/>
                <a:cs typeface="Georgia"/>
              </a:rPr>
              <a:t>allowed</a:t>
            </a:r>
            <a:r>
              <a:rPr sz="1400" spc="60" dirty="0">
                <a:latin typeface="Times New Roman"/>
                <a:cs typeface="Times New Roman"/>
              </a:rPr>
              <a:t> </a:t>
            </a:r>
            <a:r>
              <a:rPr sz="1400" dirty="0">
                <a:latin typeface="Georgia"/>
                <a:cs typeface="Georgia"/>
              </a:rPr>
              <a:t>as</a:t>
            </a:r>
            <a:r>
              <a:rPr sz="1400" spc="50" dirty="0">
                <a:latin typeface="Times New Roman"/>
                <a:cs typeface="Times New Roman"/>
              </a:rPr>
              <a:t> </a:t>
            </a:r>
            <a:r>
              <a:rPr sz="1400" spc="-50" dirty="0">
                <a:latin typeface="Georgia"/>
                <a:cs typeface="Georgia"/>
              </a:rPr>
              <a:t>a</a:t>
            </a:r>
            <a:r>
              <a:rPr sz="1400" spc="-50" dirty="0">
                <a:latin typeface="Times New Roman"/>
                <a:cs typeface="Times New Roman"/>
              </a:rPr>
              <a:t> </a:t>
            </a:r>
            <a:r>
              <a:rPr sz="1400" dirty="0">
                <a:latin typeface="Georgia"/>
                <a:cs typeface="Georgia"/>
              </a:rPr>
              <a:t>deduction</a:t>
            </a:r>
            <a:r>
              <a:rPr sz="1400" spc="-25" dirty="0">
                <a:latin typeface="Times New Roman"/>
                <a:cs typeface="Times New Roman"/>
              </a:rPr>
              <a:t> </a:t>
            </a:r>
            <a:r>
              <a:rPr sz="1400" dirty="0">
                <a:latin typeface="Georgia"/>
                <a:cs typeface="Georgia"/>
              </a:rPr>
              <a:t>on</a:t>
            </a:r>
            <a:r>
              <a:rPr sz="1400" spc="-15" dirty="0">
                <a:latin typeface="Times New Roman"/>
                <a:cs typeface="Times New Roman"/>
              </a:rPr>
              <a:t> </a:t>
            </a:r>
            <a:r>
              <a:rPr sz="1400" dirty="0">
                <a:latin typeface="Georgia"/>
                <a:cs typeface="Georgia"/>
              </a:rPr>
              <a:t>an</a:t>
            </a:r>
            <a:r>
              <a:rPr sz="1400" spc="-25" dirty="0">
                <a:latin typeface="Times New Roman"/>
                <a:cs typeface="Times New Roman"/>
              </a:rPr>
              <a:t> </a:t>
            </a:r>
            <a:r>
              <a:rPr sz="1400" dirty="0">
                <a:latin typeface="Georgia"/>
                <a:cs typeface="Georgia"/>
              </a:rPr>
              <a:t>accrual</a:t>
            </a:r>
            <a:r>
              <a:rPr sz="1400" spc="-20" dirty="0">
                <a:latin typeface="Times New Roman"/>
                <a:cs typeface="Times New Roman"/>
              </a:rPr>
              <a:t> </a:t>
            </a:r>
            <a:r>
              <a:rPr sz="1400" dirty="0">
                <a:latin typeface="Georgia"/>
                <a:cs typeface="Georgia"/>
              </a:rPr>
              <a:t>basis</a:t>
            </a:r>
            <a:r>
              <a:rPr sz="1400" spc="-5" dirty="0">
                <a:latin typeface="Times New Roman"/>
                <a:cs typeface="Times New Roman"/>
              </a:rPr>
              <a:t> </a:t>
            </a:r>
            <a:r>
              <a:rPr sz="1400" dirty="0">
                <a:latin typeface="Georgia"/>
                <a:cs typeface="Georgia"/>
              </a:rPr>
              <a:t>if</a:t>
            </a:r>
            <a:r>
              <a:rPr sz="1400" spc="-15" dirty="0">
                <a:latin typeface="Times New Roman"/>
                <a:cs typeface="Times New Roman"/>
              </a:rPr>
              <a:t> </a:t>
            </a:r>
            <a:r>
              <a:rPr sz="1400" dirty="0">
                <a:latin typeface="Georgia"/>
                <a:cs typeface="Georgia"/>
              </a:rPr>
              <a:t>such</a:t>
            </a:r>
            <a:r>
              <a:rPr sz="1400" spc="-10" dirty="0">
                <a:latin typeface="Times New Roman"/>
                <a:cs typeface="Times New Roman"/>
              </a:rPr>
              <a:t> </a:t>
            </a:r>
            <a:r>
              <a:rPr sz="1400" dirty="0">
                <a:latin typeface="Georgia"/>
                <a:cs typeface="Georgia"/>
              </a:rPr>
              <a:t>payment</a:t>
            </a:r>
            <a:r>
              <a:rPr sz="1400" spc="-20" dirty="0">
                <a:latin typeface="Times New Roman"/>
                <a:cs typeface="Times New Roman"/>
              </a:rPr>
              <a:t> </a:t>
            </a:r>
            <a:r>
              <a:rPr sz="1400" dirty="0">
                <a:latin typeface="Georgia"/>
                <a:cs typeface="Georgia"/>
              </a:rPr>
              <a:t>is</a:t>
            </a:r>
            <a:r>
              <a:rPr sz="1400" spc="-5" dirty="0">
                <a:latin typeface="Times New Roman"/>
                <a:cs typeface="Times New Roman"/>
              </a:rPr>
              <a:t> </a:t>
            </a:r>
            <a:r>
              <a:rPr sz="1400" dirty="0">
                <a:latin typeface="Georgia"/>
                <a:cs typeface="Georgia"/>
              </a:rPr>
              <a:t>not</a:t>
            </a:r>
            <a:r>
              <a:rPr sz="1400" spc="-20" dirty="0">
                <a:latin typeface="Times New Roman"/>
                <a:cs typeface="Times New Roman"/>
              </a:rPr>
              <a:t> </a:t>
            </a:r>
            <a:r>
              <a:rPr sz="1400" dirty="0">
                <a:latin typeface="Georgia"/>
                <a:cs typeface="Georgia"/>
              </a:rPr>
              <a:t>made</a:t>
            </a:r>
            <a:r>
              <a:rPr sz="1400" spc="-20" dirty="0">
                <a:latin typeface="Times New Roman"/>
                <a:cs typeface="Times New Roman"/>
              </a:rPr>
              <a:t> </a:t>
            </a:r>
            <a:r>
              <a:rPr sz="1400" dirty="0">
                <a:latin typeface="Georgia"/>
                <a:cs typeface="Georgia"/>
              </a:rPr>
              <a:t>within</a:t>
            </a:r>
            <a:r>
              <a:rPr sz="1400" dirty="0">
                <a:latin typeface="Times New Roman"/>
                <a:cs typeface="Times New Roman"/>
              </a:rPr>
              <a:t> </a:t>
            </a:r>
            <a:r>
              <a:rPr sz="1400" dirty="0">
                <a:latin typeface="Georgia"/>
                <a:cs typeface="Georgia"/>
              </a:rPr>
              <a:t>the</a:t>
            </a:r>
            <a:r>
              <a:rPr sz="1400" spc="-10" dirty="0">
                <a:latin typeface="Times New Roman"/>
                <a:cs typeface="Times New Roman"/>
              </a:rPr>
              <a:t> </a:t>
            </a:r>
            <a:r>
              <a:rPr sz="1400" dirty="0">
                <a:latin typeface="Georgia"/>
                <a:cs typeface="Georgia"/>
              </a:rPr>
              <a:t>time</a:t>
            </a:r>
            <a:r>
              <a:rPr sz="1400" spc="-5" dirty="0">
                <a:latin typeface="Times New Roman"/>
                <a:cs typeface="Times New Roman"/>
              </a:rPr>
              <a:t> </a:t>
            </a:r>
            <a:r>
              <a:rPr sz="1400" dirty="0">
                <a:latin typeface="Georgia"/>
                <a:cs typeface="Georgia"/>
              </a:rPr>
              <a:t>limits</a:t>
            </a:r>
            <a:r>
              <a:rPr sz="1400" spc="-5" dirty="0">
                <a:latin typeface="Times New Roman"/>
                <a:cs typeface="Times New Roman"/>
              </a:rPr>
              <a:t> </a:t>
            </a:r>
            <a:r>
              <a:rPr sz="1400" dirty="0">
                <a:latin typeface="Georgia"/>
                <a:cs typeface="Georgia"/>
              </a:rPr>
              <a:t>prescribed</a:t>
            </a:r>
            <a:r>
              <a:rPr sz="1400" spc="-15" dirty="0">
                <a:latin typeface="Times New Roman"/>
                <a:cs typeface="Times New Roman"/>
              </a:rPr>
              <a:t> </a:t>
            </a:r>
            <a:r>
              <a:rPr sz="1400" dirty="0">
                <a:latin typeface="Georgia"/>
                <a:cs typeface="Georgia"/>
              </a:rPr>
              <a:t>under</a:t>
            </a:r>
            <a:r>
              <a:rPr sz="1400" spc="-15" dirty="0">
                <a:latin typeface="Times New Roman"/>
                <a:cs typeface="Times New Roman"/>
              </a:rPr>
              <a:t> </a:t>
            </a:r>
            <a:r>
              <a:rPr sz="1400" dirty="0">
                <a:latin typeface="Georgia"/>
                <a:cs typeface="Georgia"/>
              </a:rPr>
              <a:t>Section</a:t>
            </a:r>
            <a:r>
              <a:rPr sz="1400" spc="-15" dirty="0">
                <a:latin typeface="Times New Roman"/>
                <a:cs typeface="Times New Roman"/>
              </a:rPr>
              <a:t> </a:t>
            </a:r>
            <a:r>
              <a:rPr sz="1400" dirty="0">
                <a:latin typeface="Georgia"/>
                <a:cs typeface="Georgia"/>
              </a:rPr>
              <a:t>15</a:t>
            </a:r>
            <a:r>
              <a:rPr sz="1400" spc="-10" dirty="0">
                <a:latin typeface="Times New Roman"/>
                <a:cs typeface="Times New Roman"/>
              </a:rPr>
              <a:t> </a:t>
            </a:r>
            <a:r>
              <a:rPr sz="1400" spc="-25" dirty="0">
                <a:latin typeface="Georgia"/>
                <a:cs typeface="Georgia"/>
              </a:rPr>
              <a:t>of</a:t>
            </a:r>
            <a:r>
              <a:rPr sz="1400" spc="-25" dirty="0">
                <a:latin typeface="Times New Roman"/>
                <a:cs typeface="Times New Roman"/>
              </a:rPr>
              <a:t> </a:t>
            </a:r>
            <a:r>
              <a:rPr sz="1400" dirty="0">
                <a:latin typeface="Georgia"/>
                <a:cs typeface="Georgia"/>
              </a:rPr>
              <a:t>the</a:t>
            </a:r>
            <a:r>
              <a:rPr sz="1400" spc="70" dirty="0">
                <a:latin typeface="Times New Roman"/>
                <a:cs typeface="Times New Roman"/>
              </a:rPr>
              <a:t> </a:t>
            </a:r>
            <a:r>
              <a:rPr sz="1400" dirty="0">
                <a:latin typeface="Georgia"/>
                <a:cs typeface="Georgia"/>
              </a:rPr>
              <a:t>MSMED</a:t>
            </a:r>
            <a:r>
              <a:rPr sz="1400" spc="80" dirty="0">
                <a:latin typeface="Times New Roman"/>
                <a:cs typeface="Times New Roman"/>
              </a:rPr>
              <a:t> </a:t>
            </a:r>
            <a:r>
              <a:rPr sz="1400" dirty="0">
                <a:latin typeface="Georgia"/>
                <a:cs typeface="Georgia"/>
              </a:rPr>
              <a:t>Act,</a:t>
            </a:r>
            <a:r>
              <a:rPr sz="1400" spc="70" dirty="0">
                <a:latin typeface="Times New Roman"/>
                <a:cs typeface="Times New Roman"/>
              </a:rPr>
              <a:t> </a:t>
            </a:r>
            <a:r>
              <a:rPr sz="1400" dirty="0">
                <a:latin typeface="Georgia"/>
                <a:cs typeface="Georgia"/>
              </a:rPr>
              <a:t>i.e.,</a:t>
            </a:r>
            <a:r>
              <a:rPr sz="1400" spc="75" dirty="0">
                <a:latin typeface="Times New Roman"/>
                <a:cs typeface="Times New Roman"/>
              </a:rPr>
              <a:t> </a:t>
            </a:r>
            <a:r>
              <a:rPr sz="1400" dirty="0">
                <a:latin typeface="Georgia"/>
                <a:cs typeface="Georgia"/>
              </a:rPr>
              <a:t>within</a:t>
            </a:r>
            <a:r>
              <a:rPr sz="1400" spc="65" dirty="0">
                <a:latin typeface="Times New Roman"/>
                <a:cs typeface="Times New Roman"/>
              </a:rPr>
              <a:t> </a:t>
            </a:r>
            <a:r>
              <a:rPr sz="1400" dirty="0">
                <a:latin typeface="Georgia"/>
                <a:cs typeface="Georgia"/>
              </a:rPr>
              <a:t>the</a:t>
            </a:r>
            <a:r>
              <a:rPr sz="1400" spc="75" dirty="0">
                <a:latin typeface="Times New Roman"/>
                <a:cs typeface="Times New Roman"/>
              </a:rPr>
              <a:t> </a:t>
            </a:r>
            <a:r>
              <a:rPr sz="1400" dirty="0">
                <a:latin typeface="Georgia"/>
                <a:cs typeface="Georgia"/>
              </a:rPr>
              <a:t>agreed</a:t>
            </a:r>
            <a:r>
              <a:rPr sz="1400" spc="70" dirty="0">
                <a:latin typeface="Times New Roman"/>
                <a:cs typeface="Times New Roman"/>
              </a:rPr>
              <a:t> </a:t>
            </a:r>
            <a:r>
              <a:rPr sz="1400" dirty="0">
                <a:latin typeface="Georgia"/>
                <a:cs typeface="Georgia"/>
              </a:rPr>
              <a:t>period</a:t>
            </a:r>
            <a:r>
              <a:rPr sz="1400" spc="65" dirty="0">
                <a:latin typeface="Times New Roman"/>
                <a:cs typeface="Times New Roman"/>
              </a:rPr>
              <a:t> </a:t>
            </a:r>
            <a:r>
              <a:rPr sz="1400" dirty="0">
                <a:latin typeface="Georgia"/>
                <a:cs typeface="Georgia"/>
              </a:rPr>
              <a:t>(not</a:t>
            </a:r>
            <a:r>
              <a:rPr sz="1400" spc="65" dirty="0">
                <a:latin typeface="Times New Roman"/>
                <a:cs typeface="Times New Roman"/>
              </a:rPr>
              <a:t> </a:t>
            </a:r>
            <a:r>
              <a:rPr sz="1400" dirty="0">
                <a:latin typeface="Georgia"/>
                <a:cs typeface="Georgia"/>
              </a:rPr>
              <a:t>exceeding</a:t>
            </a:r>
            <a:r>
              <a:rPr sz="1400" spc="75" dirty="0">
                <a:latin typeface="Times New Roman"/>
                <a:cs typeface="Times New Roman"/>
              </a:rPr>
              <a:t> </a:t>
            </a:r>
            <a:r>
              <a:rPr sz="1400" dirty="0">
                <a:latin typeface="Georgia"/>
                <a:cs typeface="Georgia"/>
              </a:rPr>
              <a:t>45</a:t>
            </a:r>
            <a:r>
              <a:rPr sz="1400" spc="75" dirty="0">
                <a:latin typeface="Times New Roman"/>
                <a:cs typeface="Times New Roman"/>
              </a:rPr>
              <a:t> </a:t>
            </a:r>
            <a:r>
              <a:rPr sz="1400" dirty="0">
                <a:latin typeface="Georgia"/>
                <a:cs typeface="Georgia"/>
              </a:rPr>
              <a:t>days)</a:t>
            </a:r>
            <a:r>
              <a:rPr sz="1400" spc="65" dirty="0">
                <a:latin typeface="Times New Roman"/>
                <a:cs typeface="Times New Roman"/>
              </a:rPr>
              <a:t> </a:t>
            </a:r>
            <a:r>
              <a:rPr sz="1400" dirty="0">
                <a:latin typeface="Georgia"/>
                <a:cs typeface="Georgia"/>
              </a:rPr>
              <a:t>or</a:t>
            </a:r>
            <a:r>
              <a:rPr sz="1400" spc="65" dirty="0">
                <a:latin typeface="Times New Roman"/>
                <a:cs typeface="Times New Roman"/>
              </a:rPr>
              <a:t> </a:t>
            </a:r>
            <a:r>
              <a:rPr sz="1400" dirty="0">
                <a:latin typeface="Georgia"/>
                <a:cs typeface="Georgia"/>
              </a:rPr>
              <a:t>within</a:t>
            </a:r>
            <a:r>
              <a:rPr sz="1400" spc="70" dirty="0">
                <a:latin typeface="Times New Roman"/>
                <a:cs typeface="Times New Roman"/>
              </a:rPr>
              <a:t> </a:t>
            </a:r>
            <a:r>
              <a:rPr sz="1400" dirty="0">
                <a:latin typeface="Georgia"/>
                <a:cs typeface="Georgia"/>
              </a:rPr>
              <a:t>15</a:t>
            </a:r>
            <a:r>
              <a:rPr sz="1400" spc="70" dirty="0">
                <a:latin typeface="Times New Roman"/>
                <a:cs typeface="Times New Roman"/>
              </a:rPr>
              <a:t> </a:t>
            </a:r>
            <a:r>
              <a:rPr sz="1400" dirty="0">
                <a:latin typeface="Georgia"/>
                <a:cs typeface="Georgia"/>
              </a:rPr>
              <a:t>days</a:t>
            </a:r>
            <a:r>
              <a:rPr sz="1400" spc="80" dirty="0">
                <a:latin typeface="Times New Roman"/>
                <a:cs typeface="Times New Roman"/>
              </a:rPr>
              <a:t> </a:t>
            </a:r>
            <a:r>
              <a:rPr sz="1400" dirty="0">
                <a:latin typeface="Georgia"/>
                <a:cs typeface="Georgia"/>
              </a:rPr>
              <a:t>where</a:t>
            </a:r>
            <a:r>
              <a:rPr sz="1400" spc="75" dirty="0">
                <a:latin typeface="Times New Roman"/>
                <a:cs typeface="Times New Roman"/>
              </a:rPr>
              <a:t> </a:t>
            </a:r>
            <a:r>
              <a:rPr sz="1400" dirty="0">
                <a:latin typeface="Georgia"/>
                <a:cs typeface="Georgia"/>
              </a:rPr>
              <a:t>no</a:t>
            </a:r>
            <a:r>
              <a:rPr sz="1400" spc="70" dirty="0">
                <a:latin typeface="Times New Roman"/>
                <a:cs typeface="Times New Roman"/>
              </a:rPr>
              <a:t> </a:t>
            </a:r>
            <a:r>
              <a:rPr sz="1400" spc="-10" dirty="0">
                <a:latin typeface="Georgia"/>
                <a:cs typeface="Georgia"/>
              </a:rPr>
              <a:t>agreement</a:t>
            </a:r>
            <a:r>
              <a:rPr sz="1400" spc="-10" dirty="0">
                <a:latin typeface="Times New Roman"/>
                <a:cs typeface="Times New Roman"/>
              </a:rPr>
              <a:t> </a:t>
            </a:r>
            <a:r>
              <a:rPr sz="1400" dirty="0">
                <a:latin typeface="Georgia"/>
                <a:cs typeface="Georgia"/>
              </a:rPr>
              <a:t>exists.</a:t>
            </a:r>
            <a:r>
              <a:rPr sz="1400" spc="180" dirty="0">
                <a:latin typeface="Times New Roman"/>
                <a:cs typeface="Times New Roman"/>
              </a:rPr>
              <a:t> </a:t>
            </a:r>
            <a:r>
              <a:rPr sz="1400" dirty="0">
                <a:latin typeface="Georgia"/>
                <a:cs typeface="Georgia"/>
              </a:rPr>
              <a:t>If</a:t>
            </a:r>
            <a:r>
              <a:rPr sz="1400" spc="175" dirty="0">
                <a:latin typeface="Times New Roman"/>
                <a:cs typeface="Times New Roman"/>
              </a:rPr>
              <a:t> </a:t>
            </a:r>
            <a:r>
              <a:rPr sz="1400" dirty="0">
                <a:latin typeface="Georgia"/>
                <a:cs typeface="Georgia"/>
              </a:rPr>
              <a:t>payment</a:t>
            </a:r>
            <a:r>
              <a:rPr sz="1400" spc="155" dirty="0">
                <a:latin typeface="Times New Roman"/>
                <a:cs typeface="Times New Roman"/>
              </a:rPr>
              <a:t> </a:t>
            </a:r>
            <a:r>
              <a:rPr sz="1400" dirty="0">
                <a:latin typeface="Georgia"/>
                <a:cs typeface="Georgia"/>
              </a:rPr>
              <a:t>is</a:t>
            </a:r>
            <a:r>
              <a:rPr sz="1400" spc="180" dirty="0">
                <a:latin typeface="Times New Roman"/>
                <a:cs typeface="Times New Roman"/>
              </a:rPr>
              <a:t> </a:t>
            </a:r>
            <a:r>
              <a:rPr sz="1400" dirty="0">
                <a:latin typeface="Georgia"/>
                <a:cs typeface="Georgia"/>
              </a:rPr>
              <a:t>made</a:t>
            </a:r>
            <a:r>
              <a:rPr sz="1400" spc="165" dirty="0">
                <a:latin typeface="Times New Roman"/>
                <a:cs typeface="Times New Roman"/>
              </a:rPr>
              <a:t> </a:t>
            </a:r>
            <a:r>
              <a:rPr sz="1400" dirty="0">
                <a:latin typeface="Georgia"/>
                <a:cs typeface="Georgia"/>
              </a:rPr>
              <a:t>beyond</a:t>
            </a:r>
            <a:r>
              <a:rPr sz="1400" spc="170" dirty="0">
                <a:latin typeface="Times New Roman"/>
                <a:cs typeface="Times New Roman"/>
              </a:rPr>
              <a:t> </a:t>
            </a:r>
            <a:r>
              <a:rPr sz="1400" dirty="0">
                <a:latin typeface="Georgia"/>
                <a:cs typeface="Georgia"/>
              </a:rPr>
              <a:t>this</a:t>
            </a:r>
            <a:r>
              <a:rPr sz="1400" spc="180" dirty="0">
                <a:latin typeface="Times New Roman"/>
                <a:cs typeface="Times New Roman"/>
              </a:rPr>
              <a:t> </a:t>
            </a:r>
            <a:r>
              <a:rPr sz="1400" dirty="0">
                <a:latin typeface="Georgia"/>
                <a:cs typeface="Georgia"/>
              </a:rPr>
              <a:t>period,</a:t>
            </a:r>
            <a:r>
              <a:rPr sz="1400" spc="185" dirty="0">
                <a:latin typeface="Times New Roman"/>
                <a:cs typeface="Times New Roman"/>
              </a:rPr>
              <a:t> </a:t>
            </a:r>
            <a:r>
              <a:rPr sz="1400" dirty="0">
                <a:latin typeface="Georgia"/>
                <a:cs typeface="Georgia"/>
              </a:rPr>
              <a:t>the</a:t>
            </a:r>
            <a:r>
              <a:rPr sz="1400" spc="165" dirty="0">
                <a:latin typeface="Times New Roman"/>
                <a:cs typeface="Times New Roman"/>
              </a:rPr>
              <a:t> </a:t>
            </a:r>
            <a:r>
              <a:rPr sz="1400" dirty="0">
                <a:latin typeface="Georgia"/>
                <a:cs typeface="Georgia"/>
              </a:rPr>
              <a:t>deduction</a:t>
            </a:r>
            <a:r>
              <a:rPr sz="1400" spc="175" dirty="0">
                <a:latin typeface="Times New Roman"/>
                <a:cs typeface="Times New Roman"/>
              </a:rPr>
              <a:t> </a:t>
            </a:r>
            <a:r>
              <a:rPr sz="1400" dirty="0">
                <a:latin typeface="Georgia"/>
                <a:cs typeface="Georgia"/>
              </a:rPr>
              <a:t>is</a:t>
            </a:r>
            <a:r>
              <a:rPr sz="1400" spc="180" dirty="0">
                <a:latin typeface="Times New Roman"/>
                <a:cs typeface="Times New Roman"/>
              </a:rPr>
              <a:t> </a:t>
            </a:r>
            <a:r>
              <a:rPr sz="1400" dirty="0">
                <a:latin typeface="Georgia"/>
                <a:cs typeface="Georgia"/>
              </a:rPr>
              <a:t>allowed</a:t>
            </a:r>
            <a:r>
              <a:rPr sz="1400" spc="165" dirty="0">
                <a:latin typeface="Times New Roman"/>
                <a:cs typeface="Times New Roman"/>
              </a:rPr>
              <a:t> </a:t>
            </a:r>
            <a:r>
              <a:rPr sz="1400" dirty="0">
                <a:latin typeface="Georgia"/>
                <a:cs typeface="Georgia"/>
              </a:rPr>
              <a:t>only</a:t>
            </a:r>
            <a:r>
              <a:rPr sz="1400" spc="180" dirty="0">
                <a:latin typeface="Times New Roman"/>
                <a:cs typeface="Times New Roman"/>
              </a:rPr>
              <a:t> </a:t>
            </a:r>
            <a:r>
              <a:rPr sz="1400" dirty="0">
                <a:latin typeface="Georgia"/>
                <a:cs typeface="Georgia"/>
              </a:rPr>
              <a:t>in</a:t>
            </a:r>
            <a:r>
              <a:rPr sz="1400" spc="180" dirty="0">
                <a:latin typeface="Times New Roman"/>
                <a:cs typeface="Times New Roman"/>
              </a:rPr>
              <a:t> </a:t>
            </a:r>
            <a:r>
              <a:rPr sz="1400" dirty="0">
                <a:latin typeface="Georgia"/>
                <a:cs typeface="Georgia"/>
              </a:rPr>
              <a:t>the</a:t>
            </a:r>
            <a:r>
              <a:rPr sz="1400" spc="180" dirty="0">
                <a:latin typeface="Times New Roman"/>
                <a:cs typeface="Times New Roman"/>
              </a:rPr>
              <a:t> </a:t>
            </a:r>
            <a:r>
              <a:rPr sz="1400" dirty="0">
                <a:latin typeface="Georgia"/>
                <a:cs typeface="Georgia"/>
              </a:rPr>
              <a:t>year</a:t>
            </a:r>
            <a:r>
              <a:rPr sz="1400" spc="180" dirty="0">
                <a:latin typeface="Times New Roman"/>
                <a:cs typeface="Times New Roman"/>
              </a:rPr>
              <a:t> </a:t>
            </a:r>
            <a:r>
              <a:rPr sz="1400" dirty="0">
                <a:latin typeface="Georgia"/>
                <a:cs typeface="Georgia"/>
              </a:rPr>
              <a:t>of</a:t>
            </a:r>
            <a:r>
              <a:rPr sz="1400" spc="165" dirty="0">
                <a:latin typeface="Times New Roman"/>
                <a:cs typeface="Times New Roman"/>
              </a:rPr>
              <a:t> </a:t>
            </a:r>
            <a:r>
              <a:rPr sz="1400" dirty="0">
                <a:latin typeface="Georgia"/>
                <a:cs typeface="Georgia"/>
              </a:rPr>
              <a:t>actual</a:t>
            </a:r>
            <a:r>
              <a:rPr sz="1400" spc="165" dirty="0">
                <a:latin typeface="Times New Roman"/>
                <a:cs typeface="Times New Roman"/>
              </a:rPr>
              <a:t> </a:t>
            </a:r>
            <a:r>
              <a:rPr sz="1400" spc="-10" dirty="0">
                <a:latin typeface="Georgia"/>
                <a:cs typeface="Georgia"/>
              </a:rPr>
              <a:t>payment.</a:t>
            </a:r>
            <a:r>
              <a:rPr sz="1400" spc="-10" dirty="0">
                <a:latin typeface="Times New Roman"/>
                <a:cs typeface="Times New Roman"/>
              </a:rPr>
              <a:t> </a:t>
            </a:r>
            <a:r>
              <a:rPr sz="1400" dirty="0">
                <a:latin typeface="Georgia"/>
                <a:cs typeface="Georgia"/>
              </a:rPr>
              <a:t>Further,</a:t>
            </a:r>
            <a:r>
              <a:rPr sz="1400" spc="20" dirty="0">
                <a:latin typeface="Times New Roman"/>
                <a:cs typeface="Times New Roman"/>
              </a:rPr>
              <a:t> </a:t>
            </a:r>
            <a:r>
              <a:rPr sz="1400" dirty="0">
                <a:latin typeface="Georgia"/>
                <a:cs typeface="Georgia"/>
              </a:rPr>
              <a:t>as</a:t>
            </a:r>
            <a:r>
              <a:rPr sz="1400" spc="25" dirty="0">
                <a:latin typeface="Times New Roman"/>
                <a:cs typeface="Times New Roman"/>
              </a:rPr>
              <a:t> </a:t>
            </a:r>
            <a:r>
              <a:rPr sz="1400" dirty="0">
                <a:latin typeface="Georgia"/>
                <a:cs typeface="Georgia"/>
              </a:rPr>
              <a:t>per</a:t>
            </a:r>
            <a:r>
              <a:rPr sz="1400" spc="20" dirty="0">
                <a:latin typeface="Times New Roman"/>
                <a:cs typeface="Times New Roman"/>
              </a:rPr>
              <a:t> </a:t>
            </a:r>
            <a:r>
              <a:rPr sz="1400" dirty="0">
                <a:latin typeface="Georgia"/>
                <a:cs typeface="Georgia"/>
              </a:rPr>
              <a:t>Section</a:t>
            </a:r>
            <a:r>
              <a:rPr sz="1400" spc="15" dirty="0">
                <a:latin typeface="Times New Roman"/>
                <a:cs typeface="Times New Roman"/>
              </a:rPr>
              <a:t> </a:t>
            </a:r>
            <a:r>
              <a:rPr sz="1400" dirty="0">
                <a:latin typeface="Georgia"/>
                <a:cs typeface="Georgia"/>
              </a:rPr>
              <a:t>16</a:t>
            </a:r>
            <a:r>
              <a:rPr sz="1400" spc="20" dirty="0">
                <a:latin typeface="Times New Roman"/>
                <a:cs typeface="Times New Roman"/>
              </a:rPr>
              <a:t> </a:t>
            </a:r>
            <a:r>
              <a:rPr sz="1400" dirty="0">
                <a:latin typeface="Georgia"/>
                <a:cs typeface="Georgia"/>
              </a:rPr>
              <a:t>of</a:t>
            </a:r>
            <a:r>
              <a:rPr sz="1400" spc="20" dirty="0">
                <a:latin typeface="Times New Roman"/>
                <a:cs typeface="Times New Roman"/>
              </a:rPr>
              <a:t> </a:t>
            </a:r>
            <a:r>
              <a:rPr sz="1400" dirty="0">
                <a:latin typeface="Georgia"/>
                <a:cs typeface="Georgia"/>
              </a:rPr>
              <a:t>the</a:t>
            </a:r>
            <a:r>
              <a:rPr sz="1400" spc="20" dirty="0">
                <a:latin typeface="Times New Roman"/>
                <a:cs typeface="Times New Roman"/>
              </a:rPr>
              <a:t> </a:t>
            </a:r>
            <a:r>
              <a:rPr sz="1400" dirty="0">
                <a:latin typeface="Georgia"/>
                <a:cs typeface="Georgia"/>
              </a:rPr>
              <a:t>MSMED</a:t>
            </a:r>
            <a:r>
              <a:rPr sz="1400" spc="25" dirty="0">
                <a:latin typeface="Times New Roman"/>
                <a:cs typeface="Times New Roman"/>
              </a:rPr>
              <a:t> </a:t>
            </a:r>
            <a:r>
              <a:rPr sz="1400" dirty="0">
                <a:latin typeface="Georgia"/>
                <a:cs typeface="Georgia"/>
              </a:rPr>
              <a:t>Act,</a:t>
            </a:r>
            <a:r>
              <a:rPr sz="1400" spc="25" dirty="0">
                <a:latin typeface="Times New Roman"/>
                <a:cs typeface="Times New Roman"/>
              </a:rPr>
              <a:t> </a:t>
            </a:r>
            <a:r>
              <a:rPr sz="1400" dirty="0">
                <a:latin typeface="Georgia"/>
                <a:cs typeface="Georgia"/>
              </a:rPr>
              <a:t>delay</a:t>
            </a:r>
            <a:r>
              <a:rPr sz="1400" spc="25" dirty="0">
                <a:latin typeface="Times New Roman"/>
                <a:cs typeface="Times New Roman"/>
              </a:rPr>
              <a:t> </a:t>
            </a:r>
            <a:r>
              <a:rPr sz="1400" dirty="0">
                <a:latin typeface="Georgia"/>
                <a:cs typeface="Georgia"/>
              </a:rPr>
              <a:t>in</a:t>
            </a:r>
            <a:r>
              <a:rPr sz="1400" spc="15" dirty="0">
                <a:latin typeface="Times New Roman"/>
                <a:cs typeface="Times New Roman"/>
              </a:rPr>
              <a:t> </a:t>
            </a:r>
            <a:r>
              <a:rPr sz="1400" dirty="0">
                <a:latin typeface="Georgia"/>
                <a:cs typeface="Georgia"/>
              </a:rPr>
              <a:t>payment</a:t>
            </a:r>
            <a:r>
              <a:rPr sz="1400" spc="15" dirty="0">
                <a:latin typeface="Times New Roman"/>
                <a:cs typeface="Times New Roman"/>
              </a:rPr>
              <a:t> </a:t>
            </a:r>
            <a:r>
              <a:rPr sz="1400" dirty="0">
                <a:latin typeface="Georgia"/>
                <a:cs typeface="Georgia"/>
              </a:rPr>
              <a:t>attracts</a:t>
            </a:r>
            <a:r>
              <a:rPr sz="1400" spc="25" dirty="0">
                <a:latin typeface="Times New Roman"/>
                <a:cs typeface="Times New Roman"/>
              </a:rPr>
              <a:t> </a:t>
            </a:r>
            <a:r>
              <a:rPr sz="1400" dirty="0">
                <a:latin typeface="Georgia"/>
                <a:cs typeface="Georgia"/>
              </a:rPr>
              <a:t>compound</a:t>
            </a:r>
            <a:r>
              <a:rPr sz="1400" spc="15" dirty="0">
                <a:latin typeface="Times New Roman"/>
                <a:cs typeface="Times New Roman"/>
              </a:rPr>
              <a:t> </a:t>
            </a:r>
            <a:r>
              <a:rPr sz="1400" dirty="0">
                <a:latin typeface="Georgia"/>
                <a:cs typeface="Georgia"/>
              </a:rPr>
              <a:t>interest</a:t>
            </a:r>
            <a:r>
              <a:rPr sz="1400" spc="20" dirty="0">
                <a:latin typeface="Times New Roman"/>
                <a:cs typeface="Times New Roman"/>
              </a:rPr>
              <a:t> </a:t>
            </a:r>
            <a:r>
              <a:rPr sz="1400" dirty="0">
                <a:latin typeface="Georgia"/>
                <a:cs typeface="Georgia"/>
              </a:rPr>
              <a:t>with</a:t>
            </a:r>
            <a:r>
              <a:rPr sz="1400" spc="30" dirty="0">
                <a:latin typeface="Times New Roman"/>
                <a:cs typeface="Times New Roman"/>
              </a:rPr>
              <a:t> </a:t>
            </a:r>
            <a:r>
              <a:rPr sz="1400" dirty="0">
                <a:latin typeface="Georgia"/>
                <a:cs typeface="Georgia"/>
              </a:rPr>
              <a:t>monthly</a:t>
            </a:r>
            <a:r>
              <a:rPr sz="1400" spc="25" dirty="0">
                <a:latin typeface="Times New Roman"/>
                <a:cs typeface="Times New Roman"/>
              </a:rPr>
              <a:t> </a:t>
            </a:r>
            <a:r>
              <a:rPr sz="1400" spc="-10" dirty="0">
                <a:latin typeface="Georgia"/>
                <a:cs typeface="Georgia"/>
              </a:rPr>
              <a:t>rests</a:t>
            </a:r>
            <a:r>
              <a:rPr sz="1400" spc="-10" dirty="0">
                <a:latin typeface="Times New Roman"/>
                <a:cs typeface="Times New Roman"/>
              </a:rPr>
              <a:t> </a:t>
            </a:r>
            <a:r>
              <a:rPr sz="1400" dirty="0">
                <a:latin typeface="Georgia"/>
                <a:cs typeface="Georgia"/>
              </a:rPr>
              <a:t>at</a:t>
            </a:r>
            <a:r>
              <a:rPr sz="1400" spc="315" dirty="0">
                <a:latin typeface="Times New Roman"/>
                <a:cs typeface="Times New Roman"/>
              </a:rPr>
              <a:t> </a:t>
            </a:r>
            <a:r>
              <a:rPr sz="1400" dirty="0">
                <a:latin typeface="Georgia"/>
                <a:cs typeface="Georgia"/>
              </a:rPr>
              <a:t>three</a:t>
            </a:r>
            <a:r>
              <a:rPr sz="1400" spc="325" dirty="0">
                <a:latin typeface="Times New Roman"/>
                <a:cs typeface="Times New Roman"/>
              </a:rPr>
              <a:t> </a:t>
            </a:r>
            <a:r>
              <a:rPr sz="1400" dirty="0">
                <a:latin typeface="Georgia"/>
                <a:cs typeface="Georgia"/>
              </a:rPr>
              <a:t>times</a:t>
            </a:r>
            <a:r>
              <a:rPr sz="1400" spc="325" dirty="0">
                <a:latin typeface="Times New Roman"/>
                <a:cs typeface="Times New Roman"/>
              </a:rPr>
              <a:t> </a:t>
            </a:r>
            <a:r>
              <a:rPr sz="1400" dirty="0">
                <a:latin typeface="Georgia"/>
                <a:cs typeface="Georgia"/>
              </a:rPr>
              <a:t>the</a:t>
            </a:r>
            <a:r>
              <a:rPr sz="1400" spc="315" dirty="0">
                <a:latin typeface="Times New Roman"/>
                <a:cs typeface="Times New Roman"/>
              </a:rPr>
              <a:t> </a:t>
            </a:r>
            <a:r>
              <a:rPr sz="1400" dirty="0">
                <a:latin typeface="Georgia"/>
                <a:cs typeface="Georgia"/>
              </a:rPr>
              <a:t>bank</a:t>
            </a:r>
            <a:r>
              <a:rPr sz="1400" spc="320" dirty="0">
                <a:latin typeface="Times New Roman"/>
                <a:cs typeface="Times New Roman"/>
              </a:rPr>
              <a:t> </a:t>
            </a:r>
            <a:r>
              <a:rPr sz="1400" dirty="0">
                <a:latin typeface="Georgia"/>
                <a:cs typeface="Georgia"/>
              </a:rPr>
              <a:t>rate</a:t>
            </a:r>
            <a:r>
              <a:rPr sz="1400" spc="320" dirty="0">
                <a:latin typeface="Times New Roman"/>
                <a:cs typeface="Times New Roman"/>
              </a:rPr>
              <a:t> </a:t>
            </a:r>
            <a:r>
              <a:rPr sz="1400" dirty="0">
                <a:latin typeface="Georgia"/>
                <a:cs typeface="Georgia"/>
              </a:rPr>
              <a:t>notified</a:t>
            </a:r>
            <a:r>
              <a:rPr sz="1400" spc="325" dirty="0">
                <a:latin typeface="Times New Roman"/>
                <a:cs typeface="Times New Roman"/>
              </a:rPr>
              <a:t> </a:t>
            </a:r>
            <a:r>
              <a:rPr sz="1400" dirty="0">
                <a:latin typeface="Georgia"/>
                <a:cs typeface="Georgia"/>
              </a:rPr>
              <a:t>by</a:t>
            </a:r>
            <a:r>
              <a:rPr sz="1400" spc="325" dirty="0">
                <a:latin typeface="Times New Roman"/>
                <a:cs typeface="Times New Roman"/>
              </a:rPr>
              <a:t> </a:t>
            </a:r>
            <a:r>
              <a:rPr sz="1400" dirty="0">
                <a:latin typeface="Georgia"/>
                <a:cs typeface="Georgia"/>
              </a:rPr>
              <a:t>the</a:t>
            </a:r>
            <a:r>
              <a:rPr sz="1400" spc="320" dirty="0">
                <a:latin typeface="Times New Roman"/>
                <a:cs typeface="Times New Roman"/>
              </a:rPr>
              <a:t> </a:t>
            </a:r>
            <a:r>
              <a:rPr sz="1400" dirty="0">
                <a:latin typeface="Georgia"/>
                <a:cs typeface="Georgia"/>
              </a:rPr>
              <a:t>Reserve</a:t>
            </a:r>
            <a:r>
              <a:rPr sz="1400" spc="325" dirty="0">
                <a:latin typeface="Times New Roman"/>
                <a:cs typeface="Times New Roman"/>
              </a:rPr>
              <a:t> </a:t>
            </a:r>
            <a:r>
              <a:rPr sz="1400" dirty="0">
                <a:latin typeface="Georgia"/>
                <a:cs typeface="Georgia"/>
              </a:rPr>
              <a:t>Bank</a:t>
            </a:r>
            <a:r>
              <a:rPr sz="1400" spc="325" dirty="0">
                <a:latin typeface="Times New Roman"/>
                <a:cs typeface="Times New Roman"/>
              </a:rPr>
              <a:t> </a:t>
            </a:r>
            <a:r>
              <a:rPr sz="1400" dirty="0">
                <a:latin typeface="Georgia"/>
                <a:cs typeface="Georgia"/>
              </a:rPr>
              <a:t>of</a:t>
            </a:r>
            <a:r>
              <a:rPr sz="1400" spc="315" dirty="0">
                <a:latin typeface="Times New Roman"/>
                <a:cs typeface="Times New Roman"/>
              </a:rPr>
              <a:t> </a:t>
            </a:r>
            <a:r>
              <a:rPr sz="1400" dirty="0">
                <a:latin typeface="Georgia"/>
                <a:cs typeface="Georgia"/>
              </a:rPr>
              <a:t>India.</a:t>
            </a:r>
            <a:r>
              <a:rPr sz="1400" spc="330" dirty="0">
                <a:latin typeface="Times New Roman"/>
                <a:cs typeface="Times New Roman"/>
              </a:rPr>
              <a:t> </a:t>
            </a:r>
            <a:r>
              <a:rPr sz="1400" b="1" i="1" dirty="0">
                <a:solidFill>
                  <a:srgbClr val="FF0000"/>
                </a:solidFill>
                <a:latin typeface="Georgia"/>
                <a:cs typeface="Georgia"/>
              </a:rPr>
              <a:t>Additionally,</a:t>
            </a:r>
            <a:r>
              <a:rPr sz="1400" spc="335" dirty="0">
                <a:solidFill>
                  <a:srgbClr val="FF0000"/>
                </a:solidFill>
                <a:latin typeface="Times New Roman"/>
                <a:cs typeface="Times New Roman"/>
              </a:rPr>
              <a:t> </a:t>
            </a:r>
            <a:r>
              <a:rPr sz="1400" b="1" i="1" dirty="0">
                <a:solidFill>
                  <a:srgbClr val="FF0000"/>
                </a:solidFill>
                <a:latin typeface="Georgia"/>
                <a:cs typeface="Georgia"/>
              </a:rPr>
              <a:t>Section</a:t>
            </a:r>
            <a:r>
              <a:rPr sz="1400" spc="330" dirty="0">
                <a:solidFill>
                  <a:srgbClr val="FF0000"/>
                </a:solidFill>
                <a:latin typeface="Times New Roman"/>
                <a:cs typeface="Times New Roman"/>
              </a:rPr>
              <a:t> </a:t>
            </a:r>
            <a:r>
              <a:rPr sz="1400" b="1" i="1" dirty="0">
                <a:solidFill>
                  <a:srgbClr val="FF0000"/>
                </a:solidFill>
                <a:latin typeface="Georgia"/>
                <a:cs typeface="Georgia"/>
              </a:rPr>
              <a:t>23</a:t>
            </a:r>
            <a:r>
              <a:rPr sz="1400" spc="315" dirty="0">
                <a:solidFill>
                  <a:srgbClr val="FF0000"/>
                </a:solidFill>
                <a:latin typeface="Times New Roman"/>
                <a:cs typeface="Times New Roman"/>
              </a:rPr>
              <a:t> </a:t>
            </a:r>
            <a:r>
              <a:rPr sz="1400" b="1" i="1" dirty="0">
                <a:solidFill>
                  <a:srgbClr val="FF0000"/>
                </a:solidFill>
                <a:latin typeface="Georgia"/>
                <a:cs typeface="Georgia"/>
              </a:rPr>
              <a:t>of</a:t>
            </a:r>
            <a:r>
              <a:rPr sz="1400" spc="325" dirty="0">
                <a:solidFill>
                  <a:srgbClr val="FF0000"/>
                </a:solidFill>
                <a:latin typeface="Times New Roman"/>
                <a:cs typeface="Times New Roman"/>
              </a:rPr>
              <a:t> </a:t>
            </a:r>
            <a:r>
              <a:rPr sz="1400" b="1" i="1" spc="-25" dirty="0">
                <a:solidFill>
                  <a:srgbClr val="FF0000"/>
                </a:solidFill>
                <a:latin typeface="Georgia"/>
                <a:cs typeface="Georgia"/>
              </a:rPr>
              <a:t>the</a:t>
            </a:r>
            <a:r>
              <a:rPr sz="1400" spc="-25" dirty="0">
                <a:solidFill>
                  <a:srgbClr val="FF0000"/>
                </a:solidFill>
                <a:latin typeface="Times New Roman"/>
                <a:cs typeface="Times New Roman"/>
              </a:rPr>
              <a:t> </a:t>
            </a:r>
            <a:r>
              <a:rPr sz="1400" b="1" i="1" dirty="0">
                <a:solidFill>
                  <a:srgbClr val="FF0000"/>
                </a:solidFill>
                <a:latin typeface="Georgia"/>
                <a:cs typeface="Georgia"/>
              </a:rPr>
              <a:t>MSMED</a:t>
            </a:r>
            <a:r>
              <a:rPr sz="1400" spc="430" dirty="0">
                <a:solidFill>
                  <a:srgbClr val="FF0000"/>
                </a:solidFill>
                <a:latin typeface="Times New Roman"/>
                <a:cs typeface="Times New Roman"/>
              </a:rPr>
              <a:t> </a:t>
            </a:r>
            <a:r>
              <a:rPr sz="1400" b="1" i="1" dirty="0">
                <a:solidFill>
                  <a:srgbClr val="FF0000"/>
                </a:solidFill>
                <a:latin typeface="Georgia"/>
                <a:cs typeface="Georgia"/>
              </a:rPr>
              <a:t>Act,</a:t>
            </a:r>
            <a:r>
              <a:rPr sz="1400" spc="425" dirty="0">
                <a:solidFill>
                  <a:srgbClr val="FF0000"/>
                </a:solidFill>
                <a:latin typeface="Times New Roman"/>
                <a:cs typeface="Times New Roman"/>
              </a:rPr>
              <a:t> </a:t>
            </a:r>
            <a:r>
              <a:rPr sz="1400" b="1" i="1" dirty="0">
                <a:solidFill>
                  <a:srgbClr val="FF0000"/>
                </a:solidFill>
                <a:latin typeface="Georgia"/>
                <a:cs typeface="Georgia"/>
              </a:rPr>
              <a:t>2006,</a:t>
            </a:r>
            <a:r>
              <a:rPr sz="1400" spc="430" dirty="0">
                <a:solidFill>
                  <a:srgbClr val="FF0000"/>
                </a:solidFill>
                <a:latin typeface="Times New Roman"/>
                <a:cs typeface="Times New Roman"/>
              </a:rPr>
              <a:t> </a:t>
            </a:r>
            <a:r>
              <a:rPr sz="1400" b="1" i="1" dirty="0">
                <a:solidFill>
                  <a:srgbClr val="FF0000"/>
                </a:solidFill>
                <a:latin typeface="Georgia"/>
                <a:cs typeface="Georgia"/>
              </a:rPr>
              <a:t>specifically</a:t>
            </a:r>
            <a:r>
              <a:rPr sz="1400" spc="425" dirty="0">
                <a:solidFill>
                  <a:srgbClr val="FF0000"/>
                </a:solidFill>
                <a:latin typeface="Times New Roman"/>
                <a:cs typeface="Times New Roman"/>
              </a:rPr>
              <a:t> </a:t>
            </a:r>
            <a:r>
              <a:rPr sz="1400" b="1" i="1" dirty="0">
                <a:solidFill>
                  <a:srgbClr val="FF0000"/>
                </a:solidFill>
                <a:latin typeface="Georgia"/>
                <a:cs typeface="Georgia"/>
              </a:rPr>
              <a:t>disallows</a:t>
            </a:r>
            <a:r>
              <a:rPr sz="1400" spc="434" dirty="0">
                <a:solidFill>
                  <a:srgbClr val="FF0000"/>
                </a:solidFill>
                <a:latin typeface="Times New Roman"/>
                <a:cs typeface="Times New Roman"/>
              </a:rPr>
              <a:t> </a:t>
            </a:r>
            <a:r>
              <a:rPr sz="1400" b="1" i="1" dirty="0">
                <a:solidFill>
                  <a:srgbClr val="FF0000"/>
                </a:solidFill>
                <a:latin typeface="Georgia"/>
                <a:cs typeface="Georgia"/>
              </a:rPr>
              <a:t>deduction</a:t>
            </a:r>
            <a:r>
              <a:rPr sz="1400" spc="430" dirty="0">
                <a:solidFill>
                  <a:srgbClr val="FF0000"/>
                </a:solidFill>
                <a:latin typeface="Times New Roman"/>
                <a:cs typeface="Times New Roman"/>
              </a:rPr>
              <a:t> </a:t>
            </a:r>
            <a:r>
              <a:rPr sz="1400" b="1" i="1" dirty="0">
                <a:solidFill>
                  <a:srgbClr val="FF0000"/>
                </a:solidFill>
                <a:latin typeface="Georgia"/>
                <a:cs typeface="Georgia"/>
              </a:rPr>
              <a:t>of</a:t>
            </a:r>
            <a:r>
              <a:rPr sz="1400" spc="434" dirty="0">
                <a:solidFill>
                  <a:srgbClr val="FF0000"/>
                </a:solidFill>
                <a:latin typeface="Times New Roman"/>
                <a:cs typeface="Times New Roman"/>
              </a:rPr>
              <a:t> </a:t>
            </a:r>
            <a:r>
              <a:rPr sz="1400" b="1" i="1" dirty="0">
                <a:solidFill>
                  <a:srgbClr val="FF0000"/>
                </a:solidFill>
                <a:latin typeface="Georgia"/>
                <a:cs typeface="Georgia"/>
              </a:rPr>
              <a:t>such</a:t>
            </a:r>
            <a:r>
              <a:rPr sz="1400" spc="420" dirty="0">
                <a:solidFill>
                  <a:srgbClr val="FF0000"/>
                </a:solidFill>
                <a:latin typeface="Times New Roman"/>
                <a:cs typeface="Times New Roman"/>
              </a:rPr>
              <a:t> </a:t>
            </a:r>
            <a:r>
              <a:rPr sz="1400" b="1" i="1" dirty="0">
                <a:solidFill>
                  <a:srgbClr val="FF0000"/>
                </a:solidFill>
                <a:latin typeface="Georgia"/>
                <a:cs typeface="Georgia"/>
              </a:rPr>
              <a:t>interest</a:t>
            </a:r>
            <a:r>
              <a:rPr sz="1400" spc="430" dirty="0">
                <a:solidFill>
                  <a:srgbClr val="FF0000"/>
                </a:solidFill>
                <a:latin typeface="Times New Roman"/>
                <a:cs typeface="Times New Roman"/>
              </a:rPr>
              <a:t> </a:t>
            </a:r>
            <a:r>
              <a:rPr sz="1400" b="1" i="1" dirty="0">
                <a:solidFill>
                  <a:srgbClr val="FF0000"/>
                </a:solidFill>
                <a:latin typeface="Georgia"/>
                <a:cs typeface="Georgia"/>
              </a:rPr>
              <a:t>paid</a:t>
            </a:r>
            <a:r>
              <a:rPr sz="1400" spc="434" dirty="0">
                <a:solidFill>
                  <a:srgbClr val="FF0000"/>
                </a:solidFill>
                <a:latin typeface="Times New Roman"/>
                <a:cs typeface="Times New Roman"/>
              </a:rPr>
              <a:t> </a:t>
            </a:r>
            <a:r>
              <a:rPr sz="1400" b="1" i="1" dirty="0">
                <a:solidFill>
                  <a:srgbClr val="FF0000"/>
                </a:solidFill>
                <a:latin typeface="Georgia"/>
                <a:cs typeface="Georgia"/>
              </a:rPr>
              <a:t>or</a:t>
            </a:r>
            <a:r>
              <a:rPr sz="1400" spc="420" dirty="0">
                <a:solidFill>
                  <a:srgbClr val="FF0000"/>
                </a:solidFill>
                <a:latin typeface="Times New Roman"/>
                <a:cs typeface="Times New Roman"/>
              </a:rPr>
              <a:t> </a:t>
            </a:r>
            <a:r>
              <a:rPr sz="1400" b="1" i="1" dirty="0">
                <a:solidFill>
                  <a:srgbClr val="FF0000"/>
                </a:solidFill>
                <a:latin typeface="Georgia"/>
                <a:cs typeface="Georgia"/>
              </a:rPr>
              <a:t>payable</a:t>
            </a:r>
            <a:r>
              <a:rPr sz="1400" spc="434" dirty="0">
                <a:solidFill>
                  <a:srgbClr val="FF0000"/>
                </a:solidFill>
                <a:latin typeface="Times New Roman"/>
                <a:cs typeface="Times New Roman"/>
              </a:rPr>
              <a:t> </a:t>
            </a:r>
            <a:r>
              <a:rPr sz="1400" b="1" i="1" spc="-25" dirty="0">
                <a:solidFill>
                  <a:srgbClr val="FF0000"/>
                </a:solidFill>
                <a:latin typeface="Georgia"/>
                <a:cs typeface="Georgia"/>
              </a:rPr>
              <a:t>for</a:t>
            </a:r>
            <a:r>
              <a:rPr sz="1400" spc="-25" dirty="0">
                <a:solidFill>
                  <a:srgbClr val="FF0000"/>
                </a:solidFill>
                <a:latin typeface="Times New Roman"/>
                <a:cs typeface="Times New Roman"/>
              </a:rPr>
              <a:t> </a:t>
            </a:r>
            <a:r>
              <a:rPr sz="1400" b="1" i="1" dirty="0">
                <a:solidFill>
                  <a:srgbClr val="FF0000"/>
                </a:solidFill>
                <a:latin typeface="Georgia"/>
                <a:cs typeface="Georgia"/>
              </a:rPr>
              <a:t>delayed</a:t>
            </a:r>
            <a:r>
              <a:rPr sz="1400" spc="440" dirty="0">
                <a:solidFill>
                  <a:srgbClr val="FF0000"/>
                </a:solidFill>
                <a:latin typeface="Times New Roman"/>
                <a:cs typeface="Times New Roman"/>
              </a:rPr>
              <a:t> </a:t>
            </a:r>
            <a:r>
              <a:rPr sz="1400" b="1" i="1" dirty="0">
                <a:solidFill>
                  <a:srgbClr val="FF0000"/>
                </a:solidFill>
                <a:latin typeface="Georgia"/>
                <a:cs typeface="Georgia"/>
              </a:rPr>
              <a:t>payments</a:t>
            </a:r>
            <a:r>
              <a:rPr sz="1400" spc="434" dirty="0">
                <a:solidFill>
                  <a:srgbClr val="FF0000"/>
                </a:solidFill>
                <a:latin typeface="Times New Roman"/>
                <a:cs typeface="Times New Roman"/>
              </a:rPr>
              <a:t> </a:t>
            </a:r>
            <a:r>
              <a:rPr sz="1400" b="1" i="1" dirty="0">
                <a:solidFill>
                  <a:srgbClr val="FF0000"/>
                </a:solidFill>
                <a:latin typeface="Georgia"/>
                <a:cs typeface="Georgia"/>
              </a:rPr>
              <a:t>to</a:t>
            </a:r>
            <a:r>
              <a:rPr sz="1400" spc="434" dirty="0">
                <a:solidFill>
                  <a:srgbClr val="FF0000"/>
                </a:solidFill>
                <a:latin typeface="Times New Roman"/>
                <a:cs typeface="Times New Roman"/>
              </a:rPr>
              <a:t> </a:t>
            </a:r>
            <a:r>
              <a:rPr sz="1400" b="1" i="1" dirty="0">
                <a:solidFill>
                  <a:srgbClr val="FF0000"/>
                </a:solidFill>
                <a:latin typeface="Georgia"/>
                <a:cs typeface="Georgia"/>
              </a:rPr>
              <a:t>MSEs</a:t>
            </a:r>
            <a:r>
              <a:rPr sz="1400" spc="445" dirty="0">
                <a:solidFill>
                  <a:srgbClr val="FF0000"/>
                </a:solidFill>
                <a:latin typeface="Times New Roman"/>
                <a:cs typeface="Times New Roman"/>
              </a:rPr>
              <a:t> </a:t>
            </a:r>
            <a:r>
              <a:rPr sz="1400" b="1" i="1" dirty="0">
                <a:solidFill>
                  <a:srgbClr val="FF0000"/>
                </a:solidFill>
                <a:latin typeface="Georgia"/>
                <a:cs typeface="Georgia"/>
              </a:rPr>
              <a:t>while</a:t>
            </a:r>
            <a:r>
              <a:rPr sz="1400" spc="450" dirty="0">
                <a:solidFill>
                  <a:srgbClr val="FF0000"/>
                </a:solidFill>
                <a:latin typeface="Times New Roman"/>
                <a:cs typeface="Times New Roman"/>
              </a:rPr>
              <a:t> </a:t>
            </a:r>
            <a:r>
              <a:rPr sz="1400" b="1" i="1" dirty="0">
                <a:solidFill>
                  <a:srgbClr val="FF0000"/>
                </a:solidFill>
                <a:latin typeface="Georgia"/>
                <a:cs typeface="Georgia"/>
              </a:rPr>
              <a:t>computing</a:t>
            </a:r>
            <a:r>
              <a:rPr sz="1400" spc="440" dirty="0">
                <a:solidFill>
                  <a:srgbClr val="FF0000"/>
                </a:solidFill>
                <a:latin typeface="Times New Roman"/>
                <a:cs typeface="Times New Roman"/>
              </a:rPr>
              <a:t> </a:t>
            </a:r>
            <a:r>
              <a:rPr sz="1400" b="1" i="1" dirty="0">
                <a:solidFill>
                  <a:srgbClr val="FF0000"/>
                </a:solidFill>
                <a:latin typeface="Georgia"/>
                <a:cs typeface="Georgia"/>
              </a:rPr>
              <a:t>income</a:t>
            </a:r>
            <a:r>
              <a:rPr sz="1400" spc="455" dirty="0">
                <a:solidFill>
                  <a:srgbClr val="FF0000"/>
                </a:solidFill>
                <a:latin typeface="Times New Roman"/>
                <a:cs typeface="Times New Roman"/>
              </a:rPr>
              <a:t> </a:t>
            </a:r>
            <a:r>
              <a:rPr sz="1400" b="1" i="1" dirty="0">
                <a:solidFill>
                  <a:srgbClr val="FF0000"/>
                </a:solidFill>
                <a:latin typeface="Georgia"/>
                <a:cs typeface="Georgia"/>
              </a:rPr>
              <a:t>under</a:t>
            </a:r>
            <a:r>
              <a:rPr sz="1400" spc="430" dirty="0">
                <a:solidFill>
                  <a:srgbClr val="FF0000"/>
                </a:solidFill>
                <a:latin typeface="Times New Roman"/>
                <a:cs typeface="Times New Roman"/>
              </a:rPr>
              <a:t> </a:t>
            </a:r>
            <a:r>
              <a:rPr sz="1400" b="1" i="1" dirty="0">
                <a:solidFill>
                  <a:srgbClr val="FF0000"/>
                </a:solidFill>
                <a:latin typeface="Georgia"/>
                <a:cs typeface="Georgia"/>
              </a:rPr>
              <a:t>the</a:t>
            </a:r>
            <a:r>
              <a:rPr sz="1400" spc="440" dirty="0">
                <a:solidFill>
                  <a:srgbClr val="FF0000"/>
                </a:solidFill>
                <a:latin typeface="Times New Roman"/>
                <a:cs typeface="Times New Roman"/>
              </a:rPr>
              <a:t> </a:t>
            </a:r>
            <a:r>
              <a:rPr sz="1400" b="1" i="1" spc="-10" dirty="0">
                <a:solidFill>
                  <a:srgbClr val="FF0000"/>
                </a:solidFill>
                <a:latin typeface="Georgia"/>
                <a:cs typeface="Georgia"/>
              </a:rPr>
              <a:t>Income-</a:t>
            </a:r>
            <a:r>
              <a:rPr sz="1400" b="1" i="1" dirty="0">
                <a:solidFill>
                  <a:srgbClr val="FF0000"/>
                </a:solidFill>
                <a:latin typeface="Georgia"/>
                <a:cs typeface="Georgia"/>
              </a:rPr>
              <a:t>tax</a:t>
            </a:r>
            <a:r>
              <a:rPr sz="1400" spc="425" dirty="0">
                <a:solidFill>
                  <a:srgbClr val="FF0000"/>
                </a:solidFill>
                <a:latin typeface="Times New Roman"/>
                <a:cs typeface="Times New Roman"/>
              </a:rPr>
              <a:t> </a:t>
            </a:r>
            <a:r>
              <a:rPr sz="1400" b="1" i="1" dirty="0">
                <a:solidFill>
                  <a:srgbClr val="FF0000"/>
                </a:solidFill>
                <a:latin typeface="Georgia"/>
                <a:cs typeface="Georgia"/>
              </a:rPr>
              <a:t>Act,</a:t>
            </a:r>
            <a:r>
              <a:rPr sz="1400" spc="450" dirty="0">
                <a:solidFill>
                  <a:srgbClr val="FF0000"/>
                </a:solidFill>
                <a:latin typeface="Times New Roman"/>
                <a:cs typeface="Times New Roman"/>
              </a:rPr>
              <a:t> </a:t>
            </a:r>
            <a:r>
              <a:rPr sz="1400" b="1" i="1" dirty="0">
                <a:solidFill>
                  <a:srgbClr val="FF0000"/>
                </a:solidFill>
                <a:latin typeface="Georgia"/>
                <a:cs typeface="Georgia"/>
              </a:rPr>
              <a:t>1961</a:t>
            </a:r>
            <a:r>
              <a:rPr sz="1500" b="1" i="1" dirty="0">
                <a:solidFill>
                  <a:srgbClr val="FF0000"/>
                </a:solidFill>
                <a:latin typeface="Georgia"/>
                <a:cs typeface="Georgia"/>
              </a:rPr>
              <a:t>.</a:t>
            </a:r>
            <a:r>
              <a:rPr sz="1500" spc="425" dirty="0">
                <a:solidFill>
                  <a:srgbClr val="FF0000"/>
                </a:solidFill>
                <a:latin typeface="Times New Roman"/>
                <a:cs typeface="Times New Roman"/>
              </a:rPr>
              <a:t> </a:t>
            </a:r>
            <a:r>
              <a:rPr sz="1400" b="1" i="1" spc="-25" dirty="0">
                <a:solidFill>
                  <a:srgbClr val="FF0000"/>
                </a:solidFill>
                <a:latin typeface="Georgia"/>
                <a:cs typeface="Georgia"/>
              </a:rPr>
              <a:t>To</a:t>
            </a:r>
            <a:r>
              <a:rPr sz="1400" spc="-25" dirty="0">
                <a:solidFill>
                  <a:srgbClr val="FF0000"/>
                </a:solidFill>
                <a:latin typeface="Times New Roman"/>
                <a:cs typeface="Times New Roman"/>
              </a:rPr>
              <a:t> </a:t>
            </a:r>
            <a:r>
              <a:rPr sz="1400" b="1" i="1" dirty="0">
                <a:solidFill>
                  <a:srgbClr val="FF0000"/>
                </a:solidFill>
                <a:latin typeface="Georgia"/>
                <a:cs typeface="Georgia"/>
              </a:rPr>
              <a:t>capture</a:t>
            </a:r>
            <a:r>
              <a:rPr sz="1400" spc="75" dirty="0">
                <a:solidFill>
                  <a:srgbClr val="FF0000"/>
                </a:solidFill>
                <a:latin typeface="Times New Roman"/>
                <a:cs typeface="Times New Roman"/>
              </a:rPr>
              <a:t> </a:t>
            </a:r>
            <a:r>
              <a:rPr sz="1400" b="1" i="1" dirty="0">
                <a:solidFill>
                  <a:srgbClr val="FF0000"/>
                </a:solidFill>
                <a:latin typeface="Georgia"/>
                <a:cs typeface="Georgia"/>
              </a:rPr>
              <a:t>this</a:t>
            </a:r>
            <a:r>
              <a:rPr sz="1400" spc="70" dirty="0">
                <a:solidFill>
                  <a:srgbClr val="FF0000"/>
                </a:solidFill>
                <a:latin typeface="Times New Roman"/>
                <a:cs typeface="Times New Roman"/>
              </a:rPr>
              <a:t> </a:t>
            </a:r>
            <a:r>
              <a:rPr sz="1400" b="1" i="1" dirty="0">
                <a:solidFill>
                  <a:srgbClr val="FF0000"/>
                </a:solidFill>
                <a:latin typeface="Georgia"/>
                <a:cs typeface="Georgia"/>
              </a:rPr>
              <a:t>disallowance,</a:t>
            </a:r>
            <a:r>
              <a:rPr sz="1400" spc="85" dirty="0">
                <a:solidFill>
                  <a:srgbClr val="FF0000"/>
                </a:solidFill>
                <a:latin typeface="Times New Roman"/>
                <a:cs typeface="Times New Roman"/>
              </a:rPr>
              <a:t> </a:t>
            </a:r>
            <a:r>
              <a:rPr sz="1400" b="1" i="1" dirty="0">
                <a:solidFill>
                  <a:srgbClr val="FF0000"/>
                </a:solidFill>
                <a:latin typeface="Georgia"/>
                <a:cs typeface="Georgia"/>
              </a:rPr>
              <a:t>a</a:t>
            </a:r>
            <a:r>
              <a:rPr sz="1400" spc="75" dirty="0">
                <a:solidFill>
                  <a:srgbClr val="FF0000"/>
                </a:solidFill>
                <a:latin typeface="Times New Roman"/>
                <a:cs typeface="Times New Roman"/>
              </a:rPr>
              <a:t> </a:t>
            </a:r>
            <a:r>
              <a:rPr sz="1400" b="1" i="1" dirty="0">
                <a:solidFill>
                  <a:srgbClr val="FF0000"/>
                </a:solidFill>
                <a:latin typeface="Georgia"/>
                <a:cs typeface="Georgia"/>
              </a:rPr>
              <a:t>new</a:t>
            </a:r>
            <a:r>
              <a:rPr sz="1400" spc="90" dirty="0">
                <a:solidFill>
                  <a:srgbClr val="FF0000"/>
                </a:solidFill>
                <a:latin typeface="Times New Roman"/>
                <a:cs typeface="Times New Roman"/>
              </a:rPr>
              <a:t> </a:t>
            </a:r>
            <a:r>
              <a:rPr sz="1400" b="1" i="1" dirty="0">
                <a:solidFill>
                  <a:srgbClr val="FF0000"/>
                </a:solidFill>
                <a:latin typeface="Georgia"/>
                <a:cs typeface="Georgia"/>
              </a:rPr>
              <a:t>reporting</a:t>
            </a:r>
            <a:r>
              <a:rPr sz="1400" spc="80" dirty="0">
                <a:solidFill>
                  <a:srgbClr val="FF0000"/>
                </a:solidFill>
                <a:latin typeface="Times New Roman"/>
                <a:cs typeface="Times New Roman"/>
              </a:rPr>
              <a:t> </a:t>
            </a:r>
            <a:r>
              <a:rPr sz="1400" b="1" i="1" dirty="0">
                <a:solidFill>
                  <a:srgbClr val="FF0000"/>
                </a:solidFill>
                <a:latin typeface="Georgia"/>
                <a:cs typeface="Georgia"/>
              </a:rPr>
              <a:t>column</a:t>
            </a:r>
            <a:r>
              <a:rPr sz="1400" spc="95" dirty="0">
                <a:solidFill>
                  <a:srgbClr val="FF0000"/>
                </a:solidFill>
                <a:latin typeface="Times New Roman"/>
                <a:cs typeface="Times New Roman"/>
              </a:rPr>
              <a:t> </a:t>
            </a:r>
            <a:r>
              <a:rPr sz="1400" b="1" i="1" dirty="0">
                <a:solidFill>
                  <a:srgbClr val="FF0000"/>
                </a:solidFill>
                <a:latin typeface="Georgia"/>
                <a:cs typeface="Georgia"/>
              </a:rPr>
              <a:t>has</a:t>
            </a:r>
            <a:r>
              <a:rPr sz="1400" spc="85" dirty="0">
                <a:solidFill>
                  <a:srgbClr val="FF0000"/>
                </a:solidFill>
                <a:latin typeface="Times New Roman"/>
                <a:cs typeface="Times New Roman"/>
              </a:rPr>
              <a:t> </a:t>
            </a:r>
            <a:r>
              <a:rPr sz="1400" b="1" i="1" dirty="0">
                <a:solidFill>
                  <a:srgbClr val="FF0000"/>
                </a:solidFill>
                <a:latin typeface="Georgia"/>
                <a:cs typeface="Georgia"/>
              </a:rPr>
              <a:t>been</a:t>
            </a:r>
            <a:r>
              <a:rPr sz="1400" spc="80" dirty="0">
                <a:solidFill>
                  <a:srgbClr val="FF0000"/>
                </a:solidFill>
                <a:latin typeface="Times New Roman"/>
                <a:cs typeface="Times New Roman"/>
              </a:rPr>
              <a:t> </a:t>
            </a:r>
            <a:r>
              <a:rPr sz="1400" b="1" i="1" dirty="0">
                <a:solidFill>
                  <a:srgbClr val="FF0000"/>
                </a:solidFill>
                <a:latin typeface="Georgia"/>
                <a:cs typeface="Georgia"/>
              </a:rPr>
              <a:t>introduced</a:t>
            </a:r>
            <a:r>
              <a:rPr sz="1400" spc="85" dirty="0">
                <a:solidFill>
                  <a:srgbClr val="FF0000"/>
                </a:solidFill>
                <a:latin typeface="Times New Roman"/>
                <a:cs typeface="Times New Roman"/>
              </a:rPr>
              <a:t> </a:t>
            </a:r>
            <a:r>
              <a:rPr sz="1400" b="1" i="1" dirty="0">
                <a:solidFill>
                  <a:srgbClr val="FF0000"/>
                </a:solidFill>
                <a:latin typeface="Georgia"/>
                <a:cs typeface="Georgia"/>
              </a:rPr>
              <a:t>in</a:t>
            </a:r>
            <a:r>
              <a:rPr sz="1400" spc="80" dirty="0">
                <a:solidFill>
                  <a:srgbClr val="FF0000"/>
                </a:solidFill>
                <a:latin typeface="Times New Roman"/>
                <a:cs typeface="Times New Roman"/>
              </a:rPr>
              <a:t> </a:t>
            </a:r>
            <a:r>
              <a:rPr sz="1400" b="1" i="1" dirty="0">
                <a:solidFill>
                  <a:srgbClr val="FF0000"/>
                </a:solidFill>
                <a:latin typeface="Georgia"/>
                <a:cs typeface="Georgia"/>
              </a:rPr>
              <a:t>Part</a:t>
            </a:r>
            <a:r>
              <a:rPr sz="1400" spc="95" dirty="0">
                <a:solidFill>
                  <a:srgbClr val="FF0000"/>
                </a:solidFill>
                <a:latin typeface="Times New Roman"/>
                <a:cs typeface="Times New Roman"/>
              </a:rPr>
              <a:t> </a:t>
            </a:r>
            <a:r>
              <a:rPr sz="1400" b="1" i="1" dirty="0">
                <a:solidFill>
                  <a:srgbClr val="FF0000"/>
                </a:solidFill>
                <a:latin typeface="Georgia"/>
                <a:cs typeface="Georgia"/>
              </a:rPr>
              <a:t>A</a:t>
            </a:r>
            <a:r>
              <a:rPr sz="1400" spc="85" dirty="0">
                <a:solidFill>
                  <a:srgbClr val="FF0000"/>
                </a:solidFill>
                <a:latin typeface="Times New Roman"/>
                <a:cs typeface="Times New Roman"/>
              </a:rPr>
              <a:t> </a:t>
            </a:r>
            <a:r>
              <a:rPr sz="1400" b="1" i="1" dirty="0">
                <a:solidFill>
                  <a:srgbClr val="FF0000"/>
                </a:solidFill>
                <a:latin typeface="Georgia"/>
                <a:cs typeface="Georgia"/>
              </a:rPr>
              <a:t>-</a:t>
            </a:r>
            <a:r>
              <a:rPr sz="1400" spc="75" dirty="0">
                <a:solidFill>
                  <a:srgbClr val="FF0000"/>
                </a:solidFill>
                <a:latin typeface="Times New Roman"/>
                <a:cs typeface="Times New Roman"/>
              </a:rPr>
              <a:t> </a:t>
            </a:r>
            <a:r>
              <a:rPr sz="1400" b="1" i="1" dirty="0">
                <a:solidFill>
                  <a:srgbClr val="FF0000"/>
                </a:solidFill>
                <a:latin typeface="Georgia"/>
                <a:cs typeface="Georgia"/>
              </a:rPr>
              <a:t>OI</a:t>
            </a:r>
            <a:r>
              <a:rPr sz="1400" spc="80" dirty="0">
                <a:solidFill>
                  <a:srgbClr val="FF0000"/>
                </a:solidFill>
                <a:latin typeface="Times New Roman"/>
                <a:cs typeface="Times New Roman"/>
              </a:rPr>
              <a:t> </a:t>
            </a:r>
            <a:r>
              <a:rPr sz="1400" b="1" i="1" spc="-10" dirty="0">
                <a:solidFill>
                  <a:srgbClr val="FF0000"/>
                </a:solidFill>
                <a:latin typeface="Georgia"/>
                <a:cs typeface="Georgia"/>
              </a:rPr>
              <a:t>(Other</a:t>
            </a:r>
            <a:r>
              <a:rPr sz="1400" spc="-10" dirty="0">
                <a:solidFill>
                  <a:srgbClr val="FF0000"/>
                </a:solidFill>
                <a:latin typeface="Times New Roman"/>
                <a:cs typeface="Times New Roman"/>
              </a:rPr>
              <a:t> </a:t>
            </a:r>
            <a:r>
              <a:rPr sz="1400" b="1" i="1" dirty="0">
                <a:solidFill>
                  <a:srgbClr val="FF0000"/>
                </a:solidFill>
                <a:latin typeface="Georgia"/>
                <a:cs typeface="Georgia"/>
              </a:rPr>
              <a:t>Information)</a:t>
            </a:r>
            <a:r>
              <a:rPr sz="1400" spc="140" dirty="0">
                <a:solidFill>
                  <a:srgbClr val="FF0000"/>
                </a:solidFill>
                <a:latin typeface="Times New Roman"/>
                <a:cs typeface="Times New Roman"/>
              </a:rPr>
              <a:t> </a:t>
            </a:r>
            <a:r>
              <a:rPr sz="1400" b="1" i="1" dirty="0">
                <a:solidFill>
                  <a:srgbClr val="FF0000"/>
                </a:solidFill>
                <a:latin typeface="Georgia"/>
                <a:cs typeface="Georgia"/>
              </a:rPr>
              <a:t>in</a:t>
            </a:r>
            <a:r>
              <a:rPr sz="1400" spc="110" dirty="0">
                <a:solidFill>
                  <a:srgbClr val="FF0000"/>
                </a:solidFill>
                <a:latin typeface="Times New Roman"/>
                <a:cs typeface="Times New Roman"/>
              </a:rPr>
              <a:t> </a:t>
            </a:r>
            <a:r>
              <a:rPr sz="1400" b="1" i="1" dirty="0">
                <a:solidFill>
                  <a:srgbClr val="FF0000"/>
                </a:solidFill>
                <a:latin typeface="Georgia"/>
                <a:cs typeface="Georgia"/>
              </a:rPr>
              <a:t>ITR</a:t>
            </a:r>
            <a:r>
              <a:rPr sz="1400" spc="120" dirty="0">
                <a:solidFill>
                  <a:srgbClr val="FF0000"/>
                </a:solidFill>
                <a:latin typeface="Times New Roman"/>
                <a:cs typeface="Times New Roman"/>
              </a:rPr>
              <a:t> </a:t>
            </a:r>
            <a:r>
              <a:rPr sz="1400" b="1" i="1" dirty="0">
                <a:solidFill>
                  <a:srgbClr val="FF0000"/>
                </a:solidFill>
                <a:latin typeface="Georgia"/>
                <a:cs typeface="Georgia"/>
              </a:rPr>
              <a:t>forms</a:t>
            </a:r>
            <a:r>
              <a:rPr sz="1400" spc="130" dirty="0">
                <a:solidFill>
                  <a:srgbClr val="FF0000"/>
                </a:solidFill>
                <a:latin typeface="Times New Roman"/>
                <a:cs typeface="Times New Roman"/>
              </a:rPr>
              <a:t> </a:t>
            </a:r>
            <a:r>
              <a:rPr sz="1400" b="1" i="1" dirty="0">
                <a:solidFill>
                  <a:srgbClr val="FF0000"/>
                </a:solidFill>
                <a:latin typeface="Georgia"/>
                <a:cs typeface="Georgia"/>
              </a:rPr>
              <a:t>applicable</a:t>
            </a:r>
            <a:r>
              <a:rPr sz="1400" spc="130" dirty="0">
                <a:solidFill>
                  <a:srgbClr val="FF0000"/>
                </a:solidFill>
                <a:latin typeface="Times New Roman"/>
                <a:cs typeface="Times New Roman"/>
              </a:rPr>
              <a:t> </a:t>
            </a:r>
            <a:r>
              <a:rPr sz="1400" b="1" i="1" dirty="0">
                <a:solidFill>
                  <a:srgbClr val="FF0000"/>
                </a:solidFill>
                <a:latin typeface="Georgia"/>
                <a:cs typeface="Georgia"/>
              </a:rPr>
              <a:t>for</a:t>
            </a:r>
            <a:r>
              <a:rPr sz="1400" spc="130" dirty="0">
                <a:solidFill>
                  <a:srgbClr val="FF0000"/>
                </a:solidFill>
                <a:latin typeface="Times New Roman"/>
                <a:cs typeface="Times New Roman"/>
              </a:rPr>
              <a:t> </a:t>
            </a:r>
            <a:r>
              <a:rPr sz="1400" b="1" i="1" dirty="0">
                <a:solidFill>
                  <a:srgbClr val="FF0000"/>
                </a:solidFill>
                <a:latin typeface="Georgia"/>
                <a:cs typeface="Georgia"/>
              </a:rPr>
              <a:t>the</a:t>
            </a:r>
            <a:r>
              <a:rPr sz="1400" spc="125" dirty="0">
                <a:solidFill>
                  <a:srgbClr val="FF0000"/>
                </a:solidFill>
                <a:latin typeface="Times New Roman"/>
                <a:cs typeface="Times New Roman"/>
              </a:rPr>
              <a:t> </a:t>
            </a:r>
            <a:r>
              <a:rPr sz="1400" b="1" i="1" dirty="0">
                <a:solidFill>
                  <a:srgbClr val="FF0000"/>
                </a:solidFill>
                <a:latin typeface="Georgia"/>
                <a:cs typeface="Georgia"/>
              </a:rPr>
              <a:t>Assessment</a:t>
            </a:r>
            <a:r>
              <a:rPr sz="1400" spc="130" dirty="0">
                <a:solidFill>
                  <a:srgbClr val="FF0000"/>
                </a:solidFill>
                <a:latin typeface="Times New Roman"/>
                <a:cs typeface="Times New Roman"/>
              </a:rPr>
              <a:t> </a:t>
            </a:r>
            <a:r>
              <a:rPr sz="1400" b="1" i="1" dirty="0">
                <a:solidFill>
                  <a:srgbClr val="FF0000"/>
                </a:solidFill>
                <a:latin typeface="Georgia"/>
                <a:cs typeface="Georgia"/>
              </a:rPr>
              <a:t>Year</a:t>
            </a:r>
            <a:r>
              <a:rPr sz="1400" spc="130" dirty="0">
                <a:solidFill>
                  <a:srgbClr val="FF0000"/>
                </a:solidFill>
                <a:latin typeface="Times New Roman"/>
                <a:cs typeface="Times New Roman"/>
              </a:rPr>
              <a:t> </a:t>
            </a:r>
            <a:r>
              <a:rPr sz="1400" b="1" i="1" spc="-20" dirty="0">
                <a:solidFill>
                  <a:srgbClr val="FF0000"/>
                </a:solidFill>
                <a:latin typeface="Georgia"/>
                <a:cs typeface="Georgia"/>
              </a:rPr>
              <a:t>2026–</a:t>
            </a:r>
            <a:r>
              <a:rPr sz="1400" b="1" i="1" dirty="0">
                <a:solidFill>
                  <a:srgbClr val="FF0000"/>
                </a:solidFill>
                <a:latin typeface="Georgia"/>
                <a:cs typeface="Georgia"/>
              </a:rPr>
              <a:t>27,</a:t>
            </a:r>
            <a:r>
              <a:rPr sz="1400" spc="140" dirty="0">
                <a:solidFill>
                  <a:srgbClr val="FF0000"/>
                </a:solidFill>
                <a:latin typeface="Times New Roman"/>
                <a:cs typeface="Times New Roman"/>
              </a:rPr>
              <a:t> </a:t>
            </a:r>
            <a:r>
              <a:rPr sz="1400" b="1" i="1" dirty="0">
                <a:solidFill>
                  <a:srgbClr val="FF0000"/>
                </a:solidFill>
                <a:latin typeface="Georgia"/>
                <a:cs typeface="Georgia"/>
              </a:rPr>
              <a:t>requiring</a:t>
            </a:r>
            <a:r>
              <a:rPr sz="1400" spc="140" dirty="0">
                <a:solidFill>
                  <a:srgbClr val="FF0000"/>
                </a:solidFill>
                <a:latin typeface="Times New Roman"/>
                <a:cs typeface="Times New Roman"/>
              </a:rPr>
              <a:t> </a:t>
            </a:r>
            <a:r>
              <a:rPr sz="1400" b="1" i="1" spc="-10" dirty="0">
                <a:solidFill>
                  <a:srgbClr val="FF0000"/>
                </a:solidFill>
                <a:latin typeface="Georgia"/>
                <a:cs typeface="Georgia"/>
              </a:rPr>
              <a:t>taxpayers</a:t>
            </a:r>
            <a:r>
              <a:rPr sz="1400" spc="-10" dirty="0">
                <a:solidFill>
                  <a:srgbClr val="FF0000"/>
                </a:solidFill>
                <a:latin typeface="Times New Roman"/>
                <a:cs typeface="Times New Roman"/>
              </a:rPr>
              <a:t> </a:t>
            </a:r>
            <a:r>
              <a:rPr sz="1400" b="1" i="1" dirty="0">
                <a:solidFill>
                  <a:srgbClr val="FF0000"/>
                </a:solidFill>
                <a:latin typeface="Georgia"/>
                <a:cs typeface="Georgia"/>
              </a:rPr>
              <a:t>to</a:t>
            </a:r>
            <a:r>
              <a:rPr sz="1400" spc="-30" dirty="0">
                <a:solidFill>
                  <a:srgbClr val="FF0000"/>
                </a:solidFill>
                <a:latin typeface="Times New Roman"/>
                <a:cs typeface="Times New Roman"/>
              </a:rPr>
              <a:t> </a:t>
            </a:r>
            <a:r>
              <a:rPr sz="1400" b="1" i="1" dirty="0">
                <a:solidFill>
                  <a:srgbClr val="FF0000"/>
                </a:solidFill>
                <a:latin typeface="Georgia"/>
                <a:cs typeface="Georgia"/>
              </a:rPr>
              <a:t>disclose</a:t>
            </a:r>
            <a:r>
              <a:rPr sz="1400" spc="-20" dirty="0">
                <a:solidFill>
                  <a:srgbClr val="FF0000"/>
                </a:solidFill>
                <a:latin typeface="Times New Roman"/>
                <a:cs typeface="Times New Roman"/>
              </a:rPr>
              <a:t> </a:t>
            </a:r>
            <a:r>
              <a:rPr sz="1400" b="1" i="1" dirty="0">
                <a:solidFill>
                  <a:srgbClr val="FF0000"/>
                </a:solidFill>
                <a:latin typeface="Georgia"/>
                <a:cs typeface="Georgia"/>
              </a:rPr>
              <a:t>the</a:t>
            </a:r>
            <a:r>
              <a:rPr sz="1400" spc="-30" dirty="0">
                <a:solidFill>
                  <a:srgbClr val="FF0000"/>
                </a:solidFill>
                <a:latin typeface="Times New Roman"/>
                <a:cs typeface="Times New Roman"/>
              </a:rPr>
              <a:t> </a:t>
            </a:r>
            <a:r>
              <a:rPr sz="1400" b="1" i="1" dirty="0">
                <a:solidFill>
                  <a:srgbClr val="FF0000"/>
                </a:solidFill>
                <a:latin typeface="Georgia"/>
                <a:cs typeface="Georgia"/>
              </a:rPr>
              <a:t>amount</a:t>
            </a:r>
            <a:r>
              <a:rPr sz="1400" spc="-15" dirty="0">
                <a:solidFill>
                  <a:srgbClr val="FF0000"/>
                </a:solidFill>
                <a:latin typeface="Times New Roman"/>
                <a:cs typeface="Times New Roman"/>
              </a:rPr>
              <a:t> </a:t>
            </a:r>
            <a:r>
              <a:rPr sz="1400" b="1" i="1" dirty="0">
                <a:solidFill>
                  <a:srgbClr val="FF0000"/>
                </a:solidFill>
                <a:latin typeface="Georgia"/>
                <a:cs typeface="Georgia"/>
              </a:rPr>
              <a:t>of</a:t>
            </a:r>
            <a:r>
              <a:rPr sz="1400" spc="-15" dirty="0">
                <a:solidFill>
                  <a:srgbClr val="FF0000"/>
                </a:solidFill>
                <a:latin typeface="Times New Roman"/>
                <a:cs typeface="Times New Roman"/>
              </a:rPr>
              <a:t> </a:t>
            </a:r>
            <a:r>
              <a:rPr sz="1400" b="1" i="1" dirty="0">
                <a:solidFill>
                  <a:srgbClr val="FF0000"/>
                </a:solidFill>
                <a:latin typeface="Georgia"/>
                <a:cs typeface="Georgia"/>
              </a:rPr>
              <a:t>such</a:t>
            </a:r>
            <a:r>
              <a:rPr sz="1400" spc="-20" dirty="0">
                <a:solidFill>
                  <a:srgbClr val="FF0000"/>
                </a:solidFill>
                <a:latin typeface="Times New Roman"/>
                <a:cs typeface="Times New Roman"/>
              </a:rPr>
              <a:t> </a:t>
            </a:r>
            <a:r>
              <a:rPr sz="1400" b="1" i="1" dirty="0">
                <a:solidFill>
                  <a:srgbClr val="FF0000"/>
                </a:solidFill>
                <a:latin typeface="Georgia"/>
                <a:cs typeface="Georgia"/>
              </a:rPr>
              <a:t>non-</a:t>
            </a:r>
            <a:r>
              <a:rPr sz="1400" b="1" i="1" spc="-10" dirty="0">
                <a:solidFill>
                  <a:srgbClr val="FF0000"/>
                </a:solidFill>
                <a:latin typeface="Georgia"/>
                <a:cs typeface="Georgia"/>
              </a:rPr>
              <a:t>deductible</a:t>
            </a:r>
            <a:r>
              <a:rPr sz="1400" spc="-45" dirty="0">
                <a:solidFill>
                  <a:srgbClr val="FF0000"/>
                </a:solidFill>
                <a:latin typeface="Times New Roman"/>
                <a:cs typeface="Times New Roman"/>
              </a:rPr>
              <a:t> </a:t>
            </a:r>
            <a:r>
              <a:rPr sz="1400" b="1" i="1" spc="-10" dirty="0">
                <a:solidFill>
                  <a:srgbClr val="FF0000"/>
                </a:solidFill>
                <a:latin typeface="Georgia"/>
                <a:cs typeface="Georgia"/>
              </a:rPr>
              <a:t>interest</a:t>
            </a:r>
            <a:r>
              <a:rPr sz="1500" b="1" i="1" spc="-10" dirty="0">
                <a:solidFill>
                  <a:srgbClr val="FF0000"/>
                </a:solidFill>
                <a:latin typeface="Georgia"/>
                <a:cs typeface="Georgia"/>
              </a:rPr>
              <a:t>.</a:t>
            </a:r>
            <a:endParaRPr sz="1500">
              <a:latin typeface="Georgia"/>
              <a:cs typeface="Georgia"/>
            </a:endParaRPr>
          </a:p>
        </p:txBody>
      </p:sp>
      <p:graphicFrame>
        <p:nvGraphicFramePr>
          <p:cNvPr id="4" name="object 4"/>
          <p:cNvGraphicFramePr>
            <a:graphicFrameLocks noGrp="1"/>
          </p:cNvGraphicFramePr>
          <p:nvPr/>
        </p:nvGraphicFramePr>
        <p:xfrm>
          <a:off x="284164" y="2273300"/>
          <a:ext cx="8079740" cy="1150620"/>
        </p:xfrm>
        <a:graphic>
          <a:graphicData uri="http://schemas.openxmlformats.org/drawingml/2006/table">
            <a:tbl>
              <a:tblPr firstRow="1" bandRow="1">
                <a:tableStyleId>{2D5ABB26-0587-4C30-8999-92F81FD0307C}</a:tableStyleId>
              </a:tblPr>
              <a:tblGrid>
                <a:gridCol w="403860">
                  <a:extLst>
                    <a:ext uri="{9D8B030D-6E8A-4147-A177-3AD203B41FA5}">
                      <a16:colId xmlns:a16="http://schemas.microsoft.com/office/drawing/2014/main" val="20000"/>
                    </a:ext>
                  </a:extLst>
                </a:gridCol>
                <a:gridCol w="6092190">
                  <a:extLst>
                    <a:ext uri="{9D8B030D-6E8A-4147-A177-3AD203B41FA5}">
                      <a16:colId xmlns:a16="http://schemas.microsoft.com/office/drawing/2014/main" val="20001"/>
                    </a:ext>
                  </a:extLst>
                </a:gridCol>
                <a:gridCol w="496570">
                  <a:extLst>
                    <a:ext uri="{9D8B030D-6E8A-4147-A177-3AD203B41FA5}">
                      <a16:colId xmlns:a16="http://schemas.microsoft.com/office/drawing/2014/main" val="20002"/>
                    </a:ext>
                  </a:extLst>
                </a:gridCol>
                <a:gridCol w="1087120">
                  <a:extLst>
                    <a:ext uri="{9D8B030D-6E8A-4147-A177-3AD203B41FA5}">
                      <a16:colId xmlns:a16="http://schemas.microsoft.com/office/drawing/2014/main" val="20003"/>
                    </a:ext>
                  </a:extLst>
                </a:gridCol>
              </a:tblGrid>
              <a:tr h="287655">
                <a:tc>
                  <a:txBody>
                    <a:bodyPr/>
                    <a:lstStyle/>
                    <a:p>
                      <a:pPr algn="ctr">
                        <a:lnSpc>
                          <a:spcPct val="100000"/>
                        </a:lnSpc>
                        <a:spcBef>
                          <a:spcPts val="334"/>
                        </a:spcBef>
                      </a:pPr>
                      <a:r>
                        <a:rPr sz="1200" b="1" spc="-25" dirty="0">
                          <a:latin typeface="Times New Roman"/>
                          <a:cs typeface="Times New Roman"/>
                        </a:rPr>
                        <a:t>12a</a:t>
                      </a:r>
                      <a:endParaRPr sz="1200">
                        <a:latin typeface="Times New Roman"/>
                        <a:cs typeface="Times New Roman"/>
                      </a:endParaRPr>
                    </a:p>
                  </a:txBody>
                  <a:tcPr marL="0" marR="0" marT="4254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334"/>
                        </a:spcBef>
                      </a:pPr>
                      <a:r>
                        <a:rPr sz="1200" b="1" spc="-20" dirty="0">
                          <a:latin typeface="Times New Roman"/>
                          <a:cs typeface="Times New Roman"/>
                        </a:rPr>
                        <a:t>Turnover</a:t>
                      </a:r>
                      <a:r>
                        <a:rPr sz="1200" spc="-55" dirty="0">
                          <a:latin typeface="Times New Roman"/>
                          <a:cs typeface="Times New Roman"/>
                        </a:rPr>
                        <a:t> </a:t>
                      </a:r>
                      <a:r>
                        <a:rPr sz="1200" b="1" dirty="0">
                          <a:latin typeface="Times New Roman"/>
                          <a:cs typeface="Times New Roman"/>
                        </a:rPr>
                        <a:t>from</a:t>
                      </a:r>
                      <a:r>
                        <a:rPr sz="1200" spc="-15" dirty="0">
                          <a:latin typeface="Times New Roman"/>
                          <a:cs typeface="Times New Roman"/>
                        </a:rPr>
                        <a:t> </a:t>
                      </a:r>
                      <a:r>
                        <a:rPr sz="1200" b="1" dirty="0">
                          <a:latin typeface="Times New Roman"/>
                          <a:cs typeface="Times New Roman"/>
                        </a:rPr>
                        <a:t>Intraday</a:t>
                      </a:r>
                      <a:r>
                        <a:rPr sz="1200" spc="-60" dirty="0">
                          <a:latin typeface="Times New Roman"/>
                          <a:cs typeface="Times New Roman"/>
                        </a:rPr>
                        <a:t> </a:t>
                      </a:r>
                      <a:r>
                        <a:rPr sz="1200" b="1" spc="-10" dirty="0">
                          <a:latin typeface="Times New Roman"/>
                          <a:cs typeface="Times New Roman"/>
                        </a:rPr>
                        <a:t>Trading</a:t>
                      </a:r>
                      <a:endParaRPr sz="1200">
                        <a:latin typeface="Times New Roman"/>
                        <a:cs typeface="Times New Roman"/>
                      </a:endParaRPr>
                    </a:p>
                  </a:txBody>
                  <a:tcPr marL="0" marR="0" marT="4254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334"/>
                        </a:spcBef>
                      </a:pPr>
                      <a:r>
                        <a:rPr sz="1200" b="1" spc="-25" dirty="0">
                          <a:latin typeface="Times New Roman"/>
                          <a:cs typeface="Times New Roman"/>
                        </a:rPr>
                        <a:t>12a</a:t>
                      </a:r>
                      <a:endParaRPr sz="1200">
                        <a:latin typeface="Times New Roman"/>
                        <a:cs typeface="Times New Roman"/>
                      </a:endParaRPr>
                    </a:p>
                  </a:txBody>
                  <a:tcPr marL="0" marR="0" marT="4254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3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00"/>
                  </a:ext>
                </a:extLst>
              </a:tr>
              <a:tr h="287655">
                <a:tc>
                  <a:txBody>
                    <a:bodyPr/>
                    <a:lstStyle/>
                    <a:p>
                      <a:pPr algn="ctr">
                        <a:lnSpc>
                          <a:spcPct val="100000"/>
                        </a:lnSpc>
                        <a:spcBef>
                          <a:spcPts val="335"/>
                        </a:spcBef>
                      </a:pPr>
                      <a:r>
                        <a:rPr sz="1200" b="1" spc="-25" dirty="0">
                          <a:latin typeface="Times New Roman"/>
                          <a:cs typeface="Times New Roman"/>
                        </a:rPr>
                        <a:t>12b</a:t>
                      </a:r>
                      <a:endParaRPr sz="1200">
                        <a:latin typeface="Times New Roman"/>
                        <a:cs typeface="Times New Roman"/>
                      </a:endParaRPr>
                    </a:p>
                  </a:txBody>
                  <a:tcPr marL="0" marR="0" marT="4254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335"/>
                        </a:spcBef>
                      </a:pPr>
                      <a:r>
                        <a:rPr sz="1200" b="1" dirty="0">
                          <a:latin typeface="Times New Roman"/>
                          <a:cs typeface="Times New Roman"/>
                        </a:rPr>
                        <a:t>Income</a:t>
                      </a:r>
                      <a:r>
                        <a:rPr sz="1200" spc="-15" dirty="0">
                          <a:latin typeface="Times New Roman"/>
                          <a:cs typeface="Times New Roman"/>
                        </a:rPr>
                        <a:t> </a:t>
                      </a:r>
                      <a:r>
                        <a:rPr sz="1200" b="1" dirty="0">
                          <a:latin typeface="Times New Roman"/>
                          <a:cs typeface="Times New Roman"/>
                        </a:rPr>
                        <a:t>from</a:t>
                      </a:r>
                      <a:r>
                        <a:rPr sz="1200" spc="-25" dirty="0">
                          <a:latin typeface="Times New Roman"/>
                          <a:cs typeface="Times New Roman"/>
                        </a:rPr>
                        <a:t> </a:t>
                      </a:r>
                      <a:r>
                        <a:rPr sz="1200" b="1" dirty="0">
                          <a:latin typeface="Times New Roman"/>
                          <a:cs typeface="Times New Roman"/>
                        </a:rPr>
                        <a:t>Intraday</a:t>
                      </a:r>
                      <a:r>
                        <a:rPr sz="1200" spc="-50" dirty="0">
                          <a:latin typeface="Times New Roman"/>
                          <a:cs typeface="Times New Roman"/>
                        </a:rPr>
                        <a:t> </a:t>
                      </a:r>
                      <a:r>
                        <a:rPr sz="1200" b="1" spc="-10" dirty="0">
                          <a:latin typeface="Times New Roman"/>
                          <a:cs typeface="Times New Roman"/>
                        </a:rPr>
                        <a:t>Trading</a:t>
                      </a:r>
                      <a:r>
                        <a:rPr sz="1200" spc="-40" dirty="0">
                          <a:latin typeface="Times New Roman"/>
                          <a:cs typeface="Times New Roman"/>
                        </a:rPr>
                        <a:t> </a:t>
                      </a:r>
                      <a:r>
                        <a:rPr sz="1200" b="1" dirty="0">
                          <a:latin typeface="Times New Roman"/>
                          <a:cs typeface="Times New Roman"/>
                        </a:rPr>
                        <a:t>-</a:t>
                      </a:r>
                      <a:r>
                        <a:rPr sz="1200" spc="-15" dirty="0">
                          <a:latin typeface="Times New Roman"/>
                          <a:cs typeface="Times New Roman"/>
                        </a:rPr>
                        <a:t> </a:t>
                      </a:r>
                      <a:r>
                        <a:rPr sz="1200" b="1" spc="-10" dirty="0">
                          <a:latin typeface="Times New Roman"/>
                          <a:cs typeface="Times New Roman"/>
                        </a:rPr>
                        <a:t>transferred</a:t>
                      </a:r>
                      <a:r>
                        <a:rPr sz="1200" spc="-20" dirty="0">
                          <a:latin typeface="Times New Roman"/>
                          <a:cs typeface="Times New Roman"/>
                        </a:rPr>
                        <a:t> </a:t>
                      </a:r>
                      <a:r>
                        <a:rPr sz="1200" b="1" dirty="0">
                          <a:latin typeface="Times New Roman"/>
                          <a:cs typeface="Times New Roman"/>
                        </a:rPr>
                        <a:t>to</a:t>
                      </a:r>
                      <a:r>
                        <a:rPr sz="1200" spc="-15" dirty="0">
                          <a:latin typeface="Times New Roman"/>
                          <a:cs typeface="Times New Roman"/>
                        </a:rPr>
                        <a:t> </a:t>
                      </a:r>
                      <a:r>
                        <a:rPr sz="1200" b="1" dirty="0">
                          <a:latin typeface="Times New Roman"/>
                          <a:cs typeface="Times New Roman"/>
                        </a:rPr>
                        <a:t>Profit</a:t>
                      </a:r>
                      <a:r>
                        <a:rPr sz="1200" spc="-10" dirty="0">
                          <a:latin typeface="Times New Roman"/>
                          <a:cs typeface="Times New Roman"/>
                        </a:rPr>
                        <a:t> </a:t>
                      </a:r>
                      <a:r>
                        <a:rPr sz="1200" b="1" dirty="0">
                          <a:latin typeface="Times New Roman"/>
                          <a:cs typeface="Times New Roman"/>
                        </a:rPr>
                        <a:t>and</a:t>
                      </a:r>
                      <a:r>
                        <a:rPr sz="1200" spc="-45" dirty="0">
                          <a:latin typeface="Times New Roman"/>
                          <a:cs typeface="Times New Roman"/>
                        </a:rPr>
                        <a:t> </a:t>
                      </a:r>
                      <a:r>
                        <a:rPr sz="1200" b="1" dirty="0">
                          <a:latin typeface="Times New Roman"/>
                          <a:cs typeface="Times New Roman"/>
                        </a:rPr>
                        <a:t>Loss</a:t>
                      </a:r>
                      <a:r>
                        <a:rPr sz="1200" spc="-35" dirty="0">
                          <a:latin typeface="Times New Roman"/>
                          <a:cs typeface="Times New Roman"/>
                        </a:rPr>
                        <a:t> </a:t>
                      </a:r>
                      <a:r>
                        <a:rPr sz="1200" b="1" spc="-10" dirty="0">
                          <a:latin typeface="Times New Roman"/>
                          <a:cs typeface="Times New Roman"/>
                        </a:rPr>
                        <a:t>account</a:t>
                      </a:r>
                      <a:endParaRPr sz="1200">
                        <a:latin typeface="Times New Roman"/>
                        <a:cs typeface="Times New Roman"/>
                      </a:endParaRPr>
                    </a:p>
                  </a:txBody>
                  <a:tcPr marL="0" marR="0" marT="4254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335"/>
                        </a:spcBef>
                      </a:pPr>
                      <a:r>
                        <a:rPr sz="1200" b="1" spc="-25" dirty="0">
                          <a:latin typeface="Times New Roman"/>
                          <a:cs typeface="Times New Roman"/>
                        </a:rPr>
                        <a:t>12b</a:t>
                      </a:r>
                      <a:endParaRPr sz="1200">
                        <a:latin typeface="Times New Roman"/>
                        <a:cs typeface="Times New Roman"/>
                      </a:endParaRPr>
                    </a:p>
                  </a:txBody>
                  <a:tcPr marL="0" marR="0" marT="4254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3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01"/>
                  </a:ext>
                </a:extLst>
              </a:tr>
              <a:tr h="287655">
                <a:tc>
                  <a:txBody>
                    <a:bodyPr/>
                    <a:lstStyle/>
                    <a:p>
                      <a:pPr algn="ctr">
                        <a:lnSpc>
                          <a:spcPct val="100000"/>
                        </a:lnSpc>
                        <a:spcBef>
                          <a:spcPts val="335"/>
                        </a:spcBef>
                      </a:pPr>
                      <a:r>
                        <a:rPr sz="1200" b="1" spc="-25" dirty="0">
                          <a:solidFill>
                            <a:srgbClr val="FF0000"/>
                          </a:solidFill>
                          <a:latin typeface="Times New Roman"/>
                          <a:cs typeface="Times New Roman"/>
                        </a:rPr>
                        <a:t>12c</a:t>
                      </a:r>
                      <a:endParaRPr sz="1200">
                        <a:latin typeface="Times New Roman"/>
                        <a:cs typeface="Times New Roman"/>
                      </a:endParaRPr>
                    </a:p>
                  </a:txBody>
                  <a:tcPr marL="0" marR="0" marT="4254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335"/>
                        </a:spcBef>
                      </a:pPr>
                      <a:r>
                        <a:rPr sz="1200" b="1" spc="-20" dirty="0">
                          <a:solidFill>
                            <a:srgbClr val="FF0000"/>
                          </a:solidFill>
                          <a:latin typeface="Times New Roman"/>
                          <a:cs typeface="Times New Roman"/>
                        </a:rPr>
                        <a:t>Turnover</a:t>
                      </a:r>
                      <a:r>
                        <a:rPr sz="1200" spc="-55" dirty="0">
                          <a:solidFill>
                            <a:srgbClr val="FF0000"/>
                          </a:solidFill>
                          <a:latin typeface="Times New Roman"/>
                          <a:cs typeface="Times New Roman"/>
                        </a:rPr>
                        <a:t> </a:t>
                      </a:r>
                      <a:r>
                        <a:rPr sz="1200" b="1" dirty="0">
                          <a:solidFill>
                            <a:srgbClr val="FF0000"/>
                          </a:solidFill>
                          <a:latin typeface="Times New Roman"/>
                          <a:cs typeface="Times New Roman"/>
                        </a:rPr>
                        <a:t>from</a:t>
                      </a:r>
                      <a:r>
                        <a:rPr sz="1200" spc="-25" dirty="0">
                          <a:solidFill>
                            <a:srgbClr val="FF0000"/>
                          </a:solidFill>
                          <a:latin typeface="Times New Roman"/>
                          <a:cs typeface="Times New Roman"/>
                        </a:rPr>
                        <a:t> </a:t>
                      </a:r>
                      <a:r>
                        <a:rPr sz="1200" b="1" dirty="0">
                          <a:solidFill>
                            <a:srgbClr val="FF0000"/>
                          </a:solidFill>
                          <a:latin typeface="Times New Roman"/>
                          <a:cs typeface="Times New Roman"/>
                        </a:rPr>
                        <a:t>Futures</a:t>
                      </a:r>
                      <a:r>
                        <a:rPr sz="1200" spc="-10" dirty="0">
                          <a:solidFill>
                            <a:srgbClr val="FF0000"/>
                          </a:solidFill>
                          <a:latin typeface="Times New Roman"/>
                          <a:cs typeface="Times New Roman"/>
                        </a:rPr>
                        <a:t> </a:t>
                      </a:r>
                      <a:r>
                        <a:rPr sz="1200" b="1" dirty="0">
                          <a:solidFill>
                            <a:srgbClr val="FF0000"/>
                          </a:solidFill>
                          <a:latin typeface="Times New Roman"/>
                          <a:cs typeface="Times New Roman"/>
                        </a:rPr>
                        <a:t>&amp;</a:t>
                      </a:r>
                      <a:r>
                        <a:rPr sz="1200" spc="-35" dirty="0">
                          <a:solidFill>
                            <a:srgbClr val="FF0000"/>
                          </a:solidFill>
                          <a:latin typeface="Times New Roman"/>
                          <a:cs typeface="Times New Roman"/>
                        </a:rPr>
                        <a:t> </a:t>
                      </a:r>
                      <a:r>
                        <a:rPr sz="1200" b="1" dirty="0">
                          <a:solidFill>
                            <a:srgbClr val="FF0000"/>
                          </a:solidFill>
                          <a:latin typeface="Times New Roman"/>
                          <a:cs typeface="Times New Roman"/>
                        </a:rPr>
                        <a:t>Options</a:t>
                      </a:r>
                      <a:r>
                        <a:rPr sz="1200" spc="-60" dirty="0">
                          <a:solidFill>
                            <a:srgbClr val="FF0000"/>
                          </a:solidFill>
                          <a:latin typeface="Times New Roman"/>
                          <a:cs typeface="Times New Roman"/>
                        </a:rPr>
                        <a:t> </a:t>
                      </a:r>
                      <a:r>
                        <a:rPr sz="1200" b="1" spc="-10" dirty="0">
                          <a:solidFill>
                            <a:srgbClr val="FF0000"/>
                          </a:solidFill>
                          <a:latin typeface="Times New Roman"/>
                          <a:cs typeface="Times New Roman"/>
                        </a:rPr>
                        <a:t>Trading</a:t>
                      </a:r>
                      <a:endParaRPr sz="1200">
                        <a:latin typeface="Times New Roman"/>
                        <a:cs typeface="Times New Roman"/>
                      </a:endParaRPr>
                    </a:p>
                  </a:txBody>
                  <a:tcPr marL="0" marR="0" marT="4254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1270" algn="ctr">
                        <a:lnSpc>
                          <a:spcPct val="100000"/>
                        </a:lnSpc>
                        <a:spcBef>
                          <a:spcPts val="335"/>
                        </a:spcBef>
                      </a:pPr>
                      <a:r>
                        <a:rPr sz="1200" b="1" spc="-25" dirty="0">
                          <a:solidFill>
                            <a:srgbClr val="FF0000"/>
                          </a:solidFill>
                          <a:latin typeface="Times New Roman"/>
                          <a:cs typeface="Times New Roman"/>
                        </a:rPr>
                        <a:t>12c</a:t>
                      </a:r>
                      <a:endParaRPr sz="1200">
                        <a:latin typeface="Times New Roman"/>
                        <a:cs typeface="Times New Roman"/>
                      </a:endParaRPr>
                    </a:p>
                  </a:txBody>
                  <a:tcPr marL="0" marR="0" marT="4254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3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02"/>
                  </a:ext>
                </a:extLst>
              </a:tr>
              <a:tr h="287655">
                <a:tc>
                  <a:txBody>
                    <a:bodyPr/>
                    <a:lstStyle/>
                    <a:p>
                      <a:pPr algn="ctr">
                        <a:lnSpc>
                          <a:spcPct val="100000"/>
                        </a:lnSpc>
                        <a:spcBef>
                          <a:spcPts val="335"/>
                        </a:spcBef>
                      </a:pPr>
                      <a:r>
                        <a:rPr sz="1200" b="1" spc="-25" dirty="0">
                          <a:solidFill>
                            <a:srgbClr val="FF0000"/>
                          </a:solidFill>
                          <a:latin typeface="Times New Roman"/>
                          <a:cs typeface="Times New Roman"/>
                        </a:rPr>
                        <a:t>12d</a:t>
                      </a:r>
                      <a:endParaRPr sz="1200">
                        <a:latin typeface="Times New Roman"/>
                        <a:cs typeface="Times New Roman"/>
                      </a:endParaRPr>
                    </a:p>
                  </a:txBody>
                  <a:tcPr marL="0" marR="0" marT="4254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335"/>
                        </a:spcBef>
                      </a:pPr>
                      <a:r>
                        <a:rPr sz="1200" b="1" dirty="0">
                          <a:solidFill>
                            <a:srgbClr val="FF0000"/>
                          </a:solidFill>
                          <a:latin typeface="Times New Roman"/>
                          <a:cs typeface="Times New Roman"/>
                        </a:rPr>
                        <a:t>Income</a:t>
                      </a:r>
                      <a:r>
                        <a:rPr sz="1200" spc="-25" dirty="0">
                          <a:solidFill>
                            <a:srgbClr val="FF0000"/>
                          </a:solidFill>
                          <a:latin typeface="Times New Roman"/>
                          <a:cs typeface="Times New Roman"/>
                        </a:rPr>
                        <a:t> </a:t>
                      </a:r>
                      <a:r>
                        <a:rPr sz="1200" b="1" dirty="0">
                          <a:solidFill>
                            <a:srgbClr val="FF0000"/>
                          </a:solidFill>
                          <a:latin typeface="Times New Roman"/>
                          <a:cs typeface="Times New Roman"/>
                        </a:rPr>
                        <a:t>from</a:t>
                      </a:r>
                      <a:r>
                        <a:rPr sz="1200" spc="-40" dirty="0">
                          <a:solidFill>
                            <a:srgbClr val="FF0000"/>
                          </a:solidFill>
                          <a:latin typeface="Times New Roman"/>
                          <a:cs typeface="Times New Roman"/>
                        </a:rPr>
                        <a:t> </a:t>
                      </a:r>
                      <a:r>
                        <a:rPr sz="1200" b="1" dirty="0">
                          <a:solidFill>
                            <a:srgbClr val="FF0000"/>
                          </a:solidFill>
                          <a:latin typeface="Times New Roman"/>
                          <a:cs typeface="Times New Roman"/>
                        </a:rPr>
                        <a:t>Futures</a:t>
                      </a:r>
                      <a:r>
                        <a:rPr sz="1200" spc="-20" dirty="0">
                          <a:solidFill>
                            <a:srgbClr val="FF0000"/>
                          </a:solidFill>
                          <a:latin typeface="Times New Roman"/>
                          <a:cs typeface="Times New Roman"/>
                        </a:rPr>
                        <a:t> </a:t>
                      </a:r>
                      <a:r>
                        <a:rPr sz="1200" b="1" dirty="0">
                          <a:solidFill>
                            <a:srgbClr val="FF0000"/>
                          </a:solidFill>
                          <a:latin typeface="Times New Roman"/>
                          <a:cs typeface="Times New Roman"/>
                        </a:rPr>
                        <a:t>&amp;</a:t>
                      </a:r>
                      <a:r>
                        <a:rPr sz="1200" spc="-40" dirty="0">
                          <a:solidFill>
                            <a:srgbClr val="FF0000"/>
                          </a:solidFill>
                          <a:latin typeface="Times New Roman"/>
                          <a:cs typeface="Times New Roman"/>
                        </a:rPr>
                        <a:t> </a:t>
                      </a:r>
                      <a:r>
                        <a:rPr sz="1200" b="1" dirty="0">
                          <a:solidFill>
                            <a:srgbClr val="FF0000"/>
                          </a:solidFill>
                          <a:latin typeface="Times New Roman"/>
                          <a:cs typeface="Times New Roman"/>
                        </a:rPr>
                        <a:t>Options</a:t>
                      </a:r>
                      <a:r>
                        <a:rPr sz="1200" spc="-65" dirty="0">
                          <a:solidFill>
                            <a:srgbClr val="FF0000"/>
                          </a:solidFill>
                          <a:latin typeface="Times New Roman"/>
                          <a:cs typeface="Times New Roman"/>
                        </a:rPr>
                        <a:t> </a:t>
                      </a:r>
                      <a:r>
                        <a:rPr sz="1200" b="1" spc="-10" dirty="0">
                          <a:solidFill>
                            <a:srgbClr val="FF0000"/>
                          </a:solidFill>
                          <a:latin typeface="Times New Roman"/>
                          <a:cs typeface="Times New Roman"/>
                        </a:rPr>
                        <a:t>Trading</a:t>
                      </a:r>
                      <a:r>
                        <a:rPr sz="1200" spc="-35" dirty="0">
                          <a:solidFill>
                            <a:srgbClr val="FF0000"/>
                          </a:solidFill>
                          <a:latin typeface="Times New Roman"/>
                          <a:cs typeface="Times New Roman"/>
                        </a:rPr>
                        <a:t> </a:t>
                      </a:r>
                      <a:r>
                        <a:rPr sz="1200" b="1" dirty="0">
                          <a:solidFill>
                            <a:srgbClr val="FF0000"/>
                          </a:solidFill>
                          <a:latin typeface="Times New Roman"/>
                          <a:cs typeface="Times New Roman"/>
                        </a:rPr>
                        <a:t>-</a:t>
                      </a:r>
                      <a:r>
                        <a:rPr sz="1200" spc="-45" dirty="0">
                          <a:solidFill>
                            <a:srgbClr val="FF0000"/>
                          </a:solidFill>
                          <a:latin typeface="Times New Roman"/>
                          <a:cs typeface="Times New Roman"/>
                        </a:rPr>
                        <a:t> </a:t>
                      </a:r>
                      <a:r>
                        <a:rPr sz="1200" b="1" dirty="0">
                          <a:solidFill>
                            <a:srgbClr val="FF0000"/>
                          </a:solidFill>
                          <a:latin typeface="Times New Roman"/>
                          <a:cs typeface="Times New Roman"/>
                        </a:rPr>
                        <a:t>transferred</a:t>
                      </a:r>
                      <a:r>
                        <a:rPr sz="1200" spc="-10" dirty="0">
                          <a:solidFill>
                            <a:srgbClr val="FF0000"/>
                          </a:solidFill>
                          <a:latin typeface="Times New Roman"/>
                          <a:cs typeface="Times New Roman"/>
                        </a:rPr>
                        <a:t> </a:t>
                      </a:r>
                      <a:r>
                        <a:rPr sz="1200" b="1" dirty="0">
                          <a:solidFill>
                            <a:srgbClr val="FF0000"/>
                          </a:solidFill>
                          <a:latin typeface="Times New Roman"/>
                          <a:cs typeface="Times New Roman"/>
                        </a:rPr>
                        <a:t>to</a:t>
                      </a:r>
                      <a:r>
                        <a:rPr sz="1200" spc="-40" dirty="0">
                          <a:solidFill>
                            <a:srgbClr val="FF0000"/>
                          </a:solidFill>
                          <a:latin typeface="Times New Roman"/>
                          <a:cs typeface="Times New Roman"/>
                        </a:rPr>
                        <a:t> </a:t>
                      </a:r>
                      <a:r>
                        <a:rPr sz="1200" b="1" dirty="0">
                          <a:solidFill>
                            <a:srgbClr val="FF0000"/>
                          </a:solidFill>
                          <a:latin typeface="Times New Roman"/>
                          <a:cs typeface="Times New Roman"/>
                        </a:rPr>
                        <a:t>Profit</a:t>
                      </a:r>
                      <a:r>
                        <a:rPr sz="1200" spc="-15" dirty="0">
                          <a:solidFill>
                            <a:srgbClr val="FF0000"/>
                          </a:solidFill>
                          <a:latin typeface="Times New Roman"/>
                          <a:cs typeface="Times New Roman"/>
                        </a:rPr>
                        <a:t> </a:t>
                      </a:r>
                      <a:r>
                        <a:rPr sz="1200" b="1" dirty="0">
                          <a:solidFill>
                            <a:srgbClr val="FF0000"/>
                          </a:solidFill>
                          <a:latin typeface="Times New Roman"/>
                          <a:cs typeface="Times New Roman"/>
                        </a:rPr>
                        <a:t>and</a:t>
                      </a:r>
                      <a:r>
                        <a:rPr sz="1200" spc="-45" dirty="0">
                          <a:solidFill>
                            <a:srgbClr val="FF0000"/>
                          </a:solidFill>
                          <a:latin typeface="Times New Roman"/>
                          <a:cs typeface="Times New Roman"/>
                        </a:rPr>
                        <a:t> </a:t>
                      </a:r>
                      <a:r>
                        <a:rPr sz="1200" b="1" dirty="0">
                          <a:solidFill>
                            <a:srgbClr val="FF0000"/>
                          </a:solidFill>
                          <a:latin typeface="Times New Roman"/>
                          <a:cs typeface="Times New Roman"/>
                        </a:rPr>
                        <a:t>Loss</a:t>
                      </a:r>
                      <a:r>
                        <a:rPr sz="1200" spc="-60" dirty="0">
                          <a:solidFill>
                            <a:srgbClr val="FF0000"/>
                          </a:solidFill>
                          <a:latin typeface="Times New Roman"/>
                          <a:cs typeface="Times New Roman"/>
                        </a:rPr>
                        <a:t> </a:t>
                      </a:r>
                      <a:r>
                        <a:rPr sz="1200" b="1" spc="-10" dirty="0">
                          <a:solidFill>
                            <a:srgbClr val="FF0000"/>
                          </a:solidFill>
                          <a:latin typeface="Times New Roman"/>
                          <a:cs typeface="Times New Roman"/>
                        </a:rPr>
                        <a:t>account</a:t>
                      </a:r>
                      <a:endParaRPr sz="1200">
                        <a:latin typeface="Times New Roman"/>
                        <a:cs typeface="Times New Roman"/>
                      </a:endParaRPr>
                    </a:p>
                  </a:txBody>
                  <a:tcPr marL="0" marR="0" marT="4254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335"/>
                        </a:spcBef>
                      </a:pPr>
                      <a:r>
                        <a:rPr sz="1200" b="1" spc="-25" dirty="0">
                          <a:solidFill>
                            <a:srgbClr val="FF0000"/>
                          </a:solidFill>
                          <a:latin typeface="Times New Roman"/>
                          <a:cs typeface="Times New Roman"/>
                        </a:rPr>
                        <a:t>12d</a:t>
                      </a:r>
                      <a:endParaRPr sz="1200">
                        <a:latin typeface="Times New Roman"/>
                        <a:cs typeface="Times New Roman"/>
                      </a:endParaRPr>
                    </a:p>
                  </a:txBody>
                  <a:tcPr marL="0" marR="0" marT="4254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3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392112" y="330200"/>
          <a:ext cx="8434068" cy="5729605"/>
        </p:xfrm>
        <a:graphic>
          <a:graphicData uri="http://schemas.openxmlformats.org/drawingml/2006/table">
            <a:tbl>
              <a:tblPr firstRow="1" bandRow="1">
                <a:tableStyleId>{2D5ABB26-0587-4C30-8999-92F81FD0307C}</a:tableStyleId>
              </a:tblPr>
              <a:tblGrid>
                <a:gridCol w="275590">
                  <a:extLst>
                    <a:ext uri="{9D8B030D-6E8A-4147-A177-3AD203B41FA5}">
                      <a16:colId xmlns:a16="http://schemas.microsoft.com/office/drawing/2014/main" val="20000"/>
                    </a:ext>
                  </a:extLst>
                </a:gridCol>
                <a:gridCol w="225425">
                  <a:extLst>
                    <a:ext uri="{9D8B030D-6E8A-4147-A177-3AD203B41FA5}">
                      <a16:colId xmlns:a16="http://schemas.microsoft.com/office/drawing/2014/main" val="20001"/>
                    </a:ext>
                  </a:extLst>
                </a:gridCol>
                <a:gridCol w="3522979">
                  <a:extLst>
                    <a:ext uri="{9D8B030D-6E8A-4147-A177-3AD203B41FA5}">
                      <a16:colId xmlns:a16="http://schemas.microsoft.com/office/drawing/2014/main" val="20002"/>
                    </a:ext>
                  </a:extLst>
                </a:gridCol>
                <a:gridCol w="1228725">
                  <a:extLst>
                    <a:ext uri="{9D8B030D-6E8A-4147-A177-3AD203B41FA5}">
                      <a16:colId xmlns:a16="http://schemas.microsoft.com/office/drawing/2014/main" val="20003"/>
                    </a:ext>
                  </a:extLst>
                </a:gridCol>
                <a:gridCol w="977900">
                  <a:extLst>
                    <a:ext uri="{9D8B030D-6E8A-4147-A177-3AD203B41FA5}">
                      <a16:colId xmlns:a16="http://schemas.microsoft.com/office/drawing/2014/main" val="20004"/>
                    </a:ext>
                  </a:extLst>
                </a:gridCol>
                <a:gridCol w="1216024">
                  <a:extLst>
                    <a:ext uri="{9D8B030D-6E8A-4147-A177-3AD203B41FA5}">
                      <a16:colId xmlns:a16="http://schemas.microsoft.com/office/drawing/2014/main" val="20005"/>
                    </a:ext>
                  </a:extLst>
                </a:gridCol>
                <a:gridCol w="987425">
                  <a:extLst>
                    <a:ext uri="{9D8B030D-6E8A-4147-A177-3AD203B41FA5}">
                      <a16:colId xmlns:a16="http://schemas.microsoft.com/office/drawing/2014/main" val="20006"/>
                    </a:ext>
                  </a:extLst>
                </a:gridCol>
              </a:tblGrid>
              <a:tr h="365125">
                <a:tc rowSpan="11">
                  <a:txBody>
                    <a:bodyPr/>
                    <a:lstStyle/>
                    <a:p>
                      <a:pPr marL="79375">
                        <a:lnSpc>
                          <a:spcPts val="985"/>
                        </a:lnSpc>
                      </a:pPr>
                      <a:r>
                        <a:rPr sz="900" b="1" spc="-25" dirty="0">
                          <a:latin typeface="Times New Roman"/>
                          <a:cs typeface="Times New Roman"/>
                        </a:rPr>
                        <a:t>11</a:t>
                      </a:r>
                      <a:endParaRPr sz="900">
                        <a:latin typeface="Times New Roman"/>
                        <a:cs typeface="Times New Roman"/>
                      </a:endParaRPr>
                    </a:p>
                  </a:txBody>
                  <a:tcPr marL="0" marR="0" marT="0" marB="0">
                    <a:lnR w="6350">
                      <a:solidFill>
                        <a:srgbClr val="000000"/>
                      </a:solidFill>
                      <a:prstDash val="solid"/>
                    </a:lnR>
                    <a:lnT w="6350">
                      <a:solidFill>
                        <a:srgbClr val="000000"/>
                      </a:solidFill>
                      <a:prstDash val="solid"/>
                    </a:lnT>
                    <a:lnB w="6350">
                      <a:solidFill>
                        <a:srgbClr val="000000"/>
                      </a:solidFill>
                      <a:prstDash val="solid"/>
                    </a:lnB>
                  </a:tcPr>
                </a:tc>
                <a:tc gridSpan="4">
                  <a:txBody>
                    <a:bodyPr/>
                    <a:lstStyle/>
                    <a:p>
                      <a:pPr>
                        <a:lnSpc>
                          <a:spcPts val="1355"/>
                        </a:lnSpc>
                      </a:pPr>
                      <a:r>
                        <a:rPr sz="1200" b="1" dirty="0">
                          <a:latin typeface="Times New Roman"/>
                          <a:cs typeface="Times New Roman"/>
                        </a:rPr>
                        <a:t>Any</a:t>
                      </a:r>
                      <a:r>
                        <a:rPr sz="1200" spc="-35" dirty="0">
                          <a:latin typeface="Times New Roman"/>
                          <a:cs typeface="Times New Roman"/>
                        </a:rPr>
                        <a:t> </a:t>
                      </a:r>
                      <a:r>
                        <a:rPr sz="1200" b="1" dirty="0">
                          <a:latin typeface="Times New Roman"/>
                          <a:cs typeface="Times New Roman"/>
                        </a:rPr>
                        <a:t>amount</a:t>
                      </a:r>
                      <a:r>
                        <a:rPr sz="1200" spc="-25" dirty="0">
                          <a:latin typeface="Times New Roman"/>
                          <a:cs typeface="Times New Roman"/>
                        </a:rPr>
                        <a:t> </a:t>
                      </a:r>
                      <a:r>
                        <a:rPr sz="1200" b="1" dirty="0">
                          <a:latin typeface="Times New Roman"/>
                          <a:cs typeface="Times New Roman"/>
                        </a:rPr>
                        <a:t>debited</a:t>
                      </a:r>
                      <a:r>
                        <a:rPr sz="1200" spc="-20" dirty="0">
                          <a:latin typeface="Times New Roman"/>
                          <a:cs typeface="Times New Roman"/>
                        </a:rPr>
                        <a:t> </a:t>
                      </a:r>
                      <a:r>
                        <a:rPr sz="1200" b="1" dirty="0">
                          <a:latin typeface="Times New Roman"/>
                          <a:cs typeface="Times New Roman"/>
                        </a:rPr>
                        <a:t>to</a:t>
                      </a:r>
                      <a:r>
                        <a:rPr sz="1200" spc="-25" dirty="0">
                          <a:latin typeface="Times New Roman"/>
                          <a:cs typeface="Times New Roman"/>
                        </a:rPr>
                        <a:t> </a:t>
                      </a:r>
                      <a:r>
                        <a:rPr sz="1200" b="1" dirty="0">
                          <a:latin typeface="Times New Roman"/>
                          <a:cs typeface="Times New Roman"/>
                        </a:rPr>
                        <a:t>profit</a:t>
                      </a:r>
                      <a:r>
                        <a:rPr sz="1200" spc="-25" dirty="0">
                          <a:latin typeface="Times New Roman"/>
                          <a:cs typeface="Times New Roman"/>
                        </a:rPr>
                        <a:t> </a:t>
                      </a:r>
                      <a:r>
                        <a:rPr sz="1200" b="1" dirty="0">
                          <a:latin typeface="Times New Roman"/>
                          <a:cs typeface="Times New Roman"/>
                        </a:rPr>
                        <a:t>and</a:t>
                      </a:r>
                      <a:r>
                        <a:rPr sz="1200" spc="-30" dirty="0">
                          <a:latin typeface="Times New Roman"/>
                          <a:cs typeface="Times New Roman"/>
                        </a:rPr>
                        <a:t> </a:t>
                      </a:r>
                      <a:r>
                        <a:rPr sz="1200" b="1" dirty="0">
                          <a:latin typeface="Times New Roman"/>
                          <a:cs typeface="Times New Roman"/>
                        </a:rPr>
                        <a:t>loss</a:t>
                      </a:r>
                      <a:r>
                        <a:rPr sz="1200" spc="-35" dirty="0">
                          <a:latin typeface="Times New Roman"/>
                          <a:cs typeface="Times New Roman"/>
                        </a:rPr>
                        <a:t> </a:t>
                      </a:r>
                      <a:r>
                        <a:rPr sz="1200" b="1" dirty="0">
                          <a:latin typeface="Times New Roman"/>
                          <a:cs typeface="Times New Roman"/>
                        </a:rPr>
                        <a:t>account</a:t>
                      </a:r>
                      <a:r>
                        <a:rPr sz="1200" spc="-25" dirty="0">
                          <a:latin typeface="Times New Roman"/>
                          <a:cs typeface="Times New Roman"/>
                        </a:rPr>
                        <a:t> </a:t>
                      </a:r>
                      <a:r>
                        <a:rPr sz="1200" b="1" dirty="0">
                          <a:latin typeface="Times New Roman"/>
                          <a:cs typeface="Times New Roman"/>
                        </a:rPr>
                        <a:t>of</a:t>
                      </a:r>
                      <a:r>
                        <a:rPr sz="1200" spc="-30" dirty="0">
                          <a:latin typeface="Times New Roman"/>
                          <a:cs typeface="Times New Roman"/>
                        </a:rPr>
                        <a:t> </a:t>
                      </a:r>
                      <a:r>
                        <a:rPr sz="1200" b="1" dirty="0">
                          <a:latin typeface="Times New Roman"/>
                          <a:cs typeface="Times New Roman"/>
                        </a:rPr>
                        <a:t>the</a:t>
                      </a:r>
                      <a:r>
                        <a:rPr sz="1200" spc="-20" dirty="0">
                          <a:latin typeface="Times New Roman"/>
                          <a:cs typeface="Times New Roman"/>
                        </a:rPr>
                        <a:t> </a:t>
                      </a:r>
                      <a:r>
                        <a:rPr sz="1200" b="1" dirty="0">
                          <a:latin typeface="Times New Roman"/>
                          <a:cs typeface="Times New Roman"/>
                        </a:rPr>
                        <a:t>previous</a:t>
                      </a:r>
                      <a:r>
                        <a:rPr sz="1200" spc="-30" dirty="0">
                          <a:latin typeface="Times New Roman"/>
                          <a:cs typeface="Times New Roman"/>
                        </a:rPr>
                        <a:t> </a:t>
                      </a:r>
                      <a:r>
                        <a:rPr sz="1200" b="1" dirty="0">
                          <a:latin typeface="Times New Roman"/>
                          <a:cs typeface="Times New Roman"/>
                        </a:rPr>
                        <a:t>year</a:t>
                      </a:r>
                      <a:r>
                        <a:rPr sz="1200" spc="-40" dirty="0">
                          <a:latin typeface="Times New Roman"/>
                          <a:cs typeface="Times New Roman"/>
                        </a:rPr>
                        <a:t> </a:t>
                      </a:r>
                      <a:r>
                        <a:rPr sz="1200" b="1" dirty="0">
                          <a:latin typeface="Times New Roman"/>
                          <a:cs typeface="Times New Roman"/>
                        </a:rPr>
                        <a:t>but</a:t>
                      </a:r>
                      <a:r>
                        <a:rPr sz="1200" spc="-40" dirty="0">
                          <a:latin typeface="Times New Roman"/>
                          <a:cs typeface="Times New Roman"/>
                        </a:rPr>
                        <a:t> </a:t>
                      </a:r>
                      <a:r>
                        <a:rPr sz="1200" b="1" dirty="0">
                          <a:latin typeface="Times New Roman"/>
                          <a:cs typeface="Times New Roman"/>
                        </a:rPr>
                        <a:t>disallowable</a:t>
                      </a:r>
                      <a:r>
                        <a:rPr sz="1200" spc="-55" dirty="0">
                          <a:latin typeface="Times New Roman"/>
                          <a:cs typeface="Times New Roman"/>
                        </a:rPr>
                        <a:t> </a:t>
                      </a:r>
                      <a:r>
                        <a:rPr sz="1200" b="1" spc="-10" dirty="0">
                          <a:latin typeface="Times New Roman"/>
                          <a:cs typeface="Times New Roman"/>
                        </a:rPr>
                        <a:t>under</a:t>
                      </a:r>
                      <a:endParaRPr sz="1200">
                        <a:latin typeface="Times New Roman"/>
                        <a:cs typeface="Times New Roman"/>
                      </a:endParaRPr>
                    </a:p>
                    <a:p>
                      <a:pPr>
                        <a:lnSpc>
                          <a:spcPts val="1425"/>
                        </a:lnSpc>
                      </a:pPr>
                      <a:r>
                        <a:rPr sz="1200" b="1" dirty="0">
                          <a:latin typeface="Times New Roman"/>
                          <a:cs typeface="Times New Roman"/>
                        </a:rPr>
                        <a:t>section</a:t>
                      </a:r>
                      <a:r>
                        <a:rPr sz="1200" spc="-35" dirty="0">
                          <a:latin typeface="Times New Roman"/>
                          <a:cs typeface="Times New Roman"/>
                        </a:rPr>
                        <a:t> </a:t>
                      </a:r>
                      <a:r>
                        <a:rPr sz="1200" b="1" spc="-10" dirty="0">
                          <a:latin typeface="Times New Roman"/>
                          <a:cs typeface="Times New Roman"/>
                        </a:rPr>
                        <a:t>43B:-</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rowSpan="9" gridSpan="2">
                  <a:txBody>
                    <a:bodyPr/>
                    <a:lstStyle/>
                    <a:p>
                      <a:pPr marR="3175">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0C0C0"/>
                    </a:solidFill>
                  </a:tcPr>
                </a:tc>
                <a:tc rowSpan="9" hMerge="1">
                  <a:txBody>
                    <a:bodyPr/>
                    <a:lstStyle/>
                    <a:p>
                      <a:endParaRPr/>
                    </a:p>
                  </a:txBody>
                  <a:tcPr marL="0" marR="0" marT="0" marB="0"/>
                </a:tc>
                <a:extLst>
                  <a:ext uri="{0D108BD9-81ED-4DB2-BD59-A6C34878D82A}">
                    <a16:rowId xmlns:a16="http://schemas.microsoft.com/office/drawing/2014/main" val="10000"/>
                  </a:ext>
                </a:extLst>
              </a:tr>
              <a:tr h="365125">
                <a:tc vMerge="1">
                  <a:txBody>
                    <a:bodyPr/>
                    <a:lstStyle/>
                    <a:p>
                      <a:endParaRPr/>
                    </a:p>
                  </a:txBody>
                  <a:tcPr marL="0" marR="0" marT="0" marB="0">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310"/>
                        </a:lnSpc>
                      </a:pPr>
                      <a:r>
                        <a:rPr sz="1200" b="1" spc="-50" dirty="0">
                          <a:latin typeface="Times New Roman"/>
                          <a:cs typeface="Times New Roman"/>
                        </a:rPr>
                        <a:t>a</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ts val="1355"/>
                        </a:lnSpc>
                      </a:pPr>
                      <a:r>
                        <a:rPr sz="1200" b="1" dirty="0">
                          <a:latin typeface="Times New Roman"/>
                          <a:cs typeface="Times New Roman"/>
                        </a:rPr>
                        <a:t>Any</a:t>
                      </a:r>
                      <a:r>
                        <a:rPr sz="1200" spc="-30" dirty="0">
                          <a:latin typeface="Times New Roman"/>
                          <a:cs typeface="Times New Roman"/>
                        </a:rPr>
                        <a:t> </a:t>
                      </a:r>
                      <a:r>
                        <a:rPr sz="1200" b="1" dirty="0">
                          <a:latin typeface="Times New Roman"/>
                          <a:cs typeface="Times New Roman"/>
                        </a:rPr>
                        <a:t>sum</a:t>
                      </a:r>
                      <a:r>
                        <a:rPr sz="1200" spc="-40" dirty="0">
                          <a:latin typeface="Times New Roman"/>
                          <a:cs typeface="Times New Roman"/>
                        </a:rPr>
                        <a:t> </a:t>
                      </a:r>
                      <a:r>
                        <a:rPr sz="1200" b="1" dirty="0">
                          <a:latin typeface="Times New Roman"/>
                          <a:cs typeface="Times New Roman"/>
                        </a:rPr>
                        <a:t>in</a:t>
                      </a:r>
                      <a:r>
                        <a:rPr sz="1200" spc="-25" dirty="0">
                          <a:latin typeface="Times New Roman"/>
                          <a:cs typeface="Times New Roman"/>
                        </a:rPr>
                        <a:t> </a:t>
                      </a:r>
                      <a:r>
                        <a:rPr sz="1200" b="1" dirty="0">
                          <a:latin typeface="Times New Roman"/>
                          <a:cs typeface="Times New Roman"/>
                        </a:rPr>
                        <a:t>the</a:t>
                      </a:r>
                      <a:r>
                        <a:rPr sz="1200" spc="-15" dirty="0">
                          <a:latin typeface="Times New Roman"/>
                          <a:cs typeface="Times New Roman"/>
                        </a:rPr>
                        <a:t> </a:t>
                      </a:r>
                      <a:r>
                        <a:rPr sz="1200" b="1" dirty="0">
                          <a:latin typeface="Times New Roman"/>
                          <a:cs typeface="Times New Roman"/>
                        </a:rPr>
                        <a:t>nature</a:t>
                      </a:r>
                      <a:r>
                        <a:rPr sz="1200" spc="-25" dirty="0">
                          <a:latin typeface="Times New Roman"/>
                          <a:cs typeface="Times New Roman"/>
                        </a:rPr>
                        <a:t> </a:t>
                      </a:r>
                      <a:r>
                        <a:rPr sz="1200" b="1" dirty="0">
                          <a:latin typeface="Times New Roman"/>
                          <a:cs typeface="Times New Roman"/>
                        </a:rPr>
                        <a:t>of</a:t>
                      </a:r>
                      <a:r>
                        <a:rPr sz="1200" spc="-10" dirty="0">
                          <a:latin typeface="Times New Roman"/>
                          <a:cs typeface="Times New Roman"/>
                        </a:rPr>
                        <a:t> </a:t>
                      </a:r>
                      <a:r>
                        <a:rPr sz="1200" b="1" dirty="0">
                          <a:latin typeface="Times New Roman"/>
                          <a:cs typeface="Times New Roman"/>
                        </a:rPr>
                        <a:t>tax,</a:t>
                      </a:r>
                      <a:r>
                        <a:rPr sz="1200" spc="-25" dirty="0">
                          <a:latin typeface="Times New Roman"/>
                          <a:cs typeface="Times New Roman"/>
                        </a:rPr>
                        <a:t> </a:t>
                      </a:r>
                      <a:r>
                        <a:rPr sz="1200" b="1" spc="-10" dirty="0">
                          <a:latin typeface="Times New Roman"/>
                          <a:cs typeface="Times New Roman"/>
                        </a:rPr>
                        <a:t>duty,</a:t>
                      </a:r>
                      <a:r>
                        <a:rPr sz="1200" spc="-40" dirty="0">
                          <a:latin typeface="Times New Roman"/>
                          <a:cs typeface="Times New Roman"/>
                        </a:rPr>
                        <a:t> </a:t>
                      </a:r>
                      <a:r>
                        <a:rPr sz="1200" b="1" dirty="0">
                          <a:latin typeface="Times New Roman"/>
                          <a:cs typeface="Times New Roman"/>
                        </a:rPr>
                        <a:t>cess</a:t>
                      </a:r>
                      <a:r>
                        <a:rPr sz="1200" spc="-10" dirty="0">
                          <a:latin typeface="Times New Roman"/>
                          <a:cs typeface="Times New Roman"/>
                        </a:rPr>
                        <a:t> </a:t>
                      </a:r>
                      <a:r>
                        <a:rPr sz="1200" b="1" dirty="0">
                          <a:latin typeface="Times New Roman"/>
                          <a:cs typeface="Times New Roman"/>
                        </a:rPr>
                        <a:t>or</a:t>
                      </a:r>
                      <a:r>
                        <a:rPr sz="1200" spc="-40" dirty="0">
                          <a:latin typeface="Times New Roman"/>
                          <a:cs typeface="Times New Roman"/>
                        </a:rPr>
                        <a:t> </a:t>
                      </a:r>
                      <a:r>
                        <a:rPr sz="1200" b="1" dirty="0">
                          <a:latin typeface="Times New Roman"/>
                          <a:cs typeface="Times New Roman"/>
                        </a:rPr>
                        <a:t>fee</a:t>
                      </a:r>
                      <a:r>
                        <a:rPr sz="1200" spc="-10" dirty="0">
                          <a:latin typeface="Times New Roman"/>
                          <a:cs typeface="Times New Roman"/>
                        </a:rPr>
                        <a:t> </a:t>
                      </a:r>
                      <a:r>
                        <a:rPr sz="1200" b="1" spc="-10" dirty="0">
                          <a:latin typeface="Times New Roman"/>
                          <a:cs typeface="Times New Roman"/>
                        </a:rPr>
                        <a:t>under</a:t>
                      </a:r>
                      <a:endParaRPr sz="1200">
                        <a:latin typeface="Times New Roman"/>
                        <a:cs typeface="Times New Roman"/>
                      </a:endParaRPr>
                    </a:p>
                    <a:p>
                      <a:pPr>
                        <a:lnSpc>
                          <a:spcPts val="1425"/>
                        </a:lnSpc>
                      </a:pPr>
                      <a:r>
                        <a:rPr sz="1200" b="1" dirty="0">
                          <a:latin typeface="Times New Roman"/>
                          <a:cs typeface="Times New Roman"/>
                        </a:rPr>
                        <a:t>any</a:t>
                      </a:r>
                      <a:r>
                        <a:rPr sz="1200" spc="-15" dirty="0">
                          <a:latin typeface="Times New Roman"/>
                          <a:cs typeface="Times New Roman"/>
                        </a:rPr>
                        <a:t> </a:t>
                      </a:r>
                      <a:r>
                        <a:rPr sz="1200" b="1" spc="-25" dirty="0">
                          <a:latin typeface="Times New Roman"/>
                          <a:cs typeface="Times New Roman"/>
                        </a:rPr>
                        <a:t>law</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35" algn="ctr">
                        <a:lnSpc>
                          <a:spcPts val="1310"/>
                        </a:lnSpc>
                      </a:pPr>
                      <a:r>
                        <a:rPr sz="1200" b="1" spc="-25" dirty="0">
                          <a:solidFill>
                            <a:srgbClr val="FF0000"/>
                          </a:solidFill>
                          <a:latin typeface="Times New Roman"/>
                          <a:cs typeface="Times New Roman"/>
                        </a:rPr>
                        <a:t>11a</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gridSpan="2"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0C0C0"/>
                    </a:solidFill>
                  </a:tcPr>
                </a:tc>
                <a:tc hMerge="1" vMerge="1">
                  <a:txBody>
                    <a:bodyPr/>
                    <a:lstStyle/>
                    <a:p>
                      <a:endParaRPr/>
                    </a:p>
                  </a:txBody>
                  <a:tcPr marL="0" marR="0" marT="0" marB="0"/>
                </a:tc>
                <a:extLst>
                  <a:ext uri="{0D108BD9-81ED-4DB2-BD59-A6C34878D82A}">
                    <a16:rowId xmlns:a16="http://schemas.microsoft.com/office/drawing/2014/main" val="10001"/>
                  </a:ext>
                </a:extLst>
              </a:tr>
              <a:tr h="548005">
                <a:tc vMerge="1">
                  <a:txBody>
                    <a:bodyPr/>
                    <a:lstStyle/>
                    <a:p>
                      <a:endParaRPr/>
                    </a:p>
                  </a:txBody>
                  <a:tcPr marL="0" marR="0" marT="0" marB="0">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310"/>
                        </a:lnSpc>
                      </a:pPr>
                      <a:r>
                        <a:rPr sz="1200" b="1" spc="-50" dirty="0">
                          <a:latin typeface="Times New Roman"/>
                          <a:cs typeface="Times New Roman"/>
                        </a:rPr>
                        <a:t>b</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ts val="1360"/>
                        </a:lnSpc>
                      </a:pPr>
                      <a:r>
                        <a:rPr sz="1200" b="1" dirty="0">
                          <a:latin typeface="Times New Roman"/>
                          <a:cs typeface="Times New Roman"/>
                        </a:rPr>
                        <a:t>Any</a:t>
                      </a:r>
                      <a:r>
                        <a:rPr sz="1200" spc="-25" dirty="0">
                          <a:latin typeface="Times New Roman"/>
                          <a:cs typeface="Times New Roman"/>
                        </a:rPr>
                        <a:t> </a:t>
                      </a:r>
                      <a:r>
                        <a:rPr sz="1200" b="1" dirty="0">
                          <a:latin typeface="Times New Roman"/>
                          <a:cs typeface="Times New Roman"/>
                        </a:rPr>
                        <a:t>sum</a:t>
                      </a:r>
                      <a:r>
                        <a:rPr sz="1200" spc="-35" dirty="0">
                          <a:latin typeface="Times New Roman"/>
                          <a:cs typeface="Times New Roman"/>
                        </a:rPr>
                        <a:t> </a:t>
                      </a:r>
                      <a:r>
                        <a:rPr sz="1200" b="1" dirty="0">
                          <a:latin typeface="Times New Roman"/>
                          <a:cs typeface="Times New Roman"/>
                        </a:rPr>
                        <a:t>payable</a:t>
                      </a:r>
                      <a:r>
                        <a:rPr sz="1200" spc="-30" dirty="0">
                          <a:latin typeface="Times New Roman"/>
                          <a:cs typeface="Times New Roman"/>
                        </a:rPr>
                        <a:t> </a:t>
                      </a:r>
                      <a:r>
                        <a:rPr sz="1200" b="1" dirty="0">
                          <a:latin typeface="Times New Roman"/>
                          <a:cs typeface="Times New Roman"/>
                        </a:rPr>
                        <a:t>by</a:t>
                      </a:r>
                      <a:r>
                        <a:rPr sz="1200" spc="-15" dirty="0">
                          <a:latin typeface="Times New Roman"/>
                          <a:cs typeface="Times New Roman"/>
                        </a:rPr>
                        <a:t> </a:t>
                      </a:r>
                      <a:r>
                        <a:rPr sz="1200" b="1" dirty="0">
                          <a:latin typeface="Times New Roman"/>
                          <a:cs typeface="Times New Roman"/>
                        </a:rPr>
                        <a:t>way</a:t>
                      </a:r>
                      <a:r>
                        <a:rPr sz="1200" spc="-25" dirty="0">
                          <a:latin typeface="Times New Roman"/>
                          <a:cs typeface="Times New Roman"/>
                        </a:rPr>
                        <a:t> </a:t>
                      </a:r>
                      <a:r>
                        <a:rPr sz="1200" b="1" dirty="0">
                          <a:latin typeface="Times New Roman"/>
                          <a:cs typeface="Times New Roman"/>
                        </a:rPr>
                        <a:t>of</a:t>
                      </a:r>
                      <a:r>
                        <a:rPr sz="1200" spc="-20" dirty="0">
                          <a:latin typeface="Times New Roman"/>
                          <a:cs typeface="Times New Roman"/>
                        </a:rPr>
                        <a:t> </a:t>
                      </a:r>
                      <a:r>
                        <a:rPr sz="1200" b="1" dirty="0">
                          <a:latin typeface="Times New Roman"/>
                          <a:cs typeface="Times New Roman"/>
                        </a:rPr>
                        <a:t>contribution</a:t>
                      </a:r>
                      <a:r>
                        <a:rPr sz="1200" spc="-25" dirty="0">
                          <a:latin typeface="Times New Roman"/>
                          <a:cs typeface="Times New Roman"/>
                        </a:rPr>
                        <a:t> </a:t>
                      </a:r>
                      <a:r>
                        <a:rPr sz="1200" b="1" dirty="0">
                          <a:latin typeface="Times New Roman"/>
                          <a:cs typeface="Times New Roman"/>
                        </a:rPr>
                        <a:t>to</a:t>
                      </a:r>
                      <a:r>
                        <a:rPr sz="1200" spc="-10" dirty="0">
                          <a:latin typeface="Times New Roman"/>
                          <a:cs typeface="Times New Roman"/>
                        </a:rPr>
                        <a:t> </a:t>
                      </a:r>
                      <a:r>
                        <a:rPr sz="1200" b="1" spc="-25" dirty="0">
                          <a:latin typeface="Times New Roman"/>
                          <a:cs typeface="Times New Roman"/>
                        </a:rPr>
                        <a:t>any</a:t>
                      </a:r>
                      <a:endParaRPr sz="1200">
                        <a:latin typeface="Times New Roman"/>
                        <a:cs typeface="Times New Roman"/>
                      </a:endParaRPr>
                    </a:p>
                    <a:p>
                      <a:pPr marR="175260">
                        <a:lnSpc>
                          <a:spcPct val="100000"/>
                        </a:lnSpc>
                      </a:pPr>
                      <a:r>
                        <a:rPr sz="1200" b="1" dirty="0">
                          <a:latin typeface="Times New Roman"/>
                          <a:cs typeface="Times New Roman"/>
                        </a:rPr>
                        <a:t>provident</a:t>
                      </a:r>
                      <a:r>
                        <a:rPr sz="1200" dirty="0">
                          <a:latin typeface="Times New Roman"/>
                          <a:cs typeface="Times New Roman"/>
                        </a:rPr>
                        <a:t> </a:t>
                      </a:r>
                      <a:r>
                        <a:rPr sz="1200" b="1" dirty="0">
                          <a:latin typeface="Times New Roman"/>
                          <a:cs typeface="Times New Roman"/>
                        </a:rPr>
                        <a:t>fund</a:t>
                      </a:r>
                      <a:r>
                        <a:rPr sz="1200" spc="-35" dirty="0">
                          <a:latin typeface="Times New Roman"/>
                          <a:cs typeface="Times New Roman"/>
                        </a:rPr>
                        <a:t> </a:t>
                      </a:r>
                      <a:r>
                        <a:rPr sz="1200" b="1" dirty="0">
                          <a:latin typeface="Times New Roman"/>
                          <a:cs typeface="Times New Roman"/>
                        </a:rPr>
                        <a:t>or</a:t>
                      </a:r>
                      <a:r>
                        <a:rPr sz="1200" spc="-20" dirty="0">
                          <a:latin typeface="Times New Roman"/>
                          <a:cs typeface="Times New Roman"/>
                        </a:rPr>
                        <a:t> </a:t>
                      </a:r>
                      <a:r>
                        <a:rPr sz="1200" b="1" spc="-10" dirty="0">
                          <a:latin typeface="Times New Roman"/>
                          <a:cs typeface="Times New Roman"/>
                        </a:rPr>
                        <a:t>superannuation</a:t>
                      </a:r>
                      <a:r>
                        <a:rPr sz="1200" spc="-35" dirty="0">
                          <a:latin typeface="Times New Roman"/>
                          <a:cs typeface="Times New Roman"/>
                        </a:rPr>
                        <a:t> </a:t>
                      </a:r>
                      <a:r>
                        <a:rPr sz="1200" b="1" dirty="0">
                          <a:latin typeface="Times New Roman"/>
                          <a:cs typeface="Times New Roman"/>
                        </a:rPr>
                        <a:t>fund</a:t>
                      </a:r>
                      <a:r>
                        <a:rPr sz="1200" spc="-35" dirty="0">
                          <a:latin typeface="Times New Roman"/>
                          <a:cs typeface="Times New Roman"/>
                        </a:rPr>
                        <a:t> </a:t>
                      </a:r>
                      <a:r>
                        <a:rPr sz="1200" b="1" dirty="0">
                          <a:latin typeface="Times New Roman"/>
                          <a:cs typeface="Times New Roman"/>
                        </a:rPr>
                        <a:t>or</a:t>
                      </a:r>
                      <a:r>
                        <a:rPr sz="1200" spc="-20" dirty="0">
                          <a:latin typeface="Times New Roman"/>
                          <a:cs typeface="Times New Roman"/>
                        </a:rPr>
                        <a:t> </a:t>
                      </a:r>
                      <a:r>
                        <a:rPr sz="1200" b="1" spc="-10" dirty="0">
                          <a:latin typeface="Times New Roman"/>
                          <a:cs typeface="Times New Roman"/>
                        </a:rPr>
                        <a:t>gratuity</a:t>
                      </a:r>
                      <a:r>
                        <a:rPr sz="1200" spc="-10" dirty="0">
                          <a:latin typeface="Times New Roman"/>
                          <a:cs typeface="Times New Roman"/>
                        </a:rPr>
                        <a:t> </a:t>
                      </a:r>
                      <a:r>
                        <a:rPr sz="1200" b="1" dirty="0">
                          <a:latin typeface="Times New Roman"/>
                          <a:cs typeface="Times New Roman"/>
                        </a:rPr>
                        <a:t>fund</a:t>
                      </a:r>
                      <a:r>
                        <a:rPr sz="1200" spc="-50" dirty="0">
                          <a:latin typeface="Times New Roman"/>
                          <a:cs typeface="Times New Roman"/>
                        </a:rPr>
                        <a:t> </a:t>
                      </a:r>
                      <a:r>
                        <a:rPr sz="1200" b="1" dirty="0">
                          <a:latin typeface="Times New Roman"/>
                          <a:cs typeface="Times New Roman"/>
                        </a:rPr>
                        <a:t>or</a:t>
                      </a:r>
                      <a:r>
                        <a:rPr sz="1200" spc="-35" dirty="0">
                          <a:latin typeface="Times New Roman"/>
                          <a:cs typeface="Times New Roman"/>
                        </a:rPr>
                        <a:t> </a:t>
                      </a:r>
                      <a:r>
                        <a:rPr sz="1200" b="1" dirty="0">
                          <a:latin typeface="Times New Roman"/>
                          <a:cs typeface="Times New Roman"/>
                        </a:rPr>
                        <a:t>any</a:t>
                      </a:r>
                      <a:r>
                        <a:rPr sz="1200" spc="-30" dirty="0">
                          <a:latin typeface="Times New Roman"/>
                          <a:cs typeface="Times New Roman"/>
                        </a:rPr>
                        <a:t> </a:t>
                      </a:r>
                      <a:r>
                        <a:rPr sz="1200" b="1" dirty="0">
                          <a:latin typeface="Times New Roman"/>
                          <a:cs typeface="Times New Roman"/>
                        </a:rPr>
                        <a:t>other</a:t>
                      </a:r>
                      <a:r>
                        <a:rPr sz="1200" spc="-40" dirty="0">
                          <a:latin typeface="Times New Roman"/>
                          <a:cs typeface="Times New Roman"/>
                        </a:rPr>
                        <a:t> </a:t>
                      </a:r>
                      <a:r>
                        <a:rPr sz="1200" b="1" dirty="0">
                          <a:latin typeface="Times New Roman"/>
                          <a:cs typeface="Times New Roman"/>
                        </a:rPr>
                        <a:t>fund</a:t>
                      </a:r>
                      <a:r>
                        <a:rPr sz="1200" spc="-50" dirty="0">
                          <a:latin typeface="Times New Roman"/>
                          <a:cs typeface="Times New Roman"/>
                        </a:rPr>
                        <a:t> </a:t>
                      </a:r>
                      <a:r>
                        <a:rPr sz="1200" b="1" dirty="0">
                          <a:latin typeface="Times New Roman"/>
                          <a:cs typeface="Times New Roman"/>
                        </a:rPr>
                        <a:t>for</a:t>
                      </a:r>
                      <a:r>
                        <a:rPr sz="1200" spc="-35" dirty="0">
                          <a:latin typeface="Times New Roman"/>
                          <a:cs typeface="Times New Roman"/>
                        </a:rPr>
                        <a:t> </a:t>
                      </a:r>
                      <a:r>
                        <a:rPr sz="1200" b="1" dirty="0">
                          <a:latin typeface="Times New Roman"/>
                          <a:cs typeface="Times New Roman"/>
                        </a:rPr>
                        <a:t>the</a:t>
                      </a:r>
                      <a:r>
                        <a:rPr sz="1200" spc="-20" dirty="0">
                          <a:latin typeface="Times New Roman"/>
                          <a:cs typeface="Times New Roman"/>
                        </a:rPr>
                        <a:t> </a:t>
                      </a:r>
                      <a:r>
                        <a:rPr sz="1200" b="1" dirty="0">
                          <a:latin typeface="Times New Roman"/>
                          <a:cs typeface="Times New Roman"/>
                        </a:rPr>
                        <a:t>welfare</a:t>
                      </a:r>
                      <a:r>
                        <a:rPr sz="1200" spc="-10" dirty="0">
                          <a:latin typeface="Times New Roman"/>
                          <a:cs typeface="Times New Roman"/>
                        </a:rPr>
                        <a:t> </a:t>
                      </a:r>
                      <a:r>
                        <a:rPr sz="1200" b="1" dirty="0">
                          <a:latin typeface="Times New Roman"/>
                          <a:cs typeface="Times New Roman"/>
                        </a:rPr>
                        <a:t>of</a:t>
                      </a:r>
                      <a:r>
                        <a:rPr sz="1200" spc="-20" dirty="0">
                          <a:latin typeface="Times New Roman"/>
                          <a:cs typeface="Times New Roman"/>
                        </a:rPr>
                        <a:t> </a:t>
                      </a:r>
                      <a:r>
                        <a:rPr sz="1200" b="1" spc="-10" dirty="0">
                          <a:latin typeface="Times New Roman"/>
                          <a:cs typeface="Times New Roman"/>
                        </a:rPr>
                        <a:t>employees</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310"/>
                        </a:lnSpc>
                      </a:pPr>
                      <a:r>
                        <a:rPr sz="1200" b="1" spc="-25" dirty="0">
                          <a:solidFill>
                            <a:srgbClr val="FF0000"/>
                          </a:solidFill>
                          <a:latin typeface="Times New Roman"/>
                          <a:cs typeface="Times New Roman"/>
                        </a:rPr>
                        <a:t>11b</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gridSpan="2"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0C0C0"/>
                    </a:solidFill>
                  </a:tcPr>
                </a:tc>
                <a:tc hMerge="1" vMerge="1">
                  <a:txBody>
                    <a:bodyPr/>
                    <a:lstStyle/>
                    <a:p>
                      <a:endParaRPr/>
                    </a:p>
                  </a:txBody>
                  <a:tcPr marL="0" marR="0" marT="0" marB="0"/>
                </a:tc>
                <a:extLst>
                  <a:ext uri="{0D108BD9-81ED-4DB2-BD59-A6C34878D82A}">
                    <a16:rowId xmlns:a16="http://schemas.microsoft.com/office/drawing/2014/main" val="10002"/>
                  </a:ext>
                </a:extLst>
              </a:tr>
              <a:tr h="365125">
                <a:tc vMerge="1">
                  <a:txBody>
                    <a:bodyPr/>
                    <a:lstStyle/>
                    <a:p>
                      <a:endParaRPr/>
                    </a:p>
                  </a:txBody>
                  <a:tcPr marL="0" marR="0" marT="0" marB="0">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35" algn="ctr">
                        <a:lnSpc>
                          <a:spcPts val="1310"/>
                        </a:lnSpc>
                      </a:pPr>
                      <a:r>
                        <a:rPr sz="1200" b="1" spc="-50" dirty="0">
                          <a:latin typeface="Times New Roman"/>
                          <a:cs typeface="Times New Roman"/>
                        </a:rPr>
                        <a:t>c</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ts val="1360"/>
                        </a:lnSpc>
                      </a:pPr>
                      <a:r>
                        <a:rPr sz="1200" b="1" dirty="0">
                          <a:latin typeface="Times New Roman"/>
                          <a:cs typeface="Times New Roman"/>
                        </a:rPr>
                        <a:t>Any</a:t>
                      </a:r>
                      <a:r>
                        <a:rPr sz="1200" spc="-30" dirty="0">
                          <a:latin typeface="Times New Roman"/>
                          <a:cs typeface="Times New Roman"/>
                        </a:rPr>
                        <a:t> </a:t>
                      </a:r>
                      <a:r>
                        <a:rPr sz="1200" b="1" dirty="0">
                          <a:latin typeface="Times New Roman"/>
                          <a:cs typeface="Times New Roman"/>
                        </a:rPr>
                        <a:t>sum</a:t>
                      </a:r>
                      <a:r>
                        <a:rPr sz="1200" spc="-35" dirty="0">
                          <a:latin typeface="Times New Roman"/>
                          <a:cs typeface="Times New Roman"/>
                        </a:rPr>
                        <a:t> </a:t>
                      </a:r>
                      <a:r>
                        <a:rPr sz="1200" b="1" dirty="0">
                          <a:latin typeface="Times New Roman"/>
                          <a:cs typeface="Times New Roman"/>
                        </a:rPr>
                        <a:t>payable</a:t>
                      </a:r>
                      <a:r>
                        <a:rPr sz="1200" spc="-35" dirty="0">
                          <a:latin typeface="Times New Roman"/>
                          <a:cs typeface="Times New Roman"/>
                        </a:rPr>
                        <a:t> </a:t>
                      </a:r>
                      <a:r>
                        <a:rPr sz="1200" b="1" dirty="0">
                          <a:latin typeface="Times New Roman"/>
                          <a:cs typeface="Times New Roman"/>
                        </a:rPr>
                        <a:t>to</a:t>
                      </a:r>
                      <a:r>
                        <a:rPr sz="1200" spc="-10" dirty="0">
                          <a:latin typeface="Times New Roman"/>
                          <a:cs typeface="Times New Roman"/>
                        </a:rPr>
                        <a:t> </a:t>
                      </a:r>
                      <a:r>
                        <a:rPr sz="1200" b="1" dirty="0">
                          <a:latin typeface="Times New Roman"/>
                          <a:cs typeface="Times New Roman"/>
                        </a:rPr>
                        <a:t>an</a:t>
                      </a:r>
                      <a:r>
                        <a:rPr sz="1200" spc="-30" dirty="0">
                          <a:latin typeface="Times New Roman"/>
                          <a:cs typeface="Times New Roman"/>
                        </a:rPr>
                        <a:t> </a:t>
                      </a:r>
                      <a:r>
                        <a:rPr sz="1200" b="1" dirty="0">
                          <a:latin typeface="Times New Roman"/>
                          <a:cs typeface="Times New Roman"/>
                        </a:rPr>
                        <a:t>employee</a:t>
                      </a:r>
                      <a:r>
                        <a:rPr sz="1200" spc="5" dirty="0">
                          <a:latin typeface="Times New Roman"/>
                          <a:cs typeface="Times New Roman"/>
                        </a:rPr>
                        <a:t> </a:t>
                      </a:r>
                      <a:r>
                        <a:rPr sz="1200" b="1" dirty="0">
                          <a:latin typeface="Times New Roman"/>
                          <a:cs typeface="Times New Roman"/>
                        </a:rPr>
                        <a:t>as</a:t>
                      </a:r>
                      <a:r>
                        <a:rPr sz="1200" spc="-20" dirty="0">
                          <a:latin typeface="Times New Roman"/>
                          <a:cs typeface="Times New Roman"/>
                        </a:rPr>
                        <a:t> </a:t>
                      </a:r>
                      <a:r>
                        <a:rPr sz="1200" b="1" dirty="0">
                          <a:latin typeface="Times New Roman"/>
                          <a:cs typeface="Times New Roman"/>
                        </a:rPr>
                        <a:t>bonus</a:t>
                      </a:r>
                      <a:r>
                        <a:rPr sz="1200" spc="-50" dirty="0">
                          <a:latin typeface="Times New Roman"/>
                          <a:cs typeface="Times New Roman"/>
                        </a:rPr>
                        <a:t> </a:t>
                      </a:r>
                      <a:r>
                        <a:rPr sz="1200" b="1" spc="-25" dirty="0">
                          <a:latin typeface="Times New Roman"/>
                          <a:cs typeface="Times New Roman"/>
                        </a:rPr>
                        <a:t>or</a:t>
                      </a:r>
                      <a:endParaRPr sz="1200">
                        <a:latin typeface="Times New Roman"/>
                        <a:cs typeface="Times New Roman"/>
                      </a:endParaRPr>
                    </a:p>
                    <a:p>
                      <a:pPr>
                        <a:lnSpc>
                          <a:spcPts val="1420"/>
                        </a:lnSpc>
                      </a:pPr>
                      <a:r>
                        <a:rPr sz="1200" b="1" dirty="0">
                          <a:latin typeface="Times New Roman"/>
                          <a:cs typeface="Times New Roman"/>
                        </a:rPr>
                        <a:t>commission</a:t>
                      </a:r>
                      <a:r>
                        <a:rPr sz="1200" spc="-35" dirty="0">
                          <a:latin typeface="Times New Roman"/>
                          <a:cs typeface="Times New Roman"/>
                        </a:rPr>
                        <a:t> </a:t>
                      </a:r>
                      <a:r>
                        <a:rPr sz="1200" b="1" dirty="0">
                          <a:latin typeface="Times New Roman"/>
                          <a:cs typeface="Times New Roman"/>
                        </a:rPr>
                        <a:t>for</a:t>
                      </a:r>
                      <a:r>
                        <a:rPr sz="1200" spc="-75" dirty="0">
                          <a:latin typeface="Times New Roman"/>
                          <a:cs typeface="Times New Roman"/>
                        </a:rPr>
                        <a:t> </a:t>
                      </a:r>
                      <a:r>
                        <a:rPr sz="1200" b="1" dirty="0">
                          <a:latin typeface="Times New Roman"/>
                          <a:cs typeface="Times New Roman"/>
                        </a:rPr>
                        <a:t>services</a:t>
                      </a:r>
                      <a:r>
                        <a:rPr sz="1200" spc="-25" dirty="0">
                          <a:latin typeface="Times New Roman"/>
                          <a:cs typeface="Times New Roman"/>
                        </a:rPr>
                        <a:t> </a:t>
                      </a:r>
                      <a:r>
                        <a:rPr sz="1200" b="1" spc="-10" dirty="0">
                          <a:latin typeface="Times New Roman"/>
                          <a:cs typeface="Times New Roman"/>
                        </a:rPr>
                        <a:t>rendered</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1270" algn="ctr">
                        <a:lnSpc>
                          <a:spcPts val="1310"/>
                        </a:lnSpc>
                      </a:pPr>
                      <a:r>
                        <a:rPr sz="1200" b="1" spc="-25" dirty="0">
                          <a:solidFill>
                            <a:srgbClr val="FF0000"/>
                          </a:solidFill>
                          <a:latin typeface="Times New Roman"/>
                          <a:cs typeface="Times New Roman"/>
                        </a:rPr>
                        <a:t>11c</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gridSpan="2"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0C0C0"/>
                    </a:solidFill>
                  </a:tcPr>
                </a:tc>
                <a:tc hMerge="1" vMerge="1">
                  <a:txBody>
                    <a:bodyPr/>
                    <a:lstStyle/>
                    <a:p>
                      <a:endParaRPr/>
                    </a:p>
                  </a:txBody>
                  <a:tcPr marL="0" marR="0" marT="0" marB="0"/>
                </a:tc>
                <a:extLst>
                  <a:ext uri="{0D108BD9-81ED-4DB2-BD59-A6C34878D82A}">
                    <a16:rowId xmlns:a16="http://schemas.microsoft.com/office/drawing/2014/main" val="10003"/>
                  </a:ext>
                </a:extLst>
              </a:tr>
              <a:tr h="730885">
                <a:tc vMerge="1">
                  <a:txBody>
                    <a:bodyPr/>
                    <a:lstStyle/>
                    <a:p>
                      <a:endParaRPr/>
                    </a:p>
                  </a:txBody>
                  <a:tcPr marL="0" marR="0" marT="0" marB="0">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310"/>
                        </a:lnSpc>
                      </a:pPr>
                      <a:r>
                        <a:rPr sz="1200" b="1" spc="-50" dirty="0">
                          <a:latin typeface="Times New Roman"/>
                          <a:cs typeface="Times New Roman"/>
                        </a:rPr>
                        <a:t>d</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ts val="1360"/>
                        </a:lnSpc>
                      </a:pPr>
                      <a:r>
                        <a:rPr sz="1200" b="1" dirty="0">
                          <a:latin typeface="Times New Roman"/>
                          <a:cs typeface="Times New Roman"/>
                        </a:rPr>
                        <a:t>Any</a:t>
                      </a:r>
                      <a:r>
                        <a:rPr sz="1200" spc="-30" dirty="0">
                          <a:latin typeface="Times New Roman"/>
                          <a:cs typeface="Times New Roman"/>
                        </a:rPr>
                        <a:t> </a:t>
                      </a:r>
                      <a:r>
                        <a:rPr sz="1200" b="1" dirty="0">
                          <a:latin typeface="Times New Roman"/>
                          <a:cs typeface="Times New Roman"/>
                        </a:rPr>
                        <a:t>sum</a:t>
                      </a:r>
                      <a:r>
                        <a:rPr sz="1200" spc="-35" dirty="0">
                          <a:latin typeface="Times New Roman"/>
                          <a:cs typeface="Times New Roman"/>
                        </a:rPr>
                        <a:t> </a:t>
                      </a:r>
                      <a:r>
                        <a:rPr sz="1200" b="1" dirty="0">
                          <a:latin typeface="Times New Roman"/>
                          <a:cs typeface="Times New Roman"/>
                        </a:rPr>
                        <a:t>payable</a:t>
                      </a:r>
                      <a:r>
                        <a:rPr sz="1200" spc="-35" dirty="0">
                          <a:latin typeface="Times New Roman"/>
                          <a:cs typeface="Times New Roman"/>
                        </a:rPr>
                        <a:t> </a:t>
                      </a:r>
                      <a:r>
                        <a:rPr sz="1200" b="1" dirty="0">
                          <a:latin typeface="Times New Roman"/>
                          <a:cs typeface="Times New Roman"/>
                        </a:rPr>
                        <a:t>as</a:t>
                      </a:r>
                      <a:r>
                        <a:rPr sz="1200" spc="-25" dirty="0">
                          <a:latin typeface="Times New Roman"/>
                          <a:cs typeface="Times New Roman"/>
                        </a:rPr>
                        <a:t> </a:t>
                      </a:r>
                      <a:r>
                        <a:rPr sz="1200" b="1" dirty="0">
                          <a:latin typeface="Times New Roman"/>
                          <a:cs typeface="Times New Roman"/>
                        </a:rPr>
                        <a:t>interest</a:t>
                      </a:r>
                      <a:r>
                        <a:rPr sz="1200" spc="5" dirty="0">
                          <a:latin typeface="Times New Roman"/>
                          <a:cs typeface="Times New Roman"/>
                        </a:rPr>
                        <a:t> </a:t>
                      </a:r>
                      <a:r>
                        <a:rPr sz="1200" b="1" dirty="0">
                          <a:latin typeface="Times New Roman"/>
                          <a:cs typeface="Times New Roman"/>
                        </a:rPr>
                        <a:t>on</a:t>
                      </a:r>
                      <a:r>
                        <a:rPr sz="1200" spc="-30" dirty="0">
                          <a:latin typeface="Times New Roman"/>
                          <a:cs typeface="Times New Roman"/>
                        </a:rPr>
                        <a:t> </a:t>
                      </a:r>
                      <a:r>
                        <a:rPr sz="1200" b="1" dirty="0">
                          <a:latin typeface="Times New Roman"/>
                          <a:cs typeface="Times New Roman"/>
                        </a:rPr>
                        <a:t>any</a:t>
                      </a:r>
                      <a:r>
                        <a:rPr sz="1200" spc="-20" dirty="0">
                          <a:latin typeface="Times New Roman"/>
                          <a:cs typeface="Times New Roman"/>
                        </a:rPr>
                        <a:t> </a:t>
                      </a:r>
                      <a:r>
                        <a:rPr sz="1200" b="1" dirty="0">
                          <a:latin typeface="Times New Roman"/>
                          <a:cs typeface="Times New Roman"/>
                        </a:rPr>
                        <a:t>loan</a:t>
                      </a:r>
                      <a:r>
                        <a:rPr sz="1200" spc="-25" dirty="0">
                          <a:latin typeface="Times New Roman"/>
                          <a:cs typeface="Times New Roman"/>
                        </a:rPr>
                        <a:t> </a:t>
                      </a:r>
                      <a:r>
                        <a:rPr sz="1200" b="1" dirty="0">
                          <a:latin typeface="Times New Roman"/>
                          <a:cs typeface="Times New Roman"/>
                        </a:rPr>
                        <a:t>or</a:t>
                      </a:r>
                      <a:r>
                        <a:rPr sz="1200" spc="-40" dirty="0">
                          <a:latin typeface="Times New Roman"/>
                          <a:cs typeface="Times New Roman"/>
                        </a:rPr>
                        <a:t> </a:t>
                      </a:r>
                      <a:r>
                        <a:rPr sz="1200" b="1" spc="-10" dirty="0">
                          <a:latin typeface="Times New Roman"/>
                          <a:cs typeface="Times New Roman"/>
                        </a:rPr>
                        <a:t>borrowing</a:t>
                      </a:r>
                      <a:endParaRPr sz="1200">
                        <a:latin typeface="Times New Roman"/>
                        <a:cs typeface="Times New Roman"/>
                      </a:endParaRPr>
                    </a:p>
                    <a:p>
                      <a:pPr marR="40005">
                        <a:lnSpc>
                          <a:spcPct val="100000"/>
                        </a:lnSpc>
                      </a:pPr>
                      <a:r>
                        <a:rPr sz="1200" b="1" dirty="0">
                          <a:latin typeface="Times New Roman"/>
                          <a:cs typeface="Times New Roman"/>
                        </a:rPr>
                        <a:t>from</a:t>
                      </a:r>
                      <a:r>
                        <a:rPr sz="1200" spc="-20" dirty="0">
                          <a:latin typeface="Times New Roman"/>
                          <a:cs typeface="Times New Roman"/>
                        </a:rPr>
                        <a:t> </a:t>
                      </a:r>
                      <a:r>
                        <a:rPr sz="1200" b="1" dirty="0">
                          <a:latin typeface="Times New Roman"/>
                          <a:cs typeface="Times New Roman"/>
                        </a:rPr>
                        <a:t>any</a:t>
                      </a:r>
                      <a:r>
                        <a:rPr sz="1200" spc="-35" dirty="0">
                          <a:latin typeface="Times New Roman"/>
                          <a:cs typeface="Times New Roman"/>
                        </a:rPr>
                        <a:t> </a:t>
                      </a:r>
                      <a:r>
                        <a:rPr sz="1200" b="1" dirty="0">
                          <a:latin typeface="Times New Roman"/>
                          <a:cs typeface="Times New Roman"/>
                        </a:rPr>
                        <a:t>public</a:t>
                      </a:r>
                      <a:r>
                        <a:rPr sz="1200" spc="-45" dirty="0">
                          <a:latin typeface="Times New Roman"/>
                          <a:cs typeface="Times New Roman"/>
                        </a:rPr>
                        <a:t> </a:t>
                      </a:r>
                      <a:r>
                        <a:rPr sz="1200" b="1" dirty="0">
                          <a:latin typeface="Times New Roman"/>
                          <a:cs typeface="Times New Roman"/>
                        </a:rPr>
                        <a:t>financial</a:t>
                      </a:r>
                      <a:r>
                        <a:rPr sz="1200" spc="-45" dirty="0">
                          <a:latin typeface="Times New Roman"/>
                          <a:cs typeface="Times New Roman"/>
                        </a:rPr>
                        <a:t> </a:t>
                      </a:r>
                      <a:r>
                        <a:rPr sz="1200" b="1" dirty="0">
                          <a:latin typeface="Times New Roman"/>
                          <a:cs typeface="Times New Roman"/>
                        </a:rPr>
                        <a:t>institution</a:t>
                      </a:r>
                      <a:r>
                        <a:rPr sz="1200" spc="-30" dirty="0">
                          <a:latin typeface="Times New Roman"/>
                          <a:cs typeface="Times New Roman"/>
                        </a:rPr>
                        <a:t> </a:t>
                      </a:r>
                      <a:r>
                        <a:rPr sz="1200" b="1" dirty="0">
                          <a:latin typeface="Times New Roman"/>
                          <a:cs typeface="Times New Roman"/>
                        </a:rPr>
                        <a:t>or</a:t>
                      </a:r>
                      <a:r>
                        <a:rPr sz="1200" spc="-40" dirty="0">
                          <a:latin typeface="Times New Roman"/>
                          <a:cs typeface="Times New Roman"/>
                        </a:rPr>
                        <a:t> </a:t>
                      </a:r>
                      <a:r>
                        <a:rPr sz="1200" b="1" dirty="0">
                          <a:latin typeface="Times New Roman"/>
                          <a:cs typeface="Times New Roman"/>
                        </a:rPr>
                        <a:t>a</a:t>
                      </a:r>
                      <a:r>
                        <a:rPr sz="1200" spc="-25" dirty="0">
                          <a:latin typeface="Times New Roman"/>
                          <a:cs typeface="Times New Roman"/>
                        </a:rPr>
                        <a:t> </a:t>
                      </a:r>
                      <a:r>
                        <a:rPr sz="1200" b="1" spc="-20" dirty="0">
                          <a:latin typeface="Times New Roman"/>
                          <a:cs typeface="Times New Roman"/>
                        </a:rPr>
                        <a:t>State</a:t>
                      </a:r>
                      <a:r>
                        <a:rPr sz="1200" spc="-20" dirty="0">
                          <a:latin typeface="Times New Roman"/>
                          <a:cs typeface="Times New Roman"/>
                        </a:rPr>
                        <a:t> </a:t>
                      </a:r>
                      <a:r>
                        <a:rPr sz="1200" b="1" dirty="0">
                          <a:latin typeface="Times New Roman"/>
                          <a:cs typeface="Times New Roman"/>
                        </a:rPr>
                        <a:t>financial</a:t>
                      </a:r>
                      <a:r>
                        <a:rPr sz="1200" spc="-40" dirty="0">
                          <a:latin typeface="Times New Roman"/>
                          <a:cs typeface="Times New Roman"/>
                        </a:rPr>
                        <a:t> </a:t>
                      </a:r>
                      <a:r>
                        <a:rPr sz="1200" b="1" dirty="0">
                          <a:latin typeface="Times New Roman"/>
                          <a:cs typeface="Times New Roman"/>
                        </a:rPr>
                        <a:t>corporation</a:t>
                      </a:r>
                      <a:r>
                        <a:rPr sz="1200" spc="-15" dirty="0">
                          <a:latin typeface="Times New Roman"/>
                          <a:cs typeface="Times New Roman"/>
                        </a:rPr>
                        <a:t> </a:t>
                      </a:r>
                      <a:r>
                        <a:rPr sz="1200" b="1" dirty="0">
                          <a:latin typeface="Times New Roman"/>
                          <a:cs typeface="Times New Roman"/>
                        </a:rPr>
                        <a:t>or</a:t>
                      </a:r>
                      <a:r>
                        <a:rPr sz="1200" spc="-50" dirty="0">
                          <a:latin typeface="Times New Roman"/>
                          <a:cs typeface="Times New Roman"/>
                        </a:rPr>
                        <a:t> </a:t>
                      </a:r>
                      <a:r>
                        <a:rPr sz="1200" b="1" dirty="0">
                          <a:latin typeface="Times New Roman"/>
                          <a:cs typeface="Times New Roman"/>
                        </a:rPr>
                        <a:t>a</a:t>
                      </a:r>
                      <a:r>
                        <a:rPr sz="1200" spc="-20" dirty="0">
                          <a:latin typeface="Times New Roman"/>
                          <a:cs typeface="Times New Roman"/>
                        </a:rPr>
                        <a:t> </a:t>
                      </a:r>
                      <a:r>
                        <a:rPr sz="1200" b="1" dirty="0">
                          <a:latin typeface="Times New Roman"/>
                          <a:cs typeface="Times New Roman"/>
                        </a:rPr>
                        <a:t>State</a:t>
                      </a:r>
                      <a:r>
                        <a:rPr sz="1200" spc="-25" dirty="0">
                          <a:latin typeface="Times New Roman"/>
                          <a:cs typeface="Times New Roman"/>
                        </a:rPr>
                        <a:t> </a:t>
                      </a:r>
                      <a:r>
                        <a:rPr sz="1200" b="1" dirty="0">
                          <a:latin typeface="Times New Roman"/>
                          <a:cs typeface="Times New Roman"/>
                        </a:rPr>
                        <a:t>Industrial</a:t>
                      </a:r>
                      <a:r>
                        <a:rPr sz="1200" spc="-50" dirty="0">
                          <a:latin typeface="Times New Roman"/>
                          <a:cs typeface="Times New Roman"/>
                        </a:rPr>
                        <a:t> </a:t>
                      </a:r>
                      <a:r>
                        <a:rPr sz="1200" b="1" spc="-10" dirty="0">
                          <a:latin typeface="Times New Roman"/>
                          <a:cs typeface="Times New Roman"/>
                        </a:rPr>
                        <a:t>investment</a:t>
                      </a:r>
                      <a:r>
                        <a:rPr sz="1200" spc="-10" dirty="0">
                          <a:latin typeface="Times New Roman"/>
                          <a:cs typeface="Times New Roman"/>
                        </a:rPr>
                        <a:t> </a:t>
                      </a:r>
                      <a:r>
                        <a:rPr sz="1200" b="1" spc="-10" dirty="0">
                          <a:latin typeface="Times New Roman"/>
                          <a:cs typeface="Times New Roman"/>
                        </a:rPr>
                        <a:t>corporation</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310"/>
                        </a:lnSpc>
                      </a:pPr>
                      <a:r>
                        <a:rPr sz="1200" b="1" spc="-25" dirty="0">
                          <a:solidFill>
                            <a:srgbClr val="FF0000"/>
                          </a:solidFill>
                          <a:latin typeface="Times New Roman"/>
                          <a:cs typeface="Times New Roman"/>
                        </a:rPr>
                        <a:t>11d</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gridSpan="2"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0C0C0"/>
                    </a:solidFill>
                  </a:tcPr>
                </a:tc>
                <a:tc hMerge="1" vMerge="1">
                  <a:txBody>
                    <a:bodyPr/>
                    <a:lstStyle/>
                    <a:p>
                      <a:endParaRPr/>
                    </a:p>
                  </a:txBody>
                  <a:tcPr marL="0" marR="0" marT="0" marB="0"/>
                </a:tc>
                <a:extLst>
                  <a:ext uri="{0D108BD9-81ED-4DB2-BD59-A6C34878D82A}">
                    <a16:rowId xmlns:a16="http://schemas.microsoft.com/office/drawing/2014/main" val="10004"/>
                  </a:ext>
                </a:extLst>
              </a:tr>
              <a:tr h="1000760">
                <a:tc vMerge="1">
                  <a:txBody>
                    <a:bodyPr/>
                    <a:lstStyle/>
                    <a:p>
                      <a:endParaRPr/>
                    </a:p>
                  </a:txBody>
                  <a:tcPr marL="0" marR="0" marT="0" marB="0">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315"/>
                        </a:lnSpc>
                      </a:pPr>
                      <a:r>
                        <a:rPr sz="1200" b="1" spc="-25" dirty="0">
                          <a:latin typeface="Times New Roman"/>
                          <a:cs typeface="Times New Roman"/>
                        </a:rPr>
                        <a:t>da</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260"/>
                        </a:spcBef>
                      </a:pPr>
                      <a:r>
                        <a:rPr sz="1200" b="1" dirty="0">
                          <a:latin typeface="Times New Roman"/>
                          <a:cs typeface="Times New Roman"/>
                        </a:rPr>
                        <a:t>Any</a:t>
                      </a:r>
                      <a:r>
                        <a:rPr sz="1200" spc="-30" dirty="0">
                          <a:latin typeface="Times New Roman"/>
                          <a:cs typeface="Times New Roman"/>
                        </a:rPr>
                        <a:t> </a:t>
                      </a:r>
                      <a:r>
                        <a:rPr sz="1200" b="1" dirty="0">
                          <a:latin typeface="Times New Roman"/>
                          <a:cs typeface="Times New Roman"/>
                        </a:rPr>
                        <a:t>sum</a:t>
                      </a:r>
                      <a:r>
                        <a:rPr sz="1200" spc="-35" dirty="0">
                          <a:latin typeface="Times New Roman"/>
                          <a:cs typeface="Times New Roman"/>
                        </a:rPr>
                        <a:t> </a:t>
                      </a:r>
                      <a:r>
                        <a:rPr sz="1200" b="1" dirty="0">
                          <a:latin typeface="Times New Roman"/>
                          <a:cs typeface="Times New Roman"/>
                        </a:rPr>
                        <a:t>payable</a:t>
                      </a:r>
                      <a:r>
                        <a:rPr sz="1200" spc="-35" dirty="0">
                          <a:latin typeface="Times New Roman"/>
                          <a:cs typeface="Times New Roman"/>
                        </a:rPr>
                        <a:t> </a:t>
                      </a:r>
                      <a:r>
                        <a:rPr sz="1200" b="1" dirty="0">
                          <a:latin typeface="Times New Roman"/>
                          <a:cs typeface="Times New Roman"/>
                        </a:rPr>
                        <a:t>as</a:t>
                      </a:r>
                      <a:r>
                        <a:rPr sz="1200" spc="-25" dirty="0">
                          <a:latin typeface="Times New Roman"/>
                          <a:cs typeface="Times New Roman"/>
                        </a:rPr>
                        <a:t> </a:t>
                      </a:r>
                      <a:r>
                        <a:rPr sz="1200" b="1" dirty="0">
                          <a:latin typeface="Times New Roman"/>
                          <a:cs typeface="Times New Roman"/>
                        </a:rPr>
                        <a:t>interest</a:t>
                      </a:r>
                      <a:r>
                        <a:rPr sz="1200" spc="5" dirty="0">
                          <a:latin typeface="Times New Roman"/>
                          <a:cs typeface="Times New Roman"/>
                        </a:rPr>
                        <a:t> </a:t>
                      </a:r>
                      <a:r>
                        <a:rPr sz="1200" b="1" dirty="0">
                          <a:latin typeface="Times New Roman"/>
                          <a:cs typeface="Times New Roman"/>
                        </a:rPr>
                        <a:t>on</a:t>
                      </a:r>
                      <a:r>
                        <a:rPr sz="1200" spc="-30" dirty="0">
                          <a:latin typeface="Times New Roman"/>
                          <a:cs typeface="Times New Roman"/>
                        </a:rPr>
                        <a:t> </a:t>
                      </a:r>
                      <a:r>
                        <a:rPr sz="1200" b="1" dirty="0">
                          <a:latin typeface="Times New Roman"/>
                          <a:cs typeface="Times New Roman"/>
                        </a:rPr>
                        <a:t>any</a:t>
                      </a:r>
                      <a:r>
                        <a:rPr sz="1200" spc="-20" dirty="0">
                          <a:latin typeface="Times New Roman"/>
                          <a:cs typeface="Times New Roman"/>
                        </a:rPr>
                        <a:t> </a:t>
                      </a:r>
                      <a:r>
                        <a:rPr sz="1200" b="1" dirty="0">
                          <a:latin typeface="Times New Roman"/>
                          <a:cs typeface="Times New Roman"/>
                        </a:rPr>
                        <a:t>loan</a:t>
                      </a:r>
                      <a:r>
                        <a:rPr sz="1200" spc="-25" dirty="0">
                          <a:latin typeface="Times New Roman"/>
                          <a:cs typeface="Times New Roman"/>
                        </a:rPr>
                        <a:t> </a:t>
                      </a:r>
                      <a:r>
                        <a:rPr sz="1200" b="1" dirty="0">
                          <a:latin typeface="Times New Roman"/>
                          <a:cs typeface="Times New Roman"/>
                        </a:rPr>
                        <a:t>or</a:t>
                      </a:r>
                      <a:r>
                        <a:rPr sz="1200" spc="-40" dirty="0">
                          <a:latin typeface="Times New Roman"/>
                          <a:cs typeface="Times New Roman"/>
                        </a:rPr>
                        <a:t> </a:t>
                      </a:r>
                      <a:r>
                        <a:rPr sz="1200" b="1" spc="-10" dirty="0">
                          <a:latin typeface="Times New Roman"/>
                          <a:cs typeface="Times New Roman"/>
                        </a:rPr>
                        <a:t>borrowing</a:t>
                      </a:r>
                      <a:r>
                        <a:rPr sz="1200" spc="-10" dirty="0">
                          <a:latin typeface="Times New Roman"/>
                          <a:cs typeface="Times New Roman"/>
                        </a:rPr>
                        <a:t> </a:t>
                      </a:r>
                      <a:r>
                        <a:rPr sz="1200" b="1" dirty="0">
                          <a:latin typeface="Times New Roman"/>
                          <a:cs typeface="Times New Roman"/>
                        </a:rPr>
                        <a:t>from</a:t>
                      </a:r>
                      <a:r>
                        <a:rPr sz="1200" spc="-20" dirty="0">
                          <a:latin typeface="Times New Roman"/>
                          <a:cs typeface="Times New Roman"/>
                        </a:rPr>
                        <a:t> </a:t>
                      </a:r>
                      <a:r>
                        <a:rPr sz="1200" b="1" dirty="0">
                          <a:latin typeface="Times New Roman"/>
                          <a:cs typeface="Times New Roman"/>
                        </a:rPr>
                        <a:t>such</a:t>
                      </a:r>
                      <a:r>
                        <a:rPr sz="1200" spc="-40" dirty="0">
                          <a:latin typeface="Times New Roman"/>
                          <a:cs typeface="Times New Roman"/>
                        </a:rPr>
                        <a:t> </a:t>
                      </a:r>
                      <a:r>
                        <a:rPr sz="1200" b="1" dirty="0">
                          <a:latin typeface="Times New Roman"/>
                          <a:cs typeface="Times New Roman"/>
                        </a:rPr>
                        <a:t>class</a:t>
                      </a:r>
                      <a:r>
                        <a:rPr sz="1200" spc="-20" dirty="0">
                          <a:latin typeface="Times New Roman"/>
                          <a:cs typeface="Times New Roman"/>
                        </a:rPr>
                        <a:t> </a:t>
                      </a:r>
                      <a:r>
                        <a:rPr sz="1200" b="1" dirty="0">
                          <a:latin typeface="Times New Roman"/>
                          <a:cs typeface="Times New Roman"/>
                        </a:rPr>
                        <a:t>of</a:t>
                      </a:r>
                      <a:r>
                        <a:rPr sz="1200" spc="-20" dirty="0">
                          <a:latin typeface="Times New Roman"/>
                          <a:cs typeface="Times New Roman"/>
                        </a:rPr>
                        <a:t> </a:t>
                      </a:r>
                      <a:r>
                        <a:rPr sz="1200" b="1" spc="-10" dirty="0">
                          <a:latin typeface="Times New Roman"/>
                          <a:cs typeface="Times New Roman"/>
                        </a:rPr>
                        <a:t>non-</a:t>
                      </a:r>
                      <a:r>
                        <a:rPr sz="1200" b="1" dirty="0">
                          <a:latin typeface="Times New Roman"/>
                          <a:cs typeface="Times New Roman"/>
                        </a:rPr>
                        <a:t>banking</a:t>
                      </a:r>
                      <a:r>
                        <a:rPr sz="1200" spc="-55" dirty="0">
                          <a:latin typeface="Times New Roman"/>
                          <a:cs typeface="Times New Roman"/>
                        </a:rPr>
                        <a:t> </a:t>
                      </a:r>
                      <a:r>
                        <a:rPr sz="1200" b="1" dirty="0">
                          <a:latin typeface="Times New Roman"/>
                          <a:cs typeface="Times New Roman"/>
                        </a:rPr>
                        <a:t>financial</a:t>
                      </a:r>
                      <a:r>
                        <a:rPr sz="1200" spc="-30" dirty="0">
                          <a:latin typeface="Times New Roman"/>
                          <a:cs typeface="Times New Roman"/>
                        </a:rPr>
                        <a:t> </a:t>
                      </a:r>
                      <a:r>
                        <a:rPr sz="1200" b="1" spc="-10" dirty="0">
                          <a:latin typeface="Times New Roman"/>
                          <a:cs typeface="Times New Roman"/>
                        </a:rPr>
                        <a:t>companies</a:t>
                      </a:r>
                      <a:r>
                        <a:rPr sz="1200" spc="500" dirty="0">
                          <a:latin typeface="Times New Roman"/>
                          <a:cs typeface="Times New Roman"/>
                        </a:rPr>
                        <a:t> </a:t>
                      </a:r>
                      <a:r>
                        <a:rPr sz="1200" b="1" dirty="0">
                          <a:latin typeface="Times New Roman"/>
                          <a:cs typeface="Times New Roman"/>
                        </a:rPr>
                        <a:t>as</a:t>
                      </a:r>
                      <a:r>
                        <a:rPr sz="1200" spc="-35" dirty="0">
                          <a:latin typeface="Times New Roman"/>
                          <a:cs typeface="Times New Roman"/>
                        </a:rPr>
                        <a:t> </a:t>
                      </a:r>
                      <a:r>
                        <a:rPr sz="1200" b="1" dirty="0">
                          <a:latin typeface="Times New Roman"/>
                          <a:cs typeface="Times New Roman"/>
                        </a:rPr>
                        <a:t>may</a:t>
                      </a:r>
                      <a:r>
                        <a:rPr sz="1200" spc="-25" dirty="0">
                          <a:latin typeface="Times New Roman"/>
                          <a:cs typeface="Times New Roman"/>
                        </a:rPr>
                        <a:t> </a:t>
                      </a:r>
                      <a:r>
                        <a:rPr sz="1200" b="1" dirty="0">
                          <a:latin typeface="Times New Roman"/>
                          <a:cs typeface="Times New Roman"/>
                        </a:rPr>
                        <a:t>be</a:t>
                      </a:r>
                      <a:r>
                        <a:rPr sz="1200" spc="-30" dirty="0">
                          <a:latin typeface="Times New Roman"/>
                          <a:cs typeface="Times New Roman"/>
                        </a:rPr>
                        <a:t> </a:t>
                      </a:r>
                      <a:r>
                        <a:rPr sz="1200" b="1" dirty="0">
                          <a:latin typeface="Times New Roman"/>
                          <a:cs typeface="Times New Roman"/>
                        </a:rPr>
                        <a:t>notified</a:t>
                      </a:r>
                      <a:r>
                        <a:rPr sz="1200" spc="-40" dirty="0">
                          <a:latin typeface="Times New Roman"/>
                          <a:cs typeface="Times New Roman"/>
                        </a:rPr>
                        <a:t> </a:t>
                      </a:r>
                      <a:r>
                        <a:rPr sz="1200" b="1" dirty="0">
                          <a:latin typeface="Times New Roman"/>
                          <a:cs typeface="Times New Roman"/>
                        </a:rPr>
                        <a:t>by</a:t>
                      </a:r>
                      <a:r>
                        <a:rPr sz="1200" spc="-45" dirty="0">
                          <a:latin typeface="Times New Roman"/>
                          <a:cs typeface="Times New Roman"/>
                        </a:rPr>
                        <a:t> </a:t>
                      </a:r>
                      <a:r>
                        <a:rPr sz="1200" b="1" dirty="0">
                          <a:latin typeface="Times New Roman"/>
                          <a:cs typeface="Times New Roman"/>
                        </a:rPr>
                        <a:t>the</a:t>
                      </a:r>
                      <a:r>
                        <a:rPr sz="1200" spc="-25" dirty="0">
                          <a:latin typeface="Times New Roman"/>
                          <a:cs typeface="Times New Roman"/>
                        </a:rPr>
                        <a:t> </a:t>
                      </a:r>
                      <a:r>
                        <a:rPr sz="1200" b="1" dirty="0">
                          <a:latin typeface="Times New Roman"/>
                          <a:cs typeface="Times New Roman"/>
                        </a:rPr>
                        <a:t>Central</a:t>
                      </a:r>
                      <a:r>
                        <a:rPr sz="1200" spc="-20" dirty="0">
                          <a:latin typeface="Times New Roman"/>
                          <a:cs typeface="Times New Roman"/>
                        </a:rPr>
                        <a:t> </a:t>
                      </a:r>
                      <a:r>
                        <a:rPr sz="1200" b="1" dirty="0">
                          <a:latin typeface="Times New Roman"/>
                          <a:cs typeface="Times New Roman"/>
                        </a:rPr>
                        <a:t>Government,</a:t>
                      </a:r>
                      <a:r>
                        <a:rPr sz="1200" spc="-5" dirty="0">
                          <a:latin typeface="Times New Roman"/>
                          <a:cs typeface="Times New Roman"/>
                        </a:rPr>
                        <a:t> </a:t>
                      </a:r>
                      <a:r>
                        <a:rPr sz="1200" b="1" spc="-25" dirty="0">
                          <a:latin typeface="Times New Roman"/>
                          <a:cs typeface="Times New Roman"/>
                        </a:rPr>
                        <a:t>in</a:t>
                      </a:r>
                      <a:r>
                        <a:rPr sz="1200" spc="-25" dirty="0">
                          <a:latin typeface="Times New Roman"/>
                          <a:cs typeface="Times New Roman"/>
                        </a:rPr>
                        <a:t> </a:t>
                      </a:r>
                      <a:r>
                        <a:rPr sz="1200" b="1" dirty="0">
                          <a:latin typeface="Times New Roman"/>
                          <a:cs typeface="Times New Roman"/>
                        </a:rPr>
                        <a:t>accordance</a:t>
                      </a:r>
                      <a:r>
                        <a:rPr sz="1200" spc="-20" dirty="0">
                          <a:latin typeface="Times New Roman"/>
                          <a:cs typeface="Times New Roman"/>
                        </a:rPr>
                        <a:t> </a:t>
                      </a:r>
                      <a:r>
                        <a:rPr sz="1200" b="1" dirty="0">
                          <a:latin typeface="Times New Roman"/>
                          <a:cs typeface="Times New Roman"/>
                        </a:rPr>
                        <a:t>with</a:t>
                      </a:r>
                      <a:r>
                        <a:rPr sz="1200" spc="-40" dirty="0">
                          <a:latin typeface="Times New Roman"/>
                          <a:cs typeface="Times New Roman"/>
                        </a:rPr>
                        <a:t> </a:t>
                      </a:r>
                      <a:r>
                        <a:rPr sz="1200" b="1" dirty="0">
                          <a:latin typeface="Times New Roman"/>
                          <a:cs typeface="Times New Roman"/>
                        </a:rPr>
                        <a:t>the</a:t>
                      </a:r>
                      <a:r>
                        <a:rPr sz="1200" spc="-35" dirty="0">
                          <a:latin typeface="Times New Roman"/>
                          <a:cs typeface="Times New Roman"/>
                        </a:rPr>
                        <a:t> </a:t>
                      </a:r>
                      <a:r>
                        <a:rPr sz="1200" b="1" dirty="0">
                          <a:latin typeface="Times New Roman"/>
                          <a:cs typeface="Times New Roman"/>
                        </a:rPr>
                        <a:t>terms</a:t>
                      </a:r>
                      <a:r>
                        <a:rPr sz="1200" dirty="0">
                          <a:latin typeface="Times New Roman"/>
                          <a:cs typeface="Times New Roman"/>
                        </a:rPr>
                        <a:t> </a:t>
                      </a:r>
                      <a:r>
                        <a:rPr sz="1200" b="1" dirty="0">
                          <a:latin typeface="Times New Roman"/>
                          <a:cs typeface="Times New Roman"/>
                        </a:rPr>
                        <a:t>and</a:t>
                      </a:r>
                      <a:r>
                        <a:rPr sz="1200" spc="-55" dirty="0">
                          <a:latin typeface="Times New Roman"/>
                          <a:cs typeface="Times New Roman"/>
                        </a:rPr>
                        <a:t> </a:t>
                      </a:r>
                      <a:r>
                        <a:rPr sz="1200" b="1" dirty="0">
                          <a:latin typeface="Times New Roman"/>
                          <a:cs typeface="Times New Roman"/>
                        </a:rPr>
                        <a:t>conditions</a:t>
                      </a:r>
                      <a:r>
                        <a:rPr sz="1200" spc="-45" dirty="0">
                          <a:latin typeface="Times New Roman"/>
                          <a:cs typeface="Times New Roman"/>
                        </a:rPr>
                        <a:t> </a:t>
                      </a:r>
                      <a:r>
                        <a:rPr sz="1200" b="1" dirty="0">
                          <a:latin typeface="Times New Roman"/>
                          <a:cs typeface="Times New Roman"/>
                        </a:rPr>
                        <a:t>of</a:t>
                      </a:r>
                      <a:r>
                        <a:rPr sz="1200" spc="-35" dirty="0">
                          <a:latin typeface="Times New Roman"/>
                          <a:cs typeface="Times New Roman"/>
                        </a:rPr>
                        <a:t> </a:t>
                      </a:r>
                      <a:r>
                        <a:rPr sz="1200" b="1" spc="-25" dirty="0">
                          <a:latin typeface="Times New Roman"/>
                          <a:cs typeface="Times New Roman"/>
                        </a:rPr>
                        <a:t>the</a:t>
                      </a:r>
                      <a:r>
                        <a:rPr sz="1200" spc="-25" dirty="0">
                          <a:latin typeface="Times New Roman"/>
                          <a:cs typeface="Times New Roman"/>
                        </a:rPr>
                        <a:t> </a:t>
                      </a:r>
                      <a:r>
                        <a:rPr sz="1200" b="1" dirty="0">
                          <a:latin typeface="Times New Roman"/>
                          <a:cs typeface="Times New Roman"/>
                        </a:rPr>
                        <a:t>agreement</a:t>
                      </a:r>
                      <a:r>
                        <a:rPr sz="1200" spc="-5" dirty="0">
                          <a:latin typeface="Times New Roman"/>
                          <a:cs typeface="Times New Roman"/>
                        </a:rPr>
                        <a:t> </a:t>
                      </a:r>
                      <a:r>
                        <a:rPr sz="1200" b="1" dirty="0">
                          <a:latin typeface="Times New Roman"/>
                          <a:cs typeface="Times New Roman"/>
                        </a:rPr>
                        <a:t>governing</a:t>
                      </a:r>
                      <a:r>
                        <a:rPr sz="1200" spc="-40" dirty="0">
                          <a:latin typeface="Times New Roman"/>
                          <a:cs typeface="Times New Roman"/>
                        </a:rPr>
                        <a:t> </a:t>
                      </a:r>
                      <a:r>
                        <a:rPr sz="1200" b="1" dirty="0">
                          <a:latin typeface="Times New Roman"/>
                          <a:cs typeface="Times New Roman"/>
                        </a:rPr>
                        <a:t>such</a:t>
                      </a:r>
                      <a:r>
                        <a:rPr sz="1200" spc="-45" dirty="0">
                          <a:latin typeface="Times New Roman"/>
                          <a:cs typeface="Times New Roman"/>
                        </a:rPr>
                        <a:t> </a:t>
                      </a:r>
                      <a:r>
                        <a:rPr sz="1200" b="1" dirty="0">
                          <a:latin typeface="Times New Roman"/>
                          <a:cs typeface="Times New Roman"/>
                        </a:rPr>
                        <a:t>loan</a:t>
                      </a:r>
                      <a:r>
                        <a:rPr sz="1200" spc="-50" dirty="0">
                          <a:latin typeface="Times New Roman"/>
                          <a:cs typeface="Times New Roman"/>
                        </a:rPr>
                        <a:t> </a:t>
                      </a:r>
                      <a:r>
                        <a:rPr sz="1200" b="1" dirty="0">
                          <a:latin typeface="Times New Roman"/>
                          <a:cs typeface="Times New Roman"/>
                        </a:rPr>
                        <a:t>or</a:t>
                      </a:r>
                      <a:r>
                        <a:rPr sz="1200" spc="-55" dirty="0">
                          <a:latin typeface="Times New Roman"/>
                          <a:cs typeface="Times New Roman"/>
                        </a:rPr>
                        <a:t> </a:t>
                      </a:r>
                      <a:r>
                        <a:rPr sz="1200" b="1" spc="-10" dirty="0">
                          <a:latin typeface="Times New Roman"/>
                          <a:cs typeface="Times New Roman"/>
                        </a:rPr>
                        <a:t>borrowing</a:t>
                      </a:r>
                      <a:endParaRPr sz="1200">
                        <a:latin typeface="Times New Roman"/>
                        <a:cs typeface="Times New Roman"/>
                      </a:endParaRPr>
                    </a:p>
                  </a:txBody>
                  <a:tcPr marL="0" marR="0" marT="3302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1270" algn="ctr">
                        <a:lnSpc>
                          <a:spcPts val="1315"/>
                        </a:lnSpc>
                      </a:pPr>
                      <a:r>
                        <a:rPr sz="1200" b="1" spc="-10" dirty="0">
                          <a:solidFill>
                            <a:srgbClr val="FF0000"/>
                          </a:solidFill>
                          <a:latin typeface="Times New Roman"/>
                          <a:cs typeface="Times New Roman"/>
                        </a:rPr>
                        <a:t>11d(a)</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gridSpan="2"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0C0C0"/>
                    </a:solidFill>
                  </a:tcPr>
                </a:tc>
                <a:tc hMerge="1" vMerge="1">
                  <a:txBody>
                    <a:bodyPr/>
                    <a:lstStyle/>
                    <a:p>
                      <a:endParaRPr/>
                    </a:p>
                  </a:txBody>
                  <a:tcPr marL="0" marR="0" marT="0" marB="0"/>
                </a:tc>
                <a:extLst>
                  <a:ext uri="{0D108BD9-81ED-4DB2-BD59-A6C34878D82A}">
                    <a16:rowId xmlns:a16="http://schemas.microsoft.com/office/drawing/2014/main" val="10005"/>
                  </a:ext>
                </a:extLst>
              </a:tr>
              <a:tr h="913765">
                <a:tc vMerge="1">
                  <a:txBody>
                    <a:bodyPr/>
                    <a:lstStyle/>
                    <a:p>
                      <a:endParaRPr/>
                    </a:p>
                  </a:txBody>
                  <a:tcPr marL="0" marR="0" marT="0" marB="0">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35" algn="ctr">
                        <a:lnSpc>
                          <a:spcPts val="1315"/>
                        </a:lnSpc>
                      </a:pPr>
                      <a:r>
                        <a:rPr sz="1200" b="1" spc="-50" dirty="0">
                          <a:latin typeface="Times New Roman"/>
                          <a:cs typeface="Times New Roman"/>
                        </a:rPr>
                        <a:t>e</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ts val="1360"/>
                        </a:lnSpc>
                      </a:pPr>
                      <a:r>
                        <a:rPr sz="1200" b="1" dirty="0">
                          <a:latin typeface="Times New Roman"/>
                          <a:cs typeface="Times New Roman"/>
                        </a:rPr>
                        <a:t>any</a:t>
                      </a:r>
                      <a:r>
                        <a:rPr sz="1200" spc="-35" dirty="0">
                          <a:latin typeface="Times New Roman"/>
                          <a:cs typeface="Times New Roman"/>
                        </a:rPr>
                        <a:t> </a:t>
                      </a:r>
                      <a:r>
                        <a:rPr sz="1200" b="1" dirty="0">
                          <a:latin typeface="Times New Roman"/>
                          <a:cs typeface="Times New Roman"/>
                        </a:rPr>
                        <a:t>sum</a:t>
                      </a:r>
                      <a:r>
                        <a:rPr sz="1200" spc="-35" dirty="0">
                          <a:latin typeface="Times New Roman"/>
                          <a:cs typeface="Times New Roman"/>
                        </a:rPr>
                        <a:t> </a:t>
                      </a:r>
                      <a:r>
                        <a:rPr sz="1200" b="1" dirty="0">
                          <a:latin typeface="Times New Roman"/>
                          <a:cs typeface="Times New Roman"/>
                        </a:rPr>
                        <a:t>payable</a:t>
                      </a:r>
                      <a:r>
                        <a:rPr sz="1200" spc="-20" dirty="0">
                          <a:latin typeface="Times New Roman"/>
                          <a:cs typeface="Times New Roman"/>
                        </a:rPr>
                        <a:t> </a:t>
                      </a:r>
                      <a:r>
                        <a:rPr sz="1200" b="1" dirty="0">
                          <a:latin typeface="Times New Roman"/>
                          <a:cs typeface="Times New Roman"/>
                        </a:rPr>
                        <a:t>by</a:t>
                      </a:r>
                      <a:r>
                        <a:rPr sz="1200" spc="-25" dirty="0">
                          <a:latin typeface="Times New Roman"/>
                          <a:cs typeface="Times New Roman"/>
                        </a:rPr>
                        <a:t> </a:t>
                      </a:r>
                      <a:r>
                        <a:rPr sz="1200" b="1" dirty="0">
                          <a:latin typeface="Times New Roman"/>
                          <a:cs typeface="Times New Roman"/>
                        </a:rPr>
                        <a:t>the</a:t>
                      </a:r>
                      <a:r>
                        <a:rPr sz="1200" spc="-20" dirty="0">
                          <a:latin typeface="Times New Roman"/>
                          <a:cs typeface="Times New Roman"/>
                        </a:rPr>
                        <a:t> </a:t>
                      </a:r>
                      <a:r>
                        <a:rPr sz="1200" b="1" dirty="0">
                          <a:latin typeface="Times New Roman"/>
                          <a:cs typeface="Times New Roman"/>
                        </a:rPr>
                        <a:t>assessee</a:t>
                      </a:r>
                      <a:r>
                        <a:rPr sz="1200" spc="-15" dirty="0">
                          <a:latin typeface="Times New Roman"/>
                          <a:cs typeface="Times New Roman"/>
                        </a:rPr>
                        <a:t> </a:t>
                      </a:r>
                      <a:r>
                        <a:rPr sz="1200" b="1" dirty="0">
                          <a:latin typeface="Times New Roman"/>
                          <a:cs typeface="Times New Roman"/>
                        </a:rPr>
                        <a:t>as</a:t>
                      </a:r>
                      <a:r>
                        <a:rPr sz="1200" spc="-30" dirty="0">
                          <a:latin typeface="Times New Roman"/>
                          <a:cs typeface="Times New Roman"/>
                        </a:rPr>
                        <a:t> </a:t>
                      </a:r>
                      <a:r>
                        <a:rPr sz="1200" b="1" dirty="0">
                          <a:latin typeface="Times New Roman"/>
                          <a:cs typeface="Times New Roman"/>
                        </a:rPr>
                        <a:t>interest</a:t>
                      </a:r>
                      <a:r>
                        <a:rPr sz="1200" dirty="0">
                          <a:latin typeface="Times New Roman"/>
                          <a:cs typeface="Times New Roman"/>
                        </a:rPr>
                        <a:t> </a:t>
                      </a:r>
                      <a:r>
                        <a:rPr sz="1200" b="1" dirty="0">
                          <a:latin typeface="Times New Roman"/>
                          <a:cs typeface="Times New Roman"/>
                        </a:rPr>
                        <a:t>on</a:t>
                      </a:r>
                      <a:r>
                        <a:rPr sz="1200" spc="-15" dirty="0">
                          <a:latin typeface="Times New Roman"/>
                          <a:cs typeface="Times New Roman"/>
                        </a:rPr>
                        <a:t> </a:t>
                      </a:r>
                      <a:r>
                        <a:rPr sz="1200" b="1" spc="-25" dirty="0">
                          <a:latin typeface="Times New Roman"/>
                          <a:cs typeface="Times New Roman"/>
                        </a:rPr>
                        <a:t>any</a:t>
                      </a:r>
                      <a:endParaRPr sz="1200">
                        <a:latin typeface="Times New Roman"/>
                        <a:cs typeface="Times New Roman"/>
                      </a:endParaRPr>
                    </a:p>
                    <a:p>
                      <a:pPr marR="119380">
                        <a:lnSpc>
                          <a:spcPct val="100000"/>
                        </a:lnSpc>
                      </a:pPr>
                      <a:r>
                        <a:rPr sz="1200" b="1" dirty="0">
                          <a:latin typeface="Times New Roman"/>
                          <a:cs typeface="Times New Roman"/>
                        </a:rPr>
                        <a:t>loan</a:t>
                      </a:r>
                      <a:r>
                        <a:rPr sz="1200" spc="-35" dirty="0">
                          <a:latin typeface="Times New Roman"/>
                          <a:cs typeface="Times New Roman"/>
                        </a:rPr>
                        <a:t> </a:t>
                      </a:r>
                      <a:r>
                        <a:rPr sz="1200" b="1" dirty="0">
                          <a:latin typeface="Times New Roman"/>
                          <a:cs typeface="Times New Roman"/>
                        </a:rPr>
                        <a:t>or</a:t>
                      </a:r>
                      <a:r>
                        <a:rPr sz="1200" spc="-45" dirty="0">
                          <a:latin typeface="Times New Roman"/>
                          <a:cs typeface="Times New Roman"/>
                        </a:rPr>
                        <a:t> </a:t>
                      </a:r>
                      <a:r>
                        <a:rPr sz="1200" b="1" dirty="0">
                          <a:latin typeface="Times New Roman"/>
                          <a:cs typeface="Times New Roman"/>
                        </a:rPr>
                        <a:t>borrowing</a:t>
                      </a:r>
                      <a:r>
                        <a:rPr sz="1200" spc="-25" dirty="0">
                          <a:latin typeface="Times New Roman"/>
                          <a:cs typeface="Times New Roman"/>
                        </a:rPr>
                        <a:t> </a:t>
                      </a:r>
                      <a:r>
                        <a:rPr sz="1200" b="1" dirty="0">
                          <a:latin typeface="Times New Roman"/>
                          <a:cs typeface="Times New Roman"/>
                        </a:rPr>
                        <a:t>from</a:t>
                      </a:r>
                      <a:r>
                        <a:rPr sz="1200" spc="-30" dirty="0">
                          <a:latin typeface="Times New Roman"/>
                          <a:cs typeface="Times New Roman"/>
                        </a:rPr>
                        <a:t> </a:t>
                      </a:r>
                      <a:r>
                        <a:rPr sz="1200" b="1" dirty="0">
                          <a:latin typeface="Times New Roman"/>
                          <a:cs typeface="Times New Roman"/>
                        </a:rPr>
                        <a:t>a</a:t>
                      </a:r>
                      <a:r>
                        <a:rPr sz="1200" spc="-25" dirty="0">
                          <a:latin typeface="Times New Roman"/>
                          <a:cs typeface="Times New Roman"/>
                        </a:rPr>
                        <a:t> </a:t>
                      </a:r>
                      <a:r>
                        <a:rPr sz="1200" b="1" dirty="0">
                          <a:latin typeface="Times New Roman"/>
                          <a:cs typeface="Times New Roman"/>
                        </a:rPr>
                        <a:t>scheduled</a:t>
                      </a:r>
                      <a:r>
                        <a:rPr sz="1200" spc="-35" dirty="0">
                          <a:latin typeface="Times New Roman"/>
                          <a:cs typeface="Times New Roman"/>
                        </a:rPr>
                        <a:t> </a:t>
                      </a:r>
                      <a:r>
                        <a:rPr sz="1200" b="1" dirty="0">
                          <a:latin typeface="Times New Roman"/>
                          <a:cs typeface="Times New Roman"/>
                        </a:rPr>
                        <a:t>bank</a:t>
                      </a:r>
                      <a:r>
                        <a:rPr sz="1200" spc="-50" dirty="0">
                          <a:latin typeface="Times New Roman"/>
                          <a:cs typeface="Times New Roman"/>
                        </a:rPr>
                        <a:t> </a:t>
                      </a:r>
                      <a:r>
                        <a:rPr sz="1200" b="1" dirty="0">
                          <a:latin typeface="Times New Roman"/>
                          <a:cs typeface="Times New Roman"/>
                        </a:rPr>
                        <a:t>or</a:t>
                      </a:r>
                      <a:r>
                        <a:rPr sz="1200" spc="-45" dirty="0">
                          <a:latin typeface="Times New Roman"/>
                          <a:cs typeface="Times New Roman"/>
                        </a:rPr>
                        <a:t> </a:t>
                      </a:r>
                      <a:r>
                        <a:rPr sz="1200" b="1" dirty="0">
                          <a:latin typeface="Times New Roman"/>
                          <a:cs typeface="Times New Roman"/>
                        </a:rPr>
                        <a:t>a</a:t>
                      </a:r>
                      <a:r>
                        <a:rPr sz="1200" spc="-25" dirty="0">
                          <a:latin typeface="Times New Roman"/>
                          <a:cs typeface="Times New Roman"/>
                        </a:rPr>
                        <a:t> </a:t>
                      </a:r>
                      <a:r>
                        <a:rPr sz="1200" b="1" spc="-25" dirty="0">
                          <a:latin typeface="Times New Roman"/>
                          <a:cs typeface="Times New Roman"/>
                        </a:rPr>
                        <a:t>co-</a:t>
                      </a:r>
                      <a:r>
                        <a:rPr sz="1200" b="1" dirty="0">
                          <a:latin typeface="Times New Roman"/>
                          <a:cs typeface="Times New Roman"/>
                        </a:rPr>
                        <a:t>operative</a:t>
                      </a:r>
                      <a:r>
                        <a:rPr sz="1200" spc="-15" dirty="0">
                          <a:latin typeface="Times New Roman"/>
                          <a:cs typeface="Times New Roman"/>
                        </a:rPr>
                        <a:t> </a:t>
                      </a:r>
                      <a:r>
                        <a:rPr sz="1200" b="1" dirty="0">
                          <a:latin typeface="Times New Roman"/>
                          <a:cs typeface="Times New Roman"/>
                        </a:rPr>
                        <a:t>bank</a:t>
                      </a:r>
                      <a:r>
                        <a:rPr sz="1200" spc="-50" dirty="0">
                          <a:latin typeface="Times New Roman"/>
                          <a:cs typeface="Times New Roman"/>
                        </a:rPr>
                        <a:t> </a:t>
                      </a:r>
                      <a:r>
                        <a:rPr sz="1200" b="1" dirty="0">
                          <a:latin typeface="Times New Roman"/>
                          <a:cs typeface="Times New Roman"/>
                        </a:rPr>
                        <a:t>other</a:t>
                      </a:r>
                      <a:r>
                        <a:rPr sz="1200" spc="-45" dirty="0">
                          <a:latin typeface="Times New Roman"/>
                          <a:cs typeface="Times New Roman"/>
                        </a:rPr>
                        <a:t> </a:t>
                      </a:r>
                      <a:r>
                        <a:rPr sz="1200" b="1" dirty="0">
                          <a:latin typeface="Times New Roman"/>
                          <a:cs typeface="Times New Roman"/>
                        </a:rPr>
                        <a:t>than</a:t>
                      </a:r>
                      <a:r>
                        <a:rPr sz="1200" spc="-35" dirty="0">
                          <a:latin typeface="Times New Roman"/>
                          <a:cs typeface="Times New Roman"/>
                        </a:rPr>
                        <a:t> </a:t>
                      </a:r>
                      <a:r>
                        <a:rPr sz="1200" b="1" dirty="0">
                          <a:latin typeface="Times New Roman"/>
                          <a:cs typeface="Times New Roman"/>
                        </a:rPr>
                        <a:t>a</a:t>
                      </a:r>
                      <a:r>
                        <a:rPr sz="1200" spc="-30" dirty="0">
                          <a:latin typeface="Times New Roman"/>
                          <a:cs typeface="Times New Roman"/>
                        </a:rPr>
                        <a:t> </a:t>
                      </a:r>
                      <a:r>
                        <a:rPr sz="1200" b="1" dirty="0">
                          <a:latin typeface="Times New Roman"/>
                          <a:cs typeface="Times New Roman"/>
                        </a:rPr>
                        <a:t>primary</a:t>
                      </a:r>
                      <a:r>
                        <a:rPr sz="1200" spc="-5" dirty="0">
                          <a:latin typeface="Times New Roman"/>
                          <a:cs typeface="Times New Roman"/>
                        </a:rPr>
                        <a:t> </a:t>
                      </a:r>
                      <a:r>
                        <a:rPr sz="1200" b="1" spc="-10" dirty="0">
                          <a:latin typeface="Times New Roman"/>
                          <a:cs typeface="Times New Roman"/>
                        </a:rPr>
                        <a:t>agricultural</a:t>
                      </a:r>
                      <a:r>
                        <a:rPr sz="1200" spc="-10" dirty="0">
                          <a:latin typeface="Times New Roman"/>
                          <a:cs typeface="Times New Roman"/>
                        </a:rPr>
                        <a:t> </a:t>
                      </a:r>
                      <a:r>
                        <a:rPr sz="1200" b="1" dirty="0">
                          <a:latin typeface="Times New Roman"/>
                          <a:cs typeface="Times New Roman"/>
                        </a:rPr>
                        <a:t>credit</a:t>
                      </a:r>
                      <a:r>
                        <a:rPr sz="1200" spc="-15" dirty="0">
                          <a:latin typeface="Times New Roman"/>
                          <a:cs typeface="Times New Roman"/>
                        </a:rPr>
                        <a:t> </a:t>
                      </a:r>
                      <a:r>
                        <a:rPr sz="1200" b="1" dirty="0">
                          <a:latin typeface="Times New Roman"/>
                          <a:cs typeface="Times New Roman"/>
                        </a:rPr>
                        <a:t>society</a:t>
                      </a:r>
                      <a:r>
                        <a:rPr sz="1200" spc="-15" dirty="0">
                          <a:latin typeface="Times New Roman"/>
                          <a:cs typeface="Times New Roman"/>
                        </a:rPr>
                        <a:t> </a:t>
                      </a:r>
                      <a:r>
                        <a:rPr sz="1200" b="1" dirty="0">
                          <a:latin typeface="Times New Roman"/>
                          <a:cs typeface="Times New Roman"/>
                        </a:rPr>
                        <a:t>or</a:t>
                      </a:r>
                      <a:r>
                        <a:rPr sz="1200" spc="-55" dirty="0">
                          <a:latin typeface="Times New Roman"/>
                          <a:cs typeface="Times New Roman"/>
                        </a:rPr>
                        <a:t> </a:t>
                      </a:r>
                      <a:r>
                        <a:rPr sz="1200" b="1" dirty="0">
                          <a:latin typeface="Times New Roman"/>
                          <a:cs typeface="Times New Roman"/>
                        </a:rPr>
                        <a:t>a</a:t>
                      </a:r>
                      <a:r>
                        <a:rPr sz="1200" spc="-30" dirty="0">
                          <a:latin typeface="Times New Roman"/>
                          <a:cs typeface="Times New Roman"/>
                        </a:rPr>
                        <a:t> </a:t>
                      </a:r>
                      <a:r>
                        <a:rPr sz="1200" b="1" dirty="0">
                          <a:latin typeface="Times New Roman"/>
                          <a:cs typeface="Times New Roman"/>
                        </a:rPr>
                        <a:t>primary</a:t>
                      </a:r>
                      <a:r>
                        <a:rPr sz="1200" spc="-15" dirty="0">
                          <a:latin typeface="Times New Roman"/>
                          <a:cs typeface="Times New Roman"/>
                        </a:rPr>
                        <a:t> </a:t>
                      </a:r>
                      <a:r>
                        <a:rPr sz="1200" b="1" spc="-10" dirty="0">
                          <a:latin typeface="Times New Roman"/>
                          <a:cs typeface="Times New Roman"/>
                        </a:rPr>
                        <a:t>co-</a:t>
                      </a:r>
                      <a:r>
                        <a:rPr sz="1200" b="1" dirty="0">
                          <a:latin typeface="Times New Roman"/>
                          <a:cs typeface="Times New Roman"/>
                        </a:rPr>
                        <a:t>operative</a:t>
                      </a:r>
                      <a:r>
                        <a:rPr sz="1200" spc="-10" dirty="0">
                          <a:latin typeface="Times New Roman"/>
                          <a:cs typeface="Times New Roman"/>
                        </a:rPr>
                        <a:t> </a:t>
                      </a:r>
                      <a:r>
                        <a:rPr sz="1200" b="1" spc="-10" dirty="0">
                          <a:latin typeface="Times New Roman"/>
                          <a:cs typeface="Times New Roman"/>
                        </a:rPr>
                        <a:t>agricultural</a:t>
                      </a:r>
                      <a:r>
                        <a:rPr sz="1200" spc="-10" dirty="0">
                          <a:latin typeface="Times New Roman"/>
                          <a:cs typeface="Times New Roman"/>
                        </a:rPr>
                        <a:t> </a:t>
                      </a:r>
                      <a:r>
                        <a:rPr sz="1200" b="1" dirty="0">
                          <a:latin typeface="Times New Roman"/>
                          <a:cs typeface="Times New Roman"/>
                        </a:rPr>
                        <a:t>and</a:t>
                      </a:r>
                      <a:r>
                        <a:rPr sz="1200" spc="-60" dirty="0">
                          <a:latin typeface="Times New Roman"/>
                          <a:cs typeface="Times New Roman"/>
                        </a:rPr>
                        <a:t> </a:t>
                      </a:r>
                      <a:r>
                        <a:rPr sz="1200" b="1" dirty="0">
                          <a:latin typeface="Times New Roman"/>
                          <a:cs typeface="Times New Roman"/>
                        </a:rPr>
                        <a:t>rural</a:t>
                      </a:r>
                      <a:r>
                        <a:rPr sz="1200" spc="-30" dirty="0">
                          <a:latin typeface="Times New Roman"/>
                          <a:cs typeface="Times New Roman"/>
                        </a:rPr>
                        <a:t> </a:t>
                      </a:r>
                      <a:r>
                        <a:rPr sz="1200" b="1" dirty="0">
                          <a:latin typeface="Times New Roman"/>
                          <a:cs typeface="Times New Roman"/>
                        </a:rPr>
                        <a:t>development</a:t>
                      </a:r>
                      <a:r>
                        <a:rPr sz="1200" spc="-25" dirty="0">
                          <a:latin typeface="Times New Roman"/>
                          <a:cs typeface="Times New Roman"/>
                        </a:rPr>
                        <a:t> </a:t>
                      </a:r>
                      <a:r>
                        <a:rPr sz="1200" b="1" spc="-20" dirty="0">
                          <a:latin typeface="Times New Roman"/>
                          <a:cs typeface="Times New Roman"/>
                        </a:rPr>
                        <a:t>bank</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1270" algn="ctr">
                        <a:lnSpc>
                          <a:spcPts val="1315"/>
                        </a:lnSpc>
                      </a:pPr>
                      <a:r>
                        <a:rPr sz="1200" b="1" spc="-25" dirty="0">
                          <a:solidFill>
                            <a:srgbClr val="FF0000"/>
                          </a:solidFill>
                          <a:latin typeface="Times New Roman"/>
                          <a:cs typeface="Times New Roman"/>
                        </a:rPr>
                        <a:t>11e</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gridSpan="2"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0C0C0"/>
                    </a:solidFill>
                  </a:tcPr>
                </a:tc>
                <a:tc hMerge="1" vMerge="1">
                  <a:txBody>
                    <a:bodyPr/>
                    <a:lstStyle/>
                    <a:p>
                      <a:endParaRPr/>
                    </a:p>
                  </a:txBody>
                  <a:tcPr marL="0" marR="0" marT="0" marB="0"/>
                </a:tc>
                <a:extLst>
                  <a:ext uri="{0D108BD9-81ED-4DB2-BD59-A6C34878D82A}">
                    <a16:rowId xmlns:a16="http://schemas.microsoft.com/office/drawing/2014/main" val="10006"/>
                  </a:ext>
                </a:extLst>
              </a:tr>
              <a:tr h="182245">
                <a:tc vMerge="1">
                  <a:txBody>
                    <a:bodyPr/>
                    <a:lstStyle/>
                    <a:p>
                      <a:endParaRPr/>
                    </a:p>
                  </a:txBody>
                  <a:tcPr marL="0" marR="0" marT="0" marB="0">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315"/>
                        </a:lnSpc>
                      </a:pPr>
                      <a:r>
                        <a:rPr sz="1200" b="1" spc="-50" dirty="0">
                          <a:latin typeface="Times New Roman"/>
                          <a:cs typeface="Times New Roman"/>
                        </a:rPr>
                        <a:t>f</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ts val="1340"/>
                        </a:lnSpc>
                      </a:pPr>
                      <a:r>
                        <a:rPr sz="1200" b="1" dirty="0">
                          <a:latin typeface="Times New Roman"/>
                          <a:cs typeface="Times New Roman"/>
                        </a:rPr>
                        <a:t>Any</a:t>
                      </a:r>
                      <a:r>
                        <a:rPr sz="1200" spc="-30" dirty="0">
                          <a:latin typeface="Times New Roman"/>
                          <a:cs typeface="Times New Roman"/>
                        </a:rPr>
                        <a:t> </a:t>
                      </a:r>
                      <a:r>
                        <a:rPr sz="1200" b="1" dirty="0">
                          <a:latin typeface="Times New Roman"/>
                          <a:cs typeface="Times New Roman"/>
                        </a:rPr>
                        <a:t>sum</a:t>
                      </a:r>
                      <a:r>
                        <a:rPr sz="1200" spc="-40" dirty="0">
                          <a:latin typeface="Times New Roman"/>
                          <a:cs typeface="Times New Roman"/>
                        </a:rPr>
                        <a:t> </a:t>
                      </a:r>
                      <a:r>
                        <a:rPr sz="1200" b="1" dirty="0">
                          <a:latin typeface="Times New Roman"/>
                          <a:cs typeface="Times New Roman"/>
                        </a:rPr>
                        <a:t>payable</a:t>
                      </a:r>
                      <a:r>
                        <a:rPr sz="1200" spc="-35" dirty="0">
                          <a:latin typeface="Times New Roman"/>
                          <a:cs typeface="Times New Roman"/>
                        </a:rPr>
                        <a:t> </a:t>
                      </a:r>
                      <a:r>
                        <a:rPr sz="1200" b="1" dirty="0">
                          <a:latin typeface="Times New Roman"/>
                          <a:cs typeface="Times New Roman"/>
                        </a:rPr>
                        <a:t>towards</a:t>
                      </a:r>
                      <a:r>
                        <a:rPr sz="1200" spc="-35" dirty="0">
                          <a:latin typeface="Times New Roman"/>
                          <a:cs typeface="Times New Roman"/>
                        </a:rPr>
                        <a:t> </a:t>
                      </a:r>
                      <a:r>
                        <a:rPr sz="1200" b="1" dirty="0">
                          <a:latin typeface="Times New Roman"/>
                          <a:cs typeface="Times New Roman"/>
                        </a:rPr>
                        <a:t>leave</a:t>
                      </a:r>
                      <a:r>
                        <a:rPr sz="1200" spc="-5" dirty="0">
                          <a:latin typeface="Times New Roman"/>
                          <a:cs typeface="Times New Roman"/>
                        </a:rPr>
                        <a:t> </a:t>
                      </a:r>
                      <a:r>
                        <a:rPr sz="1200" b="1" spc="-10" dirty="0">
                          <a:latin typeface="Times New Roman"/>
                          <a:cs typeface="Times New Roman"/>
                        </a:rPr>
                        <a:t>encashment</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315"/>
                        </a:lnSpc>
                      </a:pPr>
                      <a:r>
                        <a:rPr sz="1200" b="1" spc="-25" dirty="0">
                          <a:solidFill>
                            <a:srgbClr val="FF0000"/>
                          </a:solidFill>
                          <a:latin typeface="Times New Roman"/>
                          <a:cs typeface="Times New Roman"/>
                        </a:rPr>
                        <a:t>11f</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gridSpan="2"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0C0C0"/>
                    </a:solidFill>
                  </a:tcPr>
                </a:tc>
                <a:tc hMerge="1" vMerge="1">
                  <a:txBody>
                    <a:bodyPr/>
                    <a:lstStyle/>
                    <a:p>
                      <a:endParaRPr/>
                    </a:p>
                  </a:txBody>
                  <a:tcPr marL="0" marR="0" marT="0" marB="0"/>
                </a:tc>
                <a:extLst>
                  <a:ext uri="{0D108BD9-81ED-4DB2-BD59-A6C34878D82A}">
                    <a16:rowId xmlns:a16="http://schemas.microsoft.com/office/drawing/2014/main" val="10007"/>
                  </a:ext>
                </a:extLst>
              </a:tr>
              <a:tr h="365125">
                <a:tc vMerge="1">
                  <a:txBody>
                    <a:bodyPr/>
                    <a:lstStyle/>
                    <a:p>
                      <a:endParaRPr/>
                    </a:p>
                  </a:txBody>
                  <a:tcPr marL="0" marR="0" marT="0" marB="0">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35" algn="ctr">
                        <a:lnSpc>
                          <a:spcPts val="1315"/>
                        </a:lnSpc>
                      </a:pPr>
                      <a:r>
                        <a:rPr sz="1200" b="1" spc="-50" dirty="0">
                          <a:latin typeface="Times New Roman"/>
                          <a:cs typeface="Times New Roman"/>
                        </a:rPr>
                        <a:t>g</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ts val="1360"/>
                        </a:lnSpc>
                      </a:pPr>
                      <a:r>
                        <a:rPr sz="1200" b="1" dirty="0">
                          <a:latin typeface="Times New Roman"/>
                          <a:cs typeface="Times New Roman"/>
                        </a:rPr>
                        <a:t>Any</a:t>
                      </a:r>
                      <a:r>
                        <a:rPr sz="1200" spc="-25" dirty="0">
                          <a:latin typeface="Times New Roman"/>
                          <a:cs typeface="Times New Roman"/>
                        </a:rPr>
                        <a:t> </a:t>
                      </a:r>
                      <a:r>
                        <a:rPr sz="1200" b="1" dirty="0">
                          <a:latin typeface="Times New Roman"/>
                          <a:cs typeface="Times New Roman"/>
                        </a:rPr>
                        <a:t>sum</a:t>
                      </a:r>
                      <a:r>
                        <a:rPr sz="1200" spc="-25" dirty="0">
                          <a:latin typeface="Times New Roman"/>
                          <a:cs typeface="Times New Roman"/>
                        </a:rPr>
                        <a:t> </a:t>
                      </a:r>
                      <a:r>
                        <a:rPr sz="1200" b="1" dirty="0">
                          <a:latin typeface="Times New Roman"/>
                          <a:cs typeface="Times New Roman"/>
                        </a:rPr>
                        <a:t>payable</a:t>
                      </a:r>
                      <a:r>
                        <a:rPr sz="1200" spc="-30" dirty="0">
                          <a:latin typeface="Times New Roman"/>
                          <a:cs typeface="Times New Roman"/>
                        </a:rPr>
                        <a:t> </a:t>
                      </a:r>
                      <a:r>
                        <a:rPr sz="1200" b="1" dirty="0">
                          <a:latin typeface="Times New Roman"/>
                          <a:cs typeface="Times New Roman"/>
                        </a:rPr>
                        <a:t>to</a:t>
                      </a:r>
                      <a:r>
                        <a:rPr sz="1200" dirty="0">
                          <a:latin typeface="Times New Roman"/>
                          <a:cs typeface="Times New Roman"/>
                        </a:rPr>
                        <a:t> </a:t>
                      </a:r>
                      <a:r>
                        <a:rPr sz="1200" b="1" dirty="0">
                          <a:latin typeface="Times New Roman"/>
                          <a:cs typeface="Times New Roman"/>
                        </a:rPr>
                        <a:t>the</a:t>
                      </a:r>
                      <a:r>
                        <a:rPr sz="1200" spc="-10" dirty="0">
                          <a:latin typeface="Times New Roman"/>
                          <a:cs typeface="Times New Roman"/>
                        </a:rPr>
                        <a:t> </a:t>
                      </a:r>
                      <a:r>
                        <a:rPr sz="1200" b="1" dirty="0">
                          <a:latin typeface="Times New Roman"/>
                          <a:cs typeface="Times New Roman"/>
                        </a:rPr>
                        <a:t>Indian</a:t>
                      </a:r>
                      <a:r>
                        <a:rPr sz="1200" spc="-40" dirty="0">
                          <a:latin typeface="Times New Roman"/>
                          <a:cs typeface="Times New Roman"/>
                        </a:rPr>
                        <a:t> </a:t>
                      </a:r>
                      <a:r>
                        <a:rPr sz="1200" b="1" dirty="0">
                          <a:latin typeface="Times New Roman"/>
                          <a:cs typeface="Times New Roman"/>
                        </a:rPr>
                        <a:t>Railways</a:t>
                      </a:r>
                      <a:r>
                        <a:rPr sz="1200" spc="-20" dirty="0">
                          <a:latin typeface="Times New Roman"/>
                          <a:cs typeface="Times New Roman"/>
                        </a:rPr>
                        <a:t> </a:t>
                      </a:r>
                      <a:r>
                        <a:rPr sz="1200" b="1" dirty="0">
                          <a:latin typeface="Times New Roman"/>
                          <a:cs typeface="Times New Roman"/>
                        </a:rPr>
                        <a:t>for</a:t>
                      </a:r>
                      <a:r>
                        <a:rPr sz="1200" spc="-45" dirty="0">
                          <a:latin typeface="Times New Roman"/>
                          <a:cs typeface="Times New Roman"/>
                        </a:rPr>
                        <a:t> </a:t>
                      </a:r>
                      <a:r>
                        <a:rPr sz="1200" b="1" dirty="0">
                          <a:latin typeface="Times New Roman"/>
                          <a:cs typeface="Times New Roman"/>
                        </a:rPr>
                        <a:t>the</a:t>
                      </a:r>
                      <a:r>
                        <a:rPr sz="1200" dirty="0">
                          <a:latin typeface="Times New Roman"/>
                          <a:cs typeface="Times New Roman"/>
                        </a:rPr>
                        <a:t> </a:t>
                      </a:r>
                      <a:r>
                        <a:rPr sz="1200" b="1" dirty="0">
                          <a:latin typeface="Times New Roman"/>
                          <a:cs typeface="Times New Roman"/>
                        </a:rPr>
                        <a:t>use</a:t>
                      </a:r>
                      <a:r>
                        <a:rPr sz="1200" spc="-25" dirty="0">
                          <a:latin typeface="Times New Roman"/>
                          <a:cs typeface="Times New Roman"/>
                        </a:rPr>
                        <a:t> </a:t>
                      </a:r>
                      <a:r>
                        <a:rPr sz="1200" b="1" spc="-25" dirty="0">
                          <a:latin typeface="Times New Roman"/>
                          <a:cs typeface="Times New Roman"/>
                        </a:rPr>
                        <a:t>of</a:t>
                      </a:r>
                      <a:endParaRPr sz="1200">
                        <a:latin typeface="Times New Roman"/>
                        <a:cs typeface="Times New Roman"/>
                      </a:endParaRPr>
                    </a:p>
                    <a:p>
                      <a:pPr>
                        <a:lnSpc>
                          <a:spcPts val="1415"/>
                        </a:lnSpc>
                      </a:pPr>
                      <a:r>
                        <a:rPr sz="1200" b="1" dirty="0">
                          <a:latin typeface="Times New Roman"/>
                          <a:cs typeface="Times New Roman"/>
                        </a:rPr>
                        <a:t>railway</a:t>
                      </a:r>
                      <a:r>
                        <a:rPr sz="1200" spc="-20" dirty="0">
                          <a:latin typeface="Times New Roman"/>
                          <a:cs typeface="Times New Roman"/>
                        </a:rPr>
                        <a:t> </a:t>
                      </a:r>
                      <a:r>
                        <a:rPr sz="1200" b="1" spc="-10" dirty="0">
                          <a:latin typeface="Times New Roman"/>
                          <a:cs typeface="Times New Roman"/>
                        </a:rPr>
                        <a:t>assets</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1270" algn="ctr">
                        <a:lnSpc>
                          <a:spcPts val="1315"/>
                        </a:lnSpc>
                      </a:pPr>
                      <a:r>
                        <a:rPr sz="1200" b="1" spc="-25" dirty="0">
                          <a:solidFill>
                            <a:srgbClr val="FF0000"/>
                          </a:solidFill>
                          <a:latin typeface="Times New Roman"/>
                          <a:cs typeface="Times New Roman"/>
                        </a:rPr>
                        <a:t>11g</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gridSpan="2"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0C0C0"/>
                    </a:solidFill>
                  </a:tcPr>
                </a:tc>
                <a:tc hMerge="1" vMerge="1">
                  <a:txBody>
                    <a:bodyPr/>
                    <a:lstStyle/>
                    <a:p>
                      <a:endParaRPr/>
                    </a:p>
                  </a:txBody>
                  <a:tcPr marL="0" marR="0" marT="0" marB="0"/>
                </a:tc>
                <a:extLst>
                  <a:ext uri="{0D108BD9-81ED-4DB2-BD59-A6C34878D82A}">
                    <a16:rowId xmlns:a16="http://schemas.microsoft.com/office/drawing/2014/main" val="10008"/>
                  </a:ext>
                </a:extLst>
              </a:tr>
              <a:tr h="666750">
                <a:tc vMerge="1">
                  <a:txBody>
                    <a:bodyPr/>
                    <a:lstStyle/>
                    <a:p>
                      <a:endParaRPr/>
                    </a:p>
                  </a:txBody>
                  <a:tcPr marL="0" marR="0" marT="0" marB="0">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315"/>
                        </a:lnSpc>
                      </a:pPr>
                      <a:r>
                        <a:rPr sz="1200" b="1" i="1" spc="-50" dirty="0">
                          <a:solidFill>
                            <a:srgbClr val="FF0000"/>
                          </a:solidFill>
                          <a:latin typeface="Times New Roman"/>
                          <a:cs typeface="Times New Roman"/>
                        </a:rPr>
                        <a:t>h</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indent="-635">
                        <a:lnSpc>
                          <a:spcPct val="100000"/>
                        </a:lnSpc>
                        <a:spcBef>
                          <a:spcPts val="390"/>
                        </a:spcBef>
                      </a:pPr>
                      <a:r>
                        <a:rPr sz="1200" b="1" i="1" dirty="0">
                          <a:solidFill>
                            <a:srgbClr val="FF0000"/>
                          </a:solidFill>
                          <a:latin typeface="Times New Roman"/>
                          <a:cs typeface="Times New Roman"/>
                        </a:rPr>
                        <a:t>Any</a:t>
                      </a:r>
                      <a:r>
                        <a:rPr sz="1200" spc="-25" dirty="0">
                          <a:solidFill>
                            <a:srgbClr val="FF0000"/>
                          </a:solidFill>
                          <a:latin typeface="Times New Roman"/>
                          <a:cs typeface="Times New Roman"/>
                        </a:rPr>
                        <a:t> </a:t>
                      </a:r>
                      <a:r>
                        <a:rPr sz="1200" b="1" i="1" dirty="0">
                          <a:solidFill>
                            <a:srgbClr val="FF0000"/>
                          </a:solidFill>
                          <a:latin typeface="Times New Roman"/>
                          <a:cs typeface="Times New Roman"/>
                        </a:rPr>
                        <a:t>sum</a:t>
                      </a:r>
                      <a:r>
                        <a:rPr sz="1200" spc="-30" dirty="0">
                          <a:solidFill>
                            <a:srgbClr val="FF0000"/>
                          </a:solidFill>
                          <a:latin typeface="Times New Roman"/>
                          <a:cs typeface="Times New Roman"/>
                        </a:rPr>
                        <a:t> </a:t>
                      </a:r>
                      <a:r>
                        <a:rPr sz="1200" b="1" i="1" dirty="0">
                          <a:solidFill>
                            <a:srgbClr val="FF0000"/>
                          </a:solidFill>
                          <a:latin typeface="Times New Roman"/>
                          <a:cs typeface="Times New Roman"/>
                        </a:rPr>
                        <a:t>payable</a:t>
                      </a:r>
                      <a:r>
                        <a:rPr sz="1200" spc="-10" dirty="0">
                          <a:solidFill>
                            <a:srgbClr val="FF0000"/>
                          </a:solidFill>
                          <a:latin typeface="Times New Roman"/>
                          <a:cs typeface="Times New Roman"/>
                        </a:rPr>
                        <a:t> </a:t>
                      </a:r>
                      <a:r>
                        <a:rPr sz="1200" b="1" i="1" dirty="0">
                          <a:solidFill>
                            <a:srgbClr val="FF0000"/>
                          </a:solidFill>
                          <a:latin typeface="Times New Roman"/>
                          <a:cs typeface="Times New Roman"/>
                        </a:rPr>
                        <a:t>to</a:t>
                      </a:r>
                      <a:r>
                        <a:rPr sz="1200" spc="-15" dirty="0">
                          <a:solidFill>
                            <a:srgbClr val="FF0000"/>
                          </a:solidFill>
                          <a:latin typeface="Times New Roman"/>
                          <a:cs typeface="Times New Roman"/>
                        </a:rPr>
                        <a:t> </a:t>
                      </a:r>
                      <a:r>
                        <a:rPr sz="1200" b="1" i="1" dirty="0">
                          <a:solidFill>
                            <a:srgbClr val="FF0000"/>
                          </a:solidFill>
                          <a:latin typeface="Times New Roman"/>
                          <a:cs typeface="Times New Roman"/>
                        </a:rPr>
                        <a:t>a</a:t>
                      </a:r>
                      <a:r>
                        <a:rPr sz="1200" spc="-15" dirty="0">
                          <a:solidFill>
                            <a:srgbClr val="FF0000"/>
                          </a:solidFill>
                          <a:latin typeface="Times New Roman"/>
                          <a:cs typeface="Times New Roman"/>
                        </a:rPr>
                        <a:t> </a:t>
                      </a:r>
                      <a:r>
                        <a:rPr sz="1200" b="1" i="1" dirty="0">
                          <a:solidFill>
                            <a:srgbClr val="FF0000"/>
                          </a:solidFill>
                          <a:latin typeface="Times New Roman"/>
                          <a:cs typeface="Times New Roman"/>
                        </a:rPr>
                        <a:t>micro</a:t>
                      </a:r>
                      <a:r>
                        <a:rPr sz="1200" spc="-15" dirty="0">
                          <a:solidFill>
                            <a:srgbClr val="FF0000"/>
                          </a:solidFill>
                          <a:latin typeface="Times New Roman"/>
                          <a:cs typeface="Times New Roman"/>
                        </a:rPr>
                        <a:t> </a:t>
                      </a:r>
                      <a:r>
                        <a:rPr sz="1200" b="1" i="1" dirty="0">
                          <a:solidFill>
                            <a:srgbClr val="FF0000"/>
                          </a:solidFill>
                          <a:latin typeface="Times New Roman"/>
                          <a:cs typeface="Times New Roman"/>
                        </a:rPr>
                        <a:t>or</a:t>
                      </a:r>
                      <a:r>
                        <a:rPr sz="1200" spc="-20" dirty="0">
                          <a:solidFill>
                            <a:srgbClr val="FF0000"/>
                          </a:solidFill>
                          <a:latin typeface="Times New Roman"/>
                          <a:cs typeface="Times New Roman"/>
                        </a:rPr>
                        <a:t> </a:t>
                      </a:r>
                      <a:r>
                        <a:rPr sz="1200" b="1" i="1" dirty="0">
                          <a:solidFill>
                            <a:srgbClr val="FF0000"/>
                          </a:solidFill>
                          <a:latin typeface="Times New Roman"/>
                          <a:cs typeface="Times New Roman"/>
                        </a:rPr>
                        <a:t>small</a:t>
                      </a:r>
                      <a:r>
                        <a:rPr sz="1200" spc="-40" dirty="0">
                          <a:solidFill>
                            <a:srgbClr val="FF0000"/>
                          </a:solidFill>
                          <a:latin typeface="Times New Roman"/>
                          <a:cs typeface="Times New Roman"/>
                        </a:rPr>
                        <a:t> </a:t>
                      </a:r>
                      <a:r>
                        <a:rPr sz="1200" b="1" i="1" dirty="0">
                          <a:solidFill>
                            <a:srgbClr val="FF0000"/>
                          </a:solidFill>
                          <a:latin typeface="Times New Roman"/>
                          <a:cs typeface="Times New Roman"/>
                        </a:rPr>
                        <a:t>enterprise</a:t>
                      </a:r>
                      <a:r>
                        <a:rPr sz="1200" spc="-15" dirty="0">
                          <a:solidFill>
                            <a:srgbClr val="FF0000"/>
                          </a:solidFill>
                          <a:latin typeface="Times New Roman"/>
                          <a:cs typeface="Times New Roman"/>
                        </a:rPr>
                        <a:t> </a:t>
                      </a:r>
                      <a:r>
                        <a:rPr sz="1200" b="1" i="1" spc="-10" dirty="0">
                          <a:solidFill>
                            <a:srgbClr val="FF0000"/>
                          </a:solidFill>
                          <a:latin typeface="Times New Roman"/>
                          <a:cs typeface="Times New Roman"/>
                        </a:rPr>
                        <a:t>beyond</a:t>
                      </a:r>
                      <a:r>
                        <a:rPr sz="1200" spc="-10" dirty="0">
                          <a:solidFill>
                            <a:srgbClr val="FF0000"/>
                          </a:solidFill>
                          <a:latin typeface="Times New Roman"/>
                          <a:cs typeface="Times New Roman"/>
                        </a:rPr>
                        <a:t> </a:t>
                      </a:r>
                      <a:r>
                        <a:rPr sz="1200" b="1" i="1" dirty="0">
                          <a:solidFill>
                            <a:srgbClr val="FF0000"/>
                          </a:solidFill>
                          <a:latin typeface="Times New Roman"/>
                          <a:cs typeface="Times New Roman"/>
                        </a:rPr>
                        <a:t>the</a:t>
                      </a:r>
                      <a:r>
                        <a:rPr sz="1200" spc="-25" dirty="0">
                          <a:solidFill>
                            <a:srgbClr val="FF0000"/>
                          </a:solidFill>
                          <a:latin typeface="Times New Roman"/>
                          <a:cs typeface="Times New Roman"/>
                        </a:rPr>
                        <a:t> </a:t>
                      </a:r>
                      <a:r>
                        <a:rPr sz="1200" b="1" i="1" dirty="0">
                          <a:solidFill>
                            <a:srgbClr val="FF0000"/>
                          </a:solidFill>
                          <a:latin typeface="Times New Roman"/>
                          <a:cs typeface="Times New Roman"/>
                        </a:rPr>
                        <a:t>time</a:t>
                      </a:r>
                      <a:r>
                        <a:rPr sz="1200" spc="-25" dirty="0">
                          <a:solidFill>
                            <a:srgbClr val="FF0000"/>
                          </a:solidFill>
                          <a:latin typeface="Times New Roman"/>
                          <a:cs typeface="Times New Roman"/>
                        </a:rPr>
                        <a:t> </a:t>
                      </a:r>
                      <a:r>
                        <a:rPr sz="1200" b="1" i="1" dirty="0">
                          <a:solidFill>
                            <a:srgbClr val="FF0000"/>
                          </a:solidFill>
                          <a:latin typeface="Times New Roman"/>
                          <a:cs typeface="Times New Roman"/>
                        </a:rPr>
                        <a:t>limit</a:t>
                      </a:r>
                      <a:r>
                        <a:rPr sz="1200" spc="-20" dirty="0">
                          <a:solidFill>
                            <a:srgbClr val="FF0000"/>
                          </a:solidFill>
                          <a:latin typeface="Times New Roman"/>
                          <a:cs typeface="Times New Roman"/>
                        </a:rPr>
                        <a:t> </a:t>
                      </a:r>
                      <a:r>
                        <a:rPr sz="1200" b="1" i="1" dirty="0">
                          <a:solidFill>
                            <a:srgbClr val="FF0000"/>
                          </a:solidFill>
                          <a:latin typeface="Times New Roman"/>
                          <a:cs typeface="Times New Roman"/>
                        </a:rPr>
                        <a:t>specified</a:t>
                      </a:r>
                      <a:r>
                        <a:rPr sz="1200" dirty="0">
                          <a:solidFill>
                            <a:srgbClr val="FF0000"/>
                          </a:solidFill>
                          <a:latin typeface="Times New Roman"/>
                          <a:cs typeface="Times New Roman"/>
                        </a:rPr>
                        <a:t> </a:t>
                      </a:r>
                      <a:r>
                        <a:rPr sz="1200" b="1" i="1" dirty="0">
                          <a:solidFill>
                            <a:srgbClr val="FF0000"/>
                          </a:solidFill>
                          <a:latin typeface="Times New Roman"/>
                          <a:cs typeface="Times New Roman"/>
                        </a:rPr>
                        <a:t>in</a:t>
                      </a:r>
                      <a:r>
                        <a:rPr sz="1200" spc="-15" dirty="0">
                          <a:solidFill>
                            <a:srgbClr val="FF0000"/>
                          </a:solidFill>
                          <a:latin typeface="Times New Roman"/>
                          <a:cs typeface="Times New Roman"/>
                        </a:rPr>
                        <a:t> </a:t>
                      </a:r>
                      <a:r>
                        <a:rPr sz="1200" b="1" i="1" dirty="0">
                          <a:solidFill>
                            <a:srgbClr val="FF0000"/>
                          </a:solidFill>
                          <a:latin typeface="Times New Roman"/>
                          <a:cs typeface="Times New Roman"/>
                        </a:rPr>
                        <a:t>section</a:t>
                      </a:r>
                      <a:r>
                        <a:rPr sz="1200" spc="-20" dirty="0">
                          <a:solidFill>
                            <a:srgbClr val="FF0000"/>
                          </a:solidFill>
                          <a:latin typeface="Times New Roman"/>
                          <a:cs typeface="Times New Roman"/>
                        </a:rPr>
                        <a:t> </a:t>
                      </a:r>
                      <a:r>
                        <a:rPr sz="1200" b="1" i="1" dirty="0">
                          <a:solidFill>
                            <a:srgbClr val="FF0000"/>
                          </a:solidFill>
                          <a:latin typeface="Times New Roman"/>
                          <a:cs typeface="Times New Roman"/>
                        </a:rPr>
                        <a:t>15</a:t>
                      </a:r>
                      <a:r>
                        <a:rPr sz="1200" spc="-15" dirty="0">
                          <a:solidFill>
                            <a:srgbClr val="FF0000"/>
                          </a:solidFill>
                          <a:latin typeface="Times New Roman"/>
                          <a:cs typeface="Times New Roman"/>
                        </a:rPr>
                        <a:t> </a:t>
                      </a:r>
                      <a:r>
                        <a:rPr sz="1200" b="1" i="1" dirty="0">
                          <a:solidFill>
                            <a:srgbClr val="FF0000"/>
                          </a:solidFill>
                          <a:latin typeface="Times New Roman"/>
                          <a:cs typeface="Times New Roman"/>
                        </a:rPr>
                        <a:t>of</a:t>
                      </a:r>
                      <a:r>
                        <a:rPr sz="1200" spc="-15" dirty="0">
                          <a:solidFill>
                            <a:srgbClr val="FF0000"/>
                          </a:solidFill>
                          <a:latin typeface="Times New Roman"/>
                          <a:cs typeface="Times New Roman"/>
                        </a:rPr>
                        <a:t> </a:t>
                      </a:r>
                      <a:r>
                        <a:rPr sz="1200" b="1" i="1" dirty="0">
                          <a:solidFill>
                            <a:srgbClr val="FF0000"/>
                          </a:solidFill>
                          <a:latin typeface="Times New Roman"/>
                          <a:cs typeface="Times New Roman"/>
                        </a:rPr>
                        <a:t>the</a:t>
                      </a:r>
                      <a:r>
                        <a:rPr sz="1200" spc="-30" dirty="0">
                          <a:solidFill>
                            <a:srgbClr val="FF0000"/>
                          </a:solidFill>
                          <a:latin typeface="Times New Roman"/>
                          <a:cs typeface="Times New Roman"/>
                        </a:rPr>
                        <a:t> </a:t>
                      </a:r>
                      <a:r>
                        <a:rPr sz="1200" b="1" i="1" dirty="0">
                          <a:solidFill>
                            <a:srgbClr val="FF0000"/>
                          </a:solidFill>
                          <a:latin typeface="Times New Roman"/>
                          <a:cs typeface="Times New Roman"/>
                        </a:rPr>
                        <a:t>Micro,</a:t>
                      </a:r>
                      <a:r>
                        <a:rPr sz="1200" spc="-20" dirty="0">
                          <a:solidFill>
                            <a:srgbClr val="FF0000"/>
                          </a:solidFill>
                          <a:latin typeface="Times New Roman"/>
                          <a:cs typeface="Times New Roman"/>
                        </a:rPr>
                        <a:t> </a:t>
                      </a:r>
                      <a:r>
                        <a:rPr sz="1200" b="1" i="1" spc="-10" dirty="0">
                          <a:solidFill>
                            <a:srgbClr val="FF0000"/>
                          </a:solidFill>
                          <a:latin typeface="Times New Roman"/>
                          <a:cs typeface="Times New Roman"/>
                        </a:rPr>
                        <a:t>Small</a:t>
                      </a:r>
                      <a:r>
                        <a:rPr sz="1200" spc="-10" dirty="0">
                          <a:solidFill>
                            <a:srgbClr val="FF0000"/>
                          </a:solidFill>
                          <a:latin typeface="Times New Roman"/>
                          <a:cs typeface="Times New Roman"/>
                        </a:rPr>
                        <a:t> </a:t>
                      </a:r>
                      <a:r>
                        <a:rPr sz="1200" b="1" i="1" dirty="0">
                          <a:solidFill>
                            <a:srgbClr val="FF0000"/>
                          </a:solidFill>
                          <a:latin typeface="Times New Roman"/>
                          <a:cs typeface="Times New Roman"/>
                        </a:rPr>
                        <a:t>and</a:t>
                      </a:r>
                      <a:r>
                        <a:rPr sz="1200" spc="-30" dirty="0">
                          <a:solidFill>
                            <a:srgbClr val="FF0000"/>
                          </a:solidFill>
                          <a:latin typeface="Times New Roman"/>
                          <a:cs typeface="Times New Roman"/>
                        </a:rPr>
                        <a:t> </a:t>
                      </a:r>
                      <a:r>
                        <a:rPr sz="1200" b="1" i="1" dirty="0">
                          <a:solidFill>
                            <a:srgbClr val="FF0000"/>
                          </a:solidFill>
                          <a:latin typeface="Times New Roman"/>
                          <a:cs typeface="Times New Roman"/>
                        </a:rPr>
                        <a:t>Medium</a:t>
                      </a:r>
                      <a:r>
                        <a:rPr sz="1200" spc="-10" dirty="0">
                          <a:solidFill>
                            <a:srgbClr val="FF0000"/>
                          </a:solidFill>
                          <a:latin typeface="Times New Roman"/>
                          <a:cs typeface="Times New Roman"/>
                        </a:rPr>
                        <a:t> </a:t>
                      </a:r>
                      <a:r>
                        <a:rPr sz="1200" b="1" i="1" dirty="0">
                          <a:solidFill>
                            <a:srgbClr val="FF0000"/>
                          </a:solidFill>
                          <a:latin typeface="Times New Roman"/>
                          <a:cs typeface="Times New Roman"/>
                        </a:rPr>
                        <a:t>Enterprises</a:t>
                      </a:r>
                      <a:r>
                        <a:rPr sz="1200" spc="-25" dirty="0">
                          <a:solidFill>
                            <a:srgbClr val="FF0000"/>
                          </a:solidFill>
                          <a:latin typeface="Times New Roman"/>
                          <a:cs typeface="Times New Roman"/>
                        </a:rPr>
                        <a:t> </a:t>
                      </a:r>
                      <a:r>
                        <a:rPr sz="1200" b="1" i="1" spc="-10" dirty="0">
                          <a:solidFill>
                            <a:srgbClr val="FF0000"/>
                          </a:solidFill>
                          <a:latin typeface="Times New Roman"/>
                          <a:cs typeface="Times New Roman"/>
                        </a:rPr>
                        <a:t>Development</a:t>
                      </a:r>
                      <a:r>
                        <a:rPr sz="1200" spc="-35" dirty="0">
                          <a:solidFill>
                            <a:srgbClr val="FF0000"/>
                          </a:solidFill>
                          <a:latin typeface="Times New Roman"/>
                          <a:cs typeface="Times New Roman"/>
                        </a:rPr>
                        <a:t> </a:t>
                      </a:r>
                      <a:r>
                        <a:rPr sz="1200" b="1" i="1" dirty="0">
                          <a:solidFill>
                            <a:srgbClr val="FF0000"/>
                          </a:solidFill>
                          <a:latin typeface="Times New Roman"/>
                          <a:cs typeface="Times New Roman"/>
                        </a:rPr>
                        <a:t>Act,</a:t>
                      </a:r>
                      <a:r>
                        <a:rPr sz="1200" spc="-10" dirty="0">
                          <a:solidFill>
                            <a:srgbClr val="FF0000"/>
                          </a:solidFill>
                          <a:latin typeface="Times New Roman"/>
                          <a:cs typeface="Times New Roman"/>
                        </a:rPr>
                        <a:t> </a:t>
                      </a:r>
                      <a:r>
                        <a:rPr sz="1200" b="1" i="1" spc="-20" dirty="0">
                          <a:solidFill>
                            <a:srgbClr val="FF0000"/>
                          </a:solidFill>
                          <a:latin typeface="Times New Roman"/>
                          <a:cs typeface="Times New Roman"/>
                        </a:rPr>
                        <a:t>2006</a:t>
                      </a:r>
                      <a:endParaRPr sz="1200">
                        <a:latin typeface="Times New Roman"/>
                        <a:cs typeface="Times New Roman"/>
                      </a:endParaRPr>
                    </a:p>
                  </a:txBody>
                  <a:tcPr marL="0" marR="0" marT="4953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315"/>
                        </a:lnSpc>
                      </a:pPr>
                      <a:r>
                        <a:rPr sz="1200" b="1" i="1" spc="-25" dirty="0">
                          <a:solidFill>
                            <a:srgbClr val="FF0000"/>
                          </a:solidFill>
                          <a:latin typeface="Times New Roman"/>
                          <a:cs typeface="Times New Roman"/>
                        </a:rPr>
                        <a:t>11h</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gridSpan="2">
                  <a:txBody>
                    <a:bodyPr/>
                    <a:lstStyle/>
                    <a:p>
                      <a:pPr marR="3175">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0C0C0"/>
                    </a:solidFill>
                  </a:tcPr>
                </a:tc>
                <a:tc hMerge="1">
                  <a:txBody>
                    <a:bodyPr/>
                    <a:lstStyle/>
                    <a:p>
                      <a:endParaRPr/>
                    </a:p>
                  </a:txBody>
                  <a:tcPr marL="0" marR="0" marT="0" marB="0"/>
                </a:tc>
                <a:extLst>
                  <a:ext uri="{0D108BD9-81ED-4DB2-BD59-A6C34878D82A}">
                    <a16:rowId xmlns:a16="http://schemas.microsoft.com/office/drawing/2014/main" val="10009"/>
                  </a:ext>
                </a:extLst>
              </a:tr>
              <a:tr h="226695">
                <a:tc vMerge="1">
                  <a:txBody>
                    <a:bodyPr/>
                    <a:lstStyle/>
                    <a:p>
                      <a:endParaRPr/>
                    </a:p>
                  </a:txBody>
                  <a:tcPr marL="0" marR="0" marT="0" marB="0">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320"/>
                        </a:lnSpc>
                      </a:pPr>
                      <a:r>
                        <a:rPr sz="1200" b="1" spc="-50" dirty="0">
                          <a:solidFill>
                            <a:srgbClr val="3265FF"/>
                          </a:solidFill>
                          <a:latin typeface="Times New Roman"/>
                          <a:cs typeface="Times New Roman"/>
                        </a:rPr>
                        <a:t>i</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3">
                  <a:txBody>
                    <a:bodyPr/>
                    <a:lstStyle/>
                    <a:p>
                      <a:pPr>
                        <a:lnSpc>
                          <a:spcPct val="100000"/>
                        </a:lnSpc>
                        <a:spcBef>
                          <a:spcPts val="100"/>
                        </a:spcBef>
                      </a:pPr>
                      <a:r>
                        <a:rPr sz="1200" b="1" spc="-20" dirty="0">
                          <a:solidFill>
                            <a:srgbClr val="3265FF"/>
                          </a:solidFill>
                          <a:latin typeface="Times New Roman"/>
                          <a:cs typeface="Times New Roman"/>
                        </a:rPr>
                        <a:t>Total</a:t>
                      </a:r>
                      <a:r>
                        <a:rPr sz="1200" spc="-35" dirty="0">
                          <a:solidFill>
                            <a:srgbClr val="3265FF"/>
                          </a:solidFill>
                          <a:latin typeface="Times New Roman"/>
                          <a:cs typeface="Times New Roman"/>
                        </a:rPr>
                        <a:t> </a:t>
                      </a:r>
                      <a:r>
                        <a:rPr sz="1200" b="1" dirty="0">
                          <a:solidFill>
                            <a:srgbClr val="3265FF"/>
                          </a:solidFill>
                          <a:latin typeface="Times New Roman"/>
                          <a:cs typeface="Times New Roman"/>
                        </a:rPr>
                        <a:t>amount</a:t>
                      </a:r>
                      <a:r>
                        <a:rPr sz="1200" spc="-30" dirty="0">
                          <a:solidFill>
                            <a:srgbClr val="3265FF"/>
                          </a:solidFill>
                          <a:latin typeface="Times New Roman"/>
                          <a:cs typeface="Times New Roman"/>
                        </a:rPr>
                        <a:t> </a:t>
                      </a:r>
                      <a:r>
                        <a:rPr sz="1200" b="1" dirty="0">
                          <a:solidFill>
                            <a:srgbClr val="3265FF"/>
                          </a:solidFill>
                          <a:latin typeface="Times New Roman"/>
                          <a:cs typeface="Times New Roman"/>
                        </a:rPr>
                        <a:t>disallowable</a:t>
                      </a:r>
                      <a:r>
                        <a:rPr sz="1200" spc="-55" dirty="0">
                          <a:solidFill>
                            <a:srgbClr val="3265FF"/>
                          </a:solidFill>
                          <a:latin typeface="Times New Roman"/>
                          <a:cs typeface="Times New Roman"/>
                        </a:rPr>
                        <a:t> </a:t>
                      </a:r>
                      <a:r>
                        <a:rPr sz="1200" b="1" dirty="0">
                          <a:solidFill>
                            <a:srgbClr val="3265FF"/>
                          </a:solidFill>
                          <a:latin typeface="Times New Roman"/>
                          <a:cs typeface="Times New Roman"/>
                        </a:rPr>
                        <a:t>under</a:t>
                      </a:r>
                      <a:r>
                        <a:rPr sz="1200" spc="-60" dirty="0">
                          <a:solidFill>
                            <a:srgbClr val="3265FF"/>
                          </a:solidFill>
                          <a:latin typeface="Times New Roman"/>
                          <a:cs typeface="Times New Roman"/>
                        </a:rPr>
                        <a:t> </a:t>
                      </a:r>
                      <a:r>
                        <a:rPr sz="1200" b="1" dirty="0">
                          <a:solidFill>
                            <a:srgbClr val="3265FF"/>
                          </a:solidFill>
                          <a:latin typeface="Times New Roman"/>
                          <a:cs typeface="Times New Roman"/>
                        </a:rPr>
                        <a:t>Section</a:t>
                      </a:r>
                      <a:r>
                        <a:rPr sz="1200" spc="-30" dirty="0">
                          <a:solidFill>
                            <a:srgbClr val="3265FF"/>
                          </a:solidFill>
                          <a:latin typeface="Times New Roman"/>
                          <a:cs typeface="Times New Roman"/>
                        </a:rPr>
                        <a:t> </a:t>
                      </a:r>
                      <a:r>
                        <a:rPr sz="1200" b="1" dirty="0">
                          <a:solidFill>
                            <a:srgbClr val="3265FF"/>
                          </a:solidFill>
                          <a:latin typeface="Times New Roman"/>
                          <a:cs typeface="Times New Roman"/>
                        </a:rPr>
                        <a:t>43B(total</a:t>
                      </a:r>
                      <a:r>
                        <a:rPr sz="1200" spc="-25" dirty="0">
                          <a:solidFill>
                            <a:srgbClr val="3265FF"/>
                          </a:solidFill>
                          <a:latin typeface="Times New Roman"/>
                          <a:cs typeface="Times New Roman"/>
                        </a:rPr>
                        <a:t> </a:t>
                      </a:r>
                      <a:r>
                        <a:rPr sz="1200" b="1" dirty="0">
                          <a:solidFill>
                            <a:srgbClr val="3265FF"/>
                          </a:solidFill>
                          <a:latin typeface="Times New Roman"/>
                          <a:cs typeface="Times New Roman"/>
                        </a:rPr>
                        <a:t>of</a:t>
                      </a:r>
                      <a:r>
                        <a:rPr sz="1200" spc="-35" dirty="0">
                          <a:solidFill>
                            <a:srgbClr val="3265FF"/>
                          </a:solidFill>
                          <a:latin typeface="Times New Roman"/>
                          <a:cs typeface="Times New Roman"/>
                        </a:rPr>
                        <a:t> </a:t>
                      </a:r>
                      <a:r>
                        <a:rPr sz="1200" b="1" dirty="0">
                          <a:solidFill>
                            <a:srgbClr val="3265FF"/>
                          </a:solidFill>
                          <a:latin typeface="Times New Roman"/>
                          <a:cs typeface="Times New Roman"/>
                        </a:rPr>
                        <a:t>11a</a:t>
                      </a:r>
                      <a:r>
                        <a:rPr sz="1200" spc="-30" dirty="0">
                          <a:solidFill>
                            <a:srgbClr val="3265FF"/>
                          </a:solidFill>
                          <a:latin typeface="Times New Roman"/>
                          <a:cs typeface="Times New Roman"/>
                        </a:rPr>
                        <a:t> </a:t>
                      </a:r>
                      <a:r>
                        <a:rPr sz="1200" b="1" dirty="0">
                          <a:solidFill>
                            <a:srgbClr val="3265FF"/>
                          </a:solidFill>
                          <a:latin typeface="Times New Roman"/>
                          <a:cs typeface="Times New Roman"/>
                        </a:rPr>
                        <a:t>to</a:t>
                      </a:r>
                      <a:r>
                        <a:rPr sz="1200" spc="-35" dirty="0">
                          <a:solidFill>
                            <a:srgbClr val="3265FF"/>
                          </a:solidFill>
                          <a:latin typeface="Times New Roman"/>
                          <a:cs typeface="Times New Roman"/>
                        </a:rPr>
                        <a:t> </a:t>
                      </a:r>
                      <a:r>
                        <a:rPr sz="1200" b="1" spc="-20" dirty="0">
                          <a:solidFill>
                            <a:srgbClr val="3265FF"/>
                          </a:solidFill>
                          <a:latin typeface="Times New Roman"/>
                          <a:cs typeface="Times New Roman"/>
                        </a:rPr>
                        <a:t>11h)</a:t>
                      </a:r>
                      <a:endParaRPr sz="1200">
                        <a:latin typeface="Times New Roman"/>
                        <a:cs typeface="Times New Roman"/>
                      </a:endParaRPr>
                    </a:p>
                  </a:txBody>
                  <a:tcPr marL="0" marR="0" marT="1270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algn="ctr">
                        <a:lnSpc>
                          <a:spcPct val="100000"/>
                        </a:lnSpc>
                        <a:spcBef>
                          <a:spcPts val="100"/>
                        </a:spcBef>
                      </a:pPr>
                      <a:r>
                        <a:rPr sz="1200" b="1" spc="-25" dirty="0">
                          <a:solidFill>
                            <a:srgbClr val="3265FF"/>
                          </a:solidFill>
                          <a:latin typeface="Times New Roman"/>
                          <a:cs typeface="Times New Roman"/>
                        </a:rPr>
                        <a:t>11i</a:t>
                      </a:r>
                      <a:endParaRPr sz="1200">
                        <a:latin typeface="Times New Roman"/>
                        <a:cs typeface="Times New Roman"/>
                      </a:endParaRPr>
                    </a:p>
                  </a:txBody>
                  <a:tcPr marL="0" marR="0" marT="1270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r">
                        <a:lnSpc>
                          <a:spcPct val="100000"/>
                        </a:lnSpc>
                        <a:spcBef>
                          <a:spcPts val="100"/>
                        </a:spcBef>
                      </a:pPr>
                      <a:r>
                        <a:rPr sz="1200" spc="-50" dirty="0">
                          <a:solidFill>
                            <a:srgbClr val="3265FF"/>
                          </a:solidFill>
                          <a:latin typeface="Times New Roman"/>
                          <a:cs typeface="Times New Roman"/>
                        </a:rPr>
                        <a:t>0</a:t>
                      </a:r>
                      <a:endParaRPr sz="1200">
                        <a:latin typeface="Times New Roman"/>
                        <a:cs typeface="Times New Roman"/>
                      </a:endParaRPr>
                    </a:p>
                  </a:txBody>
                  <a:tcPr marL="0" marR="0" marT="1270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10"/>
                  </a:ext>
                </a:extLst>
              </a:tr>
            </a:tbl>
          </a:graphicData>
        </a:graphic>
      </p:graphicFrame>
      <p:sp>
        <p:nvSpPr>
          <p:cNvPr id="4" name="object 4"/>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37</a:t>
            </a:fld>
            <a:endParaRPr spc="-25"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8615" y="398528"/>
            <a:ext cx="8586470" cy="4060825"/>
          </a:xfrm>
          <a:prstGeom prst="rect">
            <a:avLst/>
          </a:prstGeom>
        </p:spPr>
        <p:txBody>
          <a:bodyPr vert="horz" wrap="square" lIns="0" tIns="47625" rIns="0" bIns="0" rtlCol="0">
            <a:spAutoFit/>
          </a:bodyPr>
          <a:lstStyle/>
          <a:p>
            <a:pPr marL="12700" marR="402590" indent="300355">
              <a:lnSpc>
                <a:spcPts val="2160"/>
              </a:lnSpc>
              <a:spcBef>
                <a:spcPts val="375"/>
              </a:spcBef>
              <a:buClr>
                <a:srgbClr val="FF0000"/>
              </a:buClr>
              <a:buFont typeface="Georgia"/>
              <a:buAutoNum type="arabicPeriod" startAt="5"/>
              <a:tabLst>
                <a:tab pos="313055" algn="l"/>
              </a:tabLst>
            </a:pPr>
            <a:r>
              <a:rPr sz="2000" b="1" dirty="0">
                <a:solidFill>
                  <a:srgbClr val="FF0000"/>
                </a:solidFill>
                <a:latin typeface="Georgia"/>
                <a:cs typeface="Georgia"/>
              </a:rPr>
              <a:t>Requires</a:t>
            </a:r>
            <a:r>
              <a:rPr sz="2000" spc="-15" dirty="0">
                <a:solidFill>
                  <a:srgbClr val="FF0000"/>
                </a:solidFill>
                <a:latin typeface="Times New Roman"/>
                <a:cs typeface="Times New Roman"/>
              </a:rPr>
              <a:t> </a:t>
            </a:r>
            <a:r>
              <a:rPr sz="2000" b="1" dirty="0">
                <a:solidFill>
                  <a:srgbClr val="FF0000"/>
                </a:solidFill>
                <a:latin typeface="Georgia"/>
                <a:cs typeface="Georgia"/>
              </a:rPr>
              <a:t>disclosure</a:t>
            </a:r>
            <a:r>
              <a:rPr sz="2000" spc="-45" dirty="0">
                <a:solidFill>
                  <a:srgbClr val="FF0000"/>
                </a:solidFill>
                <a:latin typeface="Times New Roman"/>
                <a:cs typeface="Times New Roman"/>
              </a:rPr>
              <a:t> </a:t>
            </a:r>
            <a:r>
              <a:rPr sz="2000" b="1" dirty="0">
                <a:solidFill>
                  <a:srgbClr val="FF0000"/>
                </a:solidFill>
                <a:latin typeface="Georgia"/>
                <a:cs typeface="Georgia"/>
              </a:rPr>
              <a:t>of</a:t>
            </a:r>
            <a:r>
              <a:rPr sz="2000" spc="-15" dirty="0">
                <a:solidFill>
                  <a:srgbClr val="FF0000"/>
                </a:solidFill>
                <a:latin typeface="Times New Roman"/>
                <a:cs typeface="Times New Roman"/>
              </a:rPr>
              <a:t> </a:t>
            </a:r>
            <a:r>
              <a:rPr sz="2000" b="1" dirty="0">
                <a:solidFill>
                  <a:srgbClr val="FF0000"/>
                </a:solidFill>
                <a:latin typeface="Georgia"/>
                <a:cs typeface="Georgia"/>
              </a:rPr>
              <a:t>the</a:t>
            </a:r>
            <a:r>
              <a:rPr sz="2000" spc="-10" dirty="0">
                <a:solidFill>
                  <a:srgbClr val="FF0000"/>
                </a:solidFill>
                <a:latin typeface="Times New Roman"/>
                <a:cs typeface="Times New Roman"/>
              </a:rPr>
              <a:t> </a:t>
            </a:r>
            <a:r>
              <a:rPr sz="2000" b="1" dirty="0">
                <a:solidFill>
                  <a:srgbClr val="FF0000"/>
                </a:solidFill>
                <a:latin typeface="Georgia"/>
                <a:cs typeface="Georgia"/>
              </a:rPr>
              <a:t>interest</a:t>
            </a:r>
            <a:r>
              <a:rPr sz="2000" spc="-15" dirty="0">
                <a:solidFill>
                  <a:srgbClr val="FF0000"/>
                </a:solidFill>
                <a:latin typeface="Times New Roman"/>
                <a:cs typeface="Times New Roman"/>
              </a:rPr>
              <a:t> </a:t>
            </a:r>
            <a:r>
              <a:rPr sz="2000" b="1" dirty="0">
                <a:solidFill>
                  <a:srgbClr val="FF0000"/>
                </a:solidFill>
                <a:latin typeface="Georgia"/>
                <a:cs typeface="Georgia"/>
              </a:rPr>
              <a:t>and</a:t>
            </a:r>
            <a:r>
              <a:rPr sz="2000" spc="-30" dirty="0">
                <a:solidFill>
                  <a:srgbClr val="FF0000"/>
                </a:solidFill>
                <a:latin typeface="Times New Roman"/>
                <a:cs typeface="Times New Roman"/>
              </a:rPr>
              <a:t> </a:t>
            </a:r>
            <a:r>
              <a:rPr sz="2000" b="1" dirty="0">
                <a:solidFill>
                  <a:srgbClr val="FF0000"/>
                </a:solidFill>
                <a:latin typeface="Georgia"/>
                <a:cs typeface="Georgia"/>
              </a:rPr>
              <a:t>remuneration</a:t>
            </a:r>
            <a:r>
              <a:rPr sz="2000" spc="-30" dirty="0">
                <a:solidFill>
                  <a:srgbClr val="FF0000"/>
                </a:solidFill>
                <a:latin typeface="Times New Roman"/>
                <a:cs typeface="Times New Roman"/>
              </a:rPr>
              <a:t> </a:t>
            </a:r>
            <a:r>
              <a:rPr sz="2000" b="1" dirty="0">
                <a:solidFill>
                  <a:srgbClr val="FF0000"/>
                </a:solidFill>
                <a:latin typeface="Georgia"/>
                <a:cs typeface="Georgia"/>
              </a:rPr>
              <a:t>due</a:t>
            </a:r>
            <a:r>
              <a:rPr sz="2000" spc="-20" dirty="0">
                <a:solidFill>
                  <a:srgbClr val="FF0000"/>
                </a:solidFill>
                <a:latin typeface="Times New Roman"/>
                <a:cs typeface="Times New Roman"/>
              </a:rPr>
              <a:t> </a:t>
            </a:r>
            <a:r>
              <a:rPr sz="2000" b="1" spc="-25" dirty="0">
                <a:solidFill>
                  <a:srgbClr val="FF0000"/>
                </a:solidFill>
                <a:latin typeface="Georgia"/>
                <a:cs typeface="Georgia"/>
              </a:rPr>
              <a:t>or</a:t>
            </a:r>
            <a:r>
              <a:rPr sz="2000" spc="-25" dirty="0">
                <a:solidFill>
                  <a:srgbClr val="FF0000"/>
                </a:solidFill>
                <a:latin typeface="Times New Roman"/>
                <a:cs typeface="Times New Roman"/>
              </a:rPr>
              <a:t> </a:t>
            </a:r>
            <a:r>
              <a:rPr sz="2000" b="1" dirty="0">
                <a:solidFill>
                  <a:srgbClr val="FF0000"/>
                </a:solidFill>
                <a:latin typeface="Georgia"/>
                <a:cs typeface="Georgia"/>
              </a:rPr>
              <a:t>received</a:t>
            </a:r>
            <a:r>
              <a:rPr sz="2000" spc="-35" dirty="0">
                <a:solidFill>
                  <a:srgbClr val="FF0000"/>
                </a:solidFill>
                <a:latin typeface="Times New Roman"/>
                <a:cs typeface="Times New Roman"/>
              </a:rPr>
              <a:t> </a:t>
            </a:r>
            <a:r>
              <a:rPr sz="2000" b="1" dirty="0">
                <a:solidFill>
                  <a:srgbClr val="FF0000"/>
                </a:solidFill>
                <a:latin typeface="Georgia"/>
                <a:cs typeface="Georgia"/>
              </a:rPr>
              <a:t>from</a:t>
            </a:r>
            <a:r>
              <a:rPr sz="2000" spc="-25" dirty="0">
                <a:solidFill>
                  <a:srgbClr val="FF0000"/>
                </a:solidFill>
                <a:latin typeface="Times New Roman"/>
                <a:cs typeface="Times New Roman"/>
              </a:rPr>
              <a:t> </a:t>
            </a:r>
            <a:r>
              <a:rPr sz="2000" b="1" dirty="0">
                <a:solidFill>
                  <a:srgbClr val="FF0000"/>
                </a:solidFill>
                <a:latin typeface="Georgia"/>
                <a:cs typeface="Georgia"/>
              </a:rPr>
              <a:t>the</a:t>
            </a:r>
            <a:r>
              <a:rPr sz="2000" spc="-25" dirty="0">
                <a:solidFill>
                  <a:srgbClr val="FF0000"/>
                </a:solidFill>
                <a:latin typeface="Times New Roman"/>
                <a:cs typeface="Times New Roman"/>
              </a:rPr>
              <a:t> </a:t>
            </a:r>
            <a:r>
              <a:rPr sz="2000" b="1" dirty="0">
                <a:solidFill>
                  <a:srgbClr val="FF0000"/>
                </a:solidFill>
                <a:latin typeface="Georgia"/>
                <a:cs typeface="Georgia"/>
              </a:rPr>
              <a:t>partnership</a:t>
            </a:r>
            <a:r>
              <a:rPr sz="2000" spc="-45" dirty="0">
                <a:solidFill>
                  <a:srgbClr val="FF0000"/>
                </a:solidFill>
                <a:latin typeface="Times New Roman"/>
                <a:cs typeface="Times New Roman"/>
              </a:rPr>
              <a:t> </a:t>
            </a:r>
            <a:r>
              <a:rPr sz="2000" b="1" dirty="0">
                <a:solidFill>
                  <a:srgbClr val="FF0000"/>
                </a:solidFill>
                <a:latin typeface="Georgia"/>
                <a:cs typeface="Georgia"/>
              </a:rPr>
              <a:t>firm.</a:t>
            </a:r>
            <a:r>
              <a:rPr sz="2000" spc="-25" dirty="0">
                <a:solidFill>
                  <a:srgbClr val="FF0000"/>
                </a:solidFill>
                <a:latin typeface="Times New Roman"/>
                <a:cs typeface="Times New Roman"/>
              </a:rPr>
              <a:t> </a:t>
            </a:r>
            <a:r>
              <a:rPr sz="2000" b="1" dirty="0">
                <a:solidFill>
                  <a:srgbClr val="FF0000"/>
                </a:solidFill>
                <a:latin typeface="Georgia"/>
                <a:cs typeface="Georgia"/>
              </a:rPr>
              <a:t>([ITR</a:t>
            </a:r>
            <a:r>
              <a:rPr sz="2000" spc="-35" dirty="0">
                <a:solidFill>
                  <a:srgbClr val="FF0000"/>
                </a:solidFill>
                <a:latin typeface="Times New Roman"/>
                <a:cs typeface="Times New Roman"/>
              </a:rPr>
              <a:t> </a:t>
            </a:r>
            <a:r>
              <a:rPr sz="2000" b="1" dirty="0">
                <a:solidFill>
                  <a:srgbClr val="FF0000"/>
                </a:solidFill>
                <a:latin typeface="Georgia"/>
                <a:cs typeface="Georgia"/>
              </a:rPr>
              <a:t>3,</a:t>
            </a:r>
            <a:r>
              <a:rPr sz="2000" spc="-20" dirty="0">
                <a:solidFill>
                  <a:srgbClr val="FF0000"/>
                </a:solidFill>
                <a:latin typeface="Times New Roman"/>
                <a:cs typeface="Times New Roman"/>
              </a:rPr>
              <a:t> </a:t>
            </a:r>
            <a:r>
              <a:rPr sz="2000" b="1" dirty="0">
                <a:solidFill>
                  <a:srgbClr val="FF0000"/>
                </a:solidFill>
                <a:latin typeface="Georgia"/>
                <a:cs typeface="Georgia"/>
              </a:rPr>
              <a:t>5</a:t>
            </a:r>
            <a:r>
              <a:rPr sz="2000" spc="-20" dirty="0">
                <a:solidFill>
                  <a:srgbClr val="FF0000"/>
                </a:solidFill>
                <a:latin typeface="Times New Roman"/>
                <a:cs typeface="Times New Roman"/>
              </a:rPr>
              <a:t> </a:t>
            </a:r>
            <a:r>
              <a:rPr sz="2000" b="1" dirty="0">
                <a:solidFill>
                  <a:srgbClr val="FF0000"/>
                </a:solidFill>
                <a:latin typeface="Georgia"/>
                <a:cs typeface="Georgia"/>
              </a:rPr>
              <a:t>and</a:t>
            </a:r>
            <a:r>
              <a:rPr sz="2000" spc="-20" dirty="0">
                <a:solidFill>
                  <a:srgbClr val="FF0000"/>
                </a:solidFill>
                <a:latin typeface="Times New Roman"/>
                <a:cs typeface="Times New Roman"/>
              </a:rPr>
              <a:t> </a:t>
            </a:r>
            <a:r>
              <a:rPr sz="2000" b="1" spc="-25" dirty="0">
                <a:solidFill>
                  <a:srgbClr val="FF0000"/>
                </a:solidFill>
                <a:latin typeface="Georgia"/>
                <a:cs typeface="Georgia"/>
              </a:rPr>
              <a:t>6)</a:t>
            </a:r>
            <a:endParaRPr sz="2000">
              <a:latin typeface="Georgia"/>
              <a:cs typeface="Georgia"/>
            </a:endParaRPr>
          </a:p>
          <a:p>
            <a:pPr marL="12700" marR="5080">
              <a:lnSpc>
                <a:spcPct val="90000"/>
              </a:lnSpc>
              <a:spcBef>
                <a:spcPts val="1370"/>
              </a:spcBef>
            </a:pPr>
            <a:r>
              <a:rPr sz="2000" i="1" dirty="0">
                <a:latin typeface="Georgia"/>
                <a:cs typeface="Georgia"/>
              </a:rPr>
              <a:t>[Schedule</a:t>
            </a:r>
            <a:r>
              <a:rPr sz="2000" spc="-85" dirty="0">
                <a:latin typeface="Times New Roman"/>
                <a:cs typeface="Times New Roman"/>
              </a:rPr>
              <a:t> </a:t>
            </a:r>
            <a:r>
              <a:rPr sz="2000" i="1" dirty="0">
                <a:latin typeface="Georgia"/>
                <a:cs typeface="Georgia"/>
              </a:rPr>
              <a:t>IF:</a:t>
            </a:r>
            <a:r>
              <a:rPr sz="2000" spc="-50" dirty="0">
                <a:latin typeface="Times New Roman"/>
                <a:cs typeface="Times New Roman"/>
              </a:rPr>
              <a:t> </a:t>
            </a:r>
            <a:r>
              <a:rPr sz="2000" i="1" dirty="0">
                <a:latin typeface="Georgia"/>
                <a:cs typeface="Georgia"/>
              </a:rPr>
              <a:t>Information</a:t>
            </a:r>
            <a:r>
              <a:rPr sz="2000" spc="-65" dirty="0">
                <a:latin typeface="Times New Roman"/>
                <a:cs typeface="Times New Roman"/>
              </a:rPr>
              <a:t> </a:t>
            </a:r>
            <a:r>
              <a:rPr sz="2000" i="1" dirty="0">
                <a:latin typeface="Georgia"/>
                <a:cs typeface="Georgia"/>
              </a:rPr>
              <a:t>regarding</a:t>
            </a:r>
            <a:r>
              <a:rPr sz="2000" spc="-75" dirty="0">
                <a:latin typeface="Times New Roman"/>
                <a:cs typeface="Times New Roman"/>
              </a:rPr>
              <a:t> </a:t>
            </a:r>
            <a:r>
              <a:rPr sz="2000" i="1" dirty="0">
                <a:latin typeface="Georgia"/>
                <a:cs typeface="Georgia"/>
              </a:rPr>
              <a:t>partnership</a:t>
            </a:r>
            <a:r>
              <a:rPr sz="2000" spc="-65" dirty="0">
                <a:latin typeface="Times New Roman"/>
                <a:cs typeface="Times New Roman"/>
              </a:rPr>
              <a:t> </a:t>
            </a:r>
            <a:r>
              <a:rPr sz="2000" i="1" dirty="0">
                <a:latin typeface="Georgia"/>
                <a:cs typeface="Georgia"/>
              </a:rPr>
              <a:t>firms</a:t>
            </a:r>
            <a:r>
              <a:rPr sz="2000" spc="-40" dirty="0">
                <a:latin typeface="Times New Roman"/>
                <a:cs typeface="Times New Roman"/>
              </a:rPr>
              <a:t> </a:t>
            </a:r>
            <a:r>
              <a:rPr sz="2000" i="1" dirty="0">
                <a:latin typeface="Georgia"/>
                <a:cs typeface="Georgia"/>
              </a:rPr>
              <a:t>in</a:t>
            </a:r>
            <a:r>
              <a:rPr sz="2000" spc="-35" dirty="0">
                <a:latin typeface="Times New Roman"/>
                <a:cs typeface="Times New Roman"/>
              </a:rPr>
              <a:t> </a:t>
            </a:r>
            <a:r>
              <a:rPr sz="2000" i="1" dirty="0">
                <a:latin typeface="Georgia"/>
                <a:cs typeface="Georgia"/>
              </a:rPr>
              <a:t>which</a:t>
            </a:r>
            <a:r>
              <a:rPr sz="2000" spc="-50" dirty="0">
                <a:latin typeface="Times New Roman"/>
                <a:cs typeface="Times New Roman"/>
              </a:rPr>
              <a:t> </a:t>
            </a:r>
            <a:r>
              <a:rPr sz="2000" i="1" dirty="0">
                <a:latin typeface="Georgia"/>
                <a:cs typeface="Georgia"/>
              </a:rPr>
              <a:t>you</a:t>
            </a:r>
            <a:r>
              <a:rPr sz="2000" spc="-40" dirty="0">
                <a:latin typeface="Times New Roman"/>
                <a:cs typeface="Times New Roman"/>
              </a:rPr>
              <a:t> </a:t>
            </a:r>
            <a:r>
              <a:rPr sz="2000" i="1" dirty="0">
                <a:latin typeface="Georgia"/>
                <a:cs typeface="Georgia"/>
              </a:rPr>
              <a:t>are</a:t>
            </a:r>
            <a:r>
              <a:rPr sz="2000" spc="-45" dirty="0">
                <a:latin typeface="Times New Roman"/>
                <a:cs typeface="Times New Roman"/>
              </a:rPr>
              <a:t> </a:t>
            </a:r>
            <a:r>
              <a:rPr sz="2000" i="1" spc="-50" dirty="0">
                <a:latin typeface="Georgia"/>
                <a:cs typeface="Georgia"/>
              </a:rPr>
              <a:t>a</a:t>
            </a:r>
            <a:r>
              <a:rPr sz="2000" spc="-50" dirty="0">
                <a:latin typeface="Times New Roman"/>
                <a:cs typeface="Times New Roman"/>
              </a:rPr>
              <a:t> </a:t>
            </a:r>
            <a:r>
              <a:rPr sz="2000" i="1" dirty="0">
                <a:latin typeface="Georgia"/>
                <a:cs typeface="Georgia"/>
              </a:rPr>
              <a:t>partner]</a:t>
            </a:r>
            <a:r>
              <a:rPr sz="2000" spc="-60" dirty="0">
                <a:latin typeface="Times New Roman"/>
                <a:cs typeface="Times New Roman"/>
              </a:rPr>
              <a:t> </a:t>
            </a:r>
            <a:r>
              <a:rPr sz="2000" dirty="0">
                <a:latin typeface="Georgia"/>
                <a:cs typeface="Georgia"/>
              </a:rPr>
              <a:t>in</a:t>
            </a:r>
            <a:r>
              <a:rPr sz="2000" spc="-30" dirty="0">
                <a:latin typeface="Times New Roman"/>
                <a:cs typeface="Times New Roman"/>
              </a:rPr>
              <a:t> </a:t>
            </a:r>
            <a:r>
              <a:rPr sz="2000" dirty="0">
                <a:latin typeface="Georgia"/>
                <a:cs typeface="Georgia"/>
              </a:rPr>
              <a:t>the</a:t>
            </a:r>
            <a:r>
              <a:rPr sz="2000" spc="-55" dirty="0">
                <a:latin typeface="Times New Roman"/>
                <a:cs typeface="Times New Roman"/>
              </a:rPr>
              <a:t> </a:t>
            </a:r>
            <a:r>
              <a:rPr sz="2000" dirty="0">
                <a:latin typeface="Georgia"/>
                <a:cs typeface="Georgia"/>
              </a:rPr>
              <a:t>ITR</a:t>
            </a:r>
            <a:r>
              <a:rPr sz="2000" spc="-40" dirty="0">
                <a:latin typeface="Times New Roman"/>
                <a:cs typeface="Times New Roman"/>
              </a:rPr>
              <a:t> </a:t>
            </a:r>
            <a:r>
              <a:rPr sz="2000" dirty="0">
                <a:latin typeface="Georgia"/>
                <a:cs typeface="Georgia"/>
              </a:rPr>
              <a:t>forms</a:t>
            </a:r>
            <a:r>
              <a:rPr sz="2000" spc="-40" dirty="0">
                <a:latin typeface="Times New Roman"/>
                <a:cs typeface="Times New Roman"/>
              </a:rPr>
              <a:t> </a:t>
            </a:r>
            <a:r>
              <a:rPr sz="2000" dirty="0">
                <a:latin typeface="Georgia"/>
                <a:cs typeface="Georgia"/>
              </a:rPr>
              <a:t>applies</a:t>
            </a:r>
            <a:r>
              <a:rPr sz="2000" spc="-60" dirty="0">
                <a:latin typeface="Times New Roman"/>
                <a:cs typeface="Times New Roman"/>
              </a:rPr>
              <a:t> </a:t>
            </a:r>
            <a:r>
              <a:rPr sz="2000" dirty="0">
                <a:latin typeface="Georgia"/>
                <a:cs typeface="Georgia"/>
              </a:rPr>
              <a:t>to</a:t>
            </a:r>
            <a:r>
              <a:rPr sz="2000" spc="-45" dirty="0">
                <a:latin typeface="Times New Roman"/>
                <a:cs typeface="Times New Roman"/>
              </a:rPr>
              <a:t> </a:t>
            </a:r>
            <a:r>
              <a:rPr sz="2000" dirty="0">
                <a:latin typeface="Georgia"/>
                <a:cs typeface="Georgia"/>
              </a:rPr>
              <a:t>individuals</a:t>
            </a:r>
            <a:r>
              <a:rPr sz="2000" spc="-50" dirty="0">
                <a:latin typeface="Times New Roman"/>
                <a:cs typeface="Times New Roman"/>
              </a:rPr>
              <a:t> </a:t>
            </a:r>
            <a:r>
              <a:rPr sz="2000" dirty="0">
                <a:latin typeface="Georgia"/>
                <a:cs typeface="Georgia"/>
              </a:rPr>
              <a:t>and</a:t>
            </a:r>
            <a:r>
              <a:rPr sz="2000" spc="-35" dirty="0">
                <a:latin typeface="Times New Roman"/>
                <a:cs typeface="Times New Roman"/>
              </a:rPr>
              <a:t> </a:t>
            </a:r>
            <a:r>
              <a:rPr sz="2000" dirty="0">
                <a:latin typeface="Georgia"/>
                <a:cs typeface="Georgia"/>
              </a:rPr>
              <a:t>entities</a:t>
            </a:r>
            <a:r>
              <a:rPr sz="2000" spc="-80" dirty="0">
                <a:latin typeface="Times New Roman"/>
                <a:cs typeface="Times New Roman"/>
              </a:rPr>
              <a:t> </a:t>
            </a:r>
            <a:r>
              <a:rPr sz="2000" dirty="0">
                <a:latin typeface="Georgia"/>
                <a:cs typeface="Georgia"/>
              </a:rPr>
              <a:t>who</a:t>
            </a:r>
            <a:r>
              <a:rPr sz="2000" spc="-45" dirty="0">
                <a:latin typeface="Times New Roman"/>
                <a:cs typeface="Times New Roman"/>
              </a:rPr>
              <a:t> </a:t>
            </a:r>
            <a:r>
              <a:rPr sz="2000" spc="-25" dirty="0">
                <a:latin typeface="Georgia"/>
                <a:cs typeface="Georgia"/>
              </a:rPr>
              <a:t>are</a:t>
            </a:r>
            <a:r>
              <a:rPr sz="2000" spc="-25" dirty="0">
                <a:latin typeface="Times New Roman"/>
                <a:cs typeface="Times New Roman"/>
              </a:rPr>
              <a:t> </a:t>
            </a:r>
            <a:r>
              <a:rPr sz="2000" dirty="0">
                <a:latin typeface="Georgia"/>
                <a:cs typeface="Georgia"/>
              </a:rPr>
              <a:t>partners</a:t>
            </a:r>
            <a:r>
              <a:rPr sz="2000" spc="-50" dirty="0">
                <a:latin typeface="Times New Roman"/>
                <a:cs typeface="Times New Roman"/>
              </a:rPr>
              <a:t> </a:t>
            </a:r>
            <a:r>
              <a:rPr sz="2000" dirty="0">
                <a:latin typeface="Georgia"/>
                <a:cs typeface="Georgia"/>
              </a:rPr>
              <a:t>in</a:t>
            </a:r>
            <a:r>
              <a:rPr sz="2000" spc="-45" dirty="0">
                <a:latin typeface="Times New Roman"/>
                <a:cs typeface="Times New Roman"/>
              </a:rPr>
              <a:t> </a:t>
            </a:r>
            <a:r>
              <a:rPr sz="2000" dirty="0">
                <a:latin typeface="Georgia"/>
                <a:cs typeface="Georgia"/>
              </a:rPr>
              <a:t>one</a:t>
            </a:r>
            <a:r>
              <a:rPr sz="2000" spc="-45" dirty="0">
                <a:latin typeface="Times New Roman"/>
                <a:cs typeface="Times New Roman"/>
              </a:rPr>
              <a:t> </a:t>
            </a:r>
            <a:r>
              <a:rPr sz="2000" dirty="0">
                <a:latin typeface="Georgia"/>
                <a:cs typeface="Georgia"/>
              </a:rPr>
              <a:t>or</a:t>
            </a:r>
            <a:r>
              <a:rPr sz="2000" spc="-55" dirty="0">
                <a:latin typeface="Times New Roman"/>
                <a:cs typeface="Times New Roman"/>
              </a:rPr>
              <a:t> </a:t>
            </a:r>
            <a:r>
              <a:rPr sz="2000" dirty="0">
                <a:latin typeface="Georgia"/>
                <a:cs typeface="Georgia"/>
              </a:rPr>
              <a:t>more</a:t>
            </a:r>
            <a:r>
              <a:rPr sz="2000" spc="-50" dirty="0">
                <a:latin typeface="Times New Roman"/>
                <a:cs typeface="Times New Roman"/>
              </a:rPr>
              <a:t> </a:t>
            </a:r>
            <a:r>
              <a:rPr sz="2000" dirty="0">
                <a:latin typeface="Georgia"/>
                <a:cs typeface="Georgia"/>
              </a:rPr>
              <a:t>partnership</a:t>
            </a:r>
            <a:r>
              <a:rPr sz="2000" spc="-55" dirty="0">
                <a:latin typeface="Times New Roman"/>
                <a:cs typeface="Times New Roman"/>
              </a:rPr>
              <a:t> </a:t>
            </a:r>
            <a:r>
              <a:rPr sz="2000" dirty="0">
                <a:latin typeface="Georgia"/>
                <a:cs typeface="Georgia"/>
              </a:rPr>
              <a:t>firms</a:t>
            </a:r>
            <a:r>
              <a:rPr sz="2000" spc="-50" dirty="0">
                <a:latin typeface="Times New Roman"/>
                <a:cs typeface="Times New Roman"/>
              </a:rPr>
              <a:t> </a:t>
            </a:r>
            <a:r>
              <a:rPr sz="2000" dirty="0">
                <a:latin typeface="Georgia"/>
                <a:cs typeface="Georgia"/>
              </a:rPr>
              <a:t>during</a:t>
            </a:r>
            <a:r>
              <a:rPr sz="2000" spc="-45" dirty="0">
                <a:latin typeface="Times New Roman"/>
                <a:cs typeface="Times New Roman"/>
              </a:rPr>
              <a:t> </a:t>
            </a:r>
            <a:r>
              <a:rPr sz="2000" dirty="0">
                <a:latin typeface="Georgia"/>
                <a:cs typeface="Georgia"/>
              </a:rPr>
              <a:t>the</a:t>
            </a:r>
            <a:r>
              <a:rPr sz="2000" spc="-65" dirty="0">
                <a:latin typeface="Times New Roman"/>
                <a:cs typeface="Times New Roman"/>
              </a:rPr>
              <a:t> </a:t>
            </a:r>
            <a:r>
              <a:rPr sz="2000" dirty="0">
                <a:latin typeface="Georgia"/>
                <a:cs typeface="Georgia"/>
              </a:rPr>
              <a:t>relevant</a:t>
            </a:r>
            <a:r>
              <a:rPr sz="2000" spc="-60" dirty="0">
                <a:latin typeface="Times New Roman"/>
                <a:cs typeface="Times New Roman"/>
              </a:rPr>
              <a:t> </a:t>
            </a:r>
            <a:r>
              <a:rPr sz="2000" spc="-10" dirty="0">
                <a:latin typeface="Georgia"/>
                <a:cs typeface="Georgia"/>
              </a:rPr>
              <a:t>financial</a:t>
            </a:r>
            <a:r>
              <a:rPr sz="2000" spc="-50" dirty="0">
                <a:latin typeface="Times New Roman"/>
                <a:cs typeface="Times New Roman"/>
              </a:rPr>
              <a:t> </a:t>
            </a:r>
            <a:r>
              <a:rPr sz="2000" spc="-10" dirty="0">
                <a:latin typeface="Georgia"/>
                <a:cs typeface="Georgia"/>
              </a:rPr>
              <a:t>year.</a:t>
            </a:r>
            <a:r>
              <a:rPr sz="2000" spc="-10" dirty="0">
                <a:latin typeface="Times New Roman"/>
                <a:cs typeface="Times New Roman"/>
              </a:rPr>
              <a:t> </a:t>
            </a:r>
            <a:r>
              <a:rPr sz="2000" dirty="0">
                <a:latin typeface="Georgia"/>
                <a:cs typeface="Georgia"/>
              </a:rPr>
              <a:t>This</a:t>
            </a:r>
            <a:r>
              <a:rPr sz="2000" spc="-40" dirty="0">
                <a:latin typeface="Times New Roman"/>
                <a:cs typeface="Times New Roman"/>
              </a:rPr>
              <a:t> </a:t>
            </a:r>
            <a:r>
              <a:rPr sz="2000" dirty="0">
                <a:latin typeface="Georgia"/>
                <a:cs typeface="Georgia"/>
              </a:rPr>
              <a:t>schedule</a:t>
            </a:r>
            <a:r>
              <a:rPr sz="2000" spc="-50" dirty="0">
                <a:latin typeface="Times New Roman"/>
                <a:cs typeface="Times New Roman"/>
              </a:rPr>
              <a:t> </a:t>
            </a:r>
            <a:r>
              <a:rPr sz="2000" dirty="0">
                <a:latin typeface="Georgia"/>
                <a:cs typeface="Georgia"/>
              </a:rPr>
              <a:t>is</a:t>
            </a:r>
            <a:r>
              <a:rPr sz="2000" spc="-40" dirty="0">
                <a:latin typeface="Times New Roman"/>
                <a:cs typeface="Times New Roman"/>
              </a:rPr>
              <a:t> </a:t>
            </a:r>
            <a:r>
              <a:rPr sz="2000" dirty="0">
                <a:latin typeface="Georgia"/>
                <a:cs typeface="Georgia"/>
              </a:rPr>
              <a:t>intended</a:t>
            </a:r>
            <a:r>
              <a:rPr sz="2000" spc="-65" dirty="0">
                <a:latin typeface="Times New Roman"/>
                <a:cs typeface="Times New Roman"/>
              </a:rPr>
              <a:t> </a:t>
            </a:r>
            <a:r>
              <a:rPr sz="2000" dirty="0">
                <a:latin typeface="Georgia"/>
                <a:cs typeface="Georgia"/>
              </a:rPr>
              <a:t>to</a:t>
            </a:r>
            <a:r>
              <a:rPr sz="2000" spc="-40" dirty="0">
                <a:latin typeface="Times New Roman"/>
                <a:cs typeface="Times New Roman"/>
              </a:rPr>
              <a:t> </a:t>
            </a:r>
            <a:r>
              <a:rPr sz="2000" dirty="0">
                <a:latin typeface="Georgia"/>
                <a:cs typeface="Georgia"/>
              </a:rPr>
              <a:t>capture</a:t>
            </a:r>
            <a:r>
              <a:rPr sz="2000" spc="-40" dirty="0">
                <a:latin typeface="Times New Roman"/>
                <a:cs typeface="Times New Roman"/>
              </a:rPr>
              <a:t> </a:t>
            </a:r>
            <a:r>
              <a:rPr sz="2000" dirty="0">
                <a:latin typeface="Georgia"/>
                <a:cs typeface="Georgia"/>
              </a:rPr>
              <a:t>key</a:t>
            </a:r>
            <a:r>
              <a:rPr sz="2000" spc="-40" dirty="0">
                <a:latin typeface="Times New Roman"/>
                <a:cs typeface="Times New Roman"/>
              </a:rPr>
              <a:t> </a:t>
            </a:r>
            <a:r>
              <a:rPr sz="2000" dirty="0">
                <a:latin typeface="Georgia"/>
                <a:cs typeface="Georgia"/>
              </a:rPr>
              <a:t>information</a:t>
            </a:r>
            <a:r>
              <a:rPr sz="2000" spc="-35" dirty="0">
                <a:latin typeface="Times New Roman"/>
                <a:cs typeface="Times New Roman"/>
              </a:rPr>
              <a:t> </a:t>
            </a:r>
            <a:r>
              <a:rPr sz="2000" dirty="0">
                <a:latin typeface="Georgia"/>
                <a:cs typeface="Georgia"/>
              </a:rPr>
              <a:t>about</a:t>
            </a:r>
            <a:r>
              <a:rPr sz="2000" spc="-40" dirty="0">
                <a:latin typeface="Times New Roman"/>
                <a:cs typeface="Times New Roman"/>
              </a:rPr>
              <a:t> </a:t>
            </a:r>
            <a:r>
              <a:rPr sz="2000" dirty="0">
                <a:latin typeface="Georgia"/>
                <a:cs typeface="Georgia"/>
              </a:rPr>
              <a:t>the</a:t>
            </a:r>
            <a:r>
              <a:rPr sz="2000" spc="-55" dirty="0">
                <a:latin typeface="Times New Roman"/>
                <a:cs typeface="Times New Roman"/>
              </a:rPr>
              <a:t> </a:t>
            </a:r>
            <a:r>
              <a:rPr sz="2000" spc="-10" dirty="0">
                <a:latin typeface="Georgia"/>
                <a:cs typeface="Georgia"/>
              </a:rPr>
              <a:t>assessee's</a:t>
            </a:r>
            <a:r>
              <a:rPr sz="2000" spc="-10" dirty="0">
                <a:latin typeface="Times New Roman"/>
                <a:cs typeface="Times New Roman"/>
              </a:rPr>
              <a:t> </a:t>
            </a:r>
            <a:r>
              <a:rPr sz="2000" dirty="0">
                <a:latin typeface="Georgia"/>
                <a:cs typeface="Georgia"/>
              </a:rPr>
              <a:t>interest</a:t>
            </a:r>
            <a:r>
              <a:rPr sz="2000" spc="-60" dirty="0">
                <a:latin typeface="Times New Roman"/>
                <a:cs typeface="Times New Roman"/>
              </a:rPr>
              <a:t> </a:t>
            </a:r>
            <a:r>
              <a:rPr sz="2000" dirty="0">
                <a:latin typeface="Georgia"/>
                <a:cs typeface="Georgia"/>
              </a:rPr>
              <a:t>in</a:t>
            </a:r>
            <a:r>
              <a:rPr sz="2000" spc="-25" dirty="0">
                <a:latin typeface="Times New Roman"/>
                <a:cs typeface="Times New Roman"/>
              </a:rPr>
              <a:t> </a:t>
            </a:r>
            <a:r>
              <a:rPr sz="2000" dirty="0">
                <a:latin typeface="Georgia"/>
                <a:cs typeface="Georgia"/>
              </a:rPr>
              <a:t>such</a:t>
            </a:r>
            <a:r>
              <a:rPr sz="2000" spc="-40" dirty="0">
                <a:latin typeface="Times New Roman"/>
                <a:cs typeface="Times New Roman"/>
              </a:rPr>
              <a:t> </a:t>
            </a:r>
            <a:r>
              <a:rPr sz="2000" dirty="0">
                <a:latin typeface="Georgia"/>
                <a:cs typeface="Georgia"/>
              </a:rPr>
              <a:t>firms</a:t>
            </a:r>
            <a:r>
              <a:rPr sz="2000" spc="-35" dirty="0">
                <a:latin typeface="Times New Roman"/>
                <a:cs typeface="Times New Roman"/>
              </a:rPr>
              <a:t> </a:t>
            </a:r>
            <a:r>
              <a:rPr sz="2000" dirty="0">
                <a:latin typeface="Georgia"/>
                <a:cs typeface="Georgia"/>
              </a:rPr>
              <a:t>and</a:t>
            </a:r>
            <a:r>
              <a:rPr sz="2000" spc="-30" dirty="0">
                <a:latin typeface="Times New Roman"/>
                <a:cs typeface="Times New Roman"/>
              </a:rPr>
              <a:t> </a:t>
            </a:r>
            <a:r>
              <a:rPr sz="2000" dirty="0">
                <a:latin typeface="Georgia"/>
                <a:cs typeface="Georgia"/>
              </a:rPr>
              <a:t>to</a:t>
            </a:r>
            <a:r>
              <a:rPr sz="2000" spc="-40" dirty="0">
                <a:latin typeface="Times New Roman"/>
                <a:cs typeface="Times New Roman"/>
              </a:rPr>
              <a:t> </a:t>
            </a:r>
            <a:r>
              <a:rPr sz="2000" dirty="0">
                <a:latin typeface="Georgia"/>
                <a:cs typeface="Georgia"/>
              </a:rPr>
              <a:t>ensure</a:t>
            </a:r>
            <a:r>
              <a:rPr sz="2000" spc="-45" dirty="0">
                <a:latin typeface="Times New Roman"/>
                <a:cs typeface="Times New Roman"/>
              </a:rPr>
              <a:t> </a:t>
            </a:r>
            <a:r>
              <a:rPr sz="2000" dirty="0">
                <a:latin typeface="Georgia"/>
                <a:cs typeface="Georgia"/>
              </a:rPr>
              <a:t>proper</a:t>
            </a:r>
            <a:r>
              <a:rPr sz="2000" spc="-45" dirty="0">
                <a:latin typeface="Times New Roman"/>
                <a:cs typeface="Times New Roman"/>
              </a:rPr>
              <a:t> </a:t>
            </a:r>
            <a:r>
              <a:rPr sz="2000" dirty="0">
                <a:latin typeface="Georgia"/>
                <a:cs typeface="Georgia"/>
              </a:rPr>
              <a:t>disclosure</a:t>
            </a:r>
            <a:r>
              <a:rPr sz="2000" spc="-40" dirty="0">
                <a:latin typeface="Times New Roman"/>
                <a:cs typeface="Times New Roman"/>
              </a:rPr>
              <a:t> </a:t>
            </a:r>
            <a:r>
              <a:rPr sz="2000" dirty="0">
                <a:latin typeface="Georgia"/>
                <a:cs typeface="Georgia"/>
              </a:rPr>
              <a:t>of</a:t>
            </a:r>
            <a:r>
              <a:rPr sz="2000" spc="-50" dirty="0">
                <a:latin typeface="Times New Roman"/>
                <a:cs typeface="Times New Roman"/>
              </a:rPr>
              <a:t> </a:t>
            </a:r>
            <a:r>
              <a:rPr sz="2000" spc="-10" dirty="0">
                <a:latin typeface="Georgia"/>
                <a:cs typeface="Georgia"/>
              </a:rPr>
              <a:t>profit-</a:t>
            </a:r>
            <a:r>
              <a:rPr sz="2000" dirty="0">
                <a:latin typeface="Georgia"/>
                <a:cs typeface="Georgia"/>
              </a:rPr>
              <a:t>sharing</a:t>
            </a:r>
            <a:r>
              <a:rPr sz="2000" spc="-35" dirty="0">
                <a:latin typeface="Times New Roman"/>
                <a:cs typeface="Times New Roman"/>
              </a:rPr>
              <a:t> </a:t>
            </a:r>
            <a:r>
              <a:rPr sz="2000" spc="-25" dirty="0">
                <a:latin typeface="Georgia"/>
                <a:cs typeface="Georgia"/>
              </a:rPr>
              <a:t>and</a:t>
            </a:r>
            <a:r>
              <a:rPr sz="2000" spc="-25" dirty="0">
                <a:latin typeface="Times New Roman"/>
                <a:cs typeface="Times New Roman"/>
              </a:rPr>
              <a:t> </a:t>
            </a:r>
            <a:r>
              <a:rPr sz="2000" dirty="0">
                <a:latin typeface="Georgia"/>
                <a:cs typeface="Georgia"/>
              </a:rPr>
              <a:t>capital</a:t>
            </a:r>
            <a:r>
              <a:rPr sz="2000" spc="-50" dirty="0">
                <a:latin typeface="Times New Roman"/>
                <a:cs typeface="Times New Roman"/>
              </a:rPr>
              <a:t> </a:t>
            </a:r>
            <a:r>
              <a:rPr sz="2000" spc="-10" dirty="0">
                <a:latin typeface="Georgia"/>
                <a:cs typeface="Georgia"/>
              </a:rPr>
              <a:t>contributions</a:t>
            </a:r>
            <a:r>
              <a:rPr sz="2000" b="1" spc="-10" dirty="0">
                <a:latin typeface="Georgia"/>
                <a:cs typeface="Georgia"/>
              </a:rPr>
              <a:t>.</a:t>
            </a:r>
            <a:endParaRPr sz="2000">
              <a:latin typeface="Georgia"/>
              <a:cs typeface="Georgia"/>
            </a:endParaRPr>
          </a:p>
          <a:p>
            <a:pPr marL="12700">
              <a:lnSpc>
                <a:spcPts val="2280"/>
              </a:lnSpc>
              <a:spcBef>
                <a:spcPts val="1165"/>
              </a:spcBef>
            </a:pPr>
            <a:r>
              <a:rPr sz="2000" dirty="0">
                <a:latin typeface="Georgia"/>
                <a:cs typeface="Georgia"/>
              </a:rPr>
              <a:t>The</a:t>
            </a:r>
            <a:r>
              <a:rPr sz="2000" spc="-35" dirty="0">
                <a:latin typeface="Times New Roman"/>
                <a:cs typeface="Times New Roman"/>
              </a:rPr>
              <a:t> </a:t>
            </a:r>
            <a:r>
              <a:rPr sz="2000" dirty="0">
                <a:latin typeface="Georgia"/>
                <a:cs typeface="Georgia"/>
              </a:rPr>
              <a:t>ITR</a:t>
            </a:r>
            <a:r>
              <a:rPr sz="2000" spc="-40" dirty="0">
                <a:latin typeface="Times New Roman"/>
                <a:cs typeface="Times New Roman"/>
              </a:rPr>
              <a:t> </a:t>
            </a:r>
            <a:r>
              <a:rPr sz="2000" dirty="0">
                <a:latin typeface="Georgia"/>
                <a:cs typeface="Georgia"/>
              </a:rPr>
              <a:t>forms</a:t>
            </a:r>
            <a:r>
              <a:rPr sz="2000" spc="-30" dirty="0">
                <a:latin typeface="Times New Roman"/>
                <a:cs typeface="Times New Roman"/>
              </a:rPr>
              <a:t> </a:t>
            </a:r>
            <a:r>
              <a:rPr sz="2000" dirty="0">
                <a:latin typeface="Georgia"/>
                <a:cs typeface="Georgia"/>
              </a:rPr>
              <a:t>notified</a:t>
            </a:r>
            <a:r>
              <a:rPr sz="2000" spc="-55" dirty="0">
                <a:latin typeface="Times New Roman"/>
                <a:cs typeface="Times New Roman"/>
              </a:rPr>
              <a:t> </a:t>
            </a:r>
            <a:r>
              <a:rPr sz="2000" dirty="0">
                <a:latin typeface="Georgia"/>
                <a:cs typeface="Georgia"/>
              </a:rPr>
              <a:t>for</a:t>
            </a:r>
            <a:r>
              <a:rPr sz="2000" spc="-35" dirty="0">
                <a:latin typeface="Times New Roman"/>
                <a:cs typeface="Times New Roman"/>
              </a:rPr>
              <a:t> </a:t>
            </a:r>
            <a:r>
              <a:rPr sz="2000" dirty="0">
                <a:latin typeface="Georgia"/>
                <a:cs typeface="Georgia"/>
              </a:rPr>
              <a:t>Assessment</a:t>
            </a:r>
            <a:r>
              <a:rPr sz="2000" spc="-50" dirty="0">
                <a:latin typeface="Times New Roman"/>
                <a:cs typeface="Times New Roman"/>
              </a:rPr>
              <a:t> </a:t>
            </a:r>
            <a:r>
              <a:rPr sz="2000" dirty="0">
                <a:latin typeface="Georgia"/>
                <a:cs typeface="Georgia"/>
              </a:rPr>
              <a:t>Year</a:t>
            </a:r>
            <a:r>
              <a:rPr sz="2000" spc="-40" dirty="0">
                <a:latin typeface="Times New Roman"/>
                <a:cs typeface="Times New Roman"/>
              </a:rPr>
              <a:t> </a:t>
            </a:r>
            <a:r>
              <a:rPr sz="2000" spc="-10" dirty="0">
                <a:latin typeface="Georgia"/>
                <a:cs typeface="Georgia"/>
              </a:rPr>
              <a:t>2026-</a:t>
            </a:r>
            <a:r>
              <a:rPr sz="2000" dirty="0">
                <a:latin typeface="Georgia"/>
                <a:cs typeface="Georgia"/>
              </a:rPr>
              <a:t>27</a:t>
            </a:r>
            <a:r>
              <a:rPr sz="2000" spc="-55" dirty="0">
                <a:latin typeface="Times New Roman"/>
                <a:cs typeface="Times New Roman"/>
              </a:rPr>
              <a:t> </a:t>
            </a:r>
            <a:r>
              <a:rPr sz="2000" dirty="0">
                <a:latin typeface="Georgia"/>
                <a:cs typeface="Georgia"/>
              </a:rPr>
              <a:t>introduced</a:t>
            </a:r>
            <a:r>
              <a:rPr sz="2000" spc="-45" dirty="0">
                <a:latin typeface="Times New Roman"/>
                <a:cs typeface="Times New Roman"/>
              </a:rPr>
              <a:t> </a:t>
            </a:r>
            <a:r>
              <a:rPr sz="2000" spc="-25" dirty="0">
                <a:latin typeface="Georgia"/>
                <a:cs typeface="Georgia"/>
              </a:rPr>
              <a:t>the</a:t>
            </a:r>
            <a:endParaRPr sz="2000">
              <a:latin typeface="Georgia"/>
              <a:cs typeface="Georgia"/>
            </a:endParaRPr>
          </a:p>
          <a:p>
            <a:pPr marL="12700">
              <a:lnSpc>
                <a:spcPts val="2280"/>
              </a:lnSpc>
            </a:pPr>
            <a:r>
              <a:rPr sz="2000" dirty="0">
                <a:latin typeface="Georgia"/>
                <a:cs typeface="Georgia"/>
              </a:rPr>
              <a:t>following</a:t>
            </a:r>
            <a:r>
              <a:rPr sz="2000" spc="-70" dirty="0">
                <a:latin typeface="Times New Roman"/>
                <a:cs typeface="Times New Roman"/>
              </a:rPr>
              <a:t> </a:t>
            </a:r>
            <a:r>
              <a:rPr sz="2000" dirty="0">
                <a:latin typeface="Georgia"/>
                <a:cs typeface="Georgia"/>
              </a:rPr>
              <a:t>two</a:t>
            </a:r>
            <a:r>
              <a:rPr sz="2000" spc="-65" dirty="0">
                <a:latin typeface="Times New Roman"/>
                <a:cs typeface="Times New Roman"/>
              </a:rPr>
              <a:t> </a:t>
            </a:r>
            <a:r>
              <a:rPr sz="2000" dirty="0">
                <a:latin typeface="Georgia"/>
                <a:cs typeface="Georgia"/>
              </a:rPr>
              <a:t>additional</a:t>
            </a:r>
            <a:r>
              <a:rPr sz="2000" spc="-50" dirty="0">
                <a:latin typeface="Times New Roman"/>
                <a:cs typeface="Times New Roman"/>
              </a:rPr>
              <a:t> </a:t>
            </a:r>
            <a:r>
              <a:rPr sz="2000" dirty="0">
                <a:latin typeface="Georgia"/>
                <a:cs typeface="Georgia"/>
              </a:rPr>
              <a:t>reporting</a:t>
            </a:r>
            <a:r>
              <a:rPr sz="2000" spc="-60" dirty="0">
                <a:latin typeface="Times New Roman"/>
                <a:cs typeface="Times New Roman"/>
              </a:rPr>
              <a:t> </a:t>
            </a:r>
            <a:r>
              <a:rPr sz="2000" spc="-10" dirty="0">
                <a:latin typeface="Georgia"/>
                <a:cs typeface="Georgia"/>
              </a:rPr>
              <a:t>requirements</a:t>
            </a:r>
            <a:r>
              <a:rPr sz="2000" b="1" spc="-10" dirty="0">
                <a:latin typeface="Georgia"/>
                <a:cs typeface="Georgia"/>
              </a:rPr>
              <a:t>:</a:t>
            </a:r>
            <a:endParaRPr sz="2000">
              <a:latin typeface="Georgia"/>
              <a:cs typeface="Georgia"/>
            </a:endParaRPr>
          </a:p>
          <a:p>
            <a:pPr marL="382905" lvl="1" indent="-370205">
              <a:lnSpc>
                <a:spcPct val="100000"/>
              </a:lnSpc>
              <a:spcBef>
                <a:spcPts val="1155"/>
              </a:spcBef>
              <a:buAutoNum type="alphaUcParenR"/>
              <a:tabLst>
                <a:tab pos="382905" algn="l"/>
              </a:tabLst>
            </a:pPr>
            <a:r>
              <a:rPr sz="2000" b="1" dirty="0">
                <a:latin typeface="Georgia"/>
                <a:cs typeface="Georgia"/>
              </a:rPr>
              <a:t>a</a:t>
            </a:r>
            <a:r>
              <a:rPr sz="2000" dirty="0">
                <a:latin typeface="Georgia"/>
                <a:cs typeface="Georgia"/>
              </a:rPr>
              <a:t>mount</a:t>
            </a:r>
            <a:r>
              <a:rPr sz="2000" spc="-55" dirty="0">
                <a:latin typeface="Times New Roman"/>
                <a:cs typeface="Times New Roman"/>
              </a:rPr>
              <a:t> </a:t>
            </a:r>
            <a:r>
              <a:rPr sz="2000" dirty="0">
                <a:latin typeface="Georgia"/>
                <a:cs typeface="Georgia"/>
              </a:rPr>
              <a:t>of</a:t>
            </a:r>
            <a:r>
              <a:rPr sz="2000" spc="-50" dirty="0">
                <a:latin typeface="Times New Roman"/>
                <a:cs typeface="Times New Roman"/>
              </a:rPr>
              <a:t> </a:t>
            </a:r>
            <a:r>
              <a:rPr sz="2000" dirty="0">
                <a:latin typeface="Georgia"/>
                <a:cs typeface="Georgia"/>
              </a:rPr>
              <a:t>interest</a:t>
            </a:r>
            <a:r>
              <a:rPr sz="2000" spc="-60" dirty="0">
                <a:latin typeface="Times New Roman"/>
                <a:cs typeface="Times New Roman"/>
              </a:rPr>
              <a:t> </a:t>
            </a:r>
            <a:r>
              <a:rPr sz="2000" dirty="0">
                <a:latin typeface="Georgia"/>
                <a:cs typeface="Georgia"/>
              </a:rPr>
              <a:t>due</a:t>
            </a:r>
            <a:r>
              <a:rPr sz="2000" spc="-45" dirty="0">
                <a:latin typeface="Times New Roman"/>
                <a:cs typeface="Times New Roman"/>
              </a:rPr>
              <a:t> </a:t>
            </a:r>
            <a:r>
              <a:rPr sz="2000" dirty="0">
                <a:latin typeface="Georgia"/>
                <a:cs typeface="Georgia"/>
              </a:rPr>
              <a:t>or</a:t>
            </a:r>
            <a:r>
              <a:rPr sz="2000" spc="-45" dirty="0">
                <a:latin typeface="Times New Roman"/>
                <a:cs typeface="Times New Roman"/>
              </a:rPr>
              <a:t> </a:t>
            </a:r>
            <a:r>
              <a:rPr sz="2000" dirty="0">
                <a:latin typeface="Georgia"/>
                <a:cs typeface="Georgia"/>
              </a:rPr>
              <a:t>received</a:t>
            </a:r>
            <a:r>
              <a:rPr sz="2000" spc="-65" dirty="0">
                <a:latin typeface="Times New Roman"/>
                <a:cs typeface="Times New Roman"/>
              </a:rPr>
              <a:t> </a:t>
            </a:r>
            <a:r>
              <a:rPr sz="2000" dirty="0">
                <a:latin typeface="Georgia"/>
                <a:cs typeface="Georgia"/>
              </a:rPr>
              <a:t>from</a:t>
            </a:r>
            <a:r>
              <a:rPr sz="2000" spc="-40" dirty="0">
                <a:latin typeface="Times New Roman"/>
                <a:cs typeface="Times New Roman"/>
              </a:rPr>
              <a:t> </a:t>
            </a:r>
            <a:r>
              <a:rPr sz="2000" dirty="0">
                <a:latin typeface="Georgia"/>
                <a:cs typeface="Georgia"/>
              </a:rPr>
              <a:t>the</a:t>
            </a:r>
            <a:r>
              <a:rPr sz="2000" spc="-55" dirty="0">
                <a:latin typeface="Times New Roman"/>
                <a:cs typeface="Times New Roman"/>
              </a:rPr>
              <a:t> </a:t>
            </a:r>
            <a:r>
              <a:rPr sz="2000" dirty="0">
                <a:latin typeface="Georgia"/>
                <a:cs typeface="Georgia"/>
              </a:rPr>
              <a:t>partnership</a:t>
            </a:r>
            <a:r>
              <a:rPr sz="2000" spc="-50" dirty="0">
                <a:latin typeface="Times New Roman"/>
                <a:cs typeface="Times New Roman"/>
              </a:rPr>
              <a:t> </a:t>
            </a:r>
            <a:r>
              <a:rPr sz="2000" spc="-10" dirty="0">
                <a:latin typeface="Georgia"/>
                <a:cs typeface="Georgia"/>
              </a:rPr>
              <a:t>firm.</a:t>
            </a:r>
            <a:endParaRPr sz="2000">
              <a:latin typeface="Georgia"/>
              <a:cs typeface="Georgia"/>
            </a:endParaRPr>
          </a:p>
          <a:p>
            <a:pPr marL="335280" lvl="1" indent="-322580">
              <a:lnSpc>
                <a:spcPct val="100000"/>
              </a:lnSpc>
              <a:spcBef>
                <a:spcPts val="1165"/>
              </a:spcBef>
              <a:buAutoNum type="alphaUcParenR"/>
              <a:tabLst>
                <a:tab pos="335280" algn="l"/>
              </a:tabLst>
            </a:pPr>
            <a:r>
              <a:rPr sz="2000" dirty="0">
                <a:latin typeface="Georgia"/>
                <a:cs typeface="Georgia"/>
              </a:rPr>
              <a:t>Amount</a:t>
            </a:r>
            <a:r>
              <a:rPr sz="2000" spc="-55" dirty="0">
                <a:latin typeface="Times New Roman"/>
                <a:cs typeface="Times New Roman"/>
              </a:rPr>
              <a:t> </a:t>
            </a:r>
            <a:r>
              <a:rPr sz="2000" dirty="0">
                <a:latin typeface="Georgia"/>
                <a:cs typeface="Georgia"/>
              </a:rPr>
              <a:t>of</a:t>
            </a:r>
            <a:r>
              <a:rPr sz="2000" spc="-45" dirty="0">
                <a:latin typeface="Times New Roman"/>
                <a:cs typeface="Times New Roman"/>
              </a:rPr>
              <a:t> </a:t>
            </a:r>
            <a:r>
              <a:rPr sz="2000" dirty="0">
                <a:latin typeface="Georgia"/>
                <a:cs typeface="Georgia"/>
              </a:rPr>
              <a:t>remuneration</a:t>
            </a:r>
            <a:r>
              <a:rPr sz="2000" spc="-50" dirty="0">
                <a:latin typeface="Times New Roman"/>
                <a:cs typeface="Times New Roman"/>
              </a:rPr>
              <a:t> </a:t>
            </a:r>
            <a:r>
              <a:rPr sz="2000" dirty="0">
                <a:latin typeface="Georgia"/>
                <a:cs typeface="Georgia"/>
              </a:rPr>
              <a:t>due</a:t>
            </a:r>
            <a:r>
              <a:rPr sz="2000" spc="-50" dirty="0">
                <a:latin typeface="Times New Roman"/>
                <a:cs typeface="Times New Roman"/>
              </a:rPr>
              <a:t> </a:t>
            </a:r>
            <a:r>
              <a:rPr sz="2000" dirty="0">
                <a:latin typeface="Georgia"/>
                <a:cs typeface="Georgia"/>
              </a:rPr>
              <a:t>or</a:t>
            </a:r>
            <a:r>
              <a:rPr sz="2000" spc="-45" dirty="0">
                <a:latin typeface="Times New Roman"/>
                <a:cs typeface="Times New Roman"/>
              </a:rPr>
              <a:t> </a:t>
            </a:r>
            <a:r>
              <a:rPr sz="2000" dirty="0">
                <a:latin typeface="Georgia"/>
                <a:cs typeface="Georgia"/>
              </a:rPr>
              <a:t>received</a:t>
            </a:r>
            <a:r>
              <a:rPr sz="2000" spc="-60" dirty="0">
                <a:latin typeface="Times New Roman"/>
                <a:cs typeface="Times New Roman"/>
              </a:rPr>
              <a:t> </a:t>
            </a:r>
            <a:r>
              <a:rPr sz="2000" dirty="0">
                <a:latin typeface="Georgia"/>
                <a:cs typeface="Georgia"/>
              </a:rPr>
              <a:t>from</a:t>
            </a:r>
            <a:r>
              <a:rPr sz="2000" spc="-40" dirty="0">
                <a:latin typeface="Times New Roman"/>
                <a:cs typeface="Times New Roman"/>
              </a:rPr>
              <a:t> </a:t>
            </a:r>
            <a:r>
              <a:rPr sz="2000" dirty="0">
                <a:latin typeface="Georgia"/>
                <a:cs typeface="Georgia"/>
              </a:rPr>
              <a:t>the</a:t>
            </a:r>
            <a:r>
              <a:rPr sz="2000" spc="-55" dirty="0">
                <a:latin typeface="Times New Roman"/>
                <a:cs typeface="Times New Roman"/>
              </a:rPr>
              <a:t> </a:t>
            </a:r>
            <a:r>
              <a:rPr sz="2000" dirty="0">
                <a:latin typeface="Georgia"/>
                <a:cs typeface="Georgia"/>
              </a:rPr>
              <a:t>partnership</a:t>
            </a:r>
            <a:r>
              <a:rPr sz="2000" spc="-45" dirty="0">
                <a:latin typeface="Times New Roman"/>
                <a:cs typeface="Times New Roman"/>
              </a:rPr>
              <a:t> </a:t>
            </a:r>
            <a:r>
              <a:rPr sz="2000" spc="-20" dirty="0">
                <a:latin typeface="Georgia"/>
                <a:cs typeface="Georgia"/>
              </a:rPr>
              <a:t>firm</a:t>
            </a:r>
            <a:endParaRPr sz="2000">
              <a:latin typeface="Georgia"/>
              <a:cs typeface="Georgia"/>
            </a:endParaRPr>
          </a:p>
        </p:txBody>
      </p:sp>
      <p:sp>
        <p:nvSpPr>
          <p:cNvPr id="4" name="object 4"/>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38</a:t>
            </a:fld>
            <a:endParaRPr spc="-25"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461190" y="545465"/>
          <a:ext cx="8304523" cy="5502275"/>
        </p:xfrm>
        <a:graphic>
          <a:graphicData uri="http://schemas.openxmlformats.org/drawingml/2006/table">
            <a:tbl>
              <a:tblPr firstRow="1" bandRow="1">
                <a:tableStyleId>{2D5ABB26-0587-4C30-8999-92F81FD0307C}</a:tableStyleId>
              </a:tblPr>
              <a:tblGrid>
                <a:gridCol w="161925">
                  <a:extLst>
                    <a:ext uri="{9D8B030D-6E8A-4147-A177-3AD203B41FA5}">
                      <a16:colId xmlns:a16="http://schemas.microsoft.com/office/drawing/2014/main" val="20000"/>
                    </a:ext>
                  </a:extLst>
                </a:gridCol>
                <a:gridCol w="246379">
                  <a:extLst>
                    <a:ext uri="{9D8B030D-6E8A-4147-A177-3AD203B41FA5}">
                      <a16:colId xmlns:a16="http://schemas.microsoft.com/office/drawing/2014/main" val="20001"/>
                    </a:ext>
                  </a:extLst>
                </a:gridCol>
                <a:gridCol w="314960">
                  <a:extLst>
                    <a:ext uri="{9D8B030D-6E8A-4147-A177-3AD203B41FA5}">
                      <a16:colId xmlns:a16="http://schemas.microsoft.com/office/drawing/2014/main" val="20002"/>
                    </a:ext>
                  </a:extLst>
                </a:gridCol>
                <a:gridCol w="716915">
                  <a:extLst>
                    <a:ext uri="{9D8B030D-6E8A-4147-A177-3AD203B41FA5}">
                      <a16:colId xmlns:a16="http://schemas.microsoft.com/office/drawing/2014/main" val="20003"/>
                    </a:ext>
                  </a:extLst>
                </a:gridCol>
                <a:gridCol w="864234">
                  <a:extLst>
                    <a:ext uri="{9D8B030D-6E8A-4147-A177-3AD203B41FA5}">
                      <a16:colId xmlns:a16="http://schemas.microsoft.com/office/drawing/2014/main" val="20004"/>
                    </a:ext>
                  </a:extLst>
                </a:gridCol>
                <a:gridCol w="575944">
                  <a:extLst>
                    <a:ext uri="{9D8B030D-6E8A-4147-A177-3AD203B41FA5}">
                      <a16:colId xmlns:a16="http://schemas.microsoft.com/office/drawing/2014/main" val="20005"/>
                    </a:ext>
                  </a:extLst>
                </a:gridCol>
                <a:gridCol w="647699">
                  <a:extLst>
                    <a:ext uri="{9D8B030D-6E8A-4147-A177-3AD203B41FA5}">
                      <a16:colId xmlns:a16="http://schemas.microsoft.com/office/drawing/2014/main" val="20006"/>
                    </a:ext>
                  </a:extLst>
                </a:gridCol>
                <a:gridCol w="774064">
                  <a:extLst>
                    <a:ext uri="{9D8B030D-6E8A-4147-A177-3AD203B41FA5}">
                      <a16:colId xmlns:a16="http://schemas.microsoft.com/office/drawing/2014/main" val="20007"/>
                    </a:ext>
                  </a:extLst>
                </a:gridCol>
                <a:gridCol w="593089">
                  <a:extLst>
                    <a:ext uri="{9D8B030D-6E8A-4147-A177-3AD203B41FA5}">
                      <a16:colId xmlns:a16="http://schemas.microsoft.com/office/drawing/2014/main" val="20008"/>
                    </a:ext>
                  </a:extLst>
                </a:gridCol>
                <a:gridCol w="768985">
                  <a:extLst>
                    <a:ext uri="{9D8B030D-6E8A-4147-A177-3AD203B41FA5}">
                      <a16:colId xmlns:a16="http://schemas.microsoft.com/office/drawing/2014/main" val="20009"/>
                    </a:ext>
                  </a:extLst>
                </a:gridCol>
                <a:gridCol w="631189">
                  <a:extLst>
                    <a:ext uri="{9D8B030D-6E8A-4147-A177-3AD203B41FA5}">
                      <a16:colId xmlns:a16="http://schemas.microsoft.com/office/drawing/2014/main" val="20010"/>
                    </a:ext>
                  </a:extLst>
                </a:gridCol>
                <a:gridCol w="1004570">
                  <a:extLst>
                    <a:ext uri="{9D8B030D-6E8A-4147-A177-3AD203B41FA5}">
                      <a16:colId xmlns:a16="http://schemas.microsoft.com/office/drawing/2014/main" val="20011"/>
                    </a:ext>
                  </a:extLst>
                </a:gridCol>
                <a:gridCol w="1004570">
                  <a:extLst>
                    <a:ext uri="{9D8B030D-6E8A-4147-A177-3AD203B41FA5}">
                      <a16:colId xmlns:a16="http://schemas.microsoft.com/office/drawing/2014/main" val="20012"/>
                    </a:ext>
                  </a:extLst>
                </a:gridCol>
              </a:tblGrid>
              <a:tr h="639445">
                <a:tc gridSpan="3">
                  <a:txBody>
                    <a:bodyPr/>
                    <a:lstStyle/>
                    <a:p>
                      <a:pPr marL="283845" marR="62865" indent="-216535">
                        <a:lnSpc>
                          <a:spcPct val="100000"/>
                        </a:lnSpc>
                        <a:spcBef>
                          <a:spcPts val="994"/>
                        </a:spcBef>
                      </a:pPr>
                      <a:r>
                        <a:rPr sz="1200" b="1" spc="-10" dirty="0">
                          <a:solidFill>
                            <a:srgbClr val="FFFFFF"/>
                          </a:solidFill>
                          <a:latin typeface="Times New Roman"/>
                          <a:cs typeface="Times New Roman"/>
                        </a:rPr>
                        <a:t>Schedule</a:t>
                      </a:r>
                      <a:r>
                        <a:rPr sz="1200" spc="-10" dirty="0">
                          <a:solidFill>
                            <a:srgbClr val="FFFFFF"/>
                          </a:solidFill>
                          <a:latin typeface="Times New Roman"/>
                          <a:cs typeface="Times New Roman"/>
                        </a:rPr>
                        <a:t> </a:t>
                      </a:r>
                      <a:r>
                        <a:rPr sz="1200" b="1" spc="-25" dirty="0">
                          <a:solidFill>
                            <a:srgbClr val="FFFFFF"/>
                          </a:solidFill>
                          <a:latin typeface="Times New Roman"/>
                          <a:cs typeface="Times New Roman"/>
                        </a:rPr>
                        <a:t>IF</a:t>
                      </a:r>
                      <a:endParaRPr sz="1200">
                        <a:latin typeface="Times New Roman"/>
                        <a:cs typeface="Times New Roman"/>
                      </a:endParaRPr>
                    </a:p>
                  </a:txBody>
                  <a:tcPr marL="0" marR="0" marT="126364" marB="0">
                    <a:lnL w="6350">
                      <a:solidFill>
                        <a:srgbClr val="000000"/>
                      </a:solidFill>
                      <a:prstDash val="solid"/>
                    </a:lnL>
                    <a:lnT w="6350">
                      <a:solidFill>
                        <a:srgbClr val="000000"/>
                      </a:solidFill>
                      <a:prstDash val="solid"/>
                    </a:lnT>
                    <a:lnB w="6350">
                      <a:solidFill>
                        <a:srgbClr val="000000"/>
                      </a:solidFill>
                      <a:prstDash val="solid"/>
                    </a:lnB>
                    <a:solidFill>
                      <a:srgbClr val="000000"/>
                    </a:solidFill>
                  </a:tcPr>
                </a:tc>
                <a:tc hMerge="1">
                  <a:txBody>
                    <a:bodyPr/>
                    <a:lstStyle/>
                    <a:p>
                      <a:endParaRPr/>
                    </a:p>
                  </a:txBody>
                  <a:tcPr marL="0" marR="0" marT="0" marB="0"/>
                </a:tc>
                <a:tc hMerge="1">
                  <a:txBody>
                    <a:bodyPr/>
                    <a:lstStyle/>
                    <a:p>
                      <a:endParaRPr/>
                    </a:p>
                  </a:txBody>
                  <a:tcPr marL="0" marR="0" marT="0" marB="0"/>
                </a:tc>
                <a:tc gridSpan="10">
                  <a:txBody>
                    <a:bodyPr/>
                    <a:lstStyle/>
                    <a:p>
                      <a:pPr marR="2203450">
                        <a:lnSpc>
                          <a:spcPts val="1400"/>
                        </a:lnSpc>
                        <a:spcBef>
                          <a:spcPts val="1125"/>
                        </a:spcBef>
                      </a:pPr>
                      <a:r>
                        <a:rPr sz="1200" b="1" dirty="0">
                          <a:latin typeface="Times New Roman"/>
                          <a:cs typeface="Times New Roman"/>
                        </a:rPr>
                        <a:t>Information</a:t>
                      </a:r>
                      <a:r>
                        <a:rPr sz="1200" spc="-45" dirty="0">
                          <a:latin typeface="Times New Roman"/>
                          <a:cs typeface="Times New Roman"/>
                        </a:rPr>
                        <a:t> </a:t>
                      </a:r>
                      <a:r>
                        <a:rPr sz="1200" b="1" dirty="0">
                          <a:latin typeface="Times New Roman"/>
                          <a:cs typeface="Times New Roman"/>
                        </a:rPr>
                        <a:t>regarding</a:t>
                      </a:r>
                      <a:r>
                        <a:rPr sz="1200" spc="-30" dirty="0">
                          <a:latin typeface="Times New Roman"/>
                          <a:cs typeface="Times New Roman"/>
                        </a:rPr>
                        <a:t> </a:t>
                      </a:r>
                      <a:r>
                        <a:rPr sz="1200" b="1" dirty="0">
                          <a:latin typeface="Times New Roman"/>
                          <a:cs typeface="Times New Roman"/>
                        </a:rPr>
                        <a:t>partnership</a:t>
                      </a:r>
                      <a:r>
                        <a:rPr sz="1200" spc="-50" dirty="0">
                          <a:latin typeface="Times New Roman"/>
                          <a:cs typeface="Times New Roman"/>
                        </a:rPr>
                        <a:t> </a:t>
                      </a:r>
                      <a:r>
                        <a:rPr sz="1200" b="1" dirty="0">
                          <a:latin typeface="Times New Roman"/>
                          <a:cs typeface="Times New Roman"/>
                        </a:rPr>
                        <a:t>firms</a:t>
                      </a:r>
                      <a:r>
                        <a:rPr sz="1200" spc="-35" dirty="0">
                          <a:latin typeface="Times New Roman"/>
                          <a:cs typeface="Times New Roman"/>
                        </a:rPr>
                        <a:t> </a:t>
                      </a:r>
                      <a:r>
                        <a:rPr sz="1200" b="1" dirty="0">
                          <a:latin typeface="Times New Roman"/>
                          <a:cs typeface="Times New Roman"/>
                        </a:rPr>
                        <a:t>in</a:t>
                      </a:r>
                      <a:r>
                        <a:rPr sz="1200" spc="-35" dirty="0">
                          <a:latin typeface="Times New Roman"/>
                          <a:cs typeface="Times New Roman"/>
                        </a:rPr>
                        <a:t> </a:t>
                      </a:r>
                      <a:r>
                        <a:rPr sz="1200" b="1" dirty="0">
                          <a:latin typeface="Times New Roman"/>
                          <a:cs typeface="Times New Roman"/>
                        </a:rPr>
                        <a:t>which</a:t>
                      </a:r>
                      <a:r>
                        <a:rPr sz="1200" spc="-65" dirty="0">
                          <a:latin typeface="Times New Roman"/>
                          <a:cs typeface="Times New Roman"/>
                        </a:rPr>
                        <a:t> </a:t>
                      </a:r>
                      <a:r>
                        <a:rPr sz="1200" b="1" dirty="0">
                          <a:latin typeface="Times New Roman"/>
                          <a:cs typeface="Times New Roman"/>
                        </a:rPr>
                        <a:t>you</a:t>
                      </a:r>
                      <a:r>
                        <a:rPr sz="1200" spc="-50" dirty="0">
                          <a:latin typeface="Times New Roman"/>
                          <a:cs typeface="Times New Roman"/>
                        </a:rPr>
                        <a:t> </a:t>
                      </a:r>
                      <a:r>
                        <a:rPr sz="1200" b="1" dirty="0">
                          <a:latin typeface="Times New Roman"/>
                          <a:cs typeface="Times New Roman"/>
                        </a:rPr>
                        <a:t>are</a:t>
                      </a:r>
                      <a:r>
                        <a:rPr sz="1200" spc="-30" dirty="0">
                          <a:latin typeface="Times New Roman"/>
                          <a:cs typeface="Times New Roman"/>
                        </a:rPr>
                        <a:t> </a:t>
                      </a:r>
                      <a:r>
                        <a:rPr sz="1200" b="1" dirty="0">
                          <a:latin typeface="Times New Roman"/>
                          <a:cs typeface="Times New Roman"/>
                        </a:rPr>
                        <a:t>partner</a:t>
                      </a:r>
                      <a:r>
                        <a:rPr sz="1200" spc="-55" dirty="0">
                          <a:latin typeface="Times New Roman"/>
                          <a:cs typeface="Times New Roman"/>
                        </a:rPr>
                        <a:t> </a:t>
                      </a:r>
                      <a:r>
                        <a:rPr sz="1200" b="1" dirty="0">
                          <a:latin typeface="Times New Roman"/>
                          <a:cs typeface="Times New Roman"/>
                        </a:rPr>
                        <a:t>anytime</a:t>
                      </a:r>
                      <a:r>
                        <a:rPr sz="1200" spc="-30" dirty="0">
                          <a:latin typeface="Times New Roman"/>
                          <a:cs typeface="Times New Roman"/>
                        </a:rPr>
                        <a:t> </a:t>
                      </a:r>
                      <a:r>
                        <a:rPr sz="1200" b="1" spc="-10" dirty="0">
                          <a:latin typeface="Times New Roman"/>
                          <a:cs typeface="Times New Roman"/>
                        </a:rPr>
                        <a:t>during</a:t>
                      </a:r>
                      <a:r>
                        <a:rPr sz="1200" spc="-10" dirty="0">
                          <a:latin typeface="Times New Roman"/>
                          <a:cs typeface="Times New Roman"/>
                        </a:rPr>
                        <a:t> </a:t>
                      </a:r>
                      <a:r>
                        <a:rPr sz="1200" b="1" dirty="0">
                          <a:latin typeface="Times New Roman"/>
                          <a:cs typeface="Times New Roman"/>
                        </a:rPr>
                        <a:t>the</a:t>
                      </a:r>
                      <a:r>
                        <a:rPr sz="1200" spc="-45" dirty="0">
                          <a:latin typeface="Times New Roman"/>
                          <a:cs typeface="Times New Roman"/>
                        </a:rPr>
                        <a:t> </a:t>
                      </a:r>
                      <a:r>
                        <a:rPr sz="1200" b="1" dirty="0">
                          <a:latin typeface="Times New Roman"/>
                          <a:cs typeface="Times New Roman"/>
                        </a:rPr>
                        <a:t>previous</a:t>
                      </a:r>
                      <a:r>
                        <a:rPr sz="1200" spc="-40" dirty="0">
                          <a:latin typeface="Times New Roman"/>
                          <a:cs typeface="Times New Roman"/>
                        </a:rPr>
                        <a:t> </a:t>
                      </a:r>
                      <a:r>
                        <a:rPr sz="1200" b="1" spc="-20" dirty="0">
                          <a:latin typeface="Times New Roman"/>
                          <a:cs typeface="Times New Roman"/>
                        </a:rPr>
                        <a:t>year</a:t>
                      </a:r>
                      <a:endParaRPr sz="1200">
                        <a:latin typeface="Times New Roman"/>
                        <a:cs typeface="Times New Roman"/>
                      </a:endParaRPr>
                    </a:p>
                  </a:txBody>
                  <a:tcPr marL="0" marR="0" marT="142875" marB="0">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497205">
                <a:tc rowSpan="10">
                  <a:txBody>
                    <a:bodyPr/>
                    <a:lstStyle/>
                    <a:p>
                      <a:pPr marL="1918335">
                        <a:lnSpc>
                          <a:spcPts val="1175"/>
                        </a:lnSpc>
                      </a:pPr>
                      <a:r>
                        <a:rPr sz="1200" b="1" dirty="0">
                          <a:latin typeface="Times New Roman"/>
                          <a:cs typeface="Times New Roman"/>
                        </a:rPr>
                        <a:t>FIRMS</a:t>
                      </a:r>
                      <a:r>
                        <a:rPr sz="1200" spc="-10" dirty="0">
                          <a:latin typeface="Times New Roman"/>
                          <a:cs typeface="Times New Roman"/>
                        </a:rPr>
                        <a:t> </a:t>
                      </a:r>
                      <a:r>
                        <a:rPr sz="1200" b="1" dirty="0">
                          <a:latin typeface="Times New Roman"/>
                          <a:cs typeface="Times New Roman"/>
                        </a:rPr>
                        <a:t>IN</a:t>
                      </a:r>
                      <a:r>
                        <a:rPr sz="1200" spc="-55" dirty="0">
                          <a:latin typeface="Times New Roman"/>
                          <a:cs typeface="Times New Roman"/>
                        </a:rPr>
                        <a:t> </a:t>
                      </a:r>
                      <a:r>
                        <a:rPr sz="1200" b="1" dirty="0">
                          <a:latin typeface="Times New Roman"/>
                          <a:cs typeface="Times New Roman"/>
                        </a:rPr>
                        <a:t>WHICH</a:t>
                      </a:r>
                      <a:r>
                        <a:rPr sz="1200" spc="-15" dirty="0">
                          <a:latin typeface="Times New Roman"/>
                          <a:cs typeface="Times New Roman"/>
                        </a:rPr>
                        <a:t> </a:t>
                      </a:r>
                      <a:r>
                        <a:rPr sz="1200" b="1" spc="-10" dirty="0">
                          <a:latin typeface="Times New Roman"/>
                          <a:cs typeface="Times New Roman"/>
                        </a:rPr>
                        <a:t>PARTNER</a:t>
                      </a:r>
                      <a:endParaRPr sz="1200">
                        <a:latin typeface="Times New Roman"/>
                        <a:cs typeface="Times New Roman"/>
                      </a:endParaRPr>
                    </a:p>
                  </a:txBody>
                  <a:tcPr marL="0" marR="0" marT="0" marB="0" vert="vert27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12">
                  <a:txBody>
                    <a:bodyPr/>
                    <a:lstStyle/>
                    <a:p>
                      <a:pPr marR="3175">
                        <a:lnSpc>
                          <a:spcPct val="100000"/>
                        </a:lnSpc>
                        <a:spcBef>
                          <a:spcPts val="1155"/>
                        </a:spcBef>
                      </a:pPr>
                      <a:r>
                        <a:rPr sz="1200" b="1" dirty="0">
                          <a:latin typeface="Times New Roman"/>
                          <a:cs typeface="Times New Roman"/>
                        </a:rPr>
                        <a:t>Number</a:t>
                      </a:r>
                      <a:r>
                        <a:rPr sz="1200" spc="-45" dirty="0">
                          <a:latin typeface="Times New Roman"/>
                          <a:cs typeface="Times New Roman"/>
                        </a:rPr>
                        <a:t> </a:t>
                      </a:r>
                      <a:r>
                        <a:rPr sz="1200" b="1" dirty="0">
                          <a:latin typeface="Times New Roman"/>
                          <a:cs typeface="Times New Roman"/>
                        </a:rPr>
                        <a:t>of</a:t>
                      </a:r>
                      <a:r>
                        <a:rPr sz="1200" spc="-20" dirty="0">
                          <a:latin typeface="Times New Roman"/>
                          <a:cs typeface="Times New Roman"/>
                        </a:rPr>
                        <a:t> </a:t>
                      </a:r>
                      <a:r>
                        <a:rPr sz="1200" b="1" dirty="0">
                          <a:latin typeface="Times New Roman"/>
                          <a:cs typeface="Times New Roman"/>
                        </a:rPr>
                        <a:t>firms</a:t>
                      </a:r>
                      <a:r>
                        <a:rPr sz="1200" spc="-10" dirty="0">
                          <a:latin typeface="Times New Roman"/>
                          <a:cs typeface="Times New Roman"/>
                        </a:rPr>
                        <a:t> </a:t>
                      </a:r>
                      <a:r>
                        <a:rPr sz="1200" b="1" dirty="0">
                          <a:latin typeface="Times New Roman"/>
                          <a:cs typeface="Times New Roman"/>
                        </a:rPr>
                        <a:t>in</a:t>
                      </a:r>
                      <a:r>
                        <a:rPr sz="1200" spc="-35" dirty="0">
                          <a:latin typeface="Times New Roman"/>
                          <a:cs typeface="Times New Roman"/>
                        </a:rPr>
                        <a:t> </a:t>
                      </a:r>
                      <a:r>
                        <a:rPr sz="1200" b="1" dirty="0">
                          <a:latin typeface="Times New Roman"/>
                          <a:cs typeface="Times New Roman"/>
                        </a:rPr>
                        <a:t>which</a:t>
                      </a:r>
                      <a:r>
                        <a:rPr sz="1200" spc="-45" dirty="0">
                          <a:latin typeface="Times New Roman"/>
                          <a:cs typeface="Times New Roman"/>
                        </a:rPr>
                        <a:t> </a:t>
                      </a:r>
                      <a:r>
                        <a:rPr sz="1200" b="1" dirty="0">
                          <a:latin typeface="Times New Roman"/>
                          <a:cs typeface="Times New Roman"/>
                        </a:rPr>
                        <a:t>you</a:t>
                      </a:r>
                      <a:r>
                        <a:rPr sz="1200" spc="-25" dirty="0">
                          <a:latin typeface="Times New Roman"/>
                          <a:cs typeface="Times New Roman"/>
                        </a:rPr>
                        <a:t> </a:t>
                      </a:r>
                      <a:r>
                        <a:rPr sz="1200" b="1" dirty="0">
                          <a:latin typeface="Times New Roman"/>
                          <a:cs typeface="Times New Roman"/>
                        </a:rPr>
                        <a:t>are</a:t>
                      </a:r>
                      <a:r>
                        <a:rPr sz="1200" spc="-20" dirty="0">
                          <a:latin typeface="Times New Roman"/>
                          <a:cs typeface="Times New Roman"/>
                        </a:rPr>
                        <a:t> </a:t>
                      </a:r>
                      <a:r>
                        <a:rPr sz="1200" b="1" spc="-10" dirty="0">
                          <a:latin typeface="Times New Roman"/>
                          <a:cs typeface="Times New Roman"/>
                        </a:rPr>
                        <a:t>partner</a:t>
                      </a:r>
                      <a:endParaRPr sz="1200">
                        <a:latin typeface="Times New Roman"/>
                        <a:cs typeface="Times New Roman"/>
                      </a:endParaRPr>
                    </a:p>
                  </a:txBody>
                  <a:tcPr marL="0" marR="0" marT="14668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1"/>
                  </a:ext>
                </a:extLst>
              </a:tr>
              <a:tr h="1216025">
                <a:tc vMerge="1">
                  <a:txBody>
                    <a:bodyPr/>
                    <a:lstStyle/>
                    <a:p>
                      <a:endParaRPr/>
                    </a:p>
                  </a:txBody>
                  <a:tcPr marL="0" marR="0" marT="0" marB="0" vert="vert27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rowSpan="9">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rowSpan="2" gridSpan="2">
                  <a:txBody>
                    <a:bodyPr/>
                    <a:lstStyle/>
                    <a:p>
                      <a:pPr>
                        <a:lnSpc>
                          <a:spcPct val="100000"/>
                        </a:lnSpc>
                      </a:pPr>
                      <a:endParaRPr sz="1200">
                        <a:latin typeface="Times New Roman"/>
                        <a:cs typeface="Times New Roman"/>
                      </a:endParaRPr>
                    </a:p>
                    <a:p>
                      <a:pPr>
                        <a:lnSpc>
                          <a:spcPct val="100000"/>
                        </a:lnSpc>
                      </a:pPr>
                      <a:endParaRPr sz="1200">
                        <a:latin typeface="Times New Roman"/>
                        <a:cs typeface="Times New Roman"/>
                      </a:endParaRPr>
                    </a:p>
                    <a:p>
                      <a:pPr>
                        <a:lnSpc>
                          <a:spcPct val="100000"/>
                        </a:lnSpc>
                      </a:pPr>
                      <a:endParaRPr sz="1200">
                        <a:latin typeface="Times New Roman"/>
                        <a:cs typeface="Times New Roman"/>
                      </a:endParaRPr>
                    </a:p>
                    <a:p>
                      <a:pPr>
                        <a:lnSpc>
                          <a:spcPct val="100000"/>
                        </a:lnSpc>
                      </a:pPr>
                      <a:endParaRPr sz="1200">
                        <a:latin typeface="Times New Roman"/>
                        <a:cs typeface="Times New Roman"/>
                      </a:endParaRPr>
                    </a:p>
                    <a:p>
                      <a:pPr>
                        <a:lnSpc>
                          <a:spcPct val="100000"/>
                        </a:lnSpc>
                        <a:spcBef>
                          <a:spcPts val="95"/>
                        </a:spcBef>
                      </a:pPr>
                      <a:endParaRPr sz="1200">
                        <a:latin typeface="Times New Roman"/>
                        <a:cs typeface="Times New Roman"/>
                      </a:endParaRPr>
                    </a:p>
                    <a:p>
                      <a:pPr marL="320675">
                        <a:lnSpc>
                          <a:spcPct val="100000"/>
                        </a:lnSpc>
                      </a:pPr>
                      <a:r>
                        <a:rPr sz="1200" b="1" spc="-10" dirty="0">
                          <a:latin typeface="Times New Roman"/>
                          <a:cs typeface="Times New Roman"/>
                        </a:rPr>
                        <a:t>Sl.No.</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rowSpan="2" hMerge="1">
                  <a:txBody>
                    <a:bodyPr/>
                    <a:lstStyle/>
                    <a:p>
                      <a:endParaRPr/>
                    </a:p>
                  </a:txBody>
                  <a:tcPr marL="0" marR="0" marT="0" marB="0"/>
                </a:tc>
                <a:tc rowSpan="2">
                  <a:txBody>
                    <a:bodyPr/>
                    <a:lstStyle/>
                    <a:p>
                      <a:pPr>
                        <a:lnSpc>
                          <a:spcPct val="100000"/>
                        </a:lnSpc>
                      </a:pPr>
                      <a:endParaRPr sz="1200">
                        <a:latin typeface="Times New Roman"/>
                        <a:cs typeface="Times New Roman"/>
                      </a:endParaRPr>
                    </a:p>
                    <a:p>
                      <a:pPr>
                        <a:lnSpc>
                          <a:spcPct val="100000"/>
                        </a:lnSpc>
                      </a:pPr>
                      <a:endParaRPr sz="1200">
                        <a:latin typeface="Times New Roman"/>
                        <a:cs typeface="Times New Roman"/>
                      </a:endParaRPr>
                    </a:p>
                    <a:p>
                      <a:pPr>
                        <a:lnSpc>
                          <a:spcPct val="100000"/>
                        </a:lnSpc>
                      </a:pPr>
                      <a:endParaRPr sz="1200">
                        <a:latin typeface="Times New Roman"/>
                        <a:cs typeface="Times New Roman"/>
                      </a:endParaRPr>
                    </a:p>
                    <a:p>
                      <a:pPr>
                        <a:lnSpc>
                          <a:spcPct val="100000"/>
                        </a:lnSpc>
                        <a:spcBef>
                          <a:spcPts val="755"/>
                        </a:spcBef>
                      </a:pPr>
                      <a:endParaRPr sz="1200">
                        <a:latin typeface="Times New Roman"/>
                        <a:cs typeface="Times New Roman"/>
                      </a:endParaRPr>
                    </a:p>
                    <a:p>
                      <a:pPr marL="268605" marR="31115" indent="-230504">
                        <a:lnSpc>
                          <a:spcPct val="100000"/>
                        </a:lnSpc>
                      </a:pPr>
                      <a:r>
                        <a:rPr sz="1200" b="1" dirty="0">
                          <a:latin typeface="Times New Roman"/>
                          <a:cs typeface="Times New Roman"/>
                        </a:rPr>
                        <a:t>Name</a:t>
                      </a:r>
                      <a:r>
                        <a:rPr sz="1200" spc="-5" dirty="0">
                          <a:latin typeface="Times New Roman"/>
                          <a:cs typeface="Times New Roman"/>
                        </a:rPr>
                        <a:t> </a:t>
                      </a:r>
                      <a:r>
                        <a:rPr sz="1200" b="1" dirty="0">
                          <a:latin typeface="Times New Roman"/>
                          <a:cs typeface="Times New Roman"/>
                        </a:rPr>
                        <a:t>of</a:t>
                      </a:r>
                      <a:r>
                        <a:rPr sz="1200" spc="-25" dirty="0">
                          <a:latin typeface="Times New Roman"/>
                          <a:cs typeface="Times New Roman"/>
                        </a:rPr>
                        <a:t> </a:t>
                      </a:r>
                      <a:r>
                        <a:rPr sz="1200" b="1" spc="-25" dirty="0">
                          <a:latin typeface="Times New Roman"/>
                          <a:cs typeface="Times New Roman"/>
                        </a:rPr>
                        <a:t>the</a:t>
                      </a:r>
                      <a:r>
                        <a:rPr sz="1200" spc="-25" dirty="0">
                          <a:latin typeface="Times New Roman"/>
                          <a:cs typeface="Times New Roman"/>
                        </a:rPr>
                        <a:t> </a:t>
                      </a:r>
                      <a:r>
                        <a:rPr sz="1200" b="1" spc="-20" dirty="0">
                          <a:latin typeface="Times New Roman"/>
                          <a:cs typeface="Times New Roman"/>
                        </a:rPr>
                        <a:t>Firm</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rowSpan="2">
                  <a:txBody>
                    <a:bodyPr/>
                    <a:lstStyle/>
                    <a:p>
                      <a:pPr>
                        <a:lnSpc>
                          <a:spcPct val="100000"/>
                        </a:lnSpc>
                      </a:pPr>
                      <a:endParaRPr sz="1200">
                        <a:latin typeface="Times New Roman"/>
                        <a:cs typeface="Times New Roman"/>
                      </a:endParaRPr>
                    </a:p>
                    <a:p>
                      <a:pPr>
                        <a:lnSpc>
                          <a:spcPct val="100000"/>
                        </a:lnSpc>
                      </a:pPr>
                      <a:endParaRPr sz="1200">
                        <a:latin typeface="Times New Roman"/>
                        <a:cs typeface="Times New Roman"/>
                      </a:endParaRPr>
                    </a:p>
                    <a:p>
                      <a:pPr>
                        <a:lnSpc>
                          <a:spcPct val="100000"/>
                        </a:lnSpc>
                      </a:pPr>
                      <a:endParaRPr sz="1200">
                        <a:latin typeface="Times New Roman"/>
                        <a:cs typeface="Times New Roman"/>
                      </a:endParaRPr>
                    </a:p>
                    <a:p>
                      <a:pPr>
                        <a:lnSpc>
                          <a:spcPct val="100000"/>
                        </a:lnSpc>
                        <a:spcBef>
                          <a:spcPts val="755"/>
                        </a:spcBef>
                      </a:pPr>
                      <a:endParaRPr sz="1200">
                        <a:latin typeface="Times New Roman"/>
                        <a:cs typeface="Times New Roman"/>
                      </a:endParaRPr>
                    </a:p>
                    <a:p>
                      <a:pPr marL="23495" marR="14604" indent="30480">
                        <a:lnSpc>
                          <a:spcPct val="100000"/>
                        </a:lnSpc>
                      </a:pPr>
                      <a:r>
                        <a:rPr sz="1200" b="1" spc="-20" dirty="0">
                          <a:latin typeface="Times New Roman"/>
                          <a:cs typeface="Times New Roman"/>
                        </a:rPr>
                        <a:t>PAN</a:t>
                      </a:r>
                      <a:r>
                        <a:rPr sz="1200" spc="-50" dirty="0">
                          <a:latin typeface="Times New Roman"/>
                          <a:cs typeface="Times New Roman"/>
                        </a:rPr>
                        <a:t> </a:t>
                      </a:r>
                      <a:r>
                        <a:rPr sz="1200" b="1" spc="-25" dirty="0">
                          <a:latin typeface="Times New Roman"/>
                          <a:cs typeface="Times New Roman"/>
                        </a:rPr>
                        <a:t>of</a:t>
                      </a:r>
                      <a:r>
                        <a:rPr sz="1200" spc="-25" dirty="0">
                          <a:latin typeface="Times New Roman"/>
                          <a:cs typeface="Times New Roman"/>
                        </a:rPr>
                        <a:t> </a:t>
                      </a:r>
                      <a:r>
                        <a:rPr sz="1200" b="1" dirty="0">
                          <a:latin typeface="Times New Roman"/>
                          <a:cs typeface="Times New Roman"/>
                        </a:rPr>
                        <a:t>the</a:t>
                      </a:r>
                      <a:r>
                        <a:rPr sz="1200" spc="-25" dirty="0">
                          <a:latin typeface="Times New Roman"/>
                          <a:cs typeface="Times New Roman"/>
                        </a:rPr>
                        <a:t> </a:t>
                      </a:r>
                      <a:r>
                        <a:rPr sz="1200" b="1" spc="-20" dirty="0">
                          <a:latin typeface="Times New Roman"/>
                          <a:cs typeface="Times New Roman"/>
                        </a:rPr>
                        <a:t>firm</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rowSpan="2">
                  <a:txBody>
                    <a:bodyPr/>
                    <a:lstStyle/>
                    <a:p>
                      <a:pPr>
                        <a:lnSpc>
                          <a:spcPct val="100000"/>
                        </a:lnSpc>
                      </a:pPr>
                      <a:endParaRPr sz="1200">
                        <a:latin typeface="Times New Roman"/>
                        <a:cs typeface="Times New Roman"/>
                      </a:endParaRPr>
                    </a:p>
                    <a:p>
                      <a:pPr>
                        <a:lnSpc>
                          <a:spcPct val="100000"/>
                        </a:lnSpc>
                        <a:spcBef>
                          <a:spcPts val="635"/>
                        </a:spcBef>
                      </a:pPr>
                      <a:endParaRPr sz="1200">
                        <a:latin typeface="Times New Roman"/>
                        <a:cs typeface="Times New Roman"/>
                      </a:endParaRPr>
                    </a:p>
                    <a:p>
                      <a:pPr marL="38100" marR="26670" algn="ctr">
                        <a:lnSpc>
                          <a:spcPct val="100000"/>
                        </a:lnSpc>
                      </a:pPr>
                      <a:r>
                        <a:rPr sz="1200" b="1" spc="-10" dirty="0">
                          <a:latin typeface="Times New Roman"/>
                          <a:cs typeface="Times New Roman"/>
                        </a:rPr>
                        <a:t>Whether</a:t>
                      </a:r>
                      <a:r>
                        <a:rPr sz="1200" spc="-10" dirty="0">
                          <a:latin typeface="Times New Roman"/>
                          <a:cs typeface="Times New Roman"/>
                        </a:rPr>
                        <a:t> </a:t>
                      </a:r>
                      <a:r>
                        <a:rPr sz="1200" b="1" dirty="0">
                          <a:latin typeface="Times New Roman"/>
                          <a:cs typeface="Times New Roman"/>
                        </a:rPr>
                        <a:t>the</a:t>
                      </a:r>
                      <a:r>
                        <a:rPr sz="1200" spc="-25" dirty="0">
                          <a:latin typeface="Times New Roman"/>
                          <a:cs typeface="Times New Roman"/>
                        </a:rPr>
                        <a:t> </a:t>
                      </a:r>
                      <a:r>
                        <a:rPr sz="1200" b="1" spc="-20" dirty="0">
                          <a:latin typeface="Times New Roman"/>
                          <a:cs typeface="Times New Roman"/>
                        </a:rPr>
                        <a:t>firm</a:t>
                      </a:r>
                      <a:r>
                        <a:rPr sz="1200" spc="-20" dirty="0">
                          <a:latin typeface="Times New Roman"/>
                          <a:cs typeface="Times New Roman"/>
                        </a:rPr>
                        <a:t> </a:t>
                      </a:r>
                      <a:r>
                        <a:rPr sz="1200" b="1" dirty="0">
                          <a:latin typeface="Times New Roman"/>
                          <a:cs typeface="Times New Roman"/>
                        </a:rPr>
                        <a:t>is</a:t>
                      </a:r>
                      <a:r>
                        <a:rPr sz="1200" spc="-10" dirty="0">
                          <a:latin typeface="Times New Roman"/>
                          <a:cs typeface="Times New Roman"/>
                        </a:rPr>
                        <a:t> </a:t>
                      </a:r>
                      <a:r>
                        <a:rPr sz="1200" b="1" spc="-10" dirty="0">
                          <a:latin typeface="Times New Roman"/>
                          <a:cs typeface="Times New Roman"/>
                        </a:rPr>
                        <a:t>Liable</a:t>
                      </a:r>
                      <a:r>
                        <a:rPr sz="1200" spc="-10" dirty="0">
                          <a:latin typeface="Times New Roman"/>
                          <a:cs typeface="Times New Roman"/>
                        </a:rPr>
                        <a:t> </a:t>
                      </a:r>
                      <a:r>
                        <a:rPr sz="1200" b="1" spc="-25" dirty="0">
                          <a:latin typeface="Times New Roman"/>
                          <a:cs typeface="Times New Roman"/>
                        </a:rPr>
                        <a:t>for</a:t>
                      </a:r>
                      <a:r>
                        <a:rPr sz="1200" spc="-25" dirty="0">
                          <a:latin typeface="Times New Roman"/>
                          <a:cs typeface="Times New Roman"/>
                        </a:rPr>
                        <a:t> </a:t>
                      </a:r>
                      <a:r>
                        <a:rPr sz="1200" b="1" spc="-10" dirty="0">
                          <a:latin typeface="Times New Roman"/>
                          <a:cs typeface="Times New Roman"/>
                        </a:rPr>
                        <a:t>Audit?</a:t>
                      </a:r>
                      <a:r>
                        <a:rPr sz="1200" spc="-10" dirty="0">
                          <a:latin typeface="Times New Roman"/>
                          <a:cs typeface="Times New Roman"/>
                        </a:rPr>
                        <a:t> </a:t>
                      </a:r>
                      <a:r>
                        <a:rPr sz="1200" b="1" dirty="0">
                          <a:latin typeface="Times New Roman"/>
                          <a:cs typeface="Times New Roman"/>
                        </a:rPr>
                        <a:t>(Y/</a:t>
                      </a:r>
                      <a:r>
                        <a:rPr sz="1200" spc="-25" dirty="0">
                          <a:latin typeface="Times New Roman"/>
                          <a:cs typeface="Times New Roman"/>
                        </a:rPr>
                        <a:t> </a:t>
                      </a:r>
                      <a:r>
                        <a:rPr sz="1200" b="1" spc="-25" dirty="0">
                          <a:latin typeface="Times New Roman"/>
                          <a:cs typeface="Times New Roman"/>
                        </a:rPr>
                        <a:t>N)</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rowSpan="2">
                  <a:txBody>
                    <a:bodyPr/>
                    <a:lstStyle/>
                    <a:p>
                      <a:pPr>
                        <a:lnSpc>
                          <a:spcPct val="100000"/>
                        </a:lnSpc>
                      </a:pPr>
                      <a:endParaRPr sz="1200">
                        <a:latin typeface="Times New Roman"/>
                        <a:cs typeface="Times New Roman"/>
                      </a:endParaRPr>
                    </a:p>
                    <a:p>
                      <a:pPr>
                        <a:lnSpc>
                          <a:spcPct val="100000"/>
                        </a:lnSpc>
                        <a:spcBef>
                          <a:spcPts val="635"/>
                        </a:spcBef>
                      </a:pPr>
                      <a:endParaRPr sz="1200">
                        <a:latin typeface="Times New Roman"/>
                        <a:cs typeface="Times New Roman"/>
                      </a:endParaRPr>
                    </a:p>
                    <a:p>
                      <a:pPr marL="635" indent="4445" algn="ctr">
                        <a:lnSpc>
                          <a:spcPct val="100000"/>
                        </a:lnSpc>
                      </a:pPr>
                      <a:r>
                        <a:rPr sz="1200" b="1" spc="-10" dirty="0">
                          <a:latin typeface="Times New Roman"/>
                          <a:cs typeface="Times New Roman"/>
                        </a:rPr>
                        <a:t>Whether</a:t>
                      </a:r>
                      <a:r>
                        <a:rPr sz="1200" spc="-10" dirty="0">
                          <a:latin typeface="Times New Roman"/>
                          <a:cs typeface="Times New Roman"/>
                        </a:rPr>
                        <a:t> </a:t>
                      </a:r>
                      <a:r>
                        <a:rPr sz="1200" b="1" dirty="0">
                          <a:latin typeface="Times New Roman"/>
                          <a:cs typeface="Times New Roman"/>
                        </a:rPr>
                        <a:t>section</a:t>
                      </a:r>
                      <a:r>
                        <a:rPr sz="1200" spc="-25" dirty="0">
                          <a:latin typeface="Times New Roman"/>
                          <a:cs typeface="Times New Roman"/>
                        </a:rPr>
                        <a:t> </a:t>
                      </a:r>
                      <a:r>
                        <a:rPr sz="1200" b="1" spc="-25" dirty="0">
                          <a:latin typeface="Times New Roman"/>
                          <a:cs typeface="Times New Roman"/>
                        </a:rPr>
                        <a:t>92E</a:t>
                      </a:r>
                      <a:r>
                        <a:rPr sz="1200" spc="-25" dirty="0">
                          <a:latin typeface="Times New Roman"/>
                          <a:cs typeface="Times New Roman"/>
                        </a:rPr>
                        <a:t> </a:t>
                      </a:r>
                      <a:r>
                        <a:rPr sz="1200" b="1" spc="-25" dirty="0">
                          <a:latin typeface="Times New Roman"/>
                          <a:cs typeface="Times New Roman"/>
                        </a:rPr>
                        <a:t>is</a:t>
                      </a:r>
                      <a:r>
                        <a:rPr sz="1200" spc="500" dirty="0">
                          <a:latin typeface="Times New Roman"/>
                          <a:cs typeface="Times New Roman"/>
                        </a:rPr>
                        <a:t> </a:t>
                      </a:r>
                      <a:r>
                        <a:rPr sz="1200" b="1" spc="-10" dirty="0">
                          <a:latin typeface="Times New Roman"/>
                          <a:cs typeface="Times New Roman"/>
                        </a:rPr>
                        <a:t>applicable</a:t>
                      </a:r>
                      <a:r>
                        <a:rPr sz="1200" spc="-10" dirty="0">
                          <a:latin typeface="Times New Roman"/>
                          <a:cs typeface="Times New Roman"/>
                        </a:rPr>
                        <a:t> </a:t>
                      </a:r>
                      <a:r>
                        <a:rPr sz="1200" b="1" dirty="0">
                          <a:latin typeface="Times New Roman"/>
                          <a:cs typeface="Times New Roman"/>
                        </a:rPr>
                        <a:t>to</a:t>
                      </a:r>
                      <a:r>
                        <a:rPr sz="1200" spc="-25" dirty="0">
                          <a:latin typeface="Times New Roman"/>
                          <a:cs typeface="Times New Roman"/>
                        </a:rPr>
                        <a:t> </a:t>
                      </a:r>
                      <a:r>
                        <a:rPr sz="1200" b="1" dirty="0">
                          <a:latin typeface="Times New Roman"/>
                          <a:cs typeface="Times New Roman"/>
                        </a:rPr>
                        <a:t>firm?</a:t>
                      </a:r>
                      <a:r>
                        <a:rPr sz="1200" spc="5" dirty="0">
                          <a:latin typeface="Times New Roman"/>
                          <a:cs typeface="Times New Roman"/>
                        </a:rPr>
                        <a:t> </a:t>
                      </a:r>
                      <a:r>
                        <a:rPr sz="1200" b="1" spc="-25" dirty="0">
                          <a:latin typeface="Times New Roman"/>
                          <a:cs typeface="Times New Roman"/>
                        </a:rPr>
                        <a:t>(Y/</a:t>
                      </a:r>
                      <a:r>
                        <a:rPr sz="1200" spc="-25" dirty="0">
                          <a:latin typeface="Times New Roman"/>
                          <a:cs typeface="Times New Roman"/>
                        </a:rPr>
                        <a:t> </a:t>
                      </a:r>
                      <a:r>
                        <a:rPr sz="1200" b="1" spc="-25" dirty="0">
                          <a:latin typeface="Times New Roman"/>
                          <a:cs typeface="Times New Roman"/>
                        </a:rPr>
                        <a:t>N)</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rowSpan="2">
                  <a:txBody>
                    <a:bodyPr/>
                    <a:lstStyle/>
                    <a:p>
                      <a:pPr>
                        <a:lnSpc>
                          <a:spcPct val="100000"/>
                        </a:lnSpc>
                      </a:pPr>
                      <a:endParaRPr sz="1200">
                        <a:latin typeface="Times New Roman"/>
                        <a:cs typeface="Times New Roman"/>
                      </a:endParaRPr>
                    </a:p>
                    <a:p>
                      <a:pPr>
                        <a:lnSpc>
                          <a:spcPct val="100000"/>
                        </a:lnSpc>
                        <a:spcBef>
                          <a:spcPts val="635"/>
                        </a:spcBef>
                      </a:pPr>
                      <a:endParaRPr sz="1200">
                        <a:latin typeface="Times New Roman"/>
                        <a:cs typeface="Times New Roman"/>
                      </a:endParaRPr>
                    </a:p>
                    <a:p>
                      <a:pPr marL="13335" marR="3175" algn="ctr">
                        <a:lnSpc>
                          <a:spcPct val="100000"/>
                        </a:lnSpc>
                      </a:pPr>
                      <a:r>
                        <a:rPr sz="1200" b="1" spc="-20" dirty="0">
                          <a:latin typeface="Times New Roman"/>
                          <a:cs typeface="Times New Roman"/>
                        </a:rPr>
                        <a:t>Percenta</a:t>
                      </a:r>
                      <a:r>
                        <a:rPr sz="1200" spc="-20" dirty="0">
                          <a:latin typeface="Times New Roman"/>
                          <a:cs typeface="Times New Roman"/>
                        </a:rPr>
                        <a:t> </a:t>
                      </a:r>
                      <a:r>
                        <a:rPr sz="1200" b="1" spc="-25" dirty="0">
                          <a:latin typeface="Times New Roman"/>
                          <a:cs typeface="Times New Roman"/>
                        </a:rPr>
                        <a:t>ge</a:t>
                      </a:r>
                      <a:endParaRPr sz="1200">
                        <a:latin typeface="Times New Roman"/>
                        <a:cs typeface="Times New Roman"/>
                      </a:endParaRPr>
                    </a:p>
                    <a:p>
                      <a:pPr marL="25400" marR="17145" algn="ctr">
                        <a:lnSpc>
                          <a:spcPct val="100000"/>
                        </a:lnSpc>
                      </a:pPr>
                      <a:r>
                        <a:rPr sz="1200" b="1" dirty="0">
                          <a:latin typeface="Times New Roman"/>
                          <a:cs typeface="Times New Roman"/>
                        </a:rPr>
                        <a:t>Share</a:t>
                      </a:r>
                      <a:r>
                        <a:rPr sz="1200" spc="-55" dirty="0">
                          <a:latin typeface="Times New Roman"/>
                          <a:cs typeface="Times New Roman"/>
                        </a:rPr>
                        <a:t> </a:t>
                      </a:r>
                      <a:r>
                        <a:rPr sz="1200" b="1" spc="-25" dirty="0">
                          <a:latin typeface="Times New Roman"/>
                          <a:cs typeface="Times New Roman"/>
                        </a:rPr>
                        <a:t>in</a:t>
                      </a:r>
                      <a:r>
                        <a:rPr sz="1200" spc="-25" dirty="0">
                          <a:latin typeface="Times New Roman"/>
                          <a:cs typeface="Times New Roman"/>
                        </a:rPr>
                        <a:t> </a:t>
                      </a:r>
                      <a:r>
                        <a:rPr sz="1200" b="1" spc="-25" dirty="0">
                          <a:latin typeface="Times New Roman"/>
                          <a:cs typeface="Times New Roman"/>
                        </a:rPr>
                        <a:t>the</a:t>
                      </a:r>
                      <a:r>
                        <a:rPr sz="1200" spc="-25" dirty="0">
                          <a:latin typeface="Times New Roman"/>
                          <a:cs typeface="Times New Roman"/>
                        </a:rPr>
                        <a:t> </a:t>
                      </a:r>
                      <a:r>
                        <a:rPr sz="1200" b="1" dirty="0">
                          <a:latin typeface="Times New Roman"/>
                          <a:cs typeface="Times New Roman"/>
                        </a:rPr>
                        <a:t>profit</a:t>
                      </a:r>
                      <a:r>
                        <a:rPr sz="1200" spc="-50" dirty="0">
                          <a:latin typeface="Times New Roman"/>
                          <a:cs typeface="Times New Roman"/>
                        </a:rPr>
                        <a:t> </a:t>
                      </a:r>
                      <a:r>
                        <a:rPr sz="1200" b="1" spc="-25" dirty="0">
                          <a:latin typeface="Times New Roman"/>
                          <a:cs typeface="Times New Roman"/>
                        </a:rPr>
                        <a:t>of</a:t>
                      </a:r>
                      <a:r>
                        <a:rPr sz="1200" spc="-25" dirty="0">
                          <a:latin typeface="Times New Roman"/>
                          <a:cs typeface="Times New Roman"/>
                        </a:rPr>
                        <a:t> </a:t>
                      </a:r>
                      <a:r>
                        <a:rPr sz="1200" b="1" dirty="0">
                          <a:latin typeface="Times New Roman"/>
                          <a:cs typeface="Times New Roman"/>
                        </a:rPr>
                        <a:t>the</a:t>
                      </a:r>
                      <a:r>
                        <a:rPr sz="1200" spc="-25" dirty="0">
                          <a:latin typeface="Times New Roman"/>
                          <a:cs typeface="Times New Roman"/>
                        </a:rPr>
                        <a:t> </a:t>
                      </a:r>
                      <a:r>
                        <a:rPr sz="1200" b="1" spc="-20" dirty="0">
                          <a:latin typeface="Times New Roman"/>
                          <a:cs typeface="Times New Roman"/>
                        </a:rPr>
                        <a:t>firm</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1165"/>
                        </a:spcBef>
                      </a:pPr>
                      <a:endParaRPr sz="1200">
                        <a:latin typeface="Times New Roman"/>
                        <a:cs typeface="Times New Roman"/>
                      </a:endParaRPr>
                    </a:p>
                    <a:p>
                      <a:pPr marL="36195">
                        <a:lnSpc>
                          <a:spcPct val="100000"/>
                        </a:lnSpc>
                      </a:pPr>
                      <a:r>
                        <a:rPr sz="1200" b="1" dirty="0">
                          <a:latin typeface="Times New Roman"/>
                          <a:cs typeface="Times New Roman"/>
                        </a:rPr>
                        <a:t>Amount</a:t>
                      </a:r>
                      <a:r>
                        <a:rPr sz="1200" spc="-40" dirty="0">
                          <a:latin typeface="Times New Roman"/>
                          <a:cs typeface="Times New Roman"/>
                        </a:rPr>
                        <a:t> </a:t>
                      </a:r>
                      <a:r>
                        <a:rPr sz="1200" b="1" spc="-25" dirty="0">
                          <a:latin typeface="Times New Roman"/>
                          <a:cs typeface="Times New Roman"/>
                        </a:rPr>
                        <a:t>of</a:t>
                      </a:r>
                      <a:endParaRPr sz="1200">
                        <a:latin typeface="Times New Roman"/>
                        <a:cs typeface="Times New Roman"/>
                      </a:endParaRPr>
                    </a:p>
                    <a:p>
                      <a:pPr marL="116839" marR="109855" indent="91440">
                        <a:lnSpc>
                          <a:spcPct val="100000"/>
                        </a:lnSpc>
                        <a:spcBef>
                          <a:spcPts val="5"/>
                        </a:spcBef>
                      </a:pPr>
                      <a:r>
                        <a:rPr sz="1200" b="1" spc="-10" dirty="0">
                          <a:latin typeface="Times New Roman"/>
                          <a:cs typeface="Times New Roman"/>
                        </a:rPr>
                        <a:t>share</a:t>
                      </a:r>
                      <a:r>
                        <a:rPr sz="1200" spc="-10" dirty="0">
                          <a:latin typeface="Times New Roman"/>
                          <a:cs typeface="Times New Roman"/>
                        </a:rPr>
                        <a:t> </a:t>
                      </a:r>
                      <a:r>
                        <a:rPr sz="1200" b="1" dirty="0">
                          <a:latin typeface="Times New Roman"/>
                          <a:cs typeface="Times New Roman"/>
                        </a:rPr>
                        <a:t>in</a:t>
                      </a:r>
                      <a:r>
                        <a:rPr sz="1200" spc="-25" dirty="0">
                          <a:latin typeface="Times New Roman"/>
                          <a:cs typeface="Times New Roman"/>
                        </a:rPr>
                        <a:t> </a:t>
                      </a:r>
                      <a:r>
                        <a:rPr sz="1200" b="1" spc="-10" dirty="0">
                          <a:latin typeface="Times New Roman"/>
                          <a:cs typeface="Times New Roman"/>
                        </a:rPr>
                        <a:t>profit</a:t>
                      </a:r>
                      <a:endParaRPr sz="1200">
                        <a:latin typeface="Times New Roman"/>
                        <a:cs typeface="Times New Roman"/>
                      </a:endParaRPr>
                    </a:p>
                  </a:txBody>
                  <a:tcPr marL="0" marR="0" marT="14795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53975" marR="55880" algn="ctr">
                        <a:lnSpc>
                          <a:spcPct val="100000"/>
                        </a:lnSpc>
                        <a:spcBef>
                          <a:spcPts val="1105"/>
                        </a:spcBef>
                      </a:pPr>
                      <a:r>
                        <a:rPr sz="1200" b="1" i="1" spc="-10" dirty="0">
                          <a:solidFill>
                            <a:srgbClr val="FF0000"/>
                          </a:solidFill>
                          <a:latin typeface="Times New Roman"/>
                          <a:cs typeface="Times New Roman"/>
                        </a:rPr>
                        <a:t>Amount</a:t>
                      </a:r>
                      <a:r>
                        <a:rPr sz="1200" spc="-10" dirty="0">
                          <a:solidFill>
                            <a:srgbClr val="FF0000"/>
                          </a:solidFill>
                          <a:latin typeface="Times New Roman"/>
                          <a:cs typeface="Times New Roman"/>
                        </a:rPr>
                        <a:t> </a:t>
                      </a:r>
                      <a:r>
                        <a:rPr sz="1200" b="1" i="1" spc="-25" dirty="0">
                          <a:solidFill>
                            <a:srgbClr val="FF0000"/>
                          </a:solidFill>
                          <a:latin typeface="Times New Roman"/>
                          <a:cs typeface="Times New Roman"/>
                        </a:rPr>
                        <a:t>of</a:t>
                      </a:r>
                      <a:r>
                        <a:rPr sz="1200" spc="-25" dirty="0">
                          <a:solidFill>
                            <a:srgbClr val="FF0000"/>
                          </a:solidFill>
                          <a:latin typeface="Times New Roman"/>
                          <a:cs typeface="Times New Roman"/>
                        </a:rPr>
                        <a:t> </a:t>
                      </a:r>
                      <a:r>
                        <a:rPr sz="1200" b="1" i="1" spc="-10" dirty="0">
                          <a:solidFill>
                            <a:srgbClr val="FF0000"/>
                          </a:solidFill>
                          <a:latin typeface="Times New Roman"/>
                          <a:cs typeface="Times New Roman"/>
                        </a:rPr>
                        <a:t>interest</a:t>
                      </a:r>
                      <a:r>
                        <a:rPr sz="1200" spc="-10" dirty="0">
                          <a:solidFill>
                            <a:srgbClr val="FF0000"/>
                          </a:solidFill>
                          <a:latin typeface="Times New Roman"/>
                          <a:cs typeface="Times New Roman"/>
                        </a:rPr>
                        <a:t> </a:t>
                      </a:r>
                      <a:r>
                        <a:rPr sz="1200" b="1" i="1" dirty="0">
                          <a:solidFill>
                            <a:srgbClr val="FF0000"/>
                          </a:solidFill>
                          <a:latin typeface="Times New Roman"/>
                          <a:cs typeface="Times New Roman"/>
                        </a:rPr>
                        <a:t>due</a:t>
                      </a:r>
                      <a:r>
                        <a:rPr sz="1200" spc="-20" dirty="0">
                          <a:solidFill>
                            <a:srgbClr val="FF0000"/>
                          </a:solidFill>
                          <a:latin typeface="Times New Roman"/>
                          <a:cs typeface="Times New Roman"/>
                        </a:rPr>
                        <a:t> </a:t>
                      </a:r>
                      <a:r>
                        <a:rPr sz="1200" b="1" i="1" spc="-25" dirty="0">
                          <a:solidFill>
                            <a:srgbClr val="FF0000"/>
                          </a:solidFill>
                          <a:latin typeface="Times New Roman"/>
                          <a:cs typeface="Times New Roman"/>
                        </a:rPr>
                        <a:t>or</a:t>
                      </a:r>
                      <a:r>
                        <a:rPr sz="1200" spc="-25" dirty="0">
                          <a:solidFill>
                            <a:srgbClr val="FF0000"/>
                          </a:solidFill>
                          <a:latin typeface="Times New Roman"/>
                          <a:cs typeface="Times New Roman"/>
                        </a:rPr>
                        <a:t> </a:t>
                      </a:r>
                      <a:r>
                        <a:rPr sz="1200" b="1" i="1" spc="-20" dirty="0">
                          <a:solidFill>
                            <a:srgbClr val="FF0000"/>
                          </a:solidFill>
                          <a:latin typeface="Times New Roman"/>
                          <a:cs typeface="Times New Roman"/>
                        </a:rPr>
                        <a:t>received</a:t>
                      </a:r>
                      <a:endParaRPr sz="1200">
                        <a:latin typeface="Times New Roman"/>
                        <a:cs typeface="Times New Roman"/>
                      </a:endParaRPr>
                    </a:p>
                  </a:txBody>
                  <a:tcPr marL="0" marR="0" marT="14033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3175">
                        <a:lnSpc>
                          <a:spcPct val="100000"/>
                        </a:lnSpc>
                        <a:spcBef>
                          <a:spcPts val="1165"/>
                        </a:spcBef>
                      </a:pPr>
                      <a:endParaRPr sz="1200">
                        <a:latin typeface="Times New Roman"/>
                        <a:cs typeface="Times New Roman"/>
                      </a:endParaRPr>
                    </a:p>
                    <a:p>
                      <a:pPr marL="20955" marR="22860" indent="1905" algn="ctr">
                        <a:lnSpc>
                          <a:spcPct val="100000"/>
                        </a:lnSpc>
                      </a:pPr>
                      <a:r>
                        <a:rPr sz="1200" b="1" i="1" dirty="0">
                          <a:solidFill>
                            <a:srgbClr val="FF0000"/>
                          </a:solidFill>
                          <a:latin typeface="Times New Roman"/>
                          <a:cs typeface="Times New Roman"/>
                        </a:rPr>
                        <a:t>Amount</a:t>
                      </a:r>
                      <a:r>
                        <a:rPr sz="1200" spc="-55" dirty="0">
                          <a:solidFill>
                            <a:srgbClr val="FF0000"/>
                          </a:solidFill>
                          <a:latin typeface="Times New Roman"/>
                          <a:cs typeface="Times New Roman"/>
                        </a:rPr>
                        <a:t> </a:t>
                      </a:r>
                      <a:r>
                        <a:rPr sz="1200" b="1" i="1" spc="-25" dirty="0">
                          <a:solidFill>
                            <a:srgbClr val="FF0000"/>
                          </a:solidFill>
                          <a:latin typeface="Times New Roman"/>
                          <a:cs typeface="Times New Roman"/>
                        </a:rPr>
                        <a:t>of</a:t>
                      </a:r>
                      <a:r>
                        <a:rPr sz="1200" spc="-25" dirty="0">
                          <a:solidFill>
                            <a:srgbClr val="FF0000"/>
                          </a:solidFill>
                          <a:latin typeface="Times New Roman"/>
                          <a:cs typeface="Times New Roman"/>
                        </a:rPr>
                        <a:t> </a:t>
                      </a:r>
                      <a:r>
                        <a:rPr sz="1200" b="1" i="1" spc="-10" dirty="0">
                          <a:solidFill>
                            <a:srgbClr val="FF0000"/>
                          </a:solidFill>
                          <a:latin typeface="Times New Roman"/>
                          <a:cs typeface="Times New Roman"/>
                        </a:rPr>
                        <a:t>remuneration</a:t>
                      </a:r>
                      <a:r>
                        <a:rPr sz="1200" spc="-10" dirty="0">
                          <a:solidFill>
                            <a:srgbClr val="FF0000"/>
                          </a:solidFill>
                          <a:latin typeface="Times New Roman"/>
                          <a:cs typeface="Times New Roman"/>
                        </a:rPr>
                        <a:t> </a:t>
                      </a:r>
                      <a:r>
                        <a:rPr sz="1200" b="1" i="1" dirty="0">
                          <a:solidFill>
                            <a:srgbClr val="FF0000"/>
                          </a:solidFill>
                          <a:latin typeface="Times New Roman"/>
                          <a:cs typeface="Times New Roman"/>
                        </a:rPr>
                        <a:t>due</a:t>
                      </a:r>
                      <a:r>
                        <a:rPr sz="1200" spc="-15" dirty="0">
                          <a:solidFill>
                            <a:srgbClr val="FF0000"/>
                          </a:solidFill>
                          <a:latin typeface="Times New Roman"/>
                          <a:cs typeface="Times New Roman"/>
                        </a:rPr>
                        <a:t> </a:t>
                      </a:r>
                      <a:r>
                        <a:rPr sz="1200" b="1" i="1" dirty="0">
                          <a:solidFill>
                            <a:srgbClr val="FF0000"/>
                          </a:solidFill>
                          <a:latin typeface="Times New Roman"/>
                          <a:cs typeface="Times New Roman"/>
                        </a:rPr>
                        <a:t>or</a:t>
                      </a:r>
                      <a:r>
                        <a:rPr sz="1200" spc="-15" dirty="0">
                          <a:solidFill>
                            <a:srgbClr val="FF0000"/>
                          </a:solidFill>
                          <a:latin typeface="Times New Roman"/>
                          <a:cs typeface="Times New Roman"/>
                        </a:rPr>
                        <a:t> </a:t>
                      </a:r>
                      <a:r>
                        <a:rPr sz="1200" b="1" i="1" spc="-10" dirty="0">
                          <a:solidFill>
                            <a:srgbClr val="FF0000"/>
                          </a:solidFill>
                          <a:latin typeface="Times New Roman"/>
                          <a:cs typeface="Times New Roman"/>
                        </a:rPr>
                        <a:t>received</a:t>
                      </a:r>
                      <a:endParaRPr sz="1200">
                        <a:latin typeface="Times New Roman"/>
                        <a:cs typeface="Times New Roman"/>
                      </a:endParaRPr>
                    </a:p>
                  </a:txBody>
                  <a:tcPr marL="0" marR="0" marT="14795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1905" marR="3175" algn="ctr">
                        <a:lnSpc>
                          <a:spcPct val="100000"/>
                        </a:lnSpc>
                        <a:spcBef>
                          <a:spcPts val="1105"/>
                        </a:spcBef>
                      </a:pPr>
                      <a:r>
                        <a:rPr sz="1200" b="1" spc="-10" dirty="0">
                          <a:latin typeface="Times New Roman"/>
                          <a:cs typeface="Times New Roman"/>
                        </a:rPr>
                        <a:t>Capital</a:t>
                      </a:r>
                      <a:endParaRPr sz="1200">
                        <a:latin typeface="Times New Roman"/>
                        <a:cs typeface="Times New Roman"/>
                      </a:endParaRPr>
                    </a:p>
                    <a:p>
                      <a:pPr marR="3175" algn="ctr">
                        <a:lnSpc>
                          <a:spcPct val="100000"/>
                        </a:lnSpc>
                      </a:pPr>
                      <a:r>
                        <a:rPr sz="1200" b="1" dirty="0">
                          <a:latin typeface="Times New Roman"/>
                          <a:cs typeface="Times New Roman"/>
                        </a:rPr>
                        <a:t>balance</a:t>
                      </a:r>
                      <a:r>
                        <a:rPr sz="1200" spc="-40" dirty="0">
                          <a:latin typeface="Times New Roman"/>
                          <a:cs typeface="Times New Roman"/>
                        </a:rPr>
                        <a:t> </a:t>
                      </a:r>
                      <a:r>
                        <a:rPr sz="1200" b="1" spc="-25" dirty="0">
                          <a:latin typeface="Times New Roman"/>
                          <a:cs typeface="Times New Roman"/>
                        </a:rPr>
                        <a:t>as</a:t>
                      </a:r>
                      <a:endParaRPr sz="1200">
                        <a:latin typeface="Times New Roman"/>
                        <a:cs typeface="Times New Roman"/>
                      </a:endParaRPr>
                    </a:p>
                    <a:p>
                      <a:pPr marL="49530" marR="13970" algn="ctr">
                        <a:lnSpc>
                          <a:spcPct val="100000"/>
                        </a:lnSpc>
                        <a:spcBef>
                          <a:spcPts val="5"/>
                        </a:spcBef>
                      </a:pPr>
                      <a:r>
                        <a:rPr sz="1200" b="1" dirty="0">
                          <a:latin typeface="Times New Roman"/>
                          <a:cs typeface="Times New Roman"/>
                        </a:rPr>
                        <a:t>on</a:t>
                      </a:r>
                      <a:r>
                        <a:rPr sz="1200" spc="-15" dirty="0">
                          <a:latin typeface="Times New Roman"/>
                          <a:cs typeface="Times New Roman"/>
                        </a:rPr>
                        <a:t> </a:t>
                      </a:r>
                      <a:r>
                        <a:rPr sz="1200" b="1" dirty="0">
                          <a:latin typeface="Times New Roman"/>
                          <a:cs typeface="Times New Roman"/>
                        </a:rPr>
                        <a:t>31st</a:t>
                      </a:r>
                      <a:r>
                        <a:rPr sz="1200" dirty="0">
                          <a:latin typeface="Times New Roman"/>
                          <a:cs typeface="Times New Roman"/>
                        </a:rPr>
                        <a:t> </a:t>
                      </a:r>
                      <a:r>
                        <a:rPr sz="1200" b="1" spc="-15" dirty="0">
                          <a:latin typeface="Times New Roman"/>
                          <a:cs typeface="Times New Roman"/>
                        </a:rPr>
                        <a:t>March</a:t>
                      </a:r>
                      <a:r>
                        <a:rPr sz="1200" spc="-15" dirty="0">
                          <a:latin typeface="Times New Roman"/>
                          <a:cs typeface="Times New Roman"/>
                        </a:rPr>
                        <a:t> </a:t>
                      </a:r>
                      <a:r>
                        <a:rPr sz="1200" b="1" spc="-25" dirty="0">
                          <a:latin typeface="Times New Roman"/>
                          <a:cs typeface="Times New Roman"/>
                        </a:rPr>
                        <a:t>in</a:t>
                      </a:r>
                      <a:endParaRPr sz="1200">
                        <a:latin typeface="Times New Roman"/>
                        <a:cs typeface="Times New Roman"/>
                      </a:endParaRPr>
                    </a:p>
                    <a:p>
                      <a:pPr marL="2540" marR="3175" algn="ctr">
                        <a:lnSpc>
                          <a:spcPct val="100000"/>
                        </a:lnSpc>
                      </a:pPr>
                      <a:r>
                        <a:rPr sz="1200" b="1" dirty="0">
                          <a:latin typeface="Times New Roman"/>
                          <a:cs typeface="Times New Roman"/>
                        </a:rPr>
                        <a:t>the</a:t>
                      </a:r>
                      <a:r>
                        <a:rPr sz="1200" spc="-20" dirty="0">
                          <a:latin typeface="Times New Roman"/>
                          <a:cs typeface="Times New Roman"/>
                        </a:rPr>
                        <a:t> </a:t>
                      </a:r>
                      <a:r>
                        <a:rPr sz="1200" b="1" spc="-20" dirty="0">
                          <a:latin typeface="Times New Roman"/>
                          <a:cs typeface="Times New Roman"/>
                        </a:rPr>
                        <a:t>firm</a:t>
                      </a:r>
                      <a:endParaRPr sz="1200">
                        <a:latin typeface="Times New Roman"/>
                        <a:cs typeface="Times New Roman"/>
                      </a:endParaRPr>
                    </a:p>
                  </a:txBody>
                  <a:tcPr marL="0" marR="0" marT="140335" marB="0">
                    <a:lnL w="6350">
                      <a:solidFill>
                        <a:srgbClr val="000000"/>
                      </a:solidFill>
                      <a:prstDash val="solid"/>
                    </a:lnL>
                    <a:lnR w="1270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2"/>
                  </a:ext>
                </a:extLst>
              </a:tr>
              <a:tr h="763270">
                <a:tc vMerge="1">
                  <a:txBody>
                    <a:bodyPr/>
                    <a:lstStyle/>
                    <a:p>
                      <a:endParaRPr/>
                    </a:p>
                  </a:txBody>
                  <a:tcPr marL="0" marR="0" marT="0" marB="0" vert="vert27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2"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vMerge="1">
                  <a:txBody>
                    <a:bodyPr/>
                    <a:lstStyle/>
                    <a:p>
                      <a:endParaRPr/>
                    </a:p>
                  </a:txBody>
                  <a:tcPr marL="0" marR="0" marT="0" marB="0"/>
                </a:tc>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825"/>
                        </a:spcBef>
                      </a:pPr>
                      <a:endParaRPr sz="1200">
                        <a:latin typeface="Times New Roman"/>
                        <a:cs typeface="Times New Roman"/>
                      </a:endParaRPr>
                    </a:p>
                    <a:p>
                      <a:pPr marL="1270" algn="ctr">
                        <a:lnSpc>
                          <a:spcPct val="100000"/>
                        </a:lnSpc>
                        <a:spcBef>
                          <a:spcPts val="5"/>
                        </a:spcBef>
                      </a:pPr>
                      <a:r>
                        <a:rPr sz="1200" b="1" spc="-50" dirty="0">
                          <a:latin typeface="Times New Roman"/>
                          <a:cs typeface="Times New Roman"/>
                        </a:rPr>
                        <a:t>i</a:t>
                      </a:r>
                      <a:endParaRPr sz="1200">
                        <a:latin typeface="Times New Roman"/>
                        <a:cs typeface="Times New Roman"/>
                      </a:endParaRPr>
                    </a:p>
                  </a:txBody>
                  <a:tcPr marL="0" marR="0" marT="10477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3175">
                        <a:lnSpc>
                          <a:spcPct val="100000"/>
                        </a:lnSpc>
                        <a:spcBef>
                          <a:spcPts val="825"/>
                        </a:spcBef>
                      </a:pPr>
                      <a:endParaRPr sz="1200">
                        <a:latin typeface="Times New Roman"/>
                        <a:cs typeface="Times New Roman"/>
                      </a:endParaRPr>
                    </a:p>
                    <a:p>
                      <a:pPr marL="635" marR="3175" algn="ctr">
                        <a:lnSpc>
                          <a:spcPct val="100000"/>
                        </a:lnSpc>
                        <a:spcBef>
                          <a:spcPts val="5"/>
                        </a:spcBef>
                      </a:pPr>
                      <a:r>
                        <a:rPr sz="1200" b="1" i="1" spc="-25" dirty="0">
                          <a:solidFill>
                            <a:srgbClr val="FF0000"/>
                          </a:solidFill>
                          <a:latin typeface="Times New Roman"/>
                          <a:cs typeface="Times New Roman"/>
                        </a:rPr>
                        <a:t>ii</a:t>
                      </a:r>
                      <a:endParaRPr sz="1200">
                        <a:latin typeface="Times New Roman"/>
                        <a:cs typeface="Times New Roman"/>
                      </a:endParaRPr>
                    </a:p>
                  </a:txBody>
                  <a:tcPr marL="0" marR="0" marT="10477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3175">
                        <a:lnSpc>
                          <a:spcPct val="100000"/>
                        </a:lnSpc>
                        <a:spcBef>
                          <a:spcPts val="825"/>
                        </a:spcBef>
                      </a:pPr>
                      <a:endParaRPr sz="1200">
                        <a:latin typeface="Times New Roman"/>
                        <a:cs typeface="Times New Roman"/>
                      </a:endParaRPr>
                    </a:p>
                    <a:p>
                      <a:pPr marR="3175" algn="ctr">
                        <a:lnSpc>
                          <a:spcPct val="100000"/>
                        </a:lnSpc>
                        <a:spcBef>
                          <a:spcPts val="5"/>
                        </a:spcBef>
                      </a:pPr>
                      <a:r>
                        <a:rPr sz="1200" b="1" i="1" spc="-25" dirty="0">
                          <a:solidFill>
                            <a:srgbClr val="FF0000"/>
                          </a:solidFill>
                          <a:latin typeface="Times New Roman"/>
                          <a:cs typeface="Times New Roman"/>
                        </a:rPr>
                        <a:t>iii</a:t>
                      </a:r>
                      <a:endParaRPr sz="1200">
                        <a:latin typeface="Times New Roman"/>
                        <a:cs typeface="Times New Roman"/>
                      </a:endParaRPr>
                    </a:p>
                  </a:txBody>
                  <a:tcPr marL="0" marR="0" marT="10477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3175">
                        <a:lnSpc>
                          <a:spcPct val="100000"/>
                        </a:lnSpc>
                        <a:spcBef>
                          <a:spcPts val="825"/>
                        </a:spcBef>
                      </a:pPr>
                      <a:endParaRPr sz="1200">
                        <a:latin typeface="Times New Roman"/>
                        <a:cs typeface="Times New Roman"/>
                      </a:endParaRPr>
                    </a:p>
                    <a:p>
                      <a:pPr marL="635" marR="3175" algn="ctr">
                        <a:lnSpc>
                          <a:spcPct val="100000"/>
                        </a:lnSpc>
                        <a:spcBef>
                          <a:spcPts val="5"/>
                        </a:spcBef>
                      </a:pPr>
                      <a:r>
                        <a:rPr sz="1200" b="1" spc="-25" dirty="0">
                          <a:latin typeface="Times New Roman"/>
                          <a:cs typeface="Times New Roman"/>
                        </a:rPr>
                        <a:t>iv</a:t>
                      </a:r>
                      <a:endParaRPr sz="1200">
                        <a:latin typeface="Times New Roman"/>
                        <a:cs typeface="Times New Roman"/>
                      </a:endParaRPr>
                    </a:p>
                  </a:txBody>
                  <a:tcPr marL="0" marR="0" marT="104775" marB="0">
                    <a:lnL w="6350">
                      <a:solidFill>
                        <a:srgbClr val="000000"/>
                      </a:solidFill>
                      <a:prstDash val="solid"/>
                    </a:lnL>
                    <a:lnR w="1270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3"/>
                  </a:ext>
                </a:extLst>
              </a:tr>
              <a:tr h="340995">
                <a:tc vMerge="1">
                  <a:txBody>
                    <a:bodyPr/>
                    <a:lstStyle/>
                    <a:p>
                      <a:endParaRPr/>
                    </a:p>
                  </a:txBody>
                  <a:tcPr marL="0" marR="0" marT="0" marB="0" vert="vert27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2">
                  <a:txBody>
                    <a:bodyPr/>
                    <a:lstStyle/>
                    <a:p>
                      <a:pPr algn="ctr">
                        <a:lnSpc>
                          <a:spcPct val="100000"/>
                        </a:lnSpc>
                        <a:spcBef>
                          <a:spcPts val="545"/>
                        </a:spcBef>
                      </a:pPr>
                      <a:r>
                        <a:rPr sz="1200" b="1" spc="-50" dirty="0">
                          <a:latin typeface="Times New Roman"/>
                          <a:cs typeface="Times New Roman"/>
                        </a:rPr>
                        <a:t>1</a:t>
                      </a:r>
                      <a:endParaRPr sz="1200">
                        <a:latin typeface="Times New Roman"/>
                        <a:cs typeface="Times New Roman"/>
                      </a:endParaRPr>
                    </a:p>
                  </a:txBody>
                  <a:tcPr marL="0" marR="0" marT="6921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marR="3175">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marR="3175">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marR="3175">
                        <a:lnSpc>
                          <a:spcPct val="100000"/>
                        </a:lnSpc>
                      </a:pPr>
                      <a:endParaRPr sz="1100">
                        <a:latin typeface="Times New Roman"/>
                        <a:cs typeface="Times New Roman"/>
                      </a:endParaRPr>
                    </a:p>
                  </a:txBody>
                  <a:tcPr marL="0" marR="0" marT="0" marB="0">
                    <a:lnL w="6350">
                      <a:solidFill>
                        <a:srgbClr val="000000"/>
                      </a:solidFill>
                      <a:prstDash val="solid"/>
                    </a:lnL>
                    <a:lnR w="12700">
                      <a:solidFill>
                        <a:srgbClr val="000000"/>
                      </a:solidFill>
                      <a:prstDash val="solid"/>
                    </a:lnR>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04"/>
                  </a:ext>
                </a:extLst>
              </a:tr>
              <a:tr h="340995">
                <a:tc vMerge="1">
                  <a:txBody>
                    <a:bodyPr/>
                    <a:lstStyle/>
                    <a:p>
                      <a:endParaRPr/>
                    </a:p>
                  </a:txBody>
                  <a:tcPr marL="0" marR="0" marT="0" marB="0" vert="vert27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2">
                  <a:txBody>
                    <a:bodyPr/>
                    <a:lstStyle/>
                    <a:p>
                      <a:pPr algn="ctr">
                        <a:lnSpc>
                          <a:spcPct val="100000"/>
                        </a:lnSpc>
                        <a:spcBef>
                          <a:spcPts val="545"/>
                        </a:spcBef>
                      </a:pPr>
                      <a:r>
                        <a:rPr sz="1200" b="1" spc="-50" dirty="0">
                          <a:latin typeface="Times New Roman"/>
                          <a:cs typeface="Times New Roman"/>
                        </a:rPr>
                        <a:t>2</a:t>
                      </a:r>
                      <a:endParaRPr sz="1200">
                        <a:latin typeface="Times New Roman"/>
                        <a:cs typeface="Times New Roman"/>
                      </a:endParaRPr>
                    </a:p>
                  </a:txBody>
                  <a:tcPr marL="0" marR="0" marT="6921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marR="3175">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marR="3175">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marR="3175">
                        <a:lnSpc>
                          <a:spcPct val="100000"/>
                        </a:lnSpc>
                      </a:pPr>
                      <a:endParaRPr sz="1100">
                        <a:latin typeface="Times New Roman"/>
                        <a:cs typeface="Times New Roman"/>
                      </a:endParaRPr>
                    </a:p>
                  </a:txBody>
                  <a:tcPr marL="0" marR="0" marT="0" marB="0">
                    <a:lnL w="6350">
                      <a:solidFill>
                        <a:srgbClr val="000000"/>
                      </a:solidFill>
                      <a:prstDash val="solid"/>
                    </a:lnL>
                    <a:lnR w="12700">
                      <a:solidFill>
                        <a:srgbClr val="000000"/>
                      </a:solidFill>
                      <a:prstDash val="solid"/>
                    </a:lnR>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05"/>
                  </a:ext>
                </a:extLst>
              </a:tr>
              <a:tr h="340360">
                <a:tc vMerge="1">
                  <a:txBody>
                    <a:bodyPr/>
                    <a:lstStyle/>
                    <a:p>
                      <a:endParaRPr/>
                    </a:p>
                  </a:txBody>
                  <a:tcPr marL="0" marR="0" marT="0" marB="0" vert="vert27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2">
                  <a:txBody>
                    <a:bodyPr/>
                    <a:lstStyle/>
                    <a:p>
                      <a:pPr algn="ctr">
                        <a:lnSpc>
                          <a:spcPct val="100000"/>
                        </a:lnSpc>
                        <a:spcBef>
                          <a:spcPts val="545"/>
                        </a:spcBef>
                      </a:pPr>
                      <a:r>
                        <a:rPr sz="1200" b="1" spc="-50" dirty="0">
                          <a:latin typeface="Times New Roman"/>
                          <a:cs typeface="Times New Roman"/>
                        </a:rPr>
                        <a:t>3</a:t>
                      </a:r>
                      <a:endParaRPr sz="1200">
                        <a:latin typeface="Times New Roman"/>
                        <a:cs typeface="Times New Roman"/>
                      </a:endParaRPr>
                    </a:p>
                  </a:txBody>
                  <a:tcPr marL="0" marR="0" marT="6921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marR="3175">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marR="3175">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marR="3175">
                        <a:lnSpc>
                          <a:spcPct val="100000"/>
                        </a:lnSpc>
                      </a:pPr>
                      <a:endParaRPr sz="1100">
                        <a:latin typeface="Times New Roman"/>
                        <a:cs typeface="Times New Roman"/>
                      </a:endParaRPr>
                    </a:p>
                  </a:txBody>
                  <a:tcPr marL="0" marR="0" marT="0" marB="0">
                    <a:lnL w="6350">
                      <a:solidFill>
                        <a:srgbClr val="000000"/>
                      </a:solidFill>
                      <a:prstDash val="solid"/>
                    </a:lnL>
                    <a:lnR w="12700">
                      <a:solidFill>
                        <a:srgbClr val="000000"/>
                      </a:solidFill>
                      <a:prstDash val="solid"/>
                    </a:lnR>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06"/>
                  </a:ext>
                </a:extLst>
              </a:tr>
              <a:tr h="340995">
                <a:tc vMerge="1">
                  <a:txBody>
                    <a:bodyPr/>
                    <a:lstStyle/>
                    <a:p>
                      <a:endParaRPr/>
                    </a:p>
                  </a:txBody>
                  <a:tcPr marL="0" marR="0" marT="0" marB="0" vert="vert27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2">
                  <a:txBody>
                    <a:bodyPr/>
                    <a:lstStyle/>
                    <a:p>
                      <a:pPr algn="ctr">
                        <a:lnSpc>
                          <a:spcPct val="100000"/>
                        </a:lnSpc>
                        <a:spcBef>
                          <a:spcPts val="545"/>
                        </a:spcBef>
                      </a:pPr>
                      <a:r>
                        <a:rPr sz="1200" b="1" spc="-50" dirty="0">
                          <a:latin typeface="Times New Roman"/>
                          <a:cs typeface="Times New Roman"/>
                        </a:rPr>
                        <a:t>4</a:t>
                      </a:r>
                      <a:endParaRPr sz="1200">
                        <a:latin typeface="Times New Roman"/>
                        <a:cs typeface="Times New Roman"/>
                      </a:endParaRPr>
                    </a:p>
                  </a:txBody>
                  <a:tcPr marL="0" marR="0" marT="6921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marR="3175">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marR="3175">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marR="3175">
                        <a:lnSpc>
                          <a:spcPct val="100000"/>
                        </a:lnSpc>
                      </a:pPr>
                      <a:endParaRPr sz="1100">
                        <a:latin typeface="Times New Roman"/>
                        <a:cs typeface="Times New Roman"/>
                      </a:endParaRPr>
                    </a:p>
                  </a:txBody>
                  <a:tcPr marL="0" marR="0" marT="0" marB="0">
                    <a:lnL w="6350">
                      <a:solidFill>
                        <a:srgbClr val="000000"/>
                      </a:solidFill>
                      <a:prstDash val="solid"/>
                    </a:lnL>
                    <a:lnR w="12700">
                      <a:solidFill>
                        <a:srgbClr val="000000"/>
                      </a:solidFill>
                      <a:prstDash val="solid"/>
                    </a:lnR>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07"/>
                  </a:ext>
                </a:extLst>
              </a:tr>
              <a:tr h="340995">
                <a:tc vMerge="1">
                  <a:txBody>
                    <a:bodyPr/>
                    <a:lstStyle/>
                    <a:p>
                      <a:endParaRPr/>
                    </a:p>
                  </a:txBody>
                  <a:tcPr marL="0" marR="0" marT="0" marB="0" vert="vert27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2">
                  <a:txBody>
                    <a:bodyPr/>
                    <a:lstStyle/>
                    <a:p>
                      <a:pPr algn="ctr">
                        <a:lnSpc>
                          <a:spcPct val="100000"/>
                        </a:lnSpc>
                        <a:spcBef>
                          <a:spcPts val="545"/>
                        </a:spcBef>
                      </a:pPr>
                      <a:r>
                        <a:rPr sz="1200" b="1" spc="-50" dirty="0">
                          <a:latin typeface="Times New Roman"/>
                          <a:cs typeface="Times New Roman"/>
                        </a:rPr>
                        <a:t>5</a:t>
                      </a:r>
                      <a:endParaRPr sz="1200">
                        <a:latin typeface="Times New Roman"/>
                        <a:cs typeface="Times New Roman"/>
                      </a:endParaRPr>
                    </a:p>
                  </a:txBody>
                  <a:tcPr marL="0" marR="0" marT="6921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marR="3175">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marR="3175">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marR="3175">
                        <a:lnSpc>
                          <a:spcPct val="100000"/>
                        </a:lnSpc>
                      </a:pPr>
                      <a:endParaRPr sz="1100">
                        <a:latin typeface="Times New Roman"/>
                        <a:cs typeface="Times New Roman"/>
                      </a:endParaRPr>
                    </a:p>
                  </a:txBody>
                  <a:tcPr marL="0" marR="0" marT="0" marB="0">
                    <a:lnL w="6350">
                      <a:solidFill>
                        <a:srgbClr val="000000"/>
                      </a:solidFill>
                      <a:prstDash val="solid"/>
                    </a:lnL>
                    <a:lnR w="12700">
                      <a:solidFill>
                        <a:srgbClr val="000000"/>
                      </a:solidFill>
                      <a:prstDash val="solid"/>
                    </a:lnR>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08"/>
                  </a:ext>
                </a:extLst>
              </a:tr>
              <a:tr h="340995">
                <a:tc vMerge="1">
                  <a:txBody>
                    <a:bodyPr/>
                    <a:lstStyle/>
                    <a:p>
                      <a:endParaRPr/>
                    </a:p>
                  </a:txBody>
                  <a:tcPr marL="0" marR="0" marT="0" marB="0" vert="vert27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2">
                  <a:txBody>
                    <a:bodyPr/>
                    <a:lstStyle/>
                    <a:p>
                      <a:pPr algn="ctr">
                        <a:lnSpc>
                          <a:spcPct val="100000"/>
                        </a:lnSpc>
                        <a:spcBef>
                          <a:spcPts val="545"/>
                        </a:spcBef>
                      </a:pPr>
                      <a:r>
                        <a:rPr sz="1200" b="1" spc="-50" dirty="0">
                          <a:latin typeface="Times New Roman"/>
                          <a:cs typeface="Times New Roman"/>
                        </a:rPr>
                        <a:t>6</a:t>
                      </a:r>
                      <a:endParaRPr sz="1200">
                        <a:latin typeface="Times New Roman"/>
                        <a:cs typeface="Times New Roman"/>
                      </a:endParaRPr>
                    </a:p>
                  </a:txBody>
                  <a:tcPr marL="0" marR="0" marT="6921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marR="3175">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marR="3175">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tc>
                  <a:txBody>
                    <a:bodyPr/>
                    <a:lstStyle/>
                    <a:p>
                      <a:pPr marR="3175">
                        <a:lnSpc>
                          <a:spcPct val="100000"/>
                        </a:lnSpc>
                      </a:pPr>
                      <a:endParaRPr sz="1100">
                        <a:latin typeface="Times New Roman"/>
                        <a:cs typeface="Times New Roman"/>
                      </a:endParaRPr>
                    </a:p>
                  </a:txBody>
                  <a:tcPr marL="0" marR="0" marT="0" marB="0">
                    <a:lnL w="6350">
                      <a:solidFill>
                        <a:srgbClr val="000000"/>
                      </a:solidFill>
                      <a:prstDash val="solid"/>
                    </a:lnL>
                    <a:lnR w="12700">
                      <a:solidFill>
                        <a:srgbClr val="000000"/>
                      </a:solidFill>
                      <a:prstDash val="solid"/>
                    </a:lnR>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09"/>
                  </a:ext>
                </a:extLst>
              </a:tr>
              <a:tr h="340995">
                <a:tc vMerge="1">
                  <a:txBody>
                    <a:bodyPr/>
                    <a:lstStyle/>
                    <a:p>
                      <a:endParaRPr/>
                    </a:p>
                  </a:txBody>
                  <a:tcPr marL="0" marR="0" marT="0" marB="0" vert="vert27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2">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gridSpan="5">
                  <a:txBody>
                    <a:bodyPr/>
                    <a:lstStyle/>
                    <a:p>
                      <a:pPr>
                        <a:lnSpc>
                          <a:spcPct val="100000"/>
                        </a:lnSpc>
                      </a:pPr>
                      <a:endParaRPr sz="11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algn="r">
                        <a:lnSpc>
                          <a:spcPct val="100000"/>
                        </a:lnSpc>
                        <a:spcBef>
                          <a:spcPts val="550"/>
                        </a:spcBef>
                      </a:pPr>
                      <a:r>
                        <a:rPr sz="1200" spc="-50" dirty="0">
                          <a:solidFill>
                            <a:srgbClr val="3265FF"/>
                          </a:solidFill>
                          <a:latin typeface="Times New Roman"/>
                          <a:cs typeface="Times New Roman"/>
                        </a:rPr>
                        <a:t>0</a:t>
                      </a:r>
                      <a:endParaRPr sz="1200">
                        <a:latin typeface="Times New Roman"/>
                        <a:cs typeface="Times New Roman"/>
                      </a:endParaRPr>
                    </a:p>
                  </a:txBody>
                  <a:tcPr marL="0" marR="0" marT="6985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r">
                        <a:lnSpc>
                          <a:spcPct val="100000"/>
                        </a:lnSpc>
                        <a:spcBef>
                          <a:spcPts val="550"/>
                        </a:spcBef>
                      </a:pPr>
                      <a:r>
                        <a:rPr sz="1200" i="1" spc="-50" dirty="0">
                          <a:solidFill>
                            <a:srgbClr val="FF0000"/>
                          </a:solidFill>
                          <a:latin typeface="Times New Roman"/>
                          <a:cs typeface="Times New Roman"/>
                        </a:rPr>
                        <a:t>0</a:t>
                      </a:r>
                      <a:endParaRPr sz="1200">
                        <a:latin typeface="Times New Roman"/>
                        <a:cs typeface="Times New Roman"/>
                      </a:endParaRPr>
                    </a:p>
                  </a:txBody>
                  <a:tcPr marL="0" marR="0" marT="6985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r">
                        <a:lnSpc>
                          <a:spcPct val="100000"/>
                        </a:lnSpc>
                        <a:spcBef>
                          <a:spcPts val="550"/>
                        </a:spcBef>
                      </a:pPr>
                      <a:r>
                        <a:rPr sz="1200" i="1" spc="-50" dirty="0">
                          <a:solidFill>
                            <a:srgbClr val="FF0000"/>
                          </a:solidFill>
                          <a:latin typeface="Times New Roman"/>
                          <a:cs typeface="Times New Roman"/>
                        </a:rPr>
                        <a:t>0</a:t>
                      </a:r>
                      <a:endParaRPr sz="1200">
                        <a:latin typeface="Times New Roman"/>
                        <a:cs typeface="Times New Roman"/>
                      </a:endParaRPr>
                    </a:p>
                  </a:txBody>
                  <a:tcPr marL="0" marR="0" marT="6985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r">
                        <a:lnSpc>
                          <a:spcPct val="100000"/>
                        </a:lnSpc>
                        <a:spcBef>
                          <a:spcPts val="550"/>
                        </a:spcBef>
                      </a:pPr>
                      <a:r>
                        <a:rPr sz="1200" spc="-50" dirty="0">
                          <a:solidFill>
                            <a:srgbClr val="3265FF"/>
                          </a:solidFill>
                          <a:latin typeface="Times New Roman"/>
                          <a:cs typeface="Times New Roman"/>
                        </a:rPr>
                        <a:t>0</a:t>
                      </a:r>
                      <a:endParaRPr sz="1200">
                        <a:latin typeface="Times New Roman"/>
                        <a:cs typeface="Times New Roman"/>
                      </a:endParaRPr>
                    </a:p>
                  </a:txBody>
                  <a:tcPr marL="0" marR="0" marT="69850" marB="0">
                    <a:lnL w="6350">
                      <a:solidFill>
                        <a:srgbClr val="000000"/>
                      </a:solidFill>
                      <a:prstDash val="solid"/>
                    </a:lnL>
                    <a:lnR w="1270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10"/>
                  </a:ext>
                </a:extLst>
              </a:tr>
            </a:tbl>
          </a:graphicData>
        </a:graphic>
      </p:graphicFrame>
      <p:sp>
        <p:nvSpPr>
          <p:cNvPr id="4" name="object 4"/>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39</a:t>
            </a:fld>
            <a:endParaRPr spc="-25"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p:nvPr/>
        </p:nvSpPr>
        <p:spPr>
          <a:xfrm>
            <a:off x="901092" y="291213"/>
            <a:ext cx="6142355" cy="1376045"/>
          </a:xfrm>
          <a:prstGeom prst="rect">
            <a:avLst/>
          </a:prstGeom>
        </p:spPr>
        <p:txBody>
          <a:bodyPr vert="horz" wrap="square" lIns="0" tIns="127000" rIns="0" bIns="0" rtlCol="0">
            <a:spAutoFit/>
          </a:bodyPr>
          <a:lstStyle/>
          <a:p>
            <a:pPr marL="12700" marR="5080">
              <a:lnSpc>
                <a:spcPts val="4870"/>
              </a:lnSpc>
              <a:spcBef>
                <a:spcPts val="1000"/>
              </a:spcBef>
            </a:pPr>
            <a:r>
              <a:rPr sz="4800" b="1" u="sng" spc="-20" dirty="0">
                <a:solidFill>
                  <a:srgbClr val="2997E3"/>
                </a:solidFill>
                <a:uFill>
                  <a:solidFill>
                    <a:srgbClr val="2997E3"/>
                  </a:solidFill>
                </a:uFill>
                <a:latin typeface="Roboto"/>
                <a:cs typeface="Roboto"/>
                <a:hlinkClick r:id="rId2"/>
              </a:rPr>
              <a:t>Common</a:t>
            </a:r>
            <a:r>
              <a:rPr sz="4800" u="sng" spc="-225" dirty="0">
                <a:solidFill>
                  <a:srgbClr val="2997E3"/>
                </a:solidFill>
                <a:uFill>
                  <a:solidFill>
                    <a:srgbClr val="2997E3"/>
                  </a:solidFill>
                </a:uFill>
                <a:latin typeface="Times New Roman"/>
                <a:cs typeface="Times New Roman"/>
                <a:hlinkClick r:id="rId2"/>
              </a:rPr>
              <a:t> </a:t>
            </a:r>
            <a:r>
              <a:rPr sz="4800" b="1" u="sng" spc="-20" dirty="0">
                <a:solidFill>
                  <a:srgbClr val="2997E3"/>
                </a:solidFill>
                <a:uFill>
                  <a:solidFill>
                    <a:srgbClr val="2997E3"/>
                  </a:solidFill>
                </a:uFill>
                <a:latin typeface="Roboto"/>
                <a:cs typeface="Roboto"/>
                <a:hlinkClick r:id="rId2"/>
              </a:rPr>
              <a:t>Offline</a:t>
            </a:r>
            <a:r>
              <a:rPr sz="4800" u="sng" spc="-245" dirty="0">
                <a:solidFill>
                  <a:srgbClr val="2997E3"/>
                </a:solidFill>
                <a:uFill>
                  <a:solidFill>
                    <a:srgbClr val="2997E3"/>
                  </a:solidFill>
                </a:uFill>
                <a:latin typeface="Times New Roman"/>
                <a:cs typeface="Times New Roman"/>
                <a:hlinkClick r:id="rId2"/>
              </a:rPr>
              <a:t> </a:t>
            </a:r>
            <a:r>
              <a:rPr sz="4800" b="1" u="sng" spc="-70" dirty="0">
                <a:solidFill>
                  <a:srgbClr val="2997E3"/>
                </a:solidFill>
                <a:uFill>
                  <a:solidFill>
                    <a:srgbClr val="2997E3"/>
                  </a:solidFill>
                </a:uFill>
                <a:latin typeface="Roboto"/>
                <a:cs typeface="Roboto"/>
                <a:hlinkClick r:id="rId2"/>
              </a:rPr>
              <a:t>Utility</a:t>
            </a:r>
            <a:r>
              <a:rPr sz="4800" spc="-70" dirty="0">
                <a:solidFill>
                  <a:srgbClr val="2997E3"/>
                </a:solidFill>
                <a:latin typeface="Times New Roman"/>
                <a:cs typeface="Times New Roman"/>
              </a:rPr>
              <a:t> </a:t>
            </a:r>
            <a:r>
              <a:rPr sz="4800" b="1" u="sng" dirty="0">
                <a:solidFill>
                  <a:srgbClr val="2997E3"/>
                </a:solidFill>
                <a:uFill>
                  <a:solidFill>
                    <a:srgbClr val="2997E3"/>
                  </a:solidFill>
                </a:uFill>
                <a:latin typeface="Roboto"/>
                <a:cs typeface="Roboto"/>
                <a:hlinkClick r:id="rId2"/>
              </a:rPr>
              <a:t>(ITR</a:t>
            </a:r>
            <a:r>
              <a:rPr sz="4800" u="sng" spc="-160" dirty="0">
                <a:solidFill>
                  <a:srgbClr val="2997E3"/>
                </a:solidFill>
                <a:uFill>
                  <a:solidFill>
                    <a:srgbClr val="2997E3"/>
                  </a:solidFill>
                </a:uFill>
                <a:latin typeface="Times New Roman"/>
                <a:cs typeface="Times New Roman"/>
                <a:hlinkClick r:id="rId2"/>
              </a:rPr>
              <a:t> </a:t>
            </a:r>
            <a:r>
              <a:rPr sz="4800" b="1" u="sng" spc="-35" dirty="0">
                <a:solidFill>
                  <a:srgbClr val="2997E3"/>
                </a:solidFill>
                <a:uFill>
                  <a:solidFill>
                    <a:srgbClr val="2997E3"/>
                  </a:solidFill>
                </a:uFill>
                <a:latin typeface="Roboto"/>
                <a:cs typeface="Roboto"/>
                <a:hlinkClick r:id="rId2"/>
              </a:rPr>
              <a:t>1,2,3</a:t>
            </a:r>
            <a:r>
              <a:rPr sz="4800" u="sng" spc="-155" dirty="0">
                <a:solidFill>
                  <a:srgbClr val="2997E3"/>
                </a:solidFill>
                <a:uFill>
                  <a:solidFill>
                    <a:srgbClr val="2997E3"/>
                  </a:solidFill>
                </a:uFill>
                <a:latin typeface="Times New Roman"/>
                <a:cs typeface="Times New Roman"/>
                <a:hlinkClick r:id="rId2"/>
              </a:rPr>
              <a:t> </a:t>
            </a:r>
            <a:r>
              <a:rPr sz="4800" b="1" u="sng" dirty="0">
                <a:solidFill>
                  <a:srgbClr val="2997E3"/>
                </a:solidFill>
                <a:uFill>
                  <a:solidFill>
                    <a:srgbClr val="2997E3"/>
                  </a:solidFill>
                </a:uFill>
                <a:latin typeface="Roboto"/>
                <a:cs typeface="Roboto"/>
                <a:hlinkClick r:id="rId2"/>
              </a:rPr>
              <a:t>and</a:t>
            </a:r>
            <a:r>
              <a:rPr sz="4800" u="sng" spc="-150" dirty="0">
                <a:solidFill>
                  <a:srgbClr val="2997E3"/>
                </a:solidFill>
                <a:uFill>
                  <a:solidFill>
                    <a:srgbClr val="2997E3"/>
                  </a:solidFill>
                </a:uFill>
                <a:latin typeface="Times New Roman"/>
                <a:cs typeface="Times New Roman"/>
                <a:hlinkClick r:id="rId2"/>
              </a:rPr>
              <a:t> </a:t>
            </a:r>
            <a:r>
              <a:rPr sz="4800" b="1" u="sng" dirty="0">
                <a:solidFill>
                  <a:srgbClr val="2997E3"/>
                </a:solidFill>
                <a:uFill>
                  <a:solidFill>
                    <a:srgbClr val="2997E3"/>
                  </a:solidFill>
                </a:uFill>
                <a:latin typeface="Roboto"/>
                <a:cs typeface="Roboto"/>
                <a:hlinkClick r:id="rId2"/>
              </a:rPr>
              <a:t>ITR</a:t>
            </a:r>
            <a:r>
              <a:rPr sz="4800" u="sng" spc="-155" dirty="0">
                <a:solidFill>
                  <a:srgbClr val="2997E3"/>
                </a:solidFill>
                <a:uFill>
                  <a:solidFill>
                    <a:srgbClr val="2997E3"/>
                  </a:solidFill>
                </a:uFill>
                <a:latin typeface="Times New Roman"/>
                <a:cs typeface="Times New Roman"/>
                <a:hlinkClick r:id="rId2"/>
              </a:rPr>
              <a:t> </a:t>
            </a:r>
            <a:r>
              <a:rPr sz="4800" b="1" u="sng" spc="-25" dirty="0">
                <a:solidFill>
                  <a:srgbClr val="2997E3"/>
                </a:solidFill>
                <a:uFill>
                  <a:solidFill>
                    <a:srgbClr val="2997E3"/>
                  </a:solidFill>
                </a:uFill>
                <a:latin typeface="Roboto"/>
                <a:cs typeface="Roboto"/>
                <a:hlinkClick r:id="rId2"/>
              </a:rPr>
              <a:t>4)</a:t>
            </a:r>
            <a:endParaRPr sz="4800">
              <a:latin typeface="Roboto"/>
              <a:cs typeface="Roboto"/>
            </a:endParaRPr>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175260">
              <a:lnSpc>
                <a:spcPts val="1105"/>
              </a:lnSpc>
            </a:pPr>
            <a:fld id="{81D60167-4931-47E6-BA6A-407CBD079E47}" type="slidenum">
              <a:rPr spc="-50" dirty="0"/>
              <a:t>4</a:t>
            </a:fld>
            <a:endParaRPr spc="-50" dirty="0"/>
          </a:p>
        </p:txBody>
      </p:sp>
      <p:sp>
        <p:nvSpPr>
          <p:cNvPr id="3" name="object 3"/>
          <p:cNvSpPr txBox="1"/>
          <p:nvPr/>
        </p:nvSpPr>
        <p:spPr>
          <a:xfrm>
            <a:off x="901092" y="1689965"/>
            <a:ext cx="5864860" cy="930910"/>
          </a:xfrm>
          <a:prstGeom prst="rect">
            <a:avLst/>
          </a:prstGeom>
        </p:spPr>
        <p:txBody>
          <a:bodyPr vert="horz" wrap="square" lIns="0" tIns="12700" rIns="0" bIns="0" rtlCol="0">
            <a:spAutoFit/>
          </a:bodyPr>
          <a:lstStyle/>
          <a:p>
            <a:pPr marL="12700" marR="5080">
              <a:lnSpc>
                <a:spcPct val="148500"/>
              </a:lnSpc>
              <a:spcBef>
                <a:spcPts val="100"/>
              </a:spcBef>
            </a:pPr>
            <a:r>
              <a:rPr sz="2000" dirty="0">
                <a:solidFill>
                  <a:srgbClr val="323232"/>
                </a:solidFill>
                <a:latin typeface="Arial MT"/>
                <a:cs typeface="Arial MT"/>
              </a:rPr>
              <a:t>Date</a:t>
            </a:r>
            <a:r>
              <a:rPr sz="2000" spc="40" dirty="0">
                <a:solidFill>
                  <a:srgbClr val="323232"/>
                </a:solidFill>
                <a:latin typeface="Times New Roman"/>
                <a:cs typeface="Times New Roman"/>
              </a:rPr>
              <a:t> </a:t>
            </a:r>
            <a:r>
              <a:rPr sz="2000" dirty="0">
                <a:solidFill>
                  <a:srgbClr val="323232"/>
                </a:solidFill>
                <a:latin typeface="Arial MT"/>
                <a:cs typeface="Arial MT"/>
              </a:rPr>
              <a:t>of</a:t>
            </a:r>
            <a:r>
              <a:rPr sz="2000" spc="40" dirty="0">
                <a:solidFill>
                  <a:srgbClr val="323232"/>
                </a:solidFill>
                <a:latin typeface="Times New Roman"/>
                <a:cs typeface="Times New Roman"/>
              </a:rPr>
              <a:t> </a:t>
            </a:r>
            <a:r>
              <a:rPr sz="2000" dirty="0">
                <a:solidFill>
                  <a:srgbClr val="323232"/>
                </a:solidFill>
                <a:latin typeface="Arial MT"/>
                <a:cs typeface="Arial MT"/>
              </a:rPr>
              <a:t>release</a:t>
            </a:r>
            <a:r>
              <a:rPr sz="2000" spc="30" dirty="0">
                <a:solidFill>
                  <a:srgbClr val="323232"/>
                </a:solidFill>
                <a:latin typeface="Times New Roman"/>
                <a:cs typeface="Times New Roman"/>
              </a:rPr>
              <a:t> </a:t>
            </a:r>
            <a:r>
              <a:rPr sz="2000" dirty="0">
                <a:solidFill>
                  <a:srgbClr val="323232"/>
                </a:solidFill>
                <a:latin typeface="Arial MT"/>
                <a:cs typeface="Arial MT"/>
              </a:rPr>
              <a:t>of</a:t>
            </a:r>
            <a:r>
              <a:rPr sz="2000" spc="40" dirty="0">
                <a:solidFill>
                  <a:srgbClr val="323232"/>
                </a:solidFill>
                <a:latin typeface="Times New Roman"/>
                <a:cs typeface="Times New Roman"/>
              </a:rPr>
              <a:t> </a:t>
            </a:r>
            <a:r>
              <a:rPr sz="2000" dirty="0">
                <a:solidFill>
                  <a:srgbClr val="323232"/>
                </a:solidFill>
                <a:latin typeface="Arial MT"/>
                <a:cs typeface="Arial MT"/>
              </a:rPr>
              <a:t>latest</a:t>
            </a:r>
            <a:r>
              <a:rPr sz="2000" spc="40" dirty="0">
                <a:solidFill>
                  <a:srgbClr val="323232"/>
                </a:solidFill>
                <a:latin typeface="Times New Roman"/>
                <a:cs typeface="Times New Roman"/>
              </a:rPr>
              <a:t> </a:t>
            </a:r>
            <a:r>
              <a:rPr sz="2000" dirty="0">
                <a:solidFill>
                  <a:srgbClr val="323232"/>
                </a:solidFill>
                <a:latin typeface="Arial MT"/>
                <a:cs typeface="Arial MT"/>
              </a:rPr>
              <a:t>version</a:t>
            </a:r>
            <a:r>
              <a:rPr sz="2000" spc="35" dirty="0">
                <a:solidFill>
                  <a:srgbClr val="323232"/>
                </a:solidFill>
                <a:latin typeface="Times New Roman"/>
                <a:cs typeface="Times New Roman"/>
              </a:rPr>
              <a:t> </a:t>
            </a:r>
            <a:r>
              <a:rPr sz="2000" dirty="0">
                <a:solidFill>
                  <a:srgbClr val="323232"/>
                </a:solidFill>
                <a:latin typeface="Arial MT"/>
                <a:cs typeface="Arial MT"/>
              </a:rPr>
              <a:t>of</a:t>
            </a:r>
            <a:r>
              <a:rPr sz="2000" spc="50" dirty="0">
                <a:solidFill>
                  <a:srgbClr val="323232"/>
                </a:solidFill>
                <a:latin typeface="Times New Roman"/>
                <a:cs typeface="Times New Roman"/>
              </a:rPr>
              <a:t> </a:t>
            </a:r>
            <a:r>
              <a:rPr sz="2000" spc="-45" dirty="0">
                <a:solidFill>
                  <a:srgbClr val="323232"/>
                </a:solidFill>
                <a:latin typeface="Arial MT"/>
                <a:cs typeface="Arial MT"/>
              </a:rPr>
              <a:t>utility</a:t>
            </a:r>
            <a:r>
              <a:rPr sz="2000" spc="-45" dirty="0">
                <a:solidFill>
                  <a:srgbClr val="323232"/>
                </a:solidFill>
                <a:latin typeface="Roboto"/>
                <a:cs typeface="Roboto"/>
              </a:rPr>
              <a:t>01-</a:t>
            </a:r>
            <a:r>
              <a:rPr sz="2000" spc="-110" dirty="0">
                <a:solidFill>
                  <a:srgbClr val="323232"/>
                </a:solidFill>
                <a:latin typeface="Roboto"/>
                <a:cs typeface="Roboto"/>
              </a:rPr>
              <a:t>Jul-</a:t>
            </a:r>
            <a:r>
              <a:rPr sz="2000" spc="-20" dirty="0">
                <a:solidFill>
                  <a:srgbClr val="323232"/>
                </a:solidFill>
                <a:latin typeface="Roboto"/>
                <a:cs typeface="Roboto"/>
              </a:rPr>
              <a:t>2026</a:t>
            </a:r>
            <a:r>
              <a:rPr sz="2000" spc="-20" dirty="0">
                <a:solidFill>
                  <a:srgbClr val="323232"/>
                </a:solidFill>
                <a:latin typeface="Times New Roman"/>
                <a:cs typeface="Times New Roman"/>
              </a:rPr>
              <a:t> </a:t>
            </a:r>
            <a:r>
              <a:rPr sz="2000" dirty="0">
                <a:solidFill>
                  <a:srgbClr val="323232"/>
                </a:solidFill>
                <a:latin typeface="Arial MT"/>
                <a:cs typeface="Arial MT"/>
              </a:rPr>
              <a:t>Date</a:t>
            </a:r>
            <a:r>
              <a:rPr sz="2000" spc="40" dirty="0">
                <a:solidFill>
                  <a:srgbClr val="323232"/>
                </a:solidFill>
                <a:latin typeface="Times New Roman"/>
                <a:cs typeface="Times New Roman"/>
              </a:rPr>
              <a:t> </a:t>
            </a:r>
            <a:r>
              <a:rPr sz="2000" dirty="0">
                <a:solidFill>
                  <a:srgbClr val="323232"/>
                </a:solidFill>
                <a:latin typeface="Arial MT"/>
                <a:cs typeface="Arial MT"/>
              </a:rPr>
              <a:t>of</a:t>
            </a:r>
            <a:r>
              <a:rPr sz="2000" spc="40" dirty="0">
                <a:solidFill>
                  <a:srgbClr val="323232"/>
                </a:solidFill>
                <a:latin typeface="Times New Roman"/>
                <a:cs typeface="Times New Roman"/>
              </a:rPr>
              <a:t> </a:t>
            </a:r>
            <a:r>
              <a:rPr sz="2000" dirty="0">
                <a:solidFill>
                  <a:srgbClr val="323232"/>
                </a:solidFill>
                <a:latin typeface="Arial MT"/>
                <a:cs typeface="Arial MT"/>
              </a:rPr>
              <a:t>release</a:t>
            </a:r>
            <a:r>
              <a:rPr sz="2000" spc="30" dirty="0">
                <a:solidFill>
                  <a:srgbClr val="323232"/>
                </a:solidFill>
                <a:latin typeface="Times New Roman"/>
                <a:cs typeface="Times New Roman"/>
              </a:rPr>
              <a:t> </a:t>
            </a:r>
            <a:r>
              <a:rPr sz="2000" dirty="0">
                <a:solidFill>
                  <a:srgbClr val="323232"/>
                </a:solidFill>
                <a:latin typeface="Arial MT"/>
                <a:cs typeface="Arial MT"/>
              </a:rPr>
              <a:t>of</a:t>
            </a:r>
            <a:r>
              <a:rPr sz="2000" spc="40" dirty="0">
                <a:solidFill>
                  <a:srgbClr val="323232"/>
                </a:solidFill>
                <a:latin typeface="Times New Roman"/>
                <a:cs typeface="Times New Roman"/>
              </a:rPr>
              <a:t> </a:t>
            </a:r>
            <a:r>
              <a:rPr sz="2000" dirty="0">
                <a:solidFill>
                  <a:srgbClr val="323232"/>
                </a:solidFill>
                <a:latin typeface="Arial MT"/>
                <a:cs typeface="Arial MT"/>
              </a:rPr>
              <a:t>first</a:t>
            </a:r>
            <a:r>
              <a:rPr sz="2000" spc="40" dirty="0">
                <a:solidFill>
                  <a:srgbClr val="323232"/>
                </a:solidFill>
                <a:latin typeface="Times New Roman"/>
                <a:cs typeface="Times New Roman"/>
              </a:rPr>
              <a:t> </a:t>
            </a:r>
            <a:r>
              <a:rPr sz="2000" dirty="0">
                <a:solidFill>
                  <a:srgbClr val="323232"/>
                </a:solidFill>
                <a:latin typeface="Arial MT"/>
                <a:cs typeface="Arial MT"/>
              </a:rPr>
              <a:t>version</a:t>
            </a:r>
            <a:r>
              <a:rPr sz="2000" spc="35" dirty="0">
                <a:solidFill>
                  <a:srgbClr val="323232"/>
                </a:solidFill>
                <a:latin typeface="Times New Roman"/>
                <a:cs typeface="Times New Roman"/>
              </a:rPr>
              <a:t> </a:t>
            </a:r>
            <a:r>
              <a:rPr sz="2000" dirty="0">
                <a:solidFill>
                  <a:srgbClr val="323232"/>
                </a:solidFill>
                <a:latin typeface="Arial MT"/>
                <a:cs typeface="Arial MT"/>
              </a:rPr>
              <a:t>of</a:t>
            </a:r>
            <a:r>
              <a:rPr sz="2000" spc="50" dirty="0">
                <a:solidFill>
                  <a:srgbClr val="323232"/>
                </a:solidFill>
                <a:latin typeface="Times New Roman"/>
                <a:cs typeface="Times New Roman"/>
              </a:rPr>
              <a:t> </a:t>
            </a:r>
            <a:r>
              <a:rPr sz="2000" spc="-45" dirty="0">
                <a:solidFill>
                  <a:srgbClr val="323232"/>
                </a:solidFill>
                <a:latin typeface="Arial MT"/>
                <a:cs typeface="Arial MT"/>
              </a:rPr>
              <a:t>utility</a:t>
            </a:r>
            <a:r>
              <a:rPr sz="2000" spc="-45" dirty="0">
                <a:solidFill>
                  <a:srgbClr val="323232"/>
                </a:solidFill>
                <a:latin typeface="Roboto"/>
                <a:cs typeface="Roboto"/>
              </a:rPr>
              <a:t>20-</a:t>
            </a:r>
            <a:r>
              <a:rPr sz="2000" spc="-114" dirty="0">
                <a:solidFill>
                  <a:srgbClr val="323232"/>
                </a:solidFill>
                <a:latin typeface="Roboto"/>
                <a:cs typeface="Roboto"/>
              </a:rPr>
              <a:t>May-</a:t>
            </a:r>
            <a:r>
              <a:rPr sz="2000" spc="-20" dirty="0">
                <a:solidFill>
                  <a:srgbClr val="323232"/>
                </a:solidFill>
                <a:latin typeface="Roboto"/>
                <a:cs typeface="Roboto"/>
              </a:rPr>
              <a:t>2026</a:t>
            </a:r>
            <a:endParaRPr sz="2000">
              <a:latin typeface="Roboto"/>
              <a:cs typeface="Roboto"/>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8615" y="254002"/>
            <a:ext cx="8427720" cy="4335145"/>
          </a:xfrm>
          <a:prstGeom prst="rect">
            <a:avLst/>
          </a:prstGeom>
        </p:spPr>
        <p:txBody>
          <a:bodyPr vert="horz" wrap="square" lIns="0" tIns="47625" rIns="0" bIns="0" rtlCol="0">
            <a:spAutoFit/>
          </a:bodyPr>
          <a:lstStyle/>
          <a:p>
            <a:pPr marL="12700" marR="913765" indent="248285">
              <a:lnSpc>
                <a:spcPts val="2160"/>
              </a:lnSpc>
              <a:spcBef>
                <a:spcPts val="375"/>
              </a:spcBef>
              <a:buClr>
                <a:srgbClr val="FF0000"/>
              </a:buClr>
              <a:buSzPct val="95000"/>
              <a:buFont typeface="Georgia"/>
              <a:buAutoNum type="arabicPeriod" startAt="6"/>
              <a:tabLst>
                <a:tab pos="260985" algn="l"/>
              </a:tabLst>
            </a:pPr>
            <a:r>
              <a:rPr sz="2000" b="1" dirty="0">
                <a:solidFill>
                  <a:srgbClr val="FF0000"/>
                </a:solidFill>
                <a:latin typeface="Georgia"/>
                <a:cs typeface="Georgia"/>
              </a:rPr>
              <a:t>Reporting</a:t>
            </a:r>
            <a:r>
              <a:rPr sz="2000" spc="-10" dirty="0">
                <a:solidFill>
                  <a:srgbClr val="FF0000"/>
                </a:solidFill>
                <a:latin typeface="Times New Roman"/>
                <a:cs typeface="Times New Roman"/>
              </a:rPr>
              <a:t> </a:t>
            </a:r>
            <a:r>
              <a:rPr sz="2000" b="1" dirty="0">
                <a:solidFill>
                  <a:srgbClr val="FF0000"/>
                </a:solidFill>
                <a:latin typeface="Georgia"/>
                <a:cs typeface="Georgia"/>
              </a:rPr>
              <a:t>of</a:t>
            </a:r>
            <a:r>
              <a:rPr sz="2000" spc="5" dirty="0">
                <a:solidFill>
                  <a:srgbClr val="FF0000"/>
                </a:solidFill>
                <a:latin typeface="Times New Roman"/>
                <a:cs typeface="Times New Roman"/>
              </a:rPr>
              <a:t> </a:t>
            </a:r>
            <a:r>
              <a:rPr sz="2000" b="1" dirty="0">
                <a:solidFill>
                  <a:srgbClr val="FF0000"/>
                </a:solidFill>
                <a:latin typeface="Georgia"/>
                <a:cs typeface="Georgia"/>
              </a:rPr>
              <a:t>the</a:t>
            </a:r>
            <a:r>
              <a:rPr sz="2000" spc="-15" dirty="0">
                <a:solidFill>
                  <a:srgbClr val="FF0000"/>
                </a:solidFill>
                <a:latin typeface="Times New Roman"/>
                <a:cs typeface="Times New Roman"/>
              </a:rPr>
              <a:t> </a:t>
            </a:r>
            <a:r>
              <a:rPr sz="2000" b="1" dirty="0">
                <a:solidFill>
                  <a:srgbClr val="FF0000"/>
                </a:solidFill>
                <a:latin typeface="Georgia"/>
                <a:cs typeface="Georgia"/>
              </a:rPr>
              <a:t>fee</a:t>
            </a:r>
            <a:r>
              <a:rPr sz="2000" spc="-10" dirty="0">
                <a:solidFill>
                  <a:srgbClr val="FF0000"/>
                </a:solidFill>
                <a:latin typeface="Times New Roman"/>
                <a:cs typeface="Times New Roman"/>
              </a:rPr>
              <a:t> </a:t>
            </a:r>
            <a:r>
              <a:rPr sz="2000" b="1" dirty="0">
                <a:solidFill>
                  <a:srgbClr val="FF0000"/>
                </a:solidFill>
                <a:latin typeface="Georgia"/>
                <a:cs typeface="Georgia"/>
              </a:rPr>
              <a:t>for</a:t>
            </a:r>
            <a:r>
              <a:rPr sz="2000" spc="-10" dirty="0">
                <a:solidFill>
                  <a:srgbClr val="FF0000"/>
                </a:solidFill>
                <a:latin typeface="Times New Roman"/>
                <a:cs typeface="Times New Roman"/>
              </a:rPr>
              <a:t> </a:t>
            </a:r>
            <a:r>
              <a:rPr sz="2000" b="1" dirty="0">
                <a:solidFill>
                  <a:srgbClr val="FF0000"/>
                </a:solidFill>
                <a:latin typeface="Georgia"/>
                <a:cs typeface="Georgia"/>
              </a:rPr>
              <a:t>furnishing</a:t>
            </a:r>
            <a:r>
              <a:rPr sz="2000" spc="-40" dirty="0">
                <a:solidFill>
                  <a:srgbClr val="FF0000"/>
                </a:solidFill>
                <a:latin typeface="Times New Roman"/>
                <a:cs typeface="Times New Roman"/>
              </a:rPr>
              <a:t> </a:t>
            </a:r>
            <a:r>
              <a:rPr sz="2000" b="1" dirty="0">
                <a:solidFill>
                  <a:srgbClr val="FF0000"/>
                </a:solidFill>
                <a:latin typeface="Georgia"/>
                <a:cs typeface="Georgia"/>
              </a:rPr>
              <a:t>the</a:t>
            </a:r>
            <a:r>
              <a:rPr sz="2000" spc="-5" dirty="0">
                <a:solidFill>
                  <a:srgbClr val="FF0000"/>
                </a:solidFill>
                <a:latin typeface="Times New Roman"/>
                <a:cs typeface="Times New Roman"/>
              </a:rPr>
              <a:t> </a:t>
            </a:r>
            <a:r>
              <a:rPr sz="2000" b="1" dirty="0">
                <a:solidFill>
                  <a:srgbClr val="FF0000"/>
                </a:solidFill>
                <a:latin typeface="Georgia"/>
                <a:cs typeface="Georgia"/>
              </a:rPr>
              <a:t>revised</a:t>
            </a:r>
            <a:r>
              <a:rPr sz="2000" spc="-20" dirty="0">
                <a:solidFill>
                  <a:srgbClr val="FF0000"/>
                </a:solidFill>
                <a:latin typeface="Times New Roman"/>
                <a:cs typeface="Times New Roman"/>
              </a:rPr>
              <a:t> </a:t>
            </a:r>
            <a:r>
              <a:rPr sz="2000" b="1" dirty="0">
                <a:solidFill>
                  <a:srgbClr val="FF0000"/>
                </a:solidFill>
                <a:latin typeface="Georgia"/>
                <a:cs typeface="Georgia"/>
              </a:rPr>
              <a:t>return</a:t>
            </a:r>
            <a:r>
              <a:rPr sz="2000" spc="-20" dirty="0">
                <a:solidFill>
                  <a:srgbClr val="FF0000"/>
                </a:solidFill>
                <a:latin typeface="Times New Roman"/>
                <a:cs typeface="Times New Roman"/>
              </a:rPr>
              <a:t> </a:t>
            </a:r>
            <a:r>
              <a:rPr sz="2000" b="1" spc="-25" dirty="0">
                <a:solidFill>
                  <a:srgbClr val="FF0000"/>
                </a:solidFill>
                <a:latin typeface="Georgia"/>
                <a:cs typeface="Georgia"/>
              </a:rPr>
              <a:t>of</a:t>
            </a:r>
            <a:r>
              <a:rPr sz="2000" spc="-25" dirty="0">
                <a:solidFill>
                  <a:srgbClr val="FF0000"/>
                </a:solidFill>
                <a:latin typeface="Times New Roman"/>
                <a:cs typeface="Times New Roman"/>
              </a:rPr>
              <a:t> </a:t>
            </a:r>
            <a:r>
              <a:rPr sz="2000" b="1" spc="-10" dirty="0">
                <a:solidFill>
                  <a:srgbClr val="FF0000"/>
                </a:solidFill>
                <a:latin typeface="Georgia"/>
                <a:cs typeface="Georgia"/>
              </a:rPr>
              <a:t>income:</a:t>
            </a:r>
            <a:endParaRPr sz="2000">
              <a:latin typeface="Georgia"/>
              <a:cs typeface="Georgia"/>
            </a:endParaRPr>
          </a:p>
          <a:p>
            <a:pPr marL="12700" marR="5080">
              <a:lnSpc>
                <a:spcPct val="90000"/>
              </a:lnSpc>
              <a:spcBef>
                <a:spcPts val="1370"/>
              </a:spcBef>
            </a:pPr>
            <a:r>
              <a:rPr sz="2000" dirty="0">
                <a:latin typeface="Georgia"/>
                <a:cs typeface="Georgia"/>
              </a:rPr>
              <a:t>The</a:t>
            </a:r>
            <a:r>
              <a:rPr sz="2000" spc="-40" dirty="0">
                <a:latin typeface="Times New Roman"/>
                <a:cs typeface="Times New Roman"/>
              </a:rPr>
              <a:t> </a:t>
            </a:r>
            <a:r>
              <a:rPr sz="2000" dirty="0">
                <a:latin typeface="Georgia"/>
                <a:cs typeface="Georgia"/>
              </a:rPr>
              <a:t>Finance</a:t>
            </a:r>
            <a:r>
              <a:rPr sz="2000" spc="-30" dirty="0">
                <a:latin typeface="Times New Roman"/>
                <a:cs typeface="Times New Roman"/>
              </a:rPr>
              <a:t> </a:t>
            </a:r>
            <a:r>
              <a:rPr sz="2000" dirty="0">
                <a:latin typeface="Georgia"/>
                <a:cs typeface="Georgia"/>
              </a:rPr>
              <a:t>Act</a:t>
            </a:r>
            <a:r>
              <a:rPr sz="2000" spc="-45" dirty="0">
                <a:latin typeface="Times New Roman"/>
                <a:cs typeface="Times New Roman"/>
              </a:rPr>
              <a:t> </a:t>
            </a:r>
            <a:r>
              <a:rPr sz="2000" dirty="0">
                <a:latin typeface="Georgia"/>
                <a:cs typeface="Georgia"/>
              </a:rPr>
              <a:t>2026</a:t>
            </a:r>
            <a:r>
              <a:rPr sz="2000" spc="-35" dirty="0">
                <a:latin typeface="Times New Roman"/>
                <a:cs typeface="Times New Roman"/>
              </a:rPr>
              <a:t> </a:t>
            </a:r>
            <a:r>
              <a:rPr sz="2000" dirty="0">
                <a:latin typeface="Georgia"/>
                <a:cs typeface="Georgia"/>
              </a:rPr>
              <a:t>has</a:t>
            </a:r>
            <a:r>
              <a:rPr sz="2000" spc="-40" dirty="0">
                <a:latin typeface="Times New Roman"/>
                <a:cs typeface="Times New Roman"/>
              </a:rPr>
              <a:t> </a:t>
            </a:r>
            <a:r>
              <a:rPr sz="2000" dirty="0">
                <a:latin typeface="Georgia"/>
                <a:cs typeface="Georgia"/>
              </a:rPr>
              <a:t>extended</a:t>
            </a:r>
            <a:r>
              <a:rPr sz="2000" spc="-60" dirty="0">
                <a:latin typeface="Times New Roman"/>
                <a:cs typeface="Times New Roman"/>
              </a:rPr>
              <a:t> </a:t>
            </a:r>
            <a:r>
              <a:rPr sz="2000" dirty="0">
                <a:latin typeface="Georgia"/>
                <a:cs typeface="Georgia"/>
              </a:rPr>
              <a:t>the</a:t>
            </a:r>
            <a:r>
              <a:rPr sz="2000" spc="-45" dirty="0">
                <a:latin typeface="Times New Roman"/>
                <a:cs typeface="Times New Roman"/>
              </a:rPr>
              <a:t> </a:t>
            </a:r>
            <a:r>
              <a:rPr sz="2000" dirty="0">
                <a:latin typeface="Georgia"/>
                <a:cs typeface="Georgia"/>
              </a:rPr>
              <a:t>time</a:t>
            </a:r>
            <a:r>
              <a:rPr sz="2000" spc="-45" dirty="0">
                <a:latin typeface="Times New Roman"/>
                <a:cs typeface="Times New Roman"/>
              </a:rPr>
              <a:t> </a:t>
            </a:r>
            <a:r>
              <a:rPr sz="2000" dirty="0">
                <a:latin typeface="Georgia"/>
                <a:cs typeface="Georgia"/>
              </a:rPr>
              <a:t>limit</a:t>
            </a:r>
            <a:r>
              <a:rPr sz="2000" spc="-45" dirty="0">
                <a:latin typeface="Times New Roman"/>
                <a:cs typeface="Times New Roman"/>
              </a:rPr>
              <a:t> </a:t>
            </a:r>
            <a:r>
              <a:rPr sz="2000" dirty="0">
                <a:latin typeface="Georgia"/>
                <a:cs typeface="Georgia"/>
              </a:rPr>
              <a:t>for</a:t>
            </a:r>
            <a:r>
              <a:rPr sz="2000" spc="-35" dirty="0">
                <a:latin typeface="Times New Roman"/>
                <a:cs typeface="Times New Roman"/>
              </a:rPr>
              <a:t> </a:t>
            </a:r>
            <a:r>
              <a:rPr sz="2000" dirty="0">
                <a:latin typeface="Georgia"/>
                <a:cs typeface="Georgia"/>
              </a:rPr>
              <a:t>filing</a:t>
            </a:r>
            <a:r>
              <a:rPr sz="2000" spc="-40" dirty="0">
                <a:latin typeface="Times New Roman"/>
                <a:cs typeface="Times New Roman"/>
              </a:rPr>
              <a:t> </a:t>
            </a:r>
            <a:r>
              <a:rPr sz="2000" dirty="0">
                <a:latin typeface="Georgia"/>
                <a:cs typeface="Georgia"/>
              </a:rPr>
              <a:t>a</a:t>
            </a:r>
            <a:r>
              <a:rPr sz="2000" spc="-30" dirty="0">
                <a:latin typeface="Times New Roman"/>
                <a:cs typeface="Times New Roman"/>
              </a:rPr>
              <a:t> </a:t>
            </a:r>
            <a:r>
              <a:rPr sz="2000" spc="-10" dirty="0">
                <a:latin typeface="Georgia"/>
                <a:cs typeface="Georgia"/>
              </a:rPr>
              <a:t>revised</a:t>
            </a:r>
            <a:r>
              <a:rPr sz="2000" spc="500" dirty="0">
                <a:latin typeface="Times New Roman"/>
                <a:cs typeface="Times New Roman"/>
              </a:rPr>
              <a:t> </a:t>
            </a:r>
            <a:r>
              <a:rPr sz="2000" dirty="0">
                <a:latin typeface="Georgia"/>
                <a:cs typeface="Georgia"/>
              </a:rPr>
              <a:t>return</a:t>
            </a:r>
            <a:r>
              <a:rPr sz="2000" spc="-35" dirty="0">
                <a:latin typeface="Times New Roman"/>
                <a:cs typeface="Times New Roman"/>
              </a:rPr>
              <a:t> </a:t>
            </a:r>
            <a:r>
              <a:rPr sz="2000" dirty="0">
                <a:latin typeface="Georgia"/>
                <a:cs typeface="Georgia"/>
              </a:rPr>
              <a:t>from</a:t>
            </a:r>
            <a:r>
              <a:rPr sz="2000" spc="-30" dirty="0">
                <a:latin typeface="Times New Roman"/>
                <a:cs typeface="Times New Roman"/>
              </a:rPr>
              <a:t> </a:t>
            </a:r>
            <a:r>
              <a:rPr sz="2000" dirty="0">
                <a:latin typeface="Georgia"/>
                <a:cs typeface="Georgia"/>
              </a:rPr>
              <a:t>9</a:t>
            </a:r>
            <a:r>
              <a:rPr sz="2000" spc="-20" dirty="0">
                <a:latin typeface="Times New Roman"/>
                <a:cs typeface="Times New Roman"/>
              </a:rPr>
              <a:t> </a:t>
            </a:r>
            <a:r>
              <a:rPr sz="2000" dirty="0">
                <a:latin typeface="Georgia"/>
                <a:cs typeface="Georgia"/>
              </a:rPr>
              <a:t>months</a:t>
            </a:r>
            <a:r>
              <a:rPr sz="2000" spc="-50" dirty="0">
                <a:latin typeface="Times New Roman"/>
                <a:cs typeface="Times New Roman"/>
              </a:rPr>
              <a:t> </a:t>
            </a:r>
            <a:r>
              <a:rPr sz="2000" dirty="0">
                <a:latin typeface="Georgia"/>
                <a:cs typeface="Georgia"/>
              </a:rPr>
              <a:t>to</a:t>
            </a:r>
            <a:r>
              <a:rPr sz="2000" spc="-45" dirty="0">
                <a:latin typeface="Times New Roman"/>
                <a:cs typeface="Times New Roman"/>
              </a:rPr>
              <a:t> </a:t>
            </a:r>
            <a:r>
              <a:rPr sz="2000" dirty="0">
                <a:latin typeface="Georgia"/>
                <a:cs typeface="Georgia"/>
              </a:rPr>
              <a:t>12</a:t>
            </a:r>
            <a:r>
              <a:rPr sz="2000" spc="-30" dirty="0">
                <a:latin typeface="Times New Roman"/>
                <a:cs typeface="Times New Roman"/>
              </a:rPr>
              <a:t> </a:t>
            </a:r>
            <a:r>
              <a:rPr sz="2000" dirty="0">
                <a:latin typeface="Georgia"/>
                <a:cs typeface="Georgia"/>
              </a:rPr>
              <a:t>months</a:t>
            </a:r>
            <a:r>
              <a:rPr sz="2000" spc="-50" dirty="0">
                <a:latin typeface="Times New Roman"/>
                <a:cs typeface="Times New Roman"/>
              </a:rPr>
              <a:t> </a:t>
            </a:r>
            <a:r>
              <a:rPr sz="2000" dirty="0">
                <a:latin typeface="Georgia"/>
                <a:cs typeface="Georgia"/>
              </a:rPr>
              <a:t>from</a:t>
            </a:r>
            <a:r>
              <a:rPr sz="2000" spc="-30" dirty="0">
                <a:latin typeface="Times New Roman"/>
                <a:cs typeface="Times New Roman"/>
              </a:rPr>
              <a:t> </a:t>
            </a:r>
            <a:r>
              <a:rPr sz="2000" dirty="0">
                <a:latin typeface="Georgia"/>
                <a:cs typeface="Georgia"/>
              </a:rPr>
              <a:t>the</a:t>
            </a:r>
            <a:r>
              <a:rPr sz="2000" spc="-45" dirty="0">
                <a:latin typeface="Times New Roman"/>
                <a:cs typeface="Times New Roman"/>
              </a:rPr>
              <a:t> </a:t>
            </a:r>
            <a:r>
              <a:rPr sz="2000" dirty="0">
                <a:latin typeface="Georgia"/>
                <a:cs typeface="Georgia"/>
              </a:rPr>
              <a:t>end</a:t>
            </a:r>
            <a:r>
              <a:rPr sz="2000" spc="-45" dirty="0">
                <a:latin typeface="Times New Roman"/>
                <a:cs typeface="Times New Roman"/>
              </a:rPr>
              <a:t> </a:t>
            </a:r>
            <a:r>
              <a:rPr sz="2000" dirty="0">
                <a:latin typeface="Georgia"/>
                <a:cs typeface="Georgia"/>
              </a:rPr>
              <a:t>of</a:t>
            </a:r>
            <a:r>
              <a:rPr sz="2000" spc="-35" dirty="0">
                <a:latin typeface="Times New Roman"/>
                <a:cs typeface="Times New Roman"/>
              </a:rPr>
              <a:t> </a:t>
            </a:r>
            <a:r>
              <a:rPr sz="2000" dirty="0">
                <a:latin typeface="Georgia"/>
                <a:cs typeface="Georgia"/>
              </a:rPr>
              <a:t>the</a:t>
            </a:r>
            <a:r>
              <a:rPr sz="2000" spc="-50" dirty="0">
                <a:latin typeface="Times New Roman"/>
                <a:cs typeface="Times New Roman"/>
              </a:rPr>
              <a:t> </a:t>
            </a:r>
            <a:r>
              <a:rPr sz="2000" dirty="0">
                <a:latin typeface="Georgia"/>
                <a:cs typeface="Georgia"/>
              </a:rPr>
              <a:t>relevant</a:t>
            </a:r>
            <a:r>
              <a:rPr sz="2000" spc="-50" dirty="0">
                <a:latin typeface="Times New Roman"/>
                <a:cs typeface="Times New Roman"/>
              </a:rPr>
              <a:t> </a:t>
            </a:r>
            <a:r>
              <a:rPr sz="2000" dirty="0">
                <a:latin typeface="Georgia"/>
                <a:cs typeface="Georgia"/>
              </a:rPr>
              <a:t>tax</a:t>
            </a:r>
            <a:r>
              <a:rPr sz="2000" spc="-30" dirty="0">
                <a:latin typeface="Times New Roman"/>
                <a:cs typeface="Times New Roman"/>
              </a:rPr>
              <a:t> </a:t>
            </a:r>
            <a:r>
              <a:rPr sz="2000" dirty="0">
                <a:latin typeface="Georgia"/>
                <a:cs typeface="Georgia"/>
              </a:rPr>
              <a:t>year</a:t>
            </a:r>
            <a:r>
              <a:rPr sz="2000" spc="-35" dirty="0">
                <a:latin typeface="Times New Roman"/>
                <a:cs typeface="Times New Roman"/>
              </a:rPr>
              <a:t> </a:t>
            </a:r>
            <a:r>
              <a:rPr sz="2000" spc="-25" dirty="0">
                <a:latin typeface="Georgia"/>
                <a:cs typeface="Georgia"/>
              </a:rPr>
              <a:t>or</a:t>
            </a:r>
            <a:r>
              <a:rPr sz="2000" spc="-25" dirty="0">
                <a:latin typeface="Times New Roman"/>
                <a:cs typeface="Times New Roman"/>
              </a:rPr>
              <a:t> </a:t>
            </a:r>
            <a:r>
              <a:rPr sz="2000" dirty="0">
                <a:latin typeface="Georgia"/>
                <a:cs typeface="Georgia"/>
              </a:rPr>
              <a:t>from</a:t>
            </a:r>
            <a:r>
              <a:rPr sz="2000" spc="-40" dirty="0">
                <a:latin typeface="Times New Roman"/>
                <a:cs typeface="Times New Roman"/>
              </a:rPr>
              <a:t> </a:t>
            </a:r>
            <a:r>
              <a:rPr sz="2000" dirty="0">
                <a:latin typeface="Georgia"/>
                <a:cs typeface="Georgia"/>
              </a:rPr>
              <a:t>the</a:t>
            </a:r>
            <a:r>
              <a:rPr sz="2000" spc="-55" dirty="0">
                <a:latin typeface="Times New Roman"/>
                <a:cs typeface="Times New Roman"/>
              </a:rPr>
              <a:t> </a:t>
            </a:r>
            <a:r>
              <a:rPr sz="2000" dirty="0">
                <a:latin typeface="Georgia"/>
                <a:cs typeface="Georgia"/>
              </a:rPr>
              <a:t>completion</a:t>
            </a:r>
            <a:r>
              <a:rPr sz="2000" spc="-60" dirty="0">
                <a:latin typeface="Times New Roman"/>
                <a:cs typeface="Times New Roman"/>
              </a:rPr>
              <a:t> </a:t>
            </a:r>
            <a:r>
              <a:rPr sz="2000" dirty="0">
                <a:latin typeface="Georgia"/>
                <a:cs typeface="Georgia"/>
              </a:rPr>
              <a:t>of</a:t>
            </a:r>
            <a:r>
              <a:rPr sz="2000" spc="-50" dirty="0">
                <a:latin typeface="Times New Roman"/>
                <a:cs typeface="Times New Roman"/>
              </a:rPr>
              <a:t> </a:t>
            </a:r>
            <a:r>
              <a:rPr sz="2000" dirty="0">
                <a:latin typeface="Georgia"/>
                <a:cs typeface="Georgia"/>
              </a:rPr>
              <a:t>assessment,</a:t>
            </a:r>
            <a:r>
              <a:rPr sz="2000" spc="-65" dirty="0">
                <a:latin typeface="Times New Roman"/>
                <a:cs typeface="Times New Roman"/>
              </a:rPr>
              <a:t> </a:t>
            </a:r>
            <a:r>
              <a:rPr sz="2000" dirty="0">
                <a:latin typeface="Georgia"/>
                <a:cs typeface="Georgia"/>
              </a:rPr>
              <a:t>whichever</a:t>
            </a:r>
            <a:r>
              <a:rPr sz="2000" spc="-60" dirty="0">
                <a:latin typeface="Times New Roman"/>
                <a:cs typeface="Times New Roman"/>
              </a:rPr>
              <a:t> </a:t>
            </a:r>
            <a:r>
              <a:rPr sz="2000" dirty="0">
                <a:latin typeface="Georgia"/>
                <a:cs typeface="Georgia"/>
              </a:rPr>
              <a:t>is</a:t>
            </a:r>
            <a:r>
              <a:rPr sz="2000" spc="-40" dirty="0">
                <a:latin typeface="Times New Roman"/>
                <a:cs typeface="Times New Roman"/>
              </a:rPr>
              <a:t> </a:t>
            </a:r>
            <a:r>
              <a:rPr sz="2000" dirty="0">
                <a:latin typeface="Georgia"/>
                <a:cs typeface="Georgia"/>
              </a:rPr>
              <a:t>earlier.</a:t>
            </a:r>
            <a:r>
              <a:rPr sz="2000" spc="-40" dirty="0">
                <a:latin typeface="Times New Roman"/>
                <a:cs typeface="Times New Roman"/>
              </a:rPr>
              <a:t> </a:t>
            </a:r>
            <a:r>
              <a:rPr sz="2000" dirty="0">
                <a:latin typeface="Georgia"/>
                <a:cs typeface="Georgia"/>
              </a:rPr>
              <a:t>This</a:t>
            </a:r>
            <a:r>
              <a:rPr sz="2000" spc="-40" dirty="0">
                <a:latin typeface="Times New Roman"/>
                <a:cs typeface="Times New Roman"/>
              </a:rPr>
              <a:t> </a:t>
            </a:r>
            <a:r>
              <a:rPr sz="2000" spc="-10" dirty="0">
                <a:latin typeface="Georgia"/>
                <a:cs typeface="Georgia"/>
              </a:rPr>
              <a:t>extension</a:t>
            </a:r>
            <a:r>
              <a:rPr sz="2000" spc="500" dirty="0">
                <a:latin typeface="Times New Roman"/>
                <a:cs typeface="Times New Roman"/>
              </a:rPr>
              <a:t> </a:t>
            </a:r>
            <a:r>
              <a:rPr sz="2000" dirty="0">
                <a:latin typeface="Georgia"/>
                <a:cs typeface="Georgia"/>
              </a:rPr>
              <a:t>will</a:t>
            </a:r>
            <a:r>
              <a:rPr sz="2000" spc="-40" dirty="0">
                <a:latin typeface="Times New Roman"/>
                <a:cs typeface="Times New Roman"/>
              </a:rPr>
              <a:t> </a:t>
            </a:r>
            <a:r>
              <a:rPr sz="2000" dirty="0">
                <a:latin typeface="Georgia"/>
                <a:cs typeface="Georgia"/>
              </a:rPr>
              <a:t>allow</a:t>
            </a:r>
            <a:r>
              <a:rPr sz="2000" spc="-30" dirty="0">
                <a:latin typeface="Times New Roman"/>
                <a:cs typeface="Times New Roman"/>
              </a:rPr>
              <a:t> </a:t>
            </a:r>
            <a:r>
              <a:rPr sz="2000" dirty="0">
                <a:latin typeface="Georgia"/>
                <a:cs typeface="Georgia"/>
              </a:rPr>
              <a:t>taxpayers</a:t>
            </a:r>
            <a:r>
              <a:rPr sz="2000" spc="-35" dirty="0">
                <a:latin typeface="Times New Roman"/>
                <a:cs typeface="Times New Roman"/>
              </a:rPr>
              <a:t> </a:t>
            </a:r>
            <a:r>
              <a:rPr sz="2000" dirty="0">
                <a:latin typeface="Georgia"/>
                <a:cs typeface="Georgia"/>
              </a:rPr>
              <a:t>to</a:t>
            </a:r>
            <a:r>
              <a:rPr sz="2000" spc="-50" dirty="0">
                <a:latin typeface="Times New Roman"/>
                <a:cs typeface="Times New Roman"/>
              </a:rPr>
              <a:t> </a:t>
            </a:r>
            <a:r>
              <a:rPr sz="2000" dirty="0">
                <a:latin typeface="Georgia"/>
                <a:cs typeface="Georgia"/>
              </a:rPr>
              <a:t>revise</a:t>
            </a:r>
            <a:r>
              <a:rPr sz="2000" spc="-50" dirty="0">
                <a:latin typeface="Times New Roman"/>
                <a:cs typeface="Times New Roman"/>
              </a:rPr>
              <a:t> </a:t>
            </a:r>
            <a:r>
              <a:rPr sz="2000" dirty="0">
                <a:latin typeface="Georgia"/>
                <a:cs typeface="Georgia"/>
              </a:rPr>
              <a:t>their</a:t>
            </a:r>
            <a:r>
              <a:rPr sz="2000" spc="-40" dirty="0">
                <a:latin typeface="Times New Roman"/>
                <a:cs typeface="Times New Roman"/>
              </a:rPr>
              <a:t> </a:t>
            </a:r>
            <a:r>
              <a:rPr sz="2000" dirty="0">
                <a:latin typeface="Georgia"/>
                <a:cs typeface="Georgia"/>
              </a:rPr>
              <a:t>returns</a:t>
            </a:r>
            <a:r>
              <a:rPr sz="2000" spc="-35" dirty="0">
                <a:latin typeface="Times New Roman"/>
                <a:cs typeface="Times New Roman"/>
              </a:rPr>
              <a:t> </a:t>
            </a:r>
            <a:r>
              <a:rPr sz="2000" dirty="0">
                <a:latin typeface="Georgia"/>
                <a:cs typeface="Georgia"/>
              </a:rPr>
              <a:t>even</a:t>
            </a:r>
            <a:r>
              <a:rPr sz="2000" spc="-60" dirty="0">
                <a:latin typeface="Times New Roman"/>
                <a:cs typeface="Times New Roman"/>
              </a:rPr>
              <a:t> </a:t>
            </a:r>
            <a:r>
              <a:rPr sz="2000" dirty="0">
                <a:latin typeface="Georgia"/>
                <a:cs typeface="Georgia"/>
              </a:rPr>
              <a:t>if</a:t>
            </a:r>
            <a:r>
              <a:rPr sz="2000" spc="-30" dirty="0">
                <a:latin typeface="Times New Roman"/>
                <a:cs typeface="Times New Roman"/>
              </a:rPr>
              <a:t> </a:t>
            </a:r>
            <a:r>
              <a:rPr sz="2000" dirty="0">
                <a:latin typeface="Georgia"/>
                <a:cs typeface="Georgia"/>
              </a:rPr>
              <a:t>a</a:t>
            </a:r>
            <a:r>
              <a:rPr sz="2000" spc="-30" dirty="0">
                <a:latin typeface="Times New Roman"/>
                <a:cs typeface="Times New Roman"/>
              </a:rPr>
              <a:t> </a:t>
            </a:r>
            <a:r>
              <a:rPr sz="2000" dirty="0">
                <a:latin typeface="Georgia"/>
                <a:cs typeface="Georgia"/>
              </a:rPr>
              <a:t>belated</a:t>
            </a:r>
            <a:r>
              <a:rPr sz="2000" spc="-60" dirty="0">
                <a:latin typeface="Times New Roman"/>
                <a:cs typeface="Times New Roman"/>
              </a:rPr>
              <a:t> </a:t>
            </a:r>
            <a:r>
              <a:rPr sz="2000" dirty="0">
                <a:latin typeface="Georgia"/>
                <a:cs typeface="Georgia"/>
              </a:rPr>
              <a:t>return</a:t>
            </a:r>
            <a:r>
              <a:rPr sz="2000" spc="-25" dirty="0">
                <a:latin typeface="Times New Roman"/>
                <a:cs typeface="Times New Roman"/>
              </a:rPr>
              <a:t> </a:t>
            </a:r>
            <a:r>
              <a:rPr sz="2000" dirty="0">
                <a:latin typeface="Georgia"/>
                <a:cs typeface="Georgia"/>
              </a:rPr>
              <a:t>was</a:t>
            </a:r>
            <a:r>
              <a:rPr sz="2000" spc="-35" dirty="0">
                <a:latin typeface="Times New Roman"/>
                <a:cs typeface="Times New Roman"/>
              </a:rPr>
              <a:t> </a:t>
            </a:r>
            <a:r>
              <a:rPr sz="2000" spc="-10" dirty="0">
                <a:latin typeface="Georgia"/>
                <a:cs typeface="Georgia"/>
              </a:rPr>
              <a:t>filed</a:t>
            </a:r>
            <a:r>
              <a:rPr sz="2000" spc="-10" dirty="0">
                <a:latin typeface="Times New Roman"/>
                <a:cs typeface="Times New Roman"/>
              </a:rPr>
              <a:t> </a:t>
            </a:r>
            <a:r>
              <a:rPr sz="2000" dirty="0">
                <a:latin typeface="Georgia"/>
                <a:cs typeface="Georgia"/>
              </a:rPr>
              <a:t>at</a:t>
            </a:r>
            <a:r>
              <a:rPr sz="2000" spc="-35" dirty="0">
                <a:latin typeface="Times New Roman"/>
                <a:cs typeface="Times New Roman"/>
              </a:rPr>
              <a:t> </a:t>
            </a:r>
            <a:r>
              <a:rPr sz="2000" dirty="0">
                <a:latin typeface="Georgia"/>
                <a:cs typeface="Georgia"/>
              </a:rPr>
              <a:t>the</a:t>
            </a:r>
            <a:r>
              <a:rPr sz="2000" spc="-45" dirty="0">
                <a:latin typeface="Times New Roman"/>
                <a:cs typeface="Times New Roman"/>
              </a:rPr>
              <a:t> </a:t>
            </a:r>
            <a:r>
              <a:rPr sz="2000" dirty="0">
                <a:latin typeface="Georgia"/>
                <a:cs typeface="Georgia"/>
              </a:rPr>
              <a:t>end</a:t>
            </a:r>
            <a:r>
              <a:rPr sz="2000" spc="-30" dirty="0">
                <a:latin typeface="Times New Roman"/>
                <a:cs typeface="Times New Roman"/>
              </a:rPr>
              <a:t> </a:t>
            </a:r>
            <a:r>
              <a:rPr sz="2000" dirty="0">
                <a:latin typeface="Georgia"/>
                <a:cs typeface="Georgia"/>
              </a:rPr>
              <a:t>of</a:t>
            </a:r>
            <a:r>
              <a:rPr sz="2000" spc="-45" dirty="0">
                <a:latin typeface="Times New Roman"/>
                <a:cs typeface="Times New Roman"/>
              </a:rPr>
              <a:t> </a:t>
            </a:r>
            <a:r>
              <a:rPr sz="2000" dirty="0">
                <a:latin typeface="Georgia"/>
                <a:cs typeface="Georgia"/>
              </a:rPr>
              <a:t>the</a:t>
            </a:r>
            <a:r>
              <a:rPr sz="2000" spc="-45" dirty="0">
                <a:latin typeface="Times New Roman"/>
                <a:cs typeface="Times New Roman"/>
              </a:rPr>
              <a:t> </a:t>
            </a:r>
            <a:r>
              <a:rPr sz="2000" dirty="0">
                <a:latin typeface="Georgia"/>
                <a:cs typeface="Georgia"/>
              </a:rPr>
              <a:t>permissible</a:t>
            </a:r>
            <a:r>
              <a:rPr sz="2000" spc="-40" dirty="0">
                <a:latin typeface="Times New Roman"/>
                <a:cs typeface="Times New Roman"/>
              </a:rPr>
              <a:t> </a:t>
            </a:r>
            <a:r>
              <a:rPr sz="2000" dirty="0">
                <a:latin typeface="Georgia"/>
                <a:cs typeface="Georgia"/>
              </a:rPr>
              <a:t>period.</a:t>
            </a:r>
            <a:r>
              <a:rPr sz="2000" spc="-40" dirty="0">
                <a:latin typeface="Times New Roman"/>
                <a:cs typeface="Times New Roman"/>
              </a:rPr>
              <a:t> </a:t>
            </a:r>
            <a:r>
              <a:rPr sz="2000" dirty="0">
                <a:latin typeface="Georgia"/>
                <a:cs typeface="Georgia"/>
              </a:rPr>
              <a:t>However,</a:t>
            </a:r>
            <a:r>
              <a:rPr sz="2000" spc="-60" dirty="0">
                <a:latin typeface="Times New Roman"/>
                <a:cs typeface="Times New Roman"/>
              </a:rPr>
              <a:t> </a:t>
            </a:r>
            <a:r>
              <a:rPr sz="2000" dirty="0">
                <a:latin typeface="Georgia"/>
                <a:cs typeface="Georgia"/>
              </a:rPr>
              <a:t>this</a:t>
            </a:r>
            <a:r>
              <a:rPr sz="2000" spc="-35" dirty="0">
                <a:latin typeface="Times New Roman"/>
                <a:cs typeface="Times New Roman"/>
              </a:rPr>
              <a:t> </a:t>
            </a:r>
            <a:r>
              <a:rPr sz="2000" dirty="0">
                <a:latin typeface="Georgia"/>
                <a:cs typeface="Georgia"/>
              </a:rPr>
              <a:t>extended</a:t>
            </a:r>
            <a:r>
              <a:rPr sz="2000" spc="-55" dirty="0">
                <a:latin typeface="Times New Roman"/>
                <a:cs typeface="Times New Roman"/>
              </a:rPr>
              <a:t> </a:t>
            </a:r>
            <a:r>
              <a:rPr sz="2000" dirty="0">
                <a:latin typeface="Georgia"/>
                <a:cs typeface="Georgia"/>
              </a:rPr>
              <a:t>period</a:t>
            </a:r>
            <a:r>
              <a:rPr sz="2000" spc="-55" dirty="0">
                <a:latin typeface="Times New Roman"/>
                <a:cs typeface="Times New Roman"/>
              </a:rPr>
              <a:t> </a:t>
            </a:r>
            <a:r>
              <a:rPr sz="2000" dirty="0">
                <a:latin typeface="Georgia"/>
                <a:cs typeface="Georgia"/>
              </a:rPr>
              <a:t>to</a:t>
            </a:r>
            <a:r>
              <a:rPr sz="2000" spc="-35" dirty="0">
                <a:latin typeface="Times New Roman"/>
                <a:cs typeface="Times New Roman"/>
              </a:rPr>
              <a:t> </a:t>
            </a:r>
            <a:r>
              <a:rPr sz="2000" spc="-20" dirty="0">
                <a:latin typeface="Georgia"/>
                <a:cs typeface="Georgia"/>
              </a:rPr>
              <a:t>file</a:t>
            </a:r>
            <a:r>
              <a:rPr sz="2000" spc="500" dirty="0">
                <a:latin typeface="Times New Roman"/>
                <a:cs typeface="Times New Roman"/>
              </a:rPr>
              <a:t> </a:t>
            </a:r>
            <a:r>
              <a:rPr sz="2000" dirty="0">
                <a:latin typeface="Georgia"/>
                <a:cs typeface="Georgia"/>
              </a:rPr>
              <a:t>a</a:t>
            </a:r>
            <a:r>
              <a:rPr sz="2000" spc="-40" dirty="0">
                <a:latin typeface="Times New Roman"/>
                <a:cs typeface="Times New Roman"/>
              </a:rPr>
              <a:t> </a:t>
            </a:r>
            <a:r>
              <a:rPr sz="2000" dirty="0">
                <a:latin typeface="Georgia"/>
                <a:cs typeface="Georgia"/>
              </a:rPr>
              <a:t>revised</a:t>
            </a:r>
            <a:r>
              <a:rPr sz="2000" spc="-50" dirty="0">
                <a:latin typeface="Times New Roman"/>
                <a:cs typeface="Times New Roman"/>
              </a:rPr>
              <a:t> </a:t>
            </a:r>
            <a:r>
              <a:rPr sz="2000" dirty="0">
                <a:latin typeface="Georgia"/>
                <a:cs typeface="Georgia"/>
              </a:rPr>
              <a:t>return</a:t>
            </a:r>
            <a:r>
              <a:rPr sz="2000" spc="-40" dirty="0">
                <a:latin typeface="Times New Roman"/>
                <a:cs typeface="Times New Roman"/>
              </a:rPr>
              <a:t> </a:t>
            </a:r>
            <a:r>
              <a:rPr sz="2000" dirty="0">
                <a:latin typeface="Georgia"/>
                <a:cs typeface="Georgia"/>
              </a:rPr>
              <a:t>is</a:t>
            </a:r>
            <a:r>
              <a:rPr sz="2000" spc="-45" dirty="0">
                <a:latin typeface="Times New Roman"/>
                <a:cs typeface="Times New Roman"/>
              </a:rPr>
              <a:t> </a:t>
            </a:r>
            <a:r>
              <a:rPr sz="2000" dirty="0">
                <a:latin typeface="Georgia"/>
                <a:cs typeface="Georgia"/>
              </a:rPr>
              <a:t>applicable</a:t>
            </a:r>
            <a:r>
              <a:rPr sz="2000" spc="-50" dirty="0">
                <a:latin typeface="Times New Roman"/>
                <a:cs typeface="Times New Roman"/>
              </a:rPr>
              <a:t> </a:t>
            </a:r>
            <a:r>
              <a:rPr sz="2000" dirty="0">
                <a:latin typeface="Georgia"/>
                <a:cs typeface="Georgia"/>
              </a:rPr>
              <a:t>only</a:t>
            </a:r>
            <a:r>
              <a:rPr sz="2000" spc="-35" dirty="0">
                <a:latin typeface="Times New Roman"/>
                <a:cs typeface="Times New Roman"/>
              </a:rPr>
              <a:t> </a:t>
            </a:r>
            <a:r>
              <a:rPr sz="2000" dirty="0">
                <a:latin typeface="Georgia"/>
                <a:cs typeface="Georgia"/>
              </a:rPr>
              <a:t>upon</a:t>
            </a:r>
            <a:r>
              <a:rPr sz="2000" spc="-45" dirty="0">
                <a:latin typeface="Times New Roman"/>
                <a:cs typeface="Times New Roman"/>
              </a:rPr>
              <a:t> </a:t>
            </a:r>
            <a:r>
              <a:rPr sz="2000" dirty="0">
                <a:latin typeface="Georgia"/>
                <a:cs typeface="Georgia"/>
              </a:rPr>
              <a:t>payment</a:t>
            </a:r>
            <a:r>
              <a:rPr sz="2000" spc="-50" dirty="0">
                <a:latin typeface="Times New Roman"/>
                <a:cs typeface="Times New Roman"/>
              </a:rPr>
              <a:t> </a:t>
            </a:r>
            <a:r>
              <a:rPr sz="2000" dirty="0">
                <a:latin typeface="Georgia"/>
                <a:cs typeface="Georgia"/>
              </a:rPr>
              <a:t>of</a:t>
            </a:r>
            <a:r>
              <a:rPr sz="2000" spc="-45" dirty="0">
                <a:latin typeface="Times New Roman"/>
                <a:cs typeface="Times New Roman"/>
              </a:rPr>
              <a:t> </a:t>
            </a:r>
            <a:r>
              <a:rPr sz="2000" dirty="0">
                <a:latin typeface="Georgia"/>
                <a:cs typeface="Georgia"/>
              </a:rPr>
              <a:t>an</a:t>
            </a:r>
            <a:r>
              <a:rPr sz="2000" spc="-35" dirty="0">
                <a:latin typeface="Times New Roman"/>
                <a:cs typeface="Times New Roman"/>
              </a:rPr>
              <a:t> </a:t>
            </a:r>
            <a:r>
              <a:rPr sz="2000" dirty="0">
                <a:latin typeface="Georgia"/>
                <a:cs typeface="Georgia"/>
              </a:rPr>
              <a:t>additional</a:t>
            </a:r>
            <a:r>
              <a:rPr sz="2000" spc="-40" dirty="0">
                <a:latin typeface="Times New Roman"/>
                <a:cs typeface="Times New Roman"/>
              </a:rPr>
              <a:t> </a:t>
            </a:r>
            <a:r>
              <a:rPr sz="2000" spc="-25" dirty="0">
                <a:latin typeface="Georgia"/>
                <a:cs typeface="Georgia"/>
              </a:rPr>
              <a:t>fee</a:t>
            </a:r>
            <a:r>
              <a:rPr sz="2000" spc="500" dirty="0">
                <a:latin typeface="Times New Roman"/>
                <a:cs typeface="Times New Roman"/>
              </a:rPr>
              <a:t>  </a:t>
            </a:r>
            <a:r>
              <a:rPr sz="2000" dirty="0">
                <a:latin typeface="Georgia"/>
                <a:cs typeface="Georgia"/>
              </a:rPr>
              <a:t>under</a:t>
            </a:r>
            <a:r>
              <a:rPr sz="2000" spc="-35" dirty="0">
                <a:latin typeface="Times New Roman"/>
                <a:cs typeface="Times New Roman"/>
              </a:rPr>
              <a:t> </a:t>
            </a:r>
            <a:r>
              <a:rPr sz="2000" dirty="0">
                <a:latin typeface="Georgia"/>
                <a:cs typeface="Georgia"/>
              </a:rPr>
              <a:t>Section</a:t>
            </a:r>
            <a:r>
              <a:rPr sz="2000" spc="-40" dirty="0">
                <a:latin typeface="Times New Roman"/>
                <a:cs typeface="Times New Roman"/>
              </a:rPr>
              <a:t> </a:t>
            </a:r>
            <a:r>
              <a:rPr sz="2000" spc="-10" dirty="0">
                <a:latin typeface="Georgia"/>
                <a:cs typeface="Georgia"/>
              </a:rPr>
              <a:t>234-</a:t>
            </a:r>
            <a:r>
              <a:rPr sz="2000" dirty="0">
                <a:latin typeface="Georgia"/>
                <a:cs typeface="Georgia"/>
              </a:rPr>
              <a:t>I</a:t>
            </a:r>
            <a:r>
              <a:rPr sz="2000" spc="-40" dirty="0">
                <a:latin typeface="Times New Roman"/>
                <a:cs typeface="Times New Roman"/>
              </a:rPr>
              <a:t> </a:t>
            </a:r>
            <a:r>
              <a:rPr sz="2000" dirty="0">
                <a:latin typeface="Georgia"/>
                <a:cs typeface="Georgia"/>
              </a:rPr>
              <a:t>of</a:t>
            </a:r>
            <a:r>
              <a:rPr sz="2000" spc="-30" dirty="0">
                <a:latin typeface="Times New Roman"/>
                <a:cs typeface="Times New Roman"/>
              </a:rPr>
              <a:t> </a:t>
            </a:r>
            <a:r>
              <a:rPr sz="2000" dirty="0">
                <a:latin typeface="Georgia"/>
                <a:cs typeface="Georgia"/>
              </a:rPr>
              <a:t>the</a:t>
            </a:r>
            <a:r>
              <a:rPr sz="2000" spc="-40" dirty="0">
                <a:latin typeface="Times New Roman"/>
                <a:cs typeface="Times New Roman"/>
              </a:rPr>
              <a:t> </a:t>
            </a:r>
            <a:r>
              <a:rPr sz="2000" dirty="0">
                <a:latin typeface="Georgia"/>
                <a:cs typeface="Georgia"/>
              </a:rPr>
              <a:t>ITA</a:t>
            </a:r>
            <a:r>
              <a:rPr sz="2000" spc="-30" dirty="0">
                <a:latin typeface="Times New Roman"/>
                <a:cs typeface="Times New Roman"/>
              </a:rPr>
              <a:t> </a:t>
            </a:r>
            <a:r>
              <a:rPr sz="2000" dirty="0">
                <a:latin typeface="Georgia"/>
                <a:cs typeface="Georgia"/>
              </a:rPr>
              <a:t>1961,</a:t>
            </a:r>
            <a:r>
              <a:rPr sz="2000" spc="-40" dirty="0">
                <a:latin typeface="Times New Roman"/>
                <a:cs typeface="Times New Roman"/>
              </a:rPr>
              <a:t> </a:t>
            </a:r>
            <a:r>
              <a:rPr sz="2000" dirty="0">
                <a:latin typeface="Georgia"/>
                <a:cs typeface="Georgia"/>
              </a:rPr>
              <a:t>which</a:t>
            </a:r>
            <a:r>
              <a:rPr sz="2000" spc="-25" dirty="0">
                <a:latin typeface="Times New Roman"/>
                <a:cs typeface="Times New Roman"/>
              </a:rPr>
              <a:t> </a:t>
            </a:r>
            <a:r>
              <a:rPr sz="2000" dirty="0">
                <a:latin typeface="Georgia"/>
                <a:cs typeface="Georgia"/>
              </a:rPr>
              <a:t>is</a:t>
            </a:r>
            <a:r>
              <a:rPr sz="2000" spc="-25" dirty="0">
                <a:latin typeface="Times New Roman"/>
                <a:cs typeface="Times New Roman"/>
              </a:rPr>
              <a:t> </a:t>
            </a:r>
            <a:r>
              <a:rPr sz="2000" dirty="0">
                <a:latin typeface="Georgia"/>
                <a:cs typeface="Georgia"/>
              </a:rPr>
              <a:t>as</a:t>
            </a:r>
            <a:r>
              <a:rPr sz="2000" spc="-30" dirty="0">
                <a:latin typeface="Times New Roman"/>
                <a:cs typeface="Times New Roman"/>
              </a:rPr>
              <a:t> </a:t>
            </a:r>
            <a:r>
              <a:rPr sz="2000" spc="-10" dirty="0">
                <a:latin typeface="Georgia"/>
                <a:cs typeface="Georgia"/>
              </a:rPr>
              <a:t>follows</a:t>
            </a:r>
            <a:r>
              <a:rPr sz="2000" b="1" spc="-10" dirty="0">
                <a:solidFill>
                  <a:srgbClr val="FF0000"/>
                </a:solidFill>
                <a:latin typeface="Georgia"/>
                <a:cs typeface="Georgia"/>
              </a:rPr>
              <a:t>:</a:t>
            </a:r>
            <a:endParaRPr sz="2000">
              <a:latin typeface="Georgia"/>
              <a:cs typeface="Georgia"/>
            </a:endParaRPr>
          </a:p>
          <a:p>
            <a:pPr marL="382270" lvl="1" indent="-369570">
              <a:lnSpc>
                <a:spcPct val="100000"/>
              </a:lnSpc>
              <a:spcBef>
                <a:spcPts val="1165"/>
              </a:spcBef>
              <a:buClr>
                <a:srgbClr val="FF0000"/>
              </a:buClr>
              <a:buFont typeface="Georgia"/>
              <a:buAutoNum type="alphaUcParenR"/>
              <a:tabLst>
                <a:tab pos="382270" algn="l"/>
              </a:tabLst>
            </a:pPr>
            <a:r>
              <a:rPr sz="2000" dirty="0">
                <a:latin typeface="Georgia"/>
                <a:cs typeface="Georgia"/>
              </a:rPr>
              <a:t>Rs.</a:t>
            </a:r>
            <a:r>
              <a:rPr sz="2000" spc="-45" dirty="0">
                <a:latin typeface="Times New Roman"/>
                <a:cs typeface="Times New Roman"/>
              </a:rPr>
              <a:t> </a:t>
            </a:r>
            <a:r>
              <a:rPr sz="2000" dirty="0">
                <a:latin typeface="Georgia"/>
                <a:cs typeface="Georgia"/>
              </a:rPr>
              <a:t>1,000,</a:t>
            </a:r>
            <a:r>
              <a:rPr sz="2000" spc="-40" dirty="0">
                <a:latin typeface="Times New Roman"/>
                <a:cs typeface="Times New Roman"/>
              </a:rPr>
              <a:t> </a:t>
            </a:r>
            <a:r>
              <a:rPr sz="2000" dirty="0">
                <a:latin typeface="Georgia"/>
                <a:cs typeface="Georgia"/>
              </a:rPr>
              <a:t>where</a:t>
            </a:r>
            <a:r>
              <a:rPr sz="2000" spc="-40" dirty="0">
                <a:latin typeface="Times New Roman"/>
                <a:cs typeface="Times New Roman"/>
              </a:rPr>
              <a:t> </a:t>
            </a:r>
            <a:r>
              <a:rPr sz="2000" dirty="0">
                <a:latin typeface="Georgia"/>
                <a:cs typeface="Georgia"/>
              </a:rPr>
              <a:t>the</a:t>
            </a:r>
            <a:r>
              <a:rPr sz="2000" spc="-55" dirty="0">
                <a:latin typeface="Times New Roman"/>
                <a:cs typeface="Times New Roman"/>
              </a:rPr>
              <a:t> </a:t>
            </a:r>
            <a:r>
              <a:rPr sz="2000" dirty="0">
                <a:latin typeface="Georgia"/>
                <a:cs typeface="Georgia"/>
              </a:rPr>
              <a:t>total</a:t>
            </a:r>
            <a:r>
              <a:rPr sz="2000" spc="-55" dirty="0">
                <a:latin typeface="Times New Roman"/>
                <a:cs typeface="Times New Roman"/>
              </a:rPr>
              <a:t> </a:t>
            </a:r>
            <a:r>
              <a:rPr sz="2000" dirty="0">
                <a:latin typeface="Georgia"/>
                <a:cs typeface="Georgia"/>
              </a:rPr>
              <a:t>income</a:t>
            </a:r>
            <a:r>
              <a:rPr sz="2000" spc="-55" dirty="0">
                <a:latin typeface="Times New Roman"/>
                <a:cs typeface="Times New Roman"/>
              </a:rPr>
              <a:t> </a:t>
            </a:r>
            <a:r>
              <a:rPr sz="2000" dirty="0">
                <a:latin typeface="Georgia"/>
                <a:cs typeface="Georgia"/>
              </a:rPr>
              <a:t>does</a:t>
            </a:r>
            <a:r>
              <a:rPr sz="2000" spc="-55" dirty="0">
                <a:latin typeface="Times New Roman"/>
                <a:cs typeface="Times New Roman"/>
              </a:rPr>
              <a:t> </a:t>
            </a:r>
            <a:r>
              <a:rPr sz="2000" dirty="0">
                <a:latin typeface="Georgia"/>
                <a:cs typeface="Georgia"/>
              </a:rPr>
              <a:t>not</a:t>
            </a:r>
            <a:r>
              <a:rPr sz="2000" spc="-40" dirty="0">
                <a:latin typeface="Times New Roman"/>
                <a:cs typeface="Times New Roman"/>
              </a:rPr>
              <a:t> </a:t>
            </a:r>
            <a:r>
              <a:rPr sz="2000" dirty="0">
                <a:latin typeface="Georgia"/>
                <a:cs typeface="Georgia"/>
              </a:rPr>
              <a:t>exceed</a:t>
            </a:r>
            <a:r>
              <a:rPr sz="2000" spc="-60" dirty="0">
                <a:latin typeface="Times New Roman"/>
                <a:cs typeface="Times New Roman"/>
              </a:rPr>
              <a:t> </a:t>
            </a:r>
            <a:r>
              <a:rPr sz="2000" dirty="0">
                <a:latin typeface="Georgia"/>
                <a:cs typeface="Georgia"/>
              </a:rPr>
              <a:t>Rs.</a:t>
            </a:r>
            <a:r>
              <a:rPr sz="2000" spc="-45" dirty="0">
                <a:latin typeface="Times New Roman"/>
                <a:cs typeface="Times New Roman"/>
              </a:rPr>
              <a:t> </a:t>
            </a:r>
            <a:r>
              <a:rPr sz="2000" dirty="0">
                <a:latin typeface="Georgia"/>
                <a:cs typeface="Georgia"/>
              </a:rPr>
              <a:t>5</a:t>
            </a:r>
            <a:r>
              <a:rPr sz="2000" spc="-40" dirty="0">
                <a:latin typeface="Times New Roman"/>
                <a:cs typeface="Times New Roman"/>
              </a:rPr>
              <a:t> </a:t>
            </a:r>
            <a:r>
              <a:rPr sz="2000" dirty="0">
                <a:latin typeface="Georgia"/>
                <a:cs typeface="Georgia"/>
              </a:rPr>
              <a:t>lakh;</a:t>
            </a:r>
            <a:r>
              <a:rPr sz="2000" spc="-30" dirty="0">
                <a:latin typeface="Times New Roman"/>
                <a:cs typeface="Times New Roman"/>
              </a:rPr>
              <a:t> </a:t>
            </a:r>
            <a:r>
              <a:rPr sz="2000" spc="-25" dirty="0">
                <a:latin typeface="Georgia"/>
                <a:cs typeface="Georgia"/>
              </a:rPr>
              <a:t>and</a:t>
            </a:r>
            <a:endParaRPr sz="2000">
              <a:latin typeface="Georgia"/>
              <a:cs typeface="Georgia"/>
            </a:endParaRPr>
          </a:p>
          <a:p>
            <a:pPr marL="335280" lvl="1" indent="-322580">
              <a:lnSpc>
                <a:spcPct val="100000"/>
              </a:lnSpc>
              <a:spcBef>
                <a:spcPts val="1155"/>
              </a:spcBef>
              <a:buAutoNum type="alphaUcParenR"/>
              <a:tabLst>
                <a:tab pos="335280" algn="l"/>
              </a:tabLst>
            </a:pPr>
            <a:r>
              <a:rPr sz="2000" dirty="0">
                <a:latin typeface="Georgia"/>
                <a:cs typeface="Georgia"/>
              </a:rPr>
              <a:t>Rs.</a:t>
            </a:r>
            <a:r>
              <a:rPr sz="2000" spc="-50" dirty="0">
                <a:latin typeface="Times New Roman"/>
                <a:cs typeface="Times New Roman"/>
              </a:rPr>
              <a:t> </a:t>
            </a:r>
            <a:r>
              <a:rPr sz="2000" dirty="0">
                <a:latin typeface="Georgia"/>
                <a:cs typeface="Georgia"/>
              </a:rPr>
              <a:t>5,000,</a:t>
            </a:r>
            <a:r>
              <a:rPr sz="2000" spc="-40" dirty="0">
                <a:latin typeface="Times New Roman"/>
                <a:cs typeface="Times New Roman"/>
              </a:rPr>
              <a:t> </a:t>
            </a:r>
            <a:r>
              <a:rPr sz="2000" dirty="0">
                <a:latin typeface="Georgia"/>
                <a:cs typeface="Georgia"/>
              </a:rPr>
              <a:t>in</a:t>
            </a:r>
            <a:r>
              <a:rPr sz="2000" spc="-30" dirty="0">
                <a:latin typeface="Times New Roman"/>
                <a:cs typeface="Times New Roman"/>
              </a:rPr>
              <a:t> </a:t>
            </a:r>
            <a:r>
              <a:rPr sz="2000" dirty="0">
                <a:latin typeface="Georgia"/>
                <a:cs typeface="Georgia"/>
              </a:rPr>
              <a:t>other</a:t>
            </a:r>
            <a:r>
              <a:rPr sz="2000" spc="-65" dirty="0">
                <a:latin typeface="Times New Roman"/>
                <a:cs typeface="Times New Roman"/>
              </a:rPr>
              <a:t> </a:t>
            </a:r>
            <a:r>
              <a:rPr sz="2000" spc="-10" dirty="0">
                <a:latin typeface="Georgia"/>
                <a:cs typeface="Georgia"/>
              </a:rPr>
              <a:t>cases</a:t>
            </a:r>
            <a:endParaRPr sz="2000">
              <a:latin typeface="Georgia"/>
              <a:cs typeface="Georgia"/>
            </a:endParaRPr>
          </a:p>
          <a:p>
            <a:pPr marL="12700" marR="49530">
              <a:lnSpc>
                <a:spcPts val="2160"/>
              </a:lnSpc>
              <a:spcBef>
                <a:spcPts val="1435"/>
              </a:spcBef>
            </a:pPr>
            <a:r>
              <a:rPr sz="2000" dirty="0">
                <a:latin typeface="Georgia"/>
                <a:cs typeface="Georgia"/>
              </a:rPr>
              <a:t>The</a:t>
            </a:r>
            <a:r>
              <a:rPr sz="2000" spc="-40" dirty="0">
                <a:latin typeface="Times New Roman"/>
                <a:cs typeface="Times New Roman"/>
              </a:rPr>
              <a:t> </a:t>
            </a:r>
            <a:r>
              <a:rPr sz="2000" dirty="0">
                <a:latin typeface="Georgia"/>
                <a:cs typeface="Georgia"/>
              </a:rPr>
              <a:t>new</a:t>
            </a:r>
            <a:r>
              <a:rPr sz="2000" spc="-40" dirty="0">
                <a:latin typeface="Times New Roman"/>
                <a:cs typeface="Times New Roman"/>
              </a:rPr>
              <a:t> </a:t>
            </a:r>
            <a:r>
              <a:rPr sz="2000" dirty="0">
                <a:latin typeface="Georgia"/>
                <a:cs typeface="Georgia"/>
              </a:rPr>
              <a:t>ITR</a:t>
            </a:r>
            <a:r>
              <a:rPr sz="2000" spc="-40" dirty="0">
                <a:latin typeface="Times New Roman"/>
                <a:cs typeface="Times New Roman"/>
              </a:rPr>
              <a:t> </a:t>
            </a:r>
            <a:r>
              <a:rPr sz="2000" dirty="0">
                <a:latin typeface="Georgia"/>
                <a:cs typeface="Georgia"/>
              </a:rPr>
              <a:t>forms</a:t>
            </a:r>
            <a:r>
              <a:rPr sz="2000" spc="-40" dirty="0">
                <a:latin typeface="Times New Roman"/>
                <a:cs typeface="Times New Roman"/>
              </a:rPr>
              <a:t> </a:t>
            </a:r>
            <a:r>
              <a:rPr sz="2000" dirty="0">
                <a:latin typeface="Georgia"/>
                <a:cs typeface="Georgia"/>
              </a:rPr>
              <a:t>incorporate</a:t>
            </a:r>
            <a:r>
              <a:rPr sz="2000" spc="-30" dirty="0">
                <a:latin typeface="Times New Roman"/>
                <a:cs typeface="Times New Roman"/>
              </a:rPr>
              <a:t> </a:t>
            </a:r>
            <a:r>
              <a:rPr sz="2000" dirty="0">
                <a:latin typeface="Georgia"/>
                <a:cs typeface="Georgia"/>
              </a:rPr>
              <a:t>a</a:t>
            </a:r>
            <a:r>
              <a:rPr sz="2000" spc="-40" dirty="0">
                <a:latin typeface="Times New Roman"/>
                <a:cs typeface="Times New Roman"/>
              </a:rPr>
              <a:t> </a:t>
            </a:r>
            <a:r>
              <a:rPr sz="2000" dirty="0">
                <a:latin typeface="Georgia"/>
                <a:cs typeface="Georgia"/>
              </a:rPr>
              <a:t>column</a:t>
            </a:r>
            <a:r>
              <a:rPr sz="2000" spc="-40" dirty="0">
                <a:latin typeface="Times New Roman"/>
                <a:cs typeface="Times New Roman"/>
              </a:rPr>
              <a:t> </a:t>
            </a:r>
            <a:r>
              <a:rPr sz="2000" dirty="0">
                <a:latin typeface="Georgia"/>
                <a:cs typeface="Georgia"/>
              </a:rPr>
              <a:t>to</a:t>
            </a:r>
            <a:r>
              <a:rPr sz="2000" spc="-40" dirty="0">
                <a:latin typeface="Times New Roman"/>
                <a:cs typeface="Times New Roman"/>
              </a:rPr>
              <a:t> </a:t>
            </a:r>
            <a:r>
              <a:rPr sz="2000" dirty="0">
                <a:latin typeface="Georgia"/>
                <a:cs typeface="Georgia"/>
              </a:rPr>
              <a:t>report</a:t>
            </a:r>
            <a:r>
              <a:rPr sz="2000" spc="-35" dirty="0">
                <a:latin typeface="Times New Roman"/>
                <a:cs typeface="Times New Roman"/>
              </a:rPr>
              <a:t> </a:t>
            </a:r>
            <a:r>
              <a:rPr sz="2000" dirty="0">
                <a:latin typeface="Georgia"/>
                <a:cs typeface="Georgia"/>
              </a:rPr>
              <a:t>fees</a:t>
            </a:r>
            <a:r>
              <a:rPr sz="2000" spc="-55" dirty="0">
                <a:latin typeface="Times New Roman"/>
                <a:cs typeface="Times New Roman"/>
              </a:rPr>
              <a:t> </a:t>
            </a:r>
            <a:r>
              <a:rPr sz="2000" dirty="0">
                <a:latin typeface="Georgia"/>
                <a:cs typeface="Georgia"/>
              </a:rPr>
              <a:t>paid</a:t>
            </a:r>
            <a:r>
              <a:rPr sz="2000" spc="-40" dirty="0">
                <a:latin typeface="Times New Roman"/>
                <a:cs typeface="Times New Roman"/>
              </a:rPr>
              <a:t> </a:t>
            </a:r>
            <a:r>
              <a:rPr sz="2000" dirty="0">
                <a:latin typeface="Georgia"/>
                <a:cs typeface="Georgia"/>
              </a:rPr>
              <a:t>under</a:t>
            </a:r>
            <a:r>
              <a:rPr sz="2000" spc="-35" dirty="0">
                <a:latin typeface="Times New Roman"/>
                <a:cs typeface="Times New Roman"/>
              </a:rPr>
              <a:t> </a:t>
            </a:r>
            <a:r>
              <a:rPr sz="2000" spc="-10" dirty="0">
                <a:latin typeface="Georgia"/>
                <a:cs typeface="Georgia"/>
              </a:rPr>
              <a:t>Section</a:t>
            </a:r>
            <a:r>
              <a:rPr sz="2000" spc="-10" dirty="0">
                <a:latin typeface="Times New Roman"/>
                <a:cs typeface="Times New Roman"/>
              </a:rPr>
              <a:t> </a:t>
            </a:r>
            <a:r>
              <a:rPr sz="2000" spc="-10" dirty="0">
                <a:latin typeface="Georgia"/>
                <a:cs typeface="Georgia"/>
              </a:rPr>
              <a:t>234-</a:t>
            </a:r>
            <a:r>
              <a:rPr sz="2000" dirty="0">
                <a:latin typeface="Georgia"/>
                <a:cs typeface="Georgia"/>
              </a:rPr>
              <a:t>I</a:t>
            </a:r>
            <a:r>
              <a:rPr sz="2000" spc="-35" dirty="0">
                <a:latin typeface="Times New Roman"/>
                <a:cs typeface="Times New Roman"/>
              </a:rPr>
              <a:t> </a:t>
            </a:r>
            <a:r>
              <a:rPr sz="2000" dirty="0">
                <a:latin typeface="Georgia"/>
                <a:cs typeface="Georgia"/>
              </a:rPr>
              <a:t>for</a:t>
            </a:r>
            <a:r>
              <a:rPr sz="2000" spc="-35" dirty="0">
                <a:latin typeface="Times New Roman"/>
                <a:cs typeface="Times New Roman"/>
              </a:rPr>
              <a:t> </a:t>
            </a:r>
            <a:r>
              <a:rPr sz="2000" dirty="0">
                <a:latin typeface="Georgia"/>
                <a:cs typeface="Georgia"/>
              </a:rPr>
              <a:t>furnishing</a:t>
            </a:r>
            <a:r>
              <a:rPr sz="2000" spc="-30" dirty="0">
                <a:latin typeface="Times New Roman"/>
                <a:cs typeface="Times New Roman"/>
              </a:rPr>
              <a:t> </a:t>
            </a:r>
            <a:r>
              <a:rPr sz="2000" dirty="0">
                <a:latin typeface="Georgia"/>
                <a:cs typeface="Georgia"/>
              </a:rPr>
              <a:t>a</a:t>
            </a:r>
            <a:r>
              <a:rPr sz="2000" spc="-30" dirty="0">
                <a:latin typeface="Times New Roman"/>
                <a:cs typeface="Times New Roman"/>
              </a:rPr>
              <a:t> </a:t>
            </a:r>
            <a:r>
              <a:rPr sz="2000" dirty="0">
                <a:latin typeface="Georgia"/>
                <a:cs typeface="Georgia"/>
              </a:rPr>
              <a:t>revised</a:t>
            </a:r>
            <a:r>
              <a:rPr sz="2000" spc="-40" dirty="0">
                <a:latin typeface="Times New Roman"/>
                <a:cs typeface="Times New Roman"/>
              </a:rPr>
              <a:t> </a:t>
            </a:r>
            <a:r>
              <a:rPr sz="2000" dirty="0">
                <a:latin typeface="Georgia"/>
                <a:cs typeface="Georgia"/>
              </a:rPr>
              <a:t>return</a:t>
            </a:r>
            <a:r>
              <a:rPr sz="2000" spc="-35" dirty="0">
                <a:latin typeface="Times New Roman"/>
                <a:cs typeface="Times New Roman"/>
              </a:rPr>
              <a:t> </a:t>
            </a:r>
            <a:r>
              <a:rPr sz="2000" dirty="0">
                <a:latin typeface="Georgia"/>
                <a:cs typeface="Georgia"/>
              </a:rPr>
              <a:t>of</a:t>
            </a:r>
            <a:r>
              <a:rPr sz="2000" spc="-30" dirty="0">
                <a:latin typeface="Times New Roman"/>
                <a:cs typeface="Times New Roman"/>
              </a:rPr>
              <a:t> </a:t>
            </a:r>
            <a:r>
              <a:rPr sz="2000" spc="-10" dirty="0">
                <a:latin typeface="Georgia"/>
                <a:cs typeface="Georgia"/>
              </a:rPr>
              <a:t>income</a:t>
            </a:r>
            <a:endParaRPr sz="2000">
              <a:latin typeface="Georgia"/>
              <a:cs typeface="Georgia"/>
            </a:endParaRPr>
          </a:p>
        </p:txBody>
      </p:sp>
      <p:sp>
        <p:nvSpPr>
          <p:cNvPr id="4" name="object 4"/>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40</a:t>
            </a:fld>
            <a:endParaRPr spc="-25"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8739" y="254002"/>
            <a:ext cx="8522970" cy="3705860"/>
          </a:xfrm>
          <a:prstGeom prst="rect">
            <a:avLst/>
          </a:prstGeom>
        </p:spPr>
        <p:txBody>
          <a:bodyPr vert="horz" wrap="square" lIns="0" tIns="47625" rIns="0" bIns="0" rtlCol="0">
            <a:spAutoFit/>
          </a:bodyPr>
          <a:lstStyle/>
          <a:p>
            <a:pPr marL="12700" marR="621030">
              <a:lnSpc>
                <a:spcPts val="2160"/>
              </a:lnSpc>
              <a:spcBef>
                <a:spcPts val="375"/>
              </a:spcBef>
            </a:pPr>
            <a:r>
              <a:rPr sz="2000" b="1" dirty="0">
                <a:latin typeface="Georgia"/>
                <a:cs typeface="Georgia"/>
              </a:rPr>
              <a:t>7</a:t>
            </a:r>
            <a:r>
              <a:rPr sz="2000" b="1" dirty="0">
                <a:solidFill>
                  <a:srgbClr val="FF0000"/>
                </a:solidFill>
                <a:latin typeface="Georgia"/>
                <a:cs typeface="Georgia"/>
              </a:rPr>
              <a:t>.</a:t>
            </a:r>
            <a:r>
              <a:rPr sz="2000" spc="-5" dirty="0">
                <a:solidFill>
                  <a:srgbClr val="FF0000"/>
                </a:solidFill>
                <a:latin typeface="Times New Roman"/>
                <a:cs typeface="Times New Roman"/>
              </a:rPr>
              <a:t> </a:t>
            </a:r>
            <a:r>
              <a:rPr sz="2000" b="1" dirty="0">
                <a:solidFill>
                  <a:srgbClr val="FF0000"/>
                </a:solidFill>
                <a:latin typeface="Georgia"/>
                <a:cs typeface="Georgia"/>
              </a:rPr>
              <a:t>Name</a:t>
            </a:r>
            <a:r>
              <a:rPr sz="2000" spc="-30" dirty="0">
                <a:solidFill>
                  <a:srgbClr val="FF0000"/>
                </a:solidFill>
                <a:latin typeface="Times New Roman"/>
                <a:cs typeface="Times New Roman"/>
              </a:rPr>
              <a:t> </a:t>
            </a:r>
            <a:r>
              <a:rPr sz="2000" b="1" dirty="0">
                <a:solidFill>
                  <a:srgbClr val="FF0000"/>
                </a:solidFill>
                <a:latin typeface="Georgia"/>
                <a:cs typeface="Georgia"/>
              </a:rPr>
              <a:t>and</a:t>
            </a:r>
            <a:r>
              <a:rPr sz="2000" spc="-15" dirty="0">
                <a:solidFill>
                  <a:srgbClr val="FF0000"/>
                </a:solidFill>
                <a:latin typeface="Times New Roman"/>
                <a:cs typeface="Times New Roman"/>
              </a:rPr>
              <a:t> </a:t>
            </a:r>
            <a:r>
              <a:rPr sz="2000" b="1" dirty="0">
                <a:solidFill>
                  <a:srgbClr val="FF0000"/>
                </a:solidFill>
                <a:latin typeface="Georgia"/>
                <a:cs typeface="Georgia"/>
              </a:rPr>
              <a:t>PAN</a:t>
            </a:r>
            <a:r>
              <a:rPr sz="2000" spc="-25" dirty="0">
                <a:solidFill>
                  <a:srgbClr val="FF0000"/>
                </a:solidFill>
                <a:latin typeface="Times New Roman"/>
                <a:cs typeface="Times New Roman"/>
              </a:rPr>
              <a:t> </a:t>
            </a:r>
            <a:r>
              <a:rPr sz="2000" b="1" dirty="0">
                <a:solidFill>
                  <a:srgbClr val="FF0000"/>
                </a:solidFill>
                <a:latin typeface="Georgia"/>
                <a:cs typeface="Georgia"/>
              </a:rPr>
              <a:t>of</a:t>
            </a:r>
            <a:r>
              <a:rPr sz="2000" spc="-5" dirty="0">
                <a:solidFill>
                  <a:srgbClr val="FF0000"/>
                </a:solidFill>
                <a:latin typeface="Times New Roman"/>
                <a:cs typeface="Times New Roman"/>
              </a:rPr>
              <a:t> </a:t>
            </a:r>
            <a:r>
              <a:rPr sz="2000" b="1" dirty="0">
                <a:solidFill>
                  <a:srgbClr val="FF0000"/>
                </a:solidFill>
                <a:latin typeface="Georgia"/>
                <a:cs typeface="Georgia"/>
              </a:rPr>
              <a:t>the</a:t>
            </a:r>
            <a:r>
              <a:rPr sz="2000" spc="-25" dirty="0">
                <a:solidFill>
                  <a:srgbClr val="FF0000"/>
                </a:solidFill>
                <a:latin typeface="Times New Roman"/>
                <a:cs typeface="Times New Roman"/>
              </a:rPr>
              <a:t> </a:t>
            </a:r>
            <a:r>
              <a:rPr sz="2000" b="1" dirty="0">
                <a:solidFill>
                  <a:srgbClr val="FF0000"/>
                </a:solidFill>
                <a:latin typeface="Georgia"/>
                <a:cs typeface="Georgia"/>
              </a:rPr>
              <a:t>political</a:t>
            </a:r>
            <a:r>
              <a:rPr sz="2000" dirty="0">
                <a:solidFill>
                  <a:srgbClr val="FF0000"/>
                </a:solidFill>
                <a:latin typeface="Times New Roman"/>
                <a:cs typeface="Times New Roman"/>
              </a:rPr>
              <a:t> </a:t>
            </a:r>
            <a:r>
              <a:rPr sz="2000" b="1" dirty="0">
                <a:solidFill>
                  <a:srgbClr val="FF0000"/>
                </a:solidFill>
                <a:latin typeface="Georgia"/>
                <a:cs typeface="Georgia"/>
              </a:rPr>
              <a:t>party</a:t>
            </a:r>
            <a:r>
              <a:rPr sz="2000" spc="-10" dirty="0">
                <a:solidFill>
                  <a:srgbClr val="FF0000"/>
                </a:solidFill>
                <a:latin typeface="Times New Roman"/>
                <a:cs typeface="Times New Roman"/>
              </a:rPr>
              <a:t> </a:t>
            </a:r>
            <a:r>
              <a:rPr sz="2000" b="1" dirty="0">
                <a:solidFill>
                  <a:srgbClr val="FF0000"/>
                </a:solidFill>
                <a:latin typeface="Georgia"/>
                <a:cs typeface="Georgia"/>
              </a:rPr>
              <a:t>to</a:t>
            </a:r>
            <a:r>
              <a:rPr sz="2000" spc="5" dirty="0">
                <a:solidFill>
                  <a:srgbClr val="FF0000"/>
                </a:solidFill>
                <a:latin typeface="Times New Roman"/>
                <a:cs typeface="Times New Roman"/>
              </a:rPr>
              <a:t> </a:t>
            </a:r>
            <a:r>
              <a:rPr sz="2000" b="1" dirty="0">
                <a:solidFill>
                  <a:srgbClr val="FF0000"/>
                </a:solidFill>
                <a:latin typeface="Georgia"/>
                <a:cs typeface="Georgia"/>
              </a:rPr>
              <a:t>be</a:t>
            </a:r>
            <a:r>
              <a:rPr sz="2000" spc="-20" dirty="0">
                <a:solidFill>
                  <a:srgbClr val="FF0000"/>
                </a:solidFill>
                <a:latin typeface="Times New Roman"/>
                <a:cs typeface="Times New Roman"/>
              </a:rPr>
              <a:t> </a:t>
            </a:r>
            <a:r>
              <a:rPr sz="2000" b="1" dirty="0">
                <a:solidFill>
                  <a:srgbClr val="FF0000"/>
                </a:solidFill>
                <a:latin typeface="Georgia"/>
                <a:cs typeface="Georgia"/>
              </a:rPr>
              <a:t>furnished</a:t>
            </a:r>
            <a:r>
              <a:rPr sz="2000" spc="-20" dirty="0">
                <a:solidFill>
                  <a:srgbClr val="FF0000"/>
                </a:solidFill>
                <a:latin typeface="Times New Roman"/>
                <a:cs typeface="Times New Roman"/>
              </a:rPr>
              <a:t> </a:t>
            </a:r>
            <a:r>
              <a:rPr sz="2000" b="1" spc="-10" dirty="0">
                <a:solidFill>
                  <a:srgbClr val="FF0000"/>
                </a:solidFill>
                <a:latin typeface="Georgia"/>
                <a:cs typeface="Georgia"/>
              </a:rPr>
              <a:t>under</a:t>
            </a:r>
            <a:r>
              <a:rPr sz="2000" spc="-10" dirty="0">
                <a:solidFill>
                  <a:srgbClr val="FF0000"/>
                </a:solidFill>
                <a:latin typeface="Times New Roman"/>
                <a:cs typeface="Times New Roman"/>
              </a:rPr>
              <a:t> </a:t>
            </a:r>
            <a:r>
              <a:rPr sz="2000" b="1" dirty="0">
                <a:solidFill>
                  <a:srgbClr val="FF0000"/>
                </a:solidFill>
                <a:latin typeface="Georgia"/>
                <a:cs typeface="Georgia"/>
              </a:rPr>
              <a:t>Schedule</a:t>
            </a:r>
            <a:r>
              <a:rPr sz="2000" spc="-35" dirty="0">
                <a:solidFill>
                  <a:srgbClr val="FF0000"/>
                </a:solidFill>
                <a:latin typeface="Times New Roman"/>
                <a:cs typeface="Times New Roman"/>
              </a:rPr>
              <a:t> </a:t>
            </a:r>
            <a:r>
              <a:rPr sz="2000" b="1" dirty="0">
                <a:solidFill>
                  <a:srgbClr val="FF0000"/>
                </a:solidFill>
                <a:latin typeface="Georgia"/>
                <a:cs typeface="Georgia"/>
              </a:rPr>
              <a:t>80GGC</a:t>
            </a:r>
            <a:r>
              <a:rPr sz="2000" spc="-40" dirty="0">
                <a:solidFill>
                  <a:srgbClr val="FF0000"/>
                </a:solidFill>
                <a:latin typeface="Times New Roman"/>
                <a:cs typeface="Times New Roman"/>
              </a:rPr>
              <a:t> </a:t>
            </a:r>
            <a:r>
              <a:rPr sz="2000" b="1" dirty="0">
                <a:solidFill>
                  <a:srgbClr val="FF0000"/>
                </a:solidFill>
                <a:latin typeface="Georgia"/>
                <a:cs typeface="Georgia"/>
              </a:rPr>
              <a:t>(ITR</a:t>
            </a:r>
            <a:r>
              <a:rPr sz="2000" spc="-20" dirty="0">
                <a:solidFill>
                  <a:srgbClr val="FF0000"/>
                </a:solidFill>
                <a:latin typeface="Times New Roman"/>
                <a:cs typeface="Times New Roman"/>
              </a:rPr>
              <a:t> </a:t>
            </a:r>
            <a:r>
              <a:rPr sz="2000" b="1" dirty="0">
                <a:solidFill>
                  <a:srgbClr val="FF0000"/>
                </a:solidFill>
                <a:latin typeface="Georgia"/>
                <a:cs typeface="Georgia"/>
              </a:rPr>
              <a:t>1</a:t>
            </a:r>
            <a:r>
              <a:rPr sz="2000" spc="-5" dirty="0">
                <a:solidFill>
                  <a:srgbClr val="FF0000"/>
                </a:solidFill>
                <a:latin typeface="Times New Roman"/>
                <a:cs typeface="Times New Roman"/>
              </a:rPr>
              <a:t> </a:t>
            </a:r>
            <a:r>
              <a:rPr sz="2000" b="1" dirty="0">
                <a:solidFill>
                  <a:srgbClr val="FF0000"/>
                </a:solidFill>
                <a:latin typeface="Georgia"/>
                <a:cs typeface="Georgia"/>
              </a:rPr>
              <a:t>to</a:t>
            </a:r>
            <a:r>
              <a:rPr sz="2000" spc="-10" dirty="0">
                <a:solidFill>
                  <a:srgbClr val="FF0000"/>
                </a:solidFill>
                <a:latin typeface="Times New Roman"/>
                <a:cs typeface="Times New Roman"/>
              </a:rPr>
              <a:t> </a:t>
            </a:r>
            <a:r>
              <a:rPr sz="2000" b="1" spc="-25" dirty="0">
                <a:solidFill>
                  <a:srgbClr val="FF0000"/>
                </a:solidFill>
                <a:latin typeface="Georgia"/>
                <a:cs typeface="Georgia"/>
              </a:rPr>
              <a:t>6)</a:t>
            </a:r>
            <a:endParaRPr sz="2000">
              <a:latin typeface="Georgia"/>
              <a:cs typeface="Georgia"/>
            </a:endParaRPr>
          </a:p>
          <a:p>
            <a:pPr marL="12700" marR="120014">
              <a:lnSpc>
                <a:spcPct val="90000"/>
              </a:lnSpc>
              <a:spcBef>
                <a:spcPts val="1370"/>
              </a:spcBef>
            </a:pPr>
            <a:r>
              <a:rPr sz="2000" dirty="0">
                <a:latin typeface="Georgia"/>
                <a:cs typeface="Georgia"/>
              </a:rPr>
              <a:t>Schedule</a:t>
            </a:r>
            <a:r>
              <a:rPr sz="2000" spc="-55" dirty="0">
                <a:latin typeface="Times New Roman"/>
                <a:cs typeface="Times New Roman"/>
              </a:rPr>
              <a:t> </a:t>
            </a:r>
            <a:r>
              <a:rPr sz="2000" dirty="0">
                <a:latin typeface="Georgia"/>
                <a:cs typeface="Georgia"/>
              </a:rPr>
              <a:t>80GGC</a:t>
            </a:r>
            <a:r>
              <a:rPr sz="2000" spc="-45" dirty="0">
                <a:latin typeface="Times New Roman"/>
                <a:cs typeface="Times New Roman"/>
              </a:rPr>
              <a:t> </a:t>
            </a:r>
            <a:r>
              <a:rPr sz="2000" dirty="0">
                <a:latin typeface="Georgia"/>
                <a:cs typeface="Georgia"/>
              </a:rPr>
              <a:t>of</a:t>
            </a:r>
            <a:r>
              <a:rPr sz="2000" spc="-40" dirty="0">
                <a:latin typeface="Times New Roman"/>
                <a:cs typeface="Times New Roman"/>
              </a:rPr>
              <a:t> </a:t>
            </a:r>
            <a:r>
              <a:rPr sz="2000" dirty="0">
                <a:latin typeface="Georgia"/>
                <a:cs typeface="Georgia"/>
              </a:rPr>
              <a:t>the</a:t>
            </a:r>
            <a:r>
              <a:rPr sz="2000" spc="-45" dirty="0">
                <a:latin typeface="Times New Roman"/>
                <a:cs typeface="Times New Roman"/>
              </a:rPr>
              <a:t> </a:t>
            </a:r>
            <a:r>
              <a:rPr sz="2000" dirty="0">
                <a:latin typeface="Georgia"/>
                <a:cs typeface="Georgia"/>
              </a:rPr>
              <a:t>ITR</a:t>
            </a:r>
            <a:r>
              <a:rPr sz="2000" spc="-35" dirty="0">
                <a:latin typeface="Times New Roman"/>
                <a:cs typeface="Times New Roman"/>
              </a:rPr>
              <a:t> </a:t>
            </a:r>
            <a:r>
              <a:rPr sz="2000" dirty="0">
                <a:latin typeface="Georgia"/>
                <a:cs typeface="Georgia"/>
              </a:rPr>
              <a:t>is</a:t>
            </a:r>
            <a:r>
              <a:rPr sz="2000" spc="-35" dirty="0">
                <a:latin typeface="Times New Roman"/>
                <a:cs typeface="Times New Roman"/>
              </a:rPr>
              <a:t> </a:t>
            </a:r>
            <a:r>
              <a:rPr sz="2000" dirty="0">
                <a:latin typeface="Georgia"/>
                <a:cs typeface="Georgia"/>
              </a:rPr>
              <a:t>used</a:t>
            </a:r>
            <a:r>
              <a:rPr sz="2000" spc="-45" dirty="0">
                <a:latin typeface="Times New Roman"/>
                <a:cs typeface="Times New Roman"/>
              </a:rPr>
              <a:t> </a:t>
            </a:r>
            <a:r>
              <a:rPr sz="2000" dirty="0">
                <a:latin typeface="Georgia"/>
                <a:cs typeface="Georgia"/>
              </a:rPr>
              <a:t>to</a:t>
            </a:r>
            <a:r>
              <a:rPr sz="2000" spc="-35" dirty="0">
                <a:latin typeface="Times New Roman"/>
                <a:cs typeface="Times New Roman"/>
              </a:rPr>
              <a:t> </a:t>
            </a:r>
            <a:r>
              <a:rPr sz="2000" dirty="0">
                <a:latin typeface="Georgia"/>
                <a:cs typeface="Georgia"/>
              </a:rPr>
              <a:t>claim</a:t>
            </a:r>
            <a:r>
              <a:rPr sz="2000" spc="-30" dirty="0">
                <a:latin typeface="Times New Roman"/>
                <a:cs typeface="Times New Roman"/>
              </a:rPr>
              <a:t> </a:t>
            </a:r>
            <a:r>
              <a:rPr sz="2000" dirty="0">
                <a:latin typeface="Georgia"/>
                <a:cs typeface="Georgia"/>
              </a:rPr>
              <a:t>a</a:t>
            </a:r>
            <a:r>
              <a:rPr sz="2000" spc="-35" dirty="0">
                <a:latin typeface="Times New Roman"/>
                <a:cs typeface="Times New Roman"/>
              </a:rPr>
              <a:t> </a:t>
            </a:r>
            <a:r>
              <a:rPr sz="2000" dirty="0">
                <a:latin typeface="Georgia"/>
                <a:cs typeface="Georgia"/>
              </a:rPr>
              <a:t>deduction</a:t>
            </a:r>
            <a:r>
              <a:rPr sz="2000" spc="-45" dirty="0">
                <a:latin typeface="Times New Roman"/>
                <a:cs typeface="Times New Roman"/>
              </a:rPr>
              <a:t> </a:t>
            </a:r>
            <a:r>
              <a:rPr sz="2000" dirty="0">
                <a:latin typeface="Georgia"/>
                <a:cs typeface="Georgia"/>
              </a:rPr>
              <a:t>for</a:t>
            </a:r>
            <a:r>
              <a:rPr sz="2000" spc="-35" dirty="0">
                <a:latin typeface="Times New Roman"/>
                <a:cs typeface="Times New Roman"/>
              </a:rPr>
              <a:t> </a:t>
            </a:r>
            <a:r>
              <a:rPr sz="2000" spc="-10" dirty="0">
                <a:latin typeface="Georgia"/>
                <a:cs typeface="Georgia"/>
              </a:rPr>
              <a:t>contributions</a:t>
            </a:r>
            <a:r>
              <a:rPr sz="2000" spc="-10" dirty="0">
                <a:latin typeface="Times New Roman"/>
                <a:cs typeface="Times New Roman"/>
              </a:rPr>
              <a:t> </a:t>
            </a:r>
            <a:r>
              <a:rPr sz="2000" dirty="0">
                <a:latin typeface="Georgia"/>
                <a:cs typeface="Georgia"/>
              </a:rPr>
              <a:t>made</a:t>
            </a:r>
            <a:r>
              <a:rPr sz="2000" spc="-40" dirty="0">
                <a:latin typeface="Times New Roman"/>
                <a:cs typeface="Times New Roman"/>
              </a:rPr>
              <a:t> </a:t>
            </a:r>
            <a:r>
              <a:rPr sz="2000" dirty="0">
                <a:latin typeface="Georgia"/>
                <a:cs typeface="Georgia"/>
              </a:rPr>
              <a:t>to</a:t>
            </a:r>
            <a:r>
              <a:rPr sz="2000" spc="-50" dirty="0">
                <a:latin typeface="Times New Roman"/>
                <a:cs typeface="Times New Roman"/>
              </a:rPr>
              <a:t> </a:t>
            </a:r>
            <a:r>
              <a:rPr sz="2000" dirty="0">
                <a:latin typeface="Georgia"/>
                <a:cs typeface="Georgia"/>
              </a:rPr>
              <a:t>political</a:t>
            </a:r>
            <a:r>
              <a:rPr sz="2000" spc="-40" dirty="0">
                <a:latin typeface="Times New Roman"/>
                <a:cs typeface="Times New Roman"/>
              </a:rPr>
              <a:t> </a:t>
            </a:r>
            <a:r>
              <a:rPr sz="2000" dirty="0">
                <a:latin typeface="Georgia"/>
                <a:cs typeface="Georgia"/>
              </a:rPr>
              <a:t>parties</a:t>
            </a:r>
            <a:r>
              <a:rPr sz="2000" spc="-40" dirty="0">
                <a:latin typeface="Times New Roman"/>
                <a:cs typeface="Times New Roman"/>
              </a:rPr>
              <a:t> </a:t>
            </a:r>
            <a:r>
              <a:rPr sz="2000" dirty="0">
                <a:latin typeface="Georgia"/>
                <a:cs typeface="Georgia"/>
              </a:rPr>
              <a:t>or</a:t>
            </a:r>
            <a:r>
              <a:rPr sz="2000" spc="-40" dirty="0">
                <a:latin typeface="Times New Roman"/>
                <a:cs typeface="Times New Roman"/>
              </a:rPr>
              <a:t> </a:t>
            </a:r>
            <a:r>
              <a:rPr sz="2000" dirty="0">
                <a:latin typeface="Georgia"/>
                <a:cs typeface="Georgia"/>
              </a:rPr>
              <a:t>electoral</a:t>
            </a:r>
            <a:r>
              <a:rPr sz="2000" spc="-55" dirty="0">
                <a:latin typeface="Times New Roman"/>
                <a:cs typeface="Times New Roman"/>
              </a:rPr>
              <a:t> </a:t>
            </a:r>
            <a:r>
              <a:rPr sz="2000" dirty="0">
                <a:latin typeface="Georgia"/>
                <a:cs typeface="Georgia"/>
              </a:rPr>
              <a:t>trusts</a:t>
            </a:r>
            <a:r>
              <a:rPr sz="2000" spc="-55" dirty="0">
                <a:latin typeface="Times New Roman"/>
                <a:cs typeface="Times New Roman"/>
              </a:rPr>
              <a:t> </a:t>
            </a:r>
            <a:r>
              <a:rPr sz="2000" dirty="0">
                <a:latin typeface="Georgia"/>
                <a:cs typeface="Georgia"/>
              </a:rPr>
              <a:t>under</a:t>
            </a:r>
            <a:r>
              <a:rPr sz="2000" spc="-40" dirty="0">
                <a:latin typeface="Times New Roman"/>
                <a:cs typeface="Times New Roman"/>
              </a:rPr>
              <a:t> </a:t>
            </a:r>
            <a:r>
              <a:rPr sz="2000" dirty="0">
                <a:latin typeface="Georgia"/>
                <a:cs typeface="Georgia"/>
              </a:rPr>
              <a:t>Section</a:t>
            </a:r>
            <a:r>
              <a:rPr sz="2000" spc="-50" dirty="0">
                <a:latin typeface="Times New Roman"/>
                <a:cs typeface="Times New Roman"/>
              </a:rPr>
              <a:t> </a:t>
            </a:r>
            <a:r>
              <a:rPr sz="2000" dirty="0">
                <a:latin typeface="Georgia"/>
                <a:cs typeface="Georgia"/>
              </a:rPr>
              <a:t>80GGC.</a:t>
            </a:r>
            <a:r>
              <a:rPr sz="2000" spc="-60" dirty="0">
                <a:latin typeface="Times New Roman"/>
                <a:cs typeface="Times New Roman"/>
              </a:rPr>
              <a:t> </a:t>
            </a:r>
            <a:r>
              <a:rPr sz="2000" spc="-25" dirty="0">
                <a:latin typeface="Georgia"/>
                <a:cs typeface="Georgia"/>
              </a:rPr>
              <a:t>The</a:t>
            </a:r>
            <a:r>
              <a:rPr sz="2000" spc="-25" dirty="0">
                <a:latin typeface="Times New Roman"/>
                <a:cs typeface="Times New Roman"/>
              </a:rPr>
              <a:t> </a:t>
            </a:r>
            <a:r>
              <a:rPr sz="2000" dirty="0">
                <a:latin typeface="Georgia"/>
                <a:cs typeface="Georgia"/>
              </a:rPr>
              <a:t>existing</a:t>
            </a:r>
            <a:r>
              <a:rPr sz="2000" spc="-65" dirty="0">
                <a:latin typeface="Times New Roman"/>
                <a:cs typeface="Times New Roman"/>
              </a:rPr>
              <a:t> </a:t>
            </a:r>
            <a:r>
              <a:rPr sz="2000" dirty="0">
                <a:latin typeface="Georgia"/>
                <a:cs typeface="Georgia"/>
              </a:rPr>
              <a:t>schedule</a:t>
            </a:r>
            <a:r>
              <a:rPr sz="2000" spc="-70" dirty="0">
                <a:latin typeface="Times New Roman"/>
                <a:cs typeface="Times New Roman"/>
              </a:rPr>
              <a:t> </a:t>
            </a:r>
            <a:r>
              <a:rPr sz="2000" dirty="0">
                <a:latin typeface="Georgia"/>
                <a:cs typeface="Georgia"/>
              </a:rPr>
              <a:t>requires</a:t>
            </a:r>
            <a:r>
              <a:rPr sz="2000" spc="-40" dirty="0">
                <a:latin typeface="Times New Roman"/>
                <a:cs typeface="Times New Roman"/>
              </a:rPr>
              <a:t> </a:t>
            </a:r>
            <a:r>
              <a:rPr sz="2000" dirty="0">
                <a:latin typeface="Georgia"/>
                <a:cs typeface="Georgia"/>
              </a:rPr>
              <a:t>the</a:t>
            </a:r>
            <a:r>
              <a:rPr sz="2000" spc="-55" dirty="0">
                <a:latin typeface="Times New Roman"/>
                <a:cs typeface="Times New Roman"/>
              </a:rPr>
              <a:t> </a:t>
            </a:r>
            <a:r>
              <a:rPr sz="2000" dirty="0">
                <a:latin typeface="Georgia"/>
                <a:cs typeface="Georgia"/>
              </a:rPr>
              <a:t>taxpayer</a:t>
            </a:r>
            <a:r>
              <a:rPr sz="2000" spc="-50" dirty="0">
                <a:latin typeface="Times New Roman"/>
                <a:cs typeface="Times New Roman"/>
              </a:rPr>
              <a:t> </a:t>
            </a:r>
            <a:r>
              <a:rPr sz="2000" dirty="0">
                <a:latin typeface="Georgia"/>
                <a:cs typeface="Georgia"/>
              </a:rPr>
              <a:t>to</a:t>
            </a:r>
            <a:r>
              <a:rPr sz="2000" spc="-45" dirty="0">
                <a:latin typeface="Times New Roman"/>
                <a:cs typeface="Times New Roman"/>
              </a:rPr>
              <a:t> </a:t>
            </a:r>
            <a:r>
              <a:rPr sz="2000" dirty="0">
                <a:latin typeface="Georgia"/>
                <a:cs typeface="Georgia"/>
              </a:rPr>
              <a:t>enter</a:t>
            </a:r>
            <a:r>
              <a:rPr sz="2000" spc="-65" dirty="0">
                <a:latin typeface="Times New Roman"/>
                <a:cs typeface="Times New Roman"/>
              </a:rPr>
              <a:t> </a:t>
            </a:r>
            <a:r>
              <a:rPr sz="2000" dirty="0">
                <a:latin typeface="Georgia"/>
                <a:cs typeface="Georgia"/>
              </a:rPr>
              <a:t>the</a:t>
            </a:r>
            <a:r>
              <a:rPr sz="2000" spc="-55" dirty="0">
                <a:latin typeface="Times New Roman"/>
                <a:cs typeface="Times New Roman"/>
              </a:rPr>
              <a:t> </a:t>
            </a:r>
            <a:r>
              <a:rPr sz="2000" dirty="0">
                <a:latin typeface="Georgia"/>
                <a:cs typeface="Georgia"/>
              </a:rPr>
              <a:t>contribution</a:t>
            </a:r>
            <a:r>
              <a:rPr sz="2000" spc="-75" dirty="0">
                <a:latin typeface="Times New Roman"/>
                <a:cs typeface="Times New Roman"/>
              </a:rPr>
              <a:t> </a:t>
            </a:r>
            <a:r>
              <a:rPr sz="2000" dirty="0">
                <a:latin typeface="Georgia"/>
                <a:cs typeface="Georgia"/>
              </a:rPr>
              <a:t>date</a:t>
            </a:r>
            <a:r>
              <a:rPr sz="2000" spc="-45" dirty="0">
                <a:latin typeface="Times New Roman"/>
                <a:cs typeface="Times New Roman"/>
              </a:rPr>
              <a:t> </a:t>
            </a:r>
            <a:r>
              <a:rPr sz="2000" spc="-25" dirty="0">
                <a:latin typeface="Georgia"/>
                <a:cs typeface="Georgia"/>
              </a:rPr>
              <a:t>and</a:t>
            </a:r>
            <a:r>
              <a:rPr sz="2000" spc="-25" dirty="0">
                <a:latin typeface="Times New Roman"/>
                <a:cs typeface="Times New Roman"/>
              </a:rPr>
              <a:t> </a:t>
            </a:r>
            <a:r>
              <a:rPr sz="2000" dirty="0">
                <a:latin typeface="Georgia"/>
                <a:cs typeface="Georgia"/>
              </a:rPr>
              <a:t>the</a:t>
            </a:r>
            <a:r>
              <a:rPr sz="2000" spc="-55" dirty="0">
                <a:latin typeface="Times New Roman"/>
                <a:cs typeface="Times New Roman"/>
              </a:rPr>
              <a:t> </a:t>
            </a:r>
            <a:r>
              <a:rPr sz="2000" dirty="0">
                <a:latin typeface="Georgia"/>
                <a:cs typeface="Georgia"/>
              </a:rPr>
              <a:t>amount</a:t>
            </a:r>
            <a:r>
              <a:rPr sz="2000" spc="-45" dirty="0">
                <a:latin typeface="Times New Roman"/>
                <a:cs typeface="Times New Roman"/>
              </a:rPr>
              <a:t> </a:t>
            </a:r>
            <a:r>
              <a:rPr sz="2000" dirty="0">
                <a:latin typeface="Georgia"/>
                <a:cs typeface="Georgia"/>
              </a:rPr>
              <a:t>contributed,</a:t>
            </a:r>
            <a:r>
              <a:rPr sz="2000" spc="-75" dirty="0">
                <a:latin typeface="Times New Roman"/>
                <a:cs typeface="Times New Roman"/>
              </a:rPr>
              <a:t> </a:t>
            </a:r>
            <a:r>
              <a:rPr sz="2000" dirty="0">
                <a:latin typeface="Georgia"/>
                <a:cs typeface="Georgia"/>
              </a:rPr>
              <a:t>specifying</a:t>
            </a:r>
            <a:r>
              <a:rPr sz="2000" spc="-45" dirty="0">
                <a:latin typeface="Times New Roman"/>
                <a:cs typeface="Times New Roman"/>
              </a:rPr>
              <a:t> </a:t>
            </a:r>
            <a:r>
              <a:rPr sz="2000" dirty="0">
                <a:latin typeface="Georgia"/>
                <a:cs typeface="Georgia"/>
              </a:rPr>
              <a:t>how</a:t>
            </a:r>
            <a:r>
              <a:rPr sz="2000" spc="-45" dirty="0">
                <a:latin typeface="Times New Roman"/>
                <a:cs typeface="Times New Roman"/>
              </a:rPr>
              <a:t> </a:t>
            </a:r>
            <a:r>
              <a:rPr sz="2000" dirty="0">
                <a:latin typeface="Georgia"/>
                <a:cs typeface="Georgia"/>
              </a:rPr>
              <a:t>much</a:t>
            </a:r>
            <a:r>
              <a:rPr sz="2000" spc="-55" dirty="0">
                <a:latin typeface="Times New Roman"/>
                <a:cs typeface="Times New Roman"/>
              </a:rPr>
              <a:t> </a:t>
            </a:r>
            <a:r>
              <a:rPr sz="2000" dirty="0">
                <a:latin typeface="Georgia"/>
                <a:cs typeface="Georgia"/>
              </a:rPr>
              <a:t>was</a:t>
            </a:r>
            <a:r>
              <a:rPr sz="2000" spc="-40" dirty="0">
                <a:latin typeface="Times New Roman"/>
                <a:cs typeface="Times New Roman"/>
              </a:rPr>
              <a:t> </a:t>
            </a:r>
            <a:r>
              <a:rPr sz="2000" dirty="0">
                <a:latin typeface="Georgia"/>
                <a:cs typeface="Georgia"/>
              </a:rPr>
              <a:t>paid</a:t>
            </a:r>
            <a:r>
              <a:rPr sz="2000" spc="-45" dirty="0">
                <a:latin typeface="Times New Roman"/>
                <a:cs typeface="Times New Roman"/>
              </a:rPr>
              <a:t> </a:t>
            </a:r>
            <a:r>
              <a:rPr sz="2000" dirty="0">
                <a:latin typeface="Georgia"/>
                <a:cs typeface="Georgia"/>
              </a:rPr>
              <a:t>in</a:t>
            </a:r>
            <a:r>
              <a:rPr sz="2000" spc="-35" dirty="0">
                <a:latin typeface="Times New Roman"/>
                <a:cs typeface="Times New Roman"/>
              </a:rPr>
              <a:t> </a:t>
            </a:r>
            <a:r>
              <a:rPr sz="2000" dirty="0">
                <a:latin typeface="Georgia"/>
                <a:cs typeface="Georgia"/>
              </a:rPr>
              <a:t>cash</a:t>
            </a:r>
            <a:r>
              <a:rPr sz="2000" spc="-45" dirty="0">
                <a:latin typeface="Times New Roman"/>
                <a:cs typeface="Times New Roman"/>
              </a:rPr>
              <a:t> </a:t>
            </a:r>
            <a:r>
              <a:rPr sz="2000" dirty="0">
                <a:latin typeface="Georgia"/>
                <a:cs typeface="Georgia"/>
              </a:rPr>
              <a:t>and</a:t>
            </a:r>
            <a:r>
              <a:rPr sz="2000" spc="-40" dirty="0">
                <a:latin typeface="Times New Roman"/>
                <a:cs typeface="Times New Roman"/>
              </a:rPr>
              <a:t> </a:t>
            </a:r>
            <a:r>
              <a:rPr sz="2000" spc="-25" dirty="0">
                <a:latin typeface="Georgia"/>
                <a:cs typeface="Georgia"/>
              </a:rPr>
              <a:t>how</a:t>
            </a:r>
            <a:r>
              <a:rPr sz="2000" spc="-25" dirty="0">
                <a:latin typeface="Times New Roman"/>
                <a:cs typeface="Times New Roman"/>
              </a:rPr>
              <a:t> </a:t>
            </a:r>
            <a:r>
              <a:rPr sz="2000" dirty="0">
                <a:latin typeface="Georgia"/>
                <a:cs typeface="Georgia"/>
              </a:rPr>
              <a:t>much</a:t>
            </a:r>
            <a:r>
              <a:rPr sz="2000" spc="-40" dirty="0">
                <a:latin typeface="Times New Roman"/>
                <a:cs typeface="Times New Roman"/>
              </a:rPr>
              <a:t> </a:t>
            </a:r>
            <a:r>
              <a:rPr sz="2000" dirty="0">
                <a:latin typeface="Georgia"/>
                <a:cs typeface="Georgia"/>
              </a:rPr>
              <a:t>was</a:t>
            </a:r>
            <a:r>
              <a:rPr sz="2000" spc="-35" dirty="0">
                <a:latin typeface="Times New Roman"/>
                <a:cs typeface="Times New Roman"/>
              </a:rPr>
              <a:t> </a:t>
            </a:r>
            <a:r>
              <a:rPr sz="2000" dirty="0">
                <a:latin typeface="Georgia"/>
                <a:cs typeface="Georgia"/>
              </a:rPr>
              <a:t>paid</a:t>
            </a:r>
            <a:r>
              <a:rPr sz="2000" spc="-30" dirty="0">
                <a:latin typeface="Times New Roman"/>
                <a:cs typeface="Times New Roman"/>
              </a:rPr>
              <a:t> </a:t>
            </a:r>
            <a:r>
              <a:rPr sz="2000" dirty="0">
                <a:latin typeface="Georgia"/>
                <a:cs typeface="Georgia"/>
              </a:rPr>
              <a:t>through</a:t>
            </a:r>
            <a:r>
              <a:rPr sz="2000" spc="-55" dirty="0">
                <a:latin typeface="Times New Roman"/>
                <a:cs typeface="Times New Roman"/>
              </a:rPr>
              <a:t> </a:t>
            </a:r>
            <a:r>
              <a:rPr sz="2000" dirty="0">
                <a:latin typeface="Georgia"/>
                <a:cs typeface="Georgia"/>
              </a:rPr>
              <a:t>other</a:t>
            </a:r>
            <a:r>
              <a:rPr sz="2000" spc="-60" dirty="0">
                <a:latin typeface="Times New Roman"/>
                <a:cs typeface="Times New Roman"/>
              </a:rPr>
              <a:t> </a:t>
            </a:r>
            <a:r>
              <a:rPr sz="2000" dirty="0">
                <a:latin typeface="Georgia"/>
                <a:cs typeface="Georgia"/>
              </a:rPr>
              <a:t>modes</a:t>
            </a:r>
            <a:r>
              <a:rPr sz="2000" spc="-45" dirty="0">
                <a:latin typeface="Times New Roman"/>
                <a:cs typeface="Times New Roman"/>
              </a:rPr>
              <a:t> </a:t>
            </a:r>
            <a:r>
              <a:rPr sz="2000" dirty="0">
                <a:latin typeface="Georgia"/>
                <a:cs typeface="Georgia"/>
              </a:rPr>
              <a:t>such</a:t>
            </a:r>
            <a:r>
              <a:rPr sz="2000" spc="-40" dirty="0">
                <a:latin typeface="Times New Roman"/>
                <a:cs typeface="Times New Roman"/>
              </a:rPr>
              <a:t> </a:t>
            </a:r>
            <a:r>
              <a:rPr sz="2000" dirty="0">
                <a:latin typeface="Georgia"/>
                <a:cs typeface="Georgia"/>
              </a:rPr>
              <a:t>as</a:t>
            </a:r>
            <a:r>
              <a:rPr sz="2000" spc="-35" dirty="0">
                <a:latin typeface="Times New Roman"/>
                <a:cs typeface="Times New Roman"/>
              </a:rPr>
              <a:t> </a:t>
            </a:r>
            <a:r>
              <a:rPr sz="2000" dirty="0">
                <a:latin typeface="Georgia"/>
                <a:cs typeface="Georgia"/>
              </a:rPr>
              <a:t>cheque,</a:t>
            </a:r>
            <a:r>
              <a:rPr sz="2000" spc="-40" dirty="0">
                <a:latin typeface="Times New Roman"/>
                <a:cs typeface="Times New Roman"/>
              </a:rPr>
              <a:t> </a:t>
            </a:r>
            <a:r>
              <a:rPr sz="2000" dirty="0">
                <a:latin typeface="Georgia"/>
                <a:cs typeface="Georgia"/>
              </a:rPr>
              <a:t>UPI,</a:t>
            </a:r>
            <a:r>
              <a:rPr sz="2000" spc="-40" dirty="0">
                <a:latin typeface="Times New Roman"/>
                <a:cs typeface="Times New Roman"/>
              </a:rPr>
              <a:t> </a:t>
            </a:r>
            <a:r>
              <a:rPr sz="2000" dirty="0">
                <a:latin typeface="Georgia"/>
                <a:cs typeface="Georgia"/>
              </a:rPr>
              <a:t>NEFT,</a:t>
            </a:r>
            <a:r>
              <a:rPr sz="2000" spc="-35" dirty="0">
                <a:latin typeface="Times New Roman"/>
                <a:cs typeface="Times New Roman"/>
              </a:rPr>
              <a:t> </a:t>
            </a:r>
            <a:r>
              <a:rPr sz="2000" dirty="0">
                <a:latin typeface="Georgia"/>
                <a:cs typeface="Georgia"/>
              </a:rPr>
              <a:t>or</a:t>
            </a:r>
            <a:r>
              <a:rPr sz="2000" spc="-40" dirty="0">
                <a:latin typeface="Times New Roman"/>
                <a:cs typeface="Times New Roman"/>
              </a:rPr>
              <a:t> </a:t>
            </a:r>
            <a:r>
              <a:rPr sz="2000" spc="-10" dirty="0">
                <a:latin typeface="Georgia"/>
                <a:cs typeface="Georgia"/>
              </a:rPr>
              <a:t>RTGS.</a:t>
            </a:r>
            <a:r>
              <a:rPr sz="2000" spc="-10" dirty="0">
                <a:latin typeface="Times New Roman"/>
                <a:cs typeface="Times New Roman"/>
              </a:rPr>
              <a:t> </a:t>
            </a:r>
            <a:r>
              <a:rPr sz="2000" dirty="0">
                <a:latin typeface="Georgia"/>
                <a:cs typeface="Georgia"/>
              </a:rPr>
              <a:t>It</a:t>
            </a:r>
            <a:r>
              <a:rPr sz="2000" spc="-60" dirty="0">
                <a:latin typeface="Times New Roman"/>
                <a:cs typeface="Times New Roman"/>
              </a:rPr>
              <a:t> </a:t>
            </a:r>
            <a:r>
              <a:rPr sz="2000" dirty="0">
                <a:latin typeface="Georgia"/>
                <a:cs typeface="Georgia"/>
              </a:rPr>
              <a:t>also</a:t>
            </a:r>
            <a:r>
              <a:rPr sz="2000" spc="-40" dirty="0">
                <a:latin typeface="Times New Roman"/>
                <a:cs typeface="Times New Roman"/>
              </a:rPr>
              <a:t> </a:t>
            </a:r>
            <a:r>
              <a:rPr sz="2000" dirty="0">
                <a:latin typeface="Georgia"/>
                <a:cs typeface="Georgia"/>
              </a:rPr>
              <a:t>asks</a:t>
            </a:r>
            <a:r>
              <a:rPr sz="2000" spc="-45" dirty="0">
                <a:latin typeface="Times New Roman"/>
                <a:cs typeface="Times New Roman"/>
              </a:rPr>
              <a:t> </a:t>
            </a:r>
            <a:r>
              <a:rPr sz="2000" dirty="0">
                <a:latin typeface="Georgia"/>
                <a:cs typeface="Georgia"/>
              </a:rPr>
              <a:t>for</a:t>
            </a:r>
            <a:r>
              <a:rPr sz="2000" spc="-45" dirty="0">
                <a:latin typeface="Times New Roman"/>
                <a:cs typeface="Times New Roman"/>
              </a:rPr>
              <a:t> </a:t>
            </a:r>
            <a:r>
              <a:rPr sz="2000" dirty="0">
                <a:latin typeface="Georgia"/>
                <a:cs typeface="Georgia"/>
              </a:rPr>
              <a:t>details</a:t>
            </a:r>
            <a:r>
              <a:rPr sz="2000" spc="-65" dirty="0">
                <a:latin typeface="Times New Roman"/>
                <a:cs typeface="Times New Roman"/>
              </a:rPr>
              <a:t> </a:t>
            </a:r>
            <a:r>
              <a:rPr sz="2000" dirty="0">
                <a:latin typeface="Georgia"/>
                <a:cs typeface="Georgia"/>
              </a:rPr>
              <a:t>like</a:t>
            </a:r>
            <a:r>
              <a:rPr sz="2000" spc="-35" dirty="0">
                <a:latin typeface="Times New Roman"/>
                <a:cs typeface="Times New Roman"/>
              </a:rPr>
              <a:t> </a:t>
            </a:r>
            <a:r>
              <a:rPr sz="2000" dirty="0">
                <a:latin typeface="Georgia"/>
                <a:cs typeface="Georgia"/>
              </a:rPr>
              <a:t>the</a:t>
            </a:r>
            <a:r>
              <a:rPr sz="2000" spc="-60" dirty="0">
                <a:latin typeface="Times New Roman"/>
                <a:cs typeface="Times New Roman"/>
              </a:rPr>
              <a:t> </a:t>
            </a:r>
            <a:r>
              <a:rPr sz="2000" dirty="0">
                <a:latin typeface="Georgia"/>
                <a:cs typeface="Georgia"/>
              </a:rPr>
              <a:t>transaction</a:t>
            </a:r>
            <a:r>
              <a:rPr sz="2000" spc="-40" dirty="0">
                <a:latin typeface="Times New Roman"/>
                <a:cs typeface="Times New Roman"/>
              </a:rPr>
              <a:t> </a:t>
            </a:r>
            <a:r>
              <a:rPr sz="2000" dirty="0">
                <a:latin typeface="Georgia"/>
                <a:cs typeface="Georgia"/>
              </a:rPr>
              <a:t>reference</a:t>
            </a:r>
            <a:r>
              <a:rPr sz="2000" spc="-60" dirty="0">
                <a:latin typeface="Times New Roman"/>
                <a:cs typeface="Times New Roman"/>
              </a:rPr>
              <a:t> </a:t>
            </a:r>
            <a:r>
              <a:rPr sz="2000" dirty="0">
                <a:latin typeface="Georgia"/>
                <a:cs typeface="Georgia"/>
              </a:rPr>
              <a:t>number</a:t>
            </a:r>
            <a:r>
              <a:rPr sz="2000" spc="-45" dirty="0">
                <a:latin typeface="Times New Roman"/>
                <a:cs typeface="Times New Roman"/>
              </a:rPr>
              <a:t> </a:t>
            </a:r>
            <a:r>
              <a:rPr sz="2000" dirty="0">
                <a:latin typeface="Georgia"/>
                <a:cs typeface="Georgia"/>
              </a:rPr>
              <a:t>and</a:t>
            </a:r>
            <a:r>
              <a:rPr sz="2000" spc="-40" dirty="0">
                <a:latin typeface="Times New Roman"/>
                <a:cs typeface="Times New Roman"/>
              </a:rPr>
              <a:t> </a:t>
            </a:r>
            <a:r>
              <a:rPr sz="2000" dirty="0">
                <a:latin typeface="Georgia"/>
                <a:cs typeface="Georgia"/>
              </a:rPr>
              <a:t>the</a:t>
            </a:r>
            <a:r>
              <a:rPr sz="2000" spc="-55" dirty="0">
                <a:latin typeface="Times New Roman"/>
                <a:cs typeface="Times New Roman"/>
              </a:rPr>
              <a:t> </a:t>
            </a:r>
            <a:r>
              <a:rPr sz="2000" spc="-20" dirty="0">
                <a:latin typeface="Georgia"/>
                <a:cs typeface="Georgia"/>
              </a:rPr>
              <a:t>IFSC</a:t>
            </a:r>
            <a:r>
              <a:rPr sz="2000" spc="-20" dirty="0">
                <a:latin typeface="Times New Roman"/>
                <a:cs typeface="Times New Roman"/>
              </a:rPr>
              <a:t> </a:t>
            </a:r>
            <a:r>
              <a:rPr sz="2000" dirty="0">
                <a:latin typeface="Georgia"/>
                <a:cs typeface="Georgia"/>
              </a:rPr>
              <a:t>code</a:t>
            </a:r>
            <a:r>
              <a:rPr sz="2000" spc="-50" dirty="0">
                <a:latin typeface="Times New Roman"/>
                <a:cs typeface="Times New Roman"/>
              </a:rPr>
              <a:t> </a:t>
            </a:r>
            <a:r>
              <a:rPr sz="2000" dirty="0">
                <a:latin typeface="Georgia"/>
                <a:cs typeface="Georgia"/>
              </a:rPr>
              <a:t>of</a:t>
            </a:r>
            <a:r>
              <a:rPr sz="2000" spc="-35" dirty="0">
                <a:latin typeface="Times New Roman"/>
                <a:cs typeface="Times New Roman"/>
              </a:rPr>
              <a:t> </a:t>
            </a:r>
            <a:r>
              <a:rPr sz="2000" dirty="0">
                <a:latin typeface="Georgia"/>
                <a:cs typeface="Georgia"/>
              </a:rPr>
              <a:t>the</a:t>
            </a:r>
            <a:r>
              <a:rPr sz="2000" spc="-55" dirty="0">
                <a:latin typeface="Times New Roman"/>
                <a:cs typeface="Times New Roman"/>
              </a:rPr>
              <a:t> </a:t>
            </a:r>
            <a:r>
              <a:rPr sz="2000" dirty="0">
                <a:latin typeface="Georgia"/>
                <a:cs typeface="Georgia"/>
              </a:rPr>
              <a:t>bank</a:t>
            </a:r>
            <a:r>
              <a:rPr sz="2000" spc="-30" dirty="0">
                <a:latin typeface="Times New Roman"/>
                <a:cs typeface="Times New Roman"/>
              </a:rPr>
              <a:t> </a:t>
            </a:r>
            <a:r>
              <a:rPr sz="2000" dirty="0">
                <a:latin typeface="Georgia"/>
                <a:cs typeface="Georgia"/>
              </a:rPr>
              <a:t>through</a:t>
            </a:r>
            <a:r>
              <a:rPr sz="2000" spc="-55" dirty="0">
                <a:latin typeface="Times New Roman"/>
                <a:cs typeface="Times New Roman"/>
              </a:rPr>
              <a:t> </a:t>
            </a:r>
            <a:r>
              <a:rPr sz="2000" dirty="0">
                <a:latin typeface="Georgia"/>
                <a:cs typeface="Georgia"/>
              </a:rPr>
              <a:t>which</a:t>
            </a:r>
            <a:r>
              <a:rPr sz="2000" spc="-40" dirty="0">
                <a:latin typeface="Times New Roman"/>
                <a:cs typeface="Times New Roman"/>
              </a:rPr>
              <a:t> </a:t>
            </a:r>
            <a:r>
              <a:rPr sz="2000" dirty="0">
                <a:latin typeface="Georgia"/>
                <a:cs typeface="Georgia"/>
              </a:rPr>
              <a:t>the</a:t>
            </a:r>
            <a:r>
              <a:rPr sz="2000" spc="-50" dirty="0">
                <a:latin typeface="Times New Roman"/>
                <a:cs typeface="Times New Roman"/>
              </a:rPr>
              <a:t> </a:t>
            </a:r>
            <a:r>
              <a:rPr sz="2000" dirty="0">
                <a:latin typeface="Georgia"/>
                <a:cs typeface="Georgia"/>
              </a:rPr>
              <a:t>payment</a:t>
            </a:r>
            <a:r>
              <a:rPr sz="2000" spc="-35" dirty="0">
                <a:latin typeface="Times New Roman"/>
                <a:cs typeface="Times New Roman"/>
              </a:rPr>
              <a:t> </a:t>
            </a:r>
            <a:r>
              <a:rPr sz="2000" dirty="0">
                <a:latin typeface="Georgia"/>
                <a:cs typeface="Georgia"/>
              </a:rPr>
              <a:t>was</a:t>
            </a:r>
            <a:r>
              <a:rPr sz="2000" spc="-35" dirty="0">
                <a:latin typeface="Times New Roman"/>
                <a:cs typeface="Times New Roman"/>
              </a:rPr>
              <a:t> </a:t>
            </a:r>
            <a:r>
              <a:rPr sz="2000" spc="-10" dirty="0">
                <a:latin typeface="Georgia"/>
                <a:cs typeface="Georgia"/>
              </a:rPr>
              <a:t>made</a:t>
            </a:r>
            <a:r>
              <a:rPr sz="2000" b="1" spc="-10" dirty="0">
                <a:latin typeface="Georgia"/>
                <a:cs typeface="Georgia"/>
              </a:rPr>
              <a:t>.</a:t>
            </a:r>
            <a:endParaRPr sz="2000">
              <a:latin typeface="Georgia"/>
              <a:cs typeface="Georgia"/>
            </a:endParaRPr>
          </a:p>
          <a:p>
            <a:pPr marL="12700" marR="5080">
              <a:lnSpc>
                <a:spcPct val="90100"/>
              </a:lnSpc>
              <a:spcBef>
                <a:spcPts val="1405"/>
              </a:spcBef>
            </a:pPr>
            <a:r>
              <a:rPr sz="2000" dirty="0">
                <a:latin typeface="Georgia"/>
                <a:cs typeface="Georgia"/>
              </a:rPr>
              <a:t>The</a:t>
            </a:r>
            <a:r>
              <a:rPr sz="2000" spc="-50" dirty="0">
                <a:latin typeface="Times New Roman"/>
                <a:cs typeface="Times New Roman"/>
              </a:rPr>
              <a:t> </a:t>
            </a:r>
            <a:r>
              <a:rPr sz="2000" dirty="0">
                <a:latin typeface="Georgia"/>
                <a:cs typeface="Georgia"/>
              </a:rPr>
              <a:t>new</a:t>
            </a:r>
            <a:r>
              <a:rPr sz="2000" spc="-45" dirty="0">
                <a:latin typeface="Times New Roman"/>
                <a:cs typeface="Times New Roman"/>
              </a:rPr>
              <a:t> </a:t>
            </a:r>
            <a:r>
              <a:rPr sz="2000" dirty="0">
                <a:latin typeface="Georgia"/>
                <a:cs typeface="Georgia"/>
              </a:rPr>
              <a:t>ITR</a:t>
            </a:r>
            <a:r>
              <a:rPr sz="2000" spc="-50" dirty="0">
                <a:latin typeface="Times New Roman"/>
                <a:cs typeface="Times New Roman"/>
              </a:rPr>
              <a:t> </a:t>
            </a:r>
            <a:r>
              <a:rPr sz="2000" dirty="0">
                <a:latin typeface="Georgia"/>
                <a:cs typeface="Georgia"/>
              </a:rPr>
              <a:t>forms</a:t>
            </a:r>
            <a:r>
              <a:rPr sz="2000" spc="-50" dirty="0">
                <a:latin typeface="Times New Roman"/>
                <a:cs typeface="Times New Roman"/>
              </a:rPr>
              <a:t> </a:t>
            </a:r>
            <a:r>
              <a:rPr sz="2000" dirty="0">
                <a:latin typeface="Georgia"/>
                <a:cs typeface="Georgia"/>
              </a:rPr>
              <a:t>require</a:t>
            </a:r>
            <a:r>
              <a:rPr sz="2000" spc="-25" dirty="0">
                <a:latin typeface="Times New Roman"/>
                <a:cs typeface="Times New Roman"/>
              </a:rPr>
              <a:t> </a:t>
            </a:r>
            <a:r>
              <a:rPr sz="2000" dirty="0">
                <a:latin typeface="Georgia"/>
                <a:cs typeface="Georgia"/>
              </a:rPr>
              <a:t>two</a:t>
            </a:r>
            <a:r>
              <a:rPr sz="2000" spc="-60" dirty="0">
                <a:latin typeface="Times New Roman"/>
                <a:cs typeface="Times New Roman"/>
              </a:rPr>
              <a:t> </a:t>
            </a:r>
            <a:r>
              <a:rPr sz="2000" dirty="0">
                <a:latin typeface="Georgia"/>
                <a:cs typeface="Georgia"/>
              </a:rPr>
              <a:t>additional</a:t>
            </a:r>
            <a:r>
              <a:rPr sz="2000" spc="-50" dirty="0">
                <a:latin typeface="Times New Roman"/>
                <a:cs typeface="Times New Roman"/>
              </a:rPr>
              <a:t> </a:t>
            </a:r>
            <a:r>
              <a:rPr sz="2000" dirty="0">
                <a:latin typeface="Georgia"/>
                <a:cs typeface="Georgia"/>
              </a:rPr>
              <a:t>details</a:t>
            </a:r>
            <a:r>
              <a:rPr sz="2000" spc="-60" dirty="0">
                <a:latin typeface="Times New Roman"/>
                <a:cs typeface="Times New Roman"/>
              </a:rPr>
              <a:t> </a:t>
            </a:r>
            <a:r>
              <a:rPr sz="2000" dirty="0">
                <a:latin typeface="Georgia"/>
                <a:cs typeface="Georgia"/>
              </a:rPr>
              <a:t>from</a:t>
            </a:r>
            <a:r>
              <a:rPr sz="2000" spc="-45" dirty="0">
                <a:latin typeface="Times New Roman"/>
                <a:cs typeface="Times New Roman"/>
              </a:rPr>
              <a:t> </a:t>
            </a:r>
            <a:r>
              <a:rPr sz="2000" dirty="0">
                <a:latin typeface="Georgia"/>
                <a:cs typeface="Georgia"/>
              </a:rPr>
              <a:t>the</a:t>
            </a:r>
            <a:r>
              <a:rPr sz="2000" spc="-60" dirty="0">
                <a:latin typeface="Times New Roman"/>
                <a:cs typeface="Times New Roman"/>
              </a:rPr>
              <a:t> </a:t>
            </a:r>
            <a:r>
              <a:rPr sz="2000" dirty="0">
                <a:latin typeface="Georgia"/>
                <a:cs typeface="Georgia"/>
              </a:rPr>
              <a:t>taxpayer</a:t>
            </a:r>
            <a:r>
              <a:rPr sz="2000" spc="-45" dirty="0">
                <a:latin typeface="Times New Roman"/>
                <a:cs typeface="Times New Roman"/>
              </a:rPr>
              <a:t> </a:t>
            </a:r>
            <a:r>
              <a:rPr sz="2000" spc="-10" dirty="0">
                <a:latin typeface="Georgia"/>
                <a:cs typeface="Georgia"/>
              </a:rPr>
              <a:t>seeking</a:t>
            </a:r>
            <a:r>
              <a:rPr sz="2000" spc="-10" dirty="0">
                <a:latin typeface="Times New Roman"/>
                <a:cs typeface="Times New Roman"/>
              </a:rPr>
              <a:t> </a:t>
            </a:r>
            <a:r>
              <a:rPr sz="2000" dirty="0">
                <a:latin typeface="Georgia"/>
                <a:cs typeface="Georgia"/>
              </a:rPr>
              <a:t>a</a:t>
            </a:r>
            <a:r>
              <a:rPr sz="2000" spc="-45" dirty="0">
                <a:latin typeface="Times New Roman"/>
                <a:cs typeface="Times New Roman"/>
              </a:rPr>
              <a:t> </a:t>
            </a:r>
            <a:r>
              <a:rPr sz="2000" dirty="0">
                <a:latin typeface="Georgia"/>
                <a:cs typeface="Georgia"/>
              </a:rPr>
              <a:t>deduction</a:t>
            </a:r>
            <a:r>
              <a:rPr sz="2000" spc="-65" dirty="0">
                <a:latin typeface="Times New Roman"/>
                <a:cs typeface="Times New Roman"/>
              </a:rPr>
              <a:t> </a:t>
            </a:r>
            <a:r>
              <a:rPr sz="2000" dirty="0">
                <a:latin typeface="Georgia"/>
                <a:cs typeface="Georgia"/>
              </a:rPr>
              <a:t>under</a:t>
            </a:r>
            <a:r>
              <a:rPr sz="2000" spc="-50" dirty="0">
                <a:latin typeface="Times New Roman"/>
                <a:cs typeface="Times New Roman"/>
              </a:rPr>
              <a:t> </a:t>
            </a:r>
            <a:r>
              <a:rPr sz="2000" dirty="0">
                <a:latin typeface="Georgia"/>
                <a:cs typeface="Georgia"/>
              </a:rPr>
              <a:t>section</a:t>
            </a:r>
            <a:r>
              <a:rPr sz="2000" spc="-55" dirty="0">
                <a:latin typeface="Times New Roman"/>
                <a:cs typeface="Times New Roman"/>
              </a:rPr>
              <a:t> </a:t>
            </a:r>
            <a:r>
              <a:rPr sz="2000" dirty="0">
                <a:latin typeface="Georgia"/>
                <a:cs typeface="Georgia"/>
              </a:rPr>
              <a:t>80GGC.</a:t>
            </a:r>
            <a:r>
              <a:rPr sz="2000" spc="-60" dirty="0">
                <a:latin typeface="Times New Roman"/>
                <a:cs typeface="Times New Roman"/>
              </a:rPr>
              <a:t> </a:t>
            </a:r>
            <a:r>
              <a:rPr sz="2000" dirty="0">
                <a:latin typeface="Georgia"/>
                <a:cs typeface="Georgia"/>
              </a:rPr>
              <a:t>Taxpayers</a:t>
            </a:r>
            <a:r>
              <a:rPr sz="2000" spc="-40" dirty="0">
                <a:latin typeface="Times New Roman"/>
                <a:cs typeface="Times New Roman"/>
              </a:rPr>
              <a:t> </a:t>
            </a:r>
            <a:r>
              <a:rPr sz="2000" dirty="0">
                <a:latin typeface="Georgia"/>
                <a:cs typeface="Georgia"/>
              </a:rPr>
              <a:t>are</a:t>
            </a:r>
            <a:r>
              <a:rPr sz="2000" spc="-35" dirty="0">
                <a:latin typeface="Times New Roman"/>
                <a:cs typeface="Times New Roman"/>
              </a:rPr>
              <a:t> </a:t>
            </a:r>
            <a:r>
              <a:rPr sz="2000" dirty="0">
                <a:latin typeface="Georgia"/>
                <a:cs typeface="Georgia"/>
              </a:rPr>
              <a:t>required</a:t>
            </a:r>
            <a:r>
              <a:rPr sz="2000" spc="-35" dirty="0">
                <a:latin typeface="Times New Roman"/>
                <a:cs typeface="Times New Roman"/>
              </a:rPr>
              <a:t> </a:t>
            </a:r>
            <a:r>
              <a:rPr sz="2000" dirty="0">
                <a:latin typeface="Georgia"/>
                <a:cs typeface="Georgia"/>
              </a:rPr>
              <a:t>to</a:t>
            </a:r>
            <a:r>
              <a:rPr sz="2000" spc="-45" dirty="0">
                <a:latin typeface="Times New Roman"/>
                <a:cs typeface="Times New Roman"/>
              </a:rPr>
              <a:t> </a:t>
            </a:r>
            <a:r>
              <a:rPr sz="2000" dirty="0">
                <a:latin typeface="Georgia"/>
                <a:cs typeface="Georgia"/>
              </a:rPr>
              <a:t>provide</a:t>
            </a:r>
            <a:r>
              <a:rPr sz="2000" spc="-55" dirty="0">
                <a:latin typeface="Times New Roman"/>
                <a:cs typeface="Times New Roman"/>
              </a:rPr>
              <a:t> </a:t>
            </a:r>
            <a:r>
              <a:rPr sz="2000" spc="-25" dirty="0">
                <a:latin typeface="Georgia"/>
                <a:cs typeface="Georgia"/>
              </a:rPr>
              <a:t>the</a:t>
            </a:r>
            <a:r>
              <a:rPr sz="2000" spc="-25" dirty="0">
                <a:latin typeface="Times New Roman"/>
                <a:cs typeface="Times New Roman"/>
              </a:rPr>
              <a:t> </a:t>
            </a:r>
            <a:r>
              <a:rPr sz="2000" dirty="0">
                <a:latin typeface="Georgia"/>
                <a:cs typeface="Georgia"/>
              </a:rPr>
              <a:t>name</a:t>
            </a:r>
            <a:r>
              <a:rPr sz="2000" spc="-50" dirty="0">
                <a:latin typeface="Times New Roman"/>
                <a:cs typeface="Times New Roman"/>
              </a:rPr>
              <a:t> </a:t>
            </a:r>
            <a:r>
              <a:rPr sz="2000" dirty="0">
                <a:latin typeface="Georgia"/>
                <a:cs typeface="Georgia"/>
              </a:rPr>
              <a:t>of</a:t>
            </a:r>
            <a:r>
              <a:rPr sz="2000" spc="-45" dirty="0">
                <a:latin typeface="Times New Roman"/>
                <a:cs typeface="Times New Roman"/>
              </a:rPr>
              <a:t> </a:t>
            </a:r>
            <a:r>
              <a:rPr sz="2000" dirty="0">
                <a:latin typeface="Georgia"/>
                <a:cs typeface="Georgia"/>
              </a:rPr>
              <a:t>the</a:t>
            </a:r>
            <a:r>
              <a:rPr sz="2000" spc="-60" dirty="0">
                <a:latin typeface="Times New Roman"/>
                <a:cs typeface="Times New Roman"/>
              </a:rPr>
              <a:t> </a:t>
            </a:r>
            <a:r>
              <a:rPr sz="2000" dirty="0">
                <a:latin typeface="Georgia"/>
                <a:cs typeface="Georgia"/>
              </a:rPr>
              <a:t>political</a:t>
            </a:r>
            <a:r>
              <a:rPr sz="2000" spc="-50" dirty="0">
                <a:latin typeface="Times New Roman"/>
                <a:cs typeface="Times New Roman"/>
              </a:rPr>
              <a:t> </a:t>
            </a:r>
            <a:r>
              <a:rPr sz="2000" dirty="0">
                <a:latin typeface="Georgia"/>
                <a:cs typeface="Georgia"/>
              </a:rPr>
              <a:t>party</a:t>
            </a:r>
            <a:r>
              <a:rPr sz="2000" spc="-35" dirty="0">
                <a:latin typeface="Times New Roman"/>
                <a:cs typeface="Times New Roman"/>
              </a:rPr>
              <a:t> </a:t>
            </a:r>
            <a:r>
              <a:rPr sz="2000" dirty="0">
                <a:latin typeface="Georgia"/>
                <a:cs typeface="Georgia"/>
              </a:rPr>
              <a:t>and</a:t>
            </a:r>
            <a:r>
              <a:rPr sz="2000" spc="-40" dirty="0">
                <a:latin typeface="Times New Roman"/>
                <a:cs typeface="Times New Roman"/>
              </a:rPr>
              <a:t> </a:t>
            </a:r>
            <a:r>
              <a:rPr sz="2000" dirty="0">
                <a:latin typeface="Georgia"/>
                <a:cs typeface="Georgia"/>
              </a:rPr>
              <a:t>its</a:t>
            </a:r>
            <a:r>
              <a:rPr sz="2000" spc="-45" dirty="0">
                <a:latin typeface="Times New Roman"/>
                <a:cs typeface="Times New Roman"/>
              </a:rPr>
              <a:t> </a:t>
            </a:r>
            <a:r>
              <a:rPr sz="2000" dirty="0">
                <a:latin typeface="Georgia"/>
                <a:cs typeface="Georgia"/>
              </a:rPr>
              <a:t>PAN</a:t>
            </a:r>
            <a:r>
              <a:rPr sz="2000" spc="-50" dirty="0">
                <a:latin typeface="Times New Roman"/>
                <a:cs typeface="Times New Roman"/>
              </a:rPr>
              <a:t> </a:t>
            </a:r>
            <a:r>
              <a:rPr sz="2000" dirty="0">
                <a:latin typeface="Georgia"/>
                <a:cs typeface="Georgia"/>
              </a:rPr>
              <a:t>under</a:t>
            </a:r>
            <a:r>
              <a:rPr sz="2000" spc="-50" dirty="0">
                <a:latin typeface="Times New Roman"/>
                <a:cs typeface="Times New Roman"/>
              </a:rPr>
              <a:t> </a:t>
            </a:r>
            <a:r>
              <a:rPr sz="2000" dirty="0">
                <a:latin typeface="Georgia"/>
                <a:cs typeface="Georgia"/>
              </a:rPr>
              <a:t>Schedule</a:t>
            </a:r>
            <a:r>
              <a:rPr sz="2000" spc="-65" dirty="0">
                <a:latin typeface="Times New Roman"/>
                <a:cs typeface="Times New Roman"/>
              </a:rPr>
              <a:t> </a:t>
            </a:r>
            <a:r>
              <a:rPr sz="2000" spc="-10" dirty="0">
                <a:latin typeface="Georgia"/>
                <a:cs typeface="Georgia"/>
              </a:rPr>
              <a:t>80GGC.</a:t>
            </a:r>
            <a:endParaRPr sz="2000">
              <a:latin typeface="Georgia"/>
              <a:cs typeface="Georgia"/>
            </a:endParaRPr>
          </a:p>
        </p:txBody>
      </p:sp>
      <p:sp>
        <p:nvSpPr>
          <p:cNvPr id="4" name="object 4"/>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41</a:t>
            </a:fld>
            <a:endParaRPr spc="-25"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8615" y="398528"/>
            <a:ext cx="8526145" cy="4884420"/>
          </a:xfrm>
          <a:prstGeom prst="rect">
            <a:avLst/>
          </a:prstGeom>
        </p:spPr>
        <p:txBody>
          <a:bodyPr vert="horz" wrap="square" lIns="0" tIns="47625" rIns="0" bIns="0" rtlCol="0">
            <a:spAutoFit/>
          </a:bodyPr>
          <a:lstStyle/>
          <a:p>
            <a:pPr marL="12700" marR="897255" indent="255270">
              <a:lnSpc>
                <a:spcPts val="2160"/>
              </a:lnSpc>
              <a:spcBef>
                <a:spcPts val="375"/>
              </a:spcBef>
              <a:buClr>
                <a:srgbClr val="FF0000"/>
              </a:buClr>
              <a:buSzPct val="95000"/>
              <a:buFont typeface="Georgia"/>
              <a:buAutoNum type="arabicPeriod" startAt="8"/>
              <a:tabLst>
                <a:tab pos="267970" algn="l"/>
              </a:tabLst>
            </a:pPr>
            <a:r>
              <a:rPr sz="2000" b="1" dirty="0">
                <a:solidFill>
                  <a:srgbClr val="FF0000"/>
                </a:solidFill>
                <a:latin typeface="Georgia"/>
                <a:cs typeface="Georgia"/>
              </a:rPr>
              <a:t>Schedule</a:t>
            </a:r>
            <a:r>
              <a:rPr sz="2000" spc="-45" dirty="0">
                <a:solidFill>
                  <a:srgbClr val="FF0000"/>
                </a:solidFill>
                <a:latin typeface="Times New Roman"/>
                <a:cs typeface="Times New Roman"/>
              </a:rPr>
              <a:t> </a:t>
            </a:r>
            <a:r>
              <a:rPr sz="2000" b="1" dirty="0">
                <a:solidFill>
                  <a:srgbClr val="FF0000"/>
                </a:solidFill>
                <a:latin typeface="Georgia"/>
                <a:cs typeface="Georgia"/>
              </a:rPr>
              <a:t>80G</a:t>
            </a:r>
            <a:r>
              <a:rPr sz="2000" spc="-20" dirty="0">
                <a:solidFill>
                  <a:srgbClr val="FF0000"/>
                </a:solidFill>
                <a:latin typeface="Times New Roman"/>
                <a:cs typeface="Times New Roman"/>
              </a:rPr>
              <a:t> </a:t>
            </a:r>
            <a:r>
              <a:rPr sz="2000" b="1" dirty="0">
                <a:solidFill>
                  <a:srgbClr val="FF0000"/>
                </a:solidFill>
                <a:latin typeface="Georgia"/>
                <a:cs typeface="Georgia"/>
              </a:rPr>
              <a:t>seeks</a:t>
            </a:r>
            <a:r>
              <a:rPr sz="2000" spc="-25" dirty="0">
                <a:solidFill>
                  <a:srgbClr val="FF0000"/>
                </a:solidFill>
                <a:latin typeface="Times New Roman"/>
                <a:cs typeface="Times New Roman"/>
              </a:rPr>
              <a:t> </a:t>
            </a:r>
            <a:r>
              <a:rPr sz="2000" b="1" dirty="0">
                <a:solidFill>
                  <a:srgbClr val="FF0000"/>
                </a:solidFill>
                <a:latin typeface="Georgia"/>
                <a:cs typeface="Georgia"/>
              </a:rPr>
              <a:t>the</a:t>
            </a:r>
            <a:r>
              <a:rPr sz="2000" spc="-10" dirty="0">
                <a:solidFill>
                  <a:srgbClr val="FF0000"/>
                </a:solidFill>
                <a:latin typeface="Times New Roman"/>
                <a:cs typeface="Times New Roman"/>
              </a:rPr>
              <a:t> </a:t>
            </a:r>
            <a:r>
              <a:rPr sz="2000" b="1" dirty="0">
                <a:solidFill>
                  <a:srgbClr val="FF0000"/>
                </a:solidFill>
                <a:latin typeface="Georgia"/>
                <a:cs typeface="Georgia"/>
              </a:rPr>
              <a:t>IFSC</a:t>
            </a:r>
            <a:r>
              <a:rPr sz="2000" spc="-15" dirty="0">
                <a:solidFill>
                  <a:srgbClr val="FF0000"/>
                </a:solidFill>
                <a:latin typeface="Times New Roman"/>
                <a:cs typeface="Times New Roman"/>
              </a:rPr>
              <a:t> </a:t>
            </a:r>
            <a:r>
              <a:rPr sz="2000" b="1" dirty="0">
                <a:solidFill>
                  <a:srgbClr val="FF0000"/>
                </a:solidFill>
                <a:latin typeface="Georgia"/>
                <a:cs typeface="Georgia"/>
              </a:rPr>
              <a:t>and</a:t>
            </a:r>
            <a:r>
              <a:rPr sz="2000" spc="-5" dirty="0">
                <a:solidFill>
                  <a:srgbClr val="FF0000"/>
                </a:solidFill>
                <a:latin typeface="Times New Roman"/>
                <a:cs typeface="Times New Roman"/>
              </a:rPr>
              <a:t> </a:t>
            </a:r>
            <a:r>
              <a:rPr sz="2000" b="1" dirty="0">
                <a:solidFill>
                  <a:srgbClr val="FF0000"/>
                </a:solidFill>
                <a:latin typeface="Georgia"/>
                <a:cs typeface="Georgia"/>
              </a:rPr>
              <a:t>Transaction</a:t>
            </a:r>
            <a:r>
              <a:rPr sz="2000" spc="-25" dirty="0">
                <a:solidFill>
                  <a:srgbClr val="FF0000"/>
                </a:solidFill>
                <a:latin typeface="Times New Roman"/>
                <a:cs typeface="Times New Roman"/>
              </a:rPr>
              <a:t> </a:t>
            </a:r>
            <a:r>
              <a:rPr sz="2000" b="1" spc="-10" dirty="0">
                <a:solidFill>
                  <a:srgbClr val="FF0000"/>
                </a:solidFill>
                <a:latin typeface="Georgia"/>
                <a:cs typeface="Georgia"/>
              </a:rPr>
              <a:t>Reference</a:t>
            </a:r>
            <a:r>
              <a:rPr sz="2000" spc="-10" dirty="0">
                <a:solidFill>
                  <a:srgbClr val="FF0000"/>
                </a:solidFill>
                <a:latin typeface="Times New Roman"/>
                <a:cs typeface="Times New Roman"/>
              </a:rPr>
              <a:t> </a:t>
            </a:r>
            <a:r>
              <a:rPr sz="2000" b="1" dirty="0">
                <a:solidFill>
                  <a:srgbClr val="FF0000"/>
                </a:solidFill>
                <a:latin typeface="Georgia"/>
                <a:cs typeface="Georgia"/>
              </a:rPr>
              <a:t>Number:</a:t>
            </a:r>
            <a:r>
              <a:rPr sz="2000" spc="-30" dirty="0">
                <a:solidFill>
                  <a:srgbClr val="FF0000"/>
                </a:solidFill>
                <a:latin typeface="Times New Roman"/>
                <a:cs typeface="Times New Roman"/>
              </a:rPr>
              <a:t> </a:t>
            </a:r>
            <a:r>
              <a:rPr sz="2000" i="1" dirty="0">
                <a:solidFill>
                  <a:srgbClr val="FF0000"/>
                </a:solidFill>
                <a:latin typeface="Georgia"/>
                <a:cs typeface="Georgia"/>
              </a:rPr>
              <a:t>[ITR</a:t>
            </a:r>
            <a:r>
              <a:rPr sz="2000" spc="-55" dirty="0">
                <a:solidFill>
                  <a:srgbClr val="FF0000"/>
                </a:solidFill>
                <a:latin typeface="Times New Roman"/>
                <a:cs typeface="Times New Roman"/>
              </a:rPr>
              <a:t> </a:t>
            </a:r>
            <a:r>
              <a:rPr sz="2000" i="1" dirty="0">
                <a:solidFill>
                  <a:srgbClr val="FF0000"/>
                </a:solidFill>
                <a:latin typeface="Georgia"/>
                <a:cs typeface="Georgia"/>
              </a:rPr>
              <a:t>1</a:t>
            </a:r>
            <a:r>
              <a:rPr sz="2000" spc="-20" dirty="0">
                <a:solidFill>
                  <a:srgbClr val="FF0000"/>
                </a:solidFill>
                <a:latin typeface="Times New Roman"/>
                <a:cs typeface="Times New Roman"/>
              </a:rPr>
              <a:t> </a:t>
            </a:r>
            <a:r>
              <a:rPr sz="2000" i="1" dirty="0">
                <a:solidFill>
                  <a:srgbClr val="FF0000"/>
                </a:solidFill>
                <a:latin typeface="Georgia"/>
                <a:cs typeface="Georgia"/>
              </a:rPr>
              <a:t>to</a:t>
            </a:r>
            <a:r>
              <a:rPr sz="2000" spc="-35" dirty="0">
                <a:solidFill>
                  <a:srgbClr val="FF0000"/>
                </a:solidFill>
                <a:latin typeface="Times New Roman"/>
                <a:cs typeface="Times New Roman"/>
              </a:rPr>
              <a:t> </a:t>
            </a:r>
            <a:r>
              <a:rPr sz="2000" i="1" spc="-25" dirty="0">
                <a:solidFill>
                  <a:srgbClr val="FF0000"/>
                </a:solidFill>
                <a:latin typeface="Georgia"/>
                <a:cs typeface="Georgia"/>
              </a:rPr>
              <a:t>6]</a:t>
            </a:r>
            <a:endParaRPr sz="2000">
              <a:latin typeface="Georgia"/>
              <a:cs typeface="Georgia"/>
            </a:endParaRPr>
          </a:p>
          <a:p>
            <a:pPr marL="12700" marR="5080" indent="-635">
              <a:lnSpc>
                <a:spcPct val="90000"/>
              </a:lnSpc>
              <a:spcBef>
                <a:spcPts val="1370"/>
              </a:spcBef>
            </a:pPr>
            <a:r>
              <a:rPr sz="2000" i="1" dirty="0">
                <a:latin typeface="Georgia"/>
                <a:cs typeface="Georgia"/>
              </a:rPr>
              <a:t>Schedule</a:t>
            </a:r>
            <a:r>
              <a:rPr sz="2000" spc="-50" dirty="0">
                <a:latin typeface="Times New Roman"/>
                <a:cs typeface="Times New Roman"/>
              </a:rPr>
              <a:t> </a:t>
            </a:r>
            <a:r>
              <a:rPr sz="2000" i="1" dirty="0">
                <a:latin typeface="Georgia"/>
                <a:cs typeface="Georgia"/>
              </a:rPr>
              <a:t>8oG]</a:t>
            </a:r>
            <a:r>
              <a:rPr sz="2000" spc="-35" dirty="0">
                <a:latin typeface="Times New Roman"/>
                <a:cs typeface="Times New Roman"/>
              </a:rPr>
              <a:t> </a:t>
            </a:r>
            <a:r>
              <a:rPr sz="2000" dirty="0">
                <a:latin typeface="Georgia"/>
                <a:cs typeface="Georgia"/>
              </a:rPr>
              <a:t>of</a:t>
            </a:r>
            <a:r>
              <a:rPr sz="2000" spc="-30" dirty="0">
                <a:latin typeface="Times New Roman"/>
                <a:cs typeface="Times New Roman"/>
              </a:rPr>
              <a:t> </a:t>
            </a:r>
            <a:r>
              <a:rPr sz="2000" dirty="0">
                <a:latin typeface="Georgia"/>
                <a:cs typeface="Georgia"/>
              </a:rPr>
              <a:t>the</a:t>
            </a:r>
            <a:r>
              <a:rPr sz="2000" spc="-35" dirty="0">
                <a:latin typeface="Times New Roman"/>
                <a:cs typeface="Times New Roman"/>
              </a:rPr>
              <a:t> </a:t>
            </a:r>
            <a:r>
              <a:rPr sz="2000" dirty="0">
                <a:latin typeface="Georgia"/>
                <a:cs typeface="Georgia"/>
              </a:rPr>
              <a:t>ITR</a:t>
            </a:r>
            <a:r>
              <a:rPr sz="2000" spc="-25" dirty="0">
                <a:latin typeface="Times New Roman"/>
                <a:cs typeface="Times New Roman"/>
              </a:rPr>
              <a:t> </a:t>
            </a:r>
            <a:r>
              <a:rPr sz="2000" dirty="0">
                <a:latin typeface="Georgia"/>
                <a:cs typeface="Georgia"/>
              </a:rPr>
              <a:t>forms</a:t>
            </a:r>
            <a:r>
              <a:rPr sz="2000" spc="-20" dirty="0">
                <a:latin typeface="Times New Roman"/>
                <a:cs typeface="Times New Roman"/>
              </a:rPr>
              <a:t> </a:t>
            </a:r>
            <a:r>
              <a:rPr sz="2000" dirty="0">
                <a:latin typeface="Georgia"/>
                <a:cs typeface="Georgia"/>
              </a:rPr>
              <a:t>seeks</a:t>
            </a:r>
            <a:r>
              <a:rPr sz="2000" spc="-25" dirty="0">
                <a:latin typeface="Times New Roman"/>
                <a:cs typeface="Times New Roman"/>
              </a:rPr>
              <a:t> </a:t>
            </a:r>
            <a:r>
              <a:rPr sz="2000" dirty="0">
                <a:latin typeface="Georgia"/>
                <a:cs typeface="Georgia"/>
              </a:rPr>
              <a:t>the</a:t>
            </a:r>
            <a:r>
              <a:rPr sz="2000" spc="-40" dirty="0">
                <a:latin typeface="Times New Roman"/>
                <a:cs typeface="Times New Roman"/>
              </a:rPr>
              <a:t> </a:t>
            </a:r>
            <a:r>
              <a:rPr sz="2000" dirty="0">
                <a:latin typeface="Georgia"/>
                <a:cs typeface="Georgia"/>
              </a:rPr>
              <a:t>disclosures</a:t>
            </a:r>
            <a:r>
              <a:rPr sz="2000" spc="-40" dirty="0">
                <a:latin typeface="Times New Roman"/>
                <a:cs typeface="Times New Roman"/>
              </a:rPr>
              <a:t> </a:t>
            </a:r>
            <a:r>
              <a:rPr sz="2000" dirty="0">
                <a:latin typeface="Georgia"/>
                <a:cs typeface="Georgia"/>
              </a:rPr>
              <a:t>in</a:t>
            </a:r>
            <a:r>
              <a:rPr sz="2000" spc="-15" dirty="0">
                <a:latin typeface="Times New Roman"/>
                <a:cs typeface="Times New Roman"/>
              </a:rPr>
              <a:t> </a:t>
            </a:r>
            <a:r>
              <a:rPr sz="2000" dirty="0">
                <a:latin typeface="Georgia"/>
                <a:cs typeface="Georgia"/>
              </a:rPr>
              <a:t>respect</a:t>
            </a:r>
            <a:r>
              <a:rPr sz="2000" spc="-45" dirty="0">
                <a:latin typeface="Times New Roman"/>
                <a:cs typeface="Times New Roman"/>
              </a:rPr>
              <a:t> </a:t>
            </a:r>
            <a:r>
              <a:rPr sz="2000" dirty="0">
                <a:latin typeface="Georgia"/>
                <a:cs typeface="Georgia"/>
              </a:rPr>
              <a:t>of</a:t>
            </a:r>
            <a:r>
              <a:rPr sz="2000" spc="-25" dirty="0">
                <a:latin typeface="Times New Roman"/>
                <a:cs typeface="Times New Roman"/>
              </a:rPr>
              <a:t> </a:t>
            </a:r>
            <a:r>
              <a:rPr sz="2000" spc="-25" dirty="0">
                <a:latin typeface="Georgia"/>
                <a:cs typeface="Georgia"/>
              </a:rPr>
              <a:t>the</a:t>
            </a:r>
            <a:r>
              <a:rPr sz="2000" spc="-25" dirty="0">
                <a:latin typeface="Times New Roman"/>
                <a:cs typeface="Times New Roman"/>
              </a:rPr>
              <a:t> </a:t>
            </a:r>
            <a:r>
              <a:rPr sz="2000" dirty="0">
                <a:latin typeface="Georgia"/>
                <a:cs typeface="Georgia"/>
              </a:rPr>
              <a:t>deductions</a:t>
            </a:r>
            <a:r>
              <a:rPr sz="2000" spc="-65" dirty="0">
                <a:latin typeface="Times New Roman"/>
                <a:cs typeface="Times New Roman"/>
              </a:rPr>
              <a:t> </a:t>
            </a:r>
            <a:r>
              <a:rPr sz="2000" dirty="0">
                <a:latin typeface="Georgia"/>
                <a:cs typeface="Georgia"/>
              </a:rPr>
              <a:t>claimed</a:t>
            </a:r>
            <a:r>
              <a:rPr sz="2000" spc="-40" dirty="0">
                <a:latin typeface="Times New Roman"/>
                <a:cs typeface="Times New Roman"/>
              </a:rPr>
              <a:t> </a:t>
            </a:r>
            <a:r>
              <a:rPr sz="2000" dirty="0">
                <a:latin typeface="Georgia"/>
                <a:cs typeface="Georgia"/>
              </a:rPr>
              <a:t>for</a:t>
            </a:r>
            <a:r>
              <a:rPr sz="2000" spc="-35" dirty="0">
                <a:latin typeface="Times New Roman"/>
                <a:cs typeface="Times New Roman"/>
              </a:rPr>
              <a:t> </a:t>
            </a:r>
            <a:r>
              <a:rPr sz="2000" dirty="0">
                <a:latin typeface="Georgia"/>
                <a:cs typeface="Georgia"/>
              </a:rPr>
              <a:t>donations</a:t>
            </a:r>
            <a:r>
              <a:rPr sz="2000" spc="-50" dirty="0">
                <a:latin typeface="Times New Roman"/>
                <a:cs typeface="Times New Roman"/>
              </a:rPr>
              <a:t> </a:t>
            </a:r>
            <a:r>
              <a:rPr sz="2000" dirty="0">
                <a:latin typeface="Georgia"/>
                <a:cs typeface="Georgia"/>
              </a:rPr>
              <a:t>made</a:t>
            </a:r>
            <a:r>
              <a:rPr sz="2000" spc="-40" dirty="0">
                <a:latin typeface="Times New Roman"/>
                <a:cs typeface="Times New Roman"/>
              </a:rPr>
              <a:t> </a:t>
            </a:r>
            <a:r>
              <a:rPr sz="2000" dirty="0">
                <a:latin typeface="Georgia"/>
                <a:cs typeface="Georgia"/>
              </a:rPr>
              <a:t>to</a:t>
            </a:r>
            <a:r>
              <a:rPr sz="2000" spc="-45" dirty="0">
                <a:latin typeface="Times New Roman"/>
                <a:cs typeface="Times New Roman"/>
              </a:rPr>
              <a:t> </a:t>
            </a:r>
            <a:r>
              <a:rPr sz="2000" dirty="0">
                <a:latin typeface="Georgia"/>
                <a:cs typeface="Georgia"/>
              </a:rPr>
              <a:t>specified</a:t>
            </a:r>
            <a:r>
              <a:rPr sz="2000" spc="-50" dirty="0">
                <a:latin typeface="Times New Roman"/>
                <a:cs typeface="Times New Roman"/>
              </a:rPr>
              <a:t> </a:t>
            </a:r>
            <a:r>
              <a:rPr sz="2000" dirty="0">
                <a:latin typeface="Georgia"/>
                <a:cs typeface="Georgia"/>
              </a:rPr>
              <a:t>funds,</a:t>
            </a:r>
            <a:r>
              <a:rPr sz="2000" spc="-35" dirty="0">
                <a:latin typeface="Times New Roman"/>
                <a:cs typeface="Times New Roman"/>
              </a:rPr>
              <a:t> </a:t>
            </a:r>
            <a:r>
              <a:rPr sz="2000" spc="-10" dirty="0">
                <a:latin typeface="Georgia"/>
                <a:cs typeface="Georgia"/>
              </a:rPr>
              <a:t>charitable</a:t>
            </a:r>
            <a:r>
              <a:rPr sz="2000" spc="-10" dirty="0">
                <a:latin typeface="Times New Roman"/>
                <a:cs typeface="Times New Roman"/>
              </a:rPr>
              <a:t> </a:t>
            </a:r>
            <a:r>
              <a:rPr sz="2000" dirty="0">
                <a:latin typeface="Georgia"/>
                <a:cs typeface="Georgia"/>
              </a:rPr>
              <a:t>institutions,</a:t>
            </a:r>
            <a:r>
              <a:rPr sz="2000" spc="-80" dirty="0">
                <a:latin typeface="Times New Roman"/>
                <a:cs typeface="Times New Roman"/>
              </a:rPr>
              <a:t> </a:t>
            </a:r>
            <a:r>
              <a:rPr sz="2000" dirty="0">
                <a:latin typeface="Georgia"/>
                <a:cs typeface="Georgia"/>
              </a:rPr>
              <a:t>or</a:t>
            </a:r>
            <a:r>
              <a:rPr sz="2000" spc="-35" dirty="0">
                <a:latin typeface="Times New Roman"/>
                <a:cs typeface="Times New Roman"/>
              </a:rPr>
              <a:t> </a:t>
            </a:r>
            <a:r>
              <a:rPr sz="2000" dirty="0">
                <a:latin typeface="Georgia"/>
                <a:cs typeface="Georgia"/>
              </a:rPr>
              <a:t>relief</a:t>
            </a:r>
            <a:r>
              <a:rPr sz="2000" spc="-45" dirty="0">
                <a:latin typeface="Times New Roman"/>
                <a:cs typeface="Times New Roman"/>
              </a:rPr>
              <a:t> </a:t>
            </a:r>
            <a:r>
              <a:rPr sz="2000" dirty="0">
                <a:latin typeface="Georgia"/>
                <a:cs typeface="Georgia"/>
              </a:rPr>
              <a:t>organisations</a:t>
            </a:r>
            <a:r>
              <a:rPr sz="2000" spc="-40" dirty="0">
                <a:latin typeface="Times New Roman"/>
                <a:cs typeface="Times New Roman"/>
              </a:rPr>
              <a:t> </a:t>
            </a:r>
            <a:r>
              <a:rPr sz="2000" dirty="0">
                <a:latin typeface="Georgia"/>
                <a:cs typeface="Georgia"/>
              </a:rPr>
              <a:t>under</a:t>
            </a:r>
            <a:r>
              <a:rPr sz="2000" spc="-40" dirty="0">
                <a:latin typeface="Times New Roman"/>
                <a:cs typeface="Times New Roman"/>
              </a:rPr>
              <a:t> </a:t>
            </a:r>
            <a:r>
              <a:rPr sz="2000" dirty="0">
                <a:latin typeface="Georgia"/>
                <a:cs typeface="Georgia"/>
              </a:rPr>
              <a:t>Section</a:t>
            </a:r>
            <a:r>
              <a:rPr sz="2000" spc="-60" dirty="0">
                <a:latin typeface="Times New Roman"/>
                <a:cs typeface="Times New Roman"/>
              </a:rPr>
              <a:t> </a:t>
            </a:r>
            <a:r>
              <a:rPr sz="2000" dirty="0">
                <a:latin typeface="Georgia"/>
                <a:cs typeface="Georgia"/>
              </a:rPr>
              <a:t>80G.</a:t>
            </a:r>
            <a:r>
              <a:rPr sz="2000" spc="-40" dirty="0">
                <a:latin typeface="Times New Roman"/>
                <a:cs typeface="Times New Roman"/>
              </a:rPr>
              <a:t> </a:t>
            </a:r>
            <a:r>
              <a:rPr sz="2000" dirty="0">
                <a:latin typeface="Georgia"/>
                <a:cs typeface="Georgia"/>
              </a:rPr>
              <a:t>This</a:t>
            </a:r>
            <a:r>
              <a:rPr sz="2000" spc="-40" dirty="0">
                <a:latin typeface="Times New Roman"/>
                <a:cs typeface="Times New Roman"/>
              </a:rPr>
              <a:t> </a:t>
            </a:r>
            <a:r>
              <a:rPr sz="2000" spc="-10" dirty="0">
                <a:latin typeface="Georgia"/>
                <a:cs typeface="Georgia"/>
              </a:rPr>
              <a:t>schedule</a:t>
            </a:r>
            <a:r>
              <a:rPr sz="2000" spc="-10" dirty="0">
                <a:latin typeface="Times New Roman"/>
                <a:cs typeface="Times New Roman"/>
              </a:rPr>
              <a:t> </a:t>
            </a:r>
            <a:r>
              <a:rPr sz="2000" dirty="0">
                <a:latin typeface="Georgia"/>
                <a:cs typeface="Georgia"/>
              </a:rPr>
              <a:t>requires</a:t>
            </a:r>
            <a:r>
              <a:rPr sz="2000" spc="-40" dirty="0">
                <a:latin typeface="Times New Roman"/>
                <a:cs typeface="Times New Roman"/>
              </a:rPr>
              <a:t> </a:t>
            </a:r>
            <a:r>
              <a:rPr sz="2000" dirty="0">
                <a:latin typeface="Georgia"/>
                <a:cs typeface="Georgia"/>
              </a:rPr>
              <a:t>the</a:t>
            </a:r>
            <a:r>
              <a:rPr sz="2000" spc="-50" dirty="0">
                <a:latin typeface="Times New Roman"/>
                <a:cs typeface="Times New Roman"/>
              </a:rPr>
              <a:t> </a:t>
            </a:r>
            <a:r>
              <a:rPr sz="2000" dirty="0">
                <a:latin typeface="Georgia"/>
                <a:cs typeface="Georgia"/>
              </a:rPr>
              <a:t>taxpayer</a:t>
            </a:r>
            <a:r>
              <a:rPr sz="2000" spc="-45" dirty="0">
                <a:latin typeface="Times New Roman"/>
                <a:cs typeface="Times New Roman"/>
              </a:rPr>
              <a:t> </a:t>
            </a:r>
            <a:r>
              <a:rPr sz="2000" dirty="0">
                <a:latin typeface="Georgia"/>
                <a:cs typeface="Georgia"/>
              </a:rPr>
              <a:t>to</a:t>
            </a:r>
            <a:r>
              <a:rPr sz="2000" spc="-40" dirty="0">
                <a:latin typeface="Times New Roman"/>
                <a:cs typeface="Times New Roman"/>
              </a:rPr>
              <a:t> </a:t>
            </a:r>
            <a:r>
              <a:rPr sz="2000" dirty="0">
                <a:latin typeface="Georgia"/>
                <a:cs typeface="Georgia"/>
              </a:rPr>
              <a:t>provide</a:t>
            </a:r>
            <a:r>
              <a:rPr sz="2000" spc="-55" dirty="0">
                <a:latin typeface="Times New Roman"/>
                <a:cs typeface="Times New Roman"/>
              </a:rPr>
              <a:t> </a:t>
            </a:r>
            <a:r>
              <a:rPr sz="2000" dirty="0">
                <a:latin typeface="Georgia"/>
                <a:cs typeface="Georgia"/>
              </a:rPr>
              <a:t>detailed</a:t>
            </a:r>
            <a:r>
              <a:rPr sz="2000" spc="-60" dirty="0">
                <a:latin typeface="Times New Roman"/>
                <a:cs typeface="Times New Roman"/>
              </a:rPr>
              <a:t> </a:t>
            </a:r>
            <a:r>
              <a:rPr sz="2000" dirty="0">
                <a:latin typeface="Georgia"/>
                <a:cs typeface="Georgia"/>
              </a:rPr>
              <a:t>information</a:t>
            </a:r>
            <a:r>
              <a:rPr sz="2000" spc="-40" dirty="0">
                <a:latin typeface="Times New Roman"/>
                <a:cs typeface="Times New Roman"/>
              </a:rPr>
              <a:t> </a:t>
            </a:r>
            <a:r>
              <a:rPr sz="2000" dirty="0">
                <a:latin typeface="Georgia"/>
                <a:cs typeface="Georgia"/>
              </a:rPr>
              <a:t>for</a:t>
            </a:r>
            <a:r>
              <a:rPr sz="2000" spc="-40" dirty="0">
                <a:latin typeface="Times New Roman"/>
                <a:cs typeface="Times New Roman"/>
              </a:rPr>
              <a:t> </a:t>
            </a:r>
            <a:r>
              <a:rPr sz="2000" dirty="0">
                <a:latin typeface="Georgia"/>
                <a:cs typeface="Georgia"/>
              </a:rPr>
              <a:t>each</a:t>
            </a:r>
            <a:r>
              <a:rPr sz="2000" spc="-40" dirty="0">
                <a:latin typeface="Times New Roman"/>
                <a:cs typeface="Times New Roman"/>
              </a:rPr>
              <a:t> </a:t>
            </a:r>
            <a:r>
              <a:rPr sz="2000" spc="-10" dirty="0">
                <a:latin typeface="Georgia"/>
                <a:cs typeface="Georgia"/>
              </a:rPr>
              <a:t>donation,</a:t>
            </a:r>
            <a:r>
              <a:rPr sz="2000" spc="-10" dirty="0">
                <a:latin typeface="Times New Roman"/>
                <a:cs typeface="Times New Roman"/>
              </a:rPr>
              <a:t> </a:t>
            </a:r>
            <a:r>
              <a:rPr sz="2000" dirty="0">
                <a:latin typeface="Georgia"/>
                <a:cs typeface="Georgia"/>
              </a:rPr>
              <a:t>including</a:t>
            </a:r>
            <a:r>
              <a:rPr sz="2000" spc="-60" dirty="0">
                <a:latin typeface="Times New Roman"/>
                <a:cs typeface="Times New Roman"/>
              </a:rPr>
              <a:t> </a:t>
            </a:r>
            <a:r>
              <a:rPr sz="2000" dirty="0">
                <a:latin typeface="Georgia"/>
                <a:cs typeface="Georgia"/>
              </a:rPr>
              <a:t>the</a:t>
            </a:r>
            <a:r>
              <a:rPr sz="2000" spc="-55" dirty="0">
                <a:latin typeface="Times New Roman"/>
                <a:cs typeface="Times New Roman"/>
              </a:rPr>
              <a:t> </a:t>
            </a:r>
            <a:r>
              <a:rPr sz="2000" dirty="0">
                <a:latin typeface="Georgia"/>
                <a:cs typeface="Georgia"/>
              </a:rPr>
              <a:t>type</a:t>
            </a:r>
            <a:r>
              <a:rPr sz="2000" spc="-45" dirty="0">
                <a:latin typeface="Times New Roman"/>
                <a:cs typeface="Times New Roman"/>
              </a:rPr>
              <a:t> </a:t>
            </a:r>
            <a:r>
              <a:rPr sz="2000" dirty="0">
                <a:latin typeface="Georgia"/>
                <a:cs typeface="Georgia"/>
              </a:rPr>
              <a:t>of</a:t>
            </a:r>
            <a:r>
              <a:rPr sz="2000" spc="-50" dirty="0">
                <a:latin typeface="Times New Roman"/>
                <a:cs typeface="Times New Roman"/>
              </a:rPr>
              <a:t> </a:t>
            </a:r>
            <a:r>
              <a:rPr sz="2000" dirty="0">
                <a:latin typeface="Georgia"/>
                <a:cs typeface="Georgia"/>
              </a:rPr>
              <a:t>donation,</a:t>
            </a:r>
            <a:r>
              <a:rPr sz="2000" spc="-50" dirty="0">
                <a:latin typeface="Times New Roman"/>
                <a:cs typeface="Times New Roman"/>
              </a:rPr>
              <a:t> </a:t>
            </a:r>
            <a:r>
              <a:rPr sz="2000" dirty="0">
                <a:latin typeface="Georgia"/>
                <a:cs typeface="Georgia"/>
              </a:rPr>
              <a:t>the</a:t>
            </a:r>
            <a:r>
              <a:rPr sz="2000" spc="-55" dirty="0">
                <a:latin typeface="Times New Roman"/>
                <a:cs typeface="Times New Roman"/>
              </a:rPr>
              <a:t> </a:t>
            </a:r>
            <a:r>
              <a:rPr sz="2000" dirty="0">
                <a:latin typeface="Georgia"/>
                <a:cs typeface="Georgia"/>
              </a:rPr>
              <a:t>applicable</a:t>
            </a:r>
            <a:r>
              <a:rPr sz="2000" spc="-45" dirty="0">
                <a:latin typeface="Times New Roman"/>
                <a:cs typeface="Times New Roman"/>
              </a:rPr>
              <a:t> </a:t>
            </a:r>
            <a:r>
              <a:rPr sz="2000" dirty="0">
                <a:latin typeface="Georgia"/>
                <a:cs typeface="Georgia"/>
              </a:rPr>
              <a:t>limit,</a:t>
            </a:r>
            <a:r>
              <a:rPr sz="2000" spc="-60" dirty="0">
                <a:latin typeface="Times New Roman"/>
                <a:cs typeface="Times New Roman"/>
              </a:rPr>
              <a:t> </a:t>
            </a:r>
            <a:r>
              <a:rPr sz="2000" dirty="0">
                <a:latin typeface="Georgia"/>
                <a:cs typeface="Georgia"/>
              </a:rPr>
              <a:t>and</a:t>
            </a:r>
            <a:r>
              <a:rPr sz="2000" spc="-35" dirty="0">
                <a:latin typeface="Times New Roman"/>
                <a:cs typeface="Times New Roman"/>
              </a:rPr>
              <a:t> </a:t>
            </a:r>
            <a:r>
              <a:rPr sz="2000" dirty="0">
                <a:latin typeface="Georgia"/>
                <a:cs typeface="Georgia"/>
              </a:rPr>
              <a:t>the</a:t>
            </a:r>
            <a:r>
              <a:rPr sz="2000" spc="-50" dirty="0">
                <a:latin typeface="Times New Roman"/>
                <a:cs typeface="Times New Roman"/>
              </a:rPr>
              <a:t> </a:t>
            </a:r>
            <a:r>
              <a:rPr sz="2000" spc="-10" dirty="0">
                <a:latin typeface="Georgia"/>
                <a:cs typeface="Georgia"/>
              </a:rPr>
              <a:t>allowed</a:t>
            </a:r>
            <a:r>
              <a:rPr sz="2000" spc="-10" dirty="0">
                <a:latin typeface="Times New Roman"/>
                <a:cs typeface="Times New Roman"/>
              </a:rPr>
              <a:t> </a:t>
            </a:r>
            <a:r>
              <a:rPr sz="2000" dirty="0">
                <a:latin typeface="Georgia"/>
                <a:cs typeface="Georgia"/>
              </a:rPr>
              <a:t>deduction</a:t>
            </a:r>
            <a:r>
              <a:rPr sz="2000" spc="-60" dirty="0">
                <a:latin typeface="Times New Roman"/>
                <a:cs typeface="Times New Roman"/>
              </a:rPr>
              <a:t> </a:t>
            </a:r>
            <a:r>
              <a:rPr sz="2000" dirty="0">
                <a:latin typeface="Georgia"/>
                <a:cs typeface="Georgia"/>
              </a:rPr>
              <a:t>percentage.</a:t>
            </a:r>
            <a:r>
              <a:rPr sz="2000" spc="-65" dirty="0">
                <a:latin typeface="Times New Roman"/>
                <a:cs typeface="Times New Roman"/>
              </a:rPr>
              <a:t> </a:t>
            </a:r>
            <a:r>
              <a:rPr sz="2000" dirty="0">
                <a:latin typeface="Georgia"/>
                <a:cs typeface="Georgia"/>
              </a:rPr>
              <a:t>It</a:t>
            </a:r>
            <a:r>
              <a:rPr sz="2000" spc="-45" dirty="0">
                <a:latin typeface="Times New Roman"/>
                <a:cs typeface="Times New Roman"/>
              </a:rPr>
              <a:t> </a:t>
            </a:r>
            <a:r>
              <a:rPr sz="2000" dirty="0">
                <a:latin typeface="Georgia"/>
                <a:cs typeface="Georgia"/>
              </a:rPr>
              <a:t>also</a:t>
            </a:r>
            <a:r>
              <a:rPr sz="2000" spc="-35" dirty="0">
                <a:latin typeface="Times New Roman"/>
                <a:cs typeface="Times New Roman"/>
              </a:rPr>
              <a:t> </a:t>
            </a:r>
            <a:r>
              <a:rPr sz="2000" dirty="0">
                <a:latin typeface="Georgia"/>
                <a:cs typeface="Georgia"/>
              </a:rPr>
              <a:t>asks</a:t>
            </a:r>
            <a:r>
              <a:rPr sz="2000" spc="-35" dirty="0">
                <a:latin typeface="Times New Roman"/>
                <a:cs typeface="Times New Roman"/>
              </a:rPr>
              <a:t> </a:t>
            </a:r>
            <a:r>
              <a:rPr sz="2000" dirty="0">
                <a:latin typeface="Georgia"/>
                <a:cs typeface="Georgia"/>
              </a:rPr>
              <a:t>for</a:t>
            </a:r>
            <a:r>
              <a:rPr sz="2000" spc="-35" dirty="0">
                <a:latin typeface="Times New Roman"/>
                <a:cs typeface="Times New Roman"/>
              </a:rPr>
              <a:t> </a:t>
            </a:r>
            <a:r>
              <a:rPr sz="2000" dirty="0">
                <a:latin typeface="Georgia"/>
                <a:cs typeface="Georgia"/>
              </a:rPr>
              <a:t>the</a:t>
            </a:r>
            <a:r>
              <a:rPr sz="2000" spc="-50" dirty="0">
                <a:latin typeface="Times New Roman"/>
                <a:cs typeface="Times New Roman"/>
              </a:rPr>
              <a:t> </a:t>
            </a:r>
            <a:r>
              <a:rPr sz="2000" dirty="0">
                <a:latin typeface="Georgia"/>
                <a:cs typeface="Georgia"/>
              </a:rPr>
              <a:t>name,</a:t>
            </a:r>
            <a:r>
              <a:rPr sz="2000" spc="-40" dirty="0">
                <a:latin typeface="Times New Roman"/>
                <a:cs typeface="Times New Roman"/>
              </a:rPr>
              <a:t> </a:t>
            </a:r>
            <a:r>
              <a:rPr sz="2000" dirty="0">
                <a:latin typeface="Georgia"/>
                <a:cs typeface="Georgia"/>
              </a:rPr>
              <a:t>PAN,</a:t>
            </a:r>
            <a:r>
              <a:rPr sz="2000" spc="-35" dirty="0">
                <a:latin typeface="Times New Roman"/>
                <a:cs typeface="Times New Roman"/>
              </a:rPr>
              <a:t> </a:t>
            </a:r>
            <a:r>
              <a:rPr sz="2000" dirty="0">
                <a:latin typeface="Georgia"/>
                <a:cs typeface="Georgia"/>
              </a:rPr>
              <a:t>and</a:t>
            </a:r>
            <a:r>
              <a:rPr sz="2000" spc="-30" dirty="0">
                <a:latin typeface="Times New Roman"/>
                <a:cs typeface="Times New Roman"/>
              </a:rPr>
              <a:t> </a:t>
            </a:r>
            <a:r>
              <a:rPr sz="2000" dirty="0">
                <a:latin typeface="Georgia"/>
                <a:cs typeface="Georgia"/>
              </a:rPr>
              <a:t>complete</a:t>
            </a:r>
            <a:r>
              <a:rPr sz="2000" spc="-75" dirty="0">
                <a:latin typeface="Times New Roman"/>
                <a:cs typeface="Times New Roman"/>
              </a:rPr>
              <a:t> </a:t>
            </a:r>
            <a:r>
              <a:rPr sz="2000" spc="-10" dirty="0">
                <a:latin typeface="Georgia"/>
                <a:cs typeface="Georgia"/>
              </a:rPr>
              <a:t>address</a:t>
            </a:r>
            <a:r>
              <a:rPr sz="2000" spc="-10" dirty="0">
                <a:latin typeface="Times New Roman"/>
                <a:cs typeface="Times New Roman"/>
              </a:rPr>
              <a:t> </a:t>
            </a:r>
            <a:r>
              <a:rPr sz="2000" dirty="0">
                <a:latin typeface="Georgia"/>
                <a:cs typeface="Georgia"/>
              </a:rPr>
              <a:t>of</a:t>
            </a:r>
            <a:r>
              <a:rPr sz="2000" spc="-40" dirty="0">
                <a:latin typeface="Times New Roman"/>
                <a:cs typeface="Times New Roman"/>
              </a:rPr>
              <a:t> </a:t>
            </a:r>
            <a:r>
              <a:rPr sz="2000" dirty="0">
                <a:latin typeface="Georgia"/>
                <a:cs typeface="Georgia"/>
              </a:rPr>
              <a:t>the</a:t>
            </a:r>
            <a:r>
              <a:rPr sz="2000" spc="-40" dirty="0">
                <a:latin typeface="Times New Roman"/>
                <a:cs typeface="Times New Roman"/>
              </a:rPr>
              <a:t> </a:t>
            </a:r>
            <a:r>
              <a:rPr sz="2000" dirty="0">
                <a:latin typeface="Georgia"/>
                <a:cs typeface="Georgia"/>
              </a:rPr>
              <a:t>donee,</a:t>
            </a:r>
            <a:r>
              <a:rPr sz="2000" spc="-45" dirty="0">
                <a:latin typeface="Times New Roman"/>
                <a:cs typeface="Times New Roman"/>
              </a:rPr>
              <a:t> </a:t>
            </a:r>
            <a:r>
              <a:rPr sz="2000" dirty="0">
                <a:latin typeface="Georgia"/>
                <a:cs typeface="Georgia"/>
              </a:rPr>
              <a:t>along</a:t>
            </a:r>
            <a:r>
              <a:rPr sz="2000" spc="-40" dirty="0">
                <a:latin typeface="Times New Roman"/>
                <a:cs typeface="Times New Roman"/>
              </a:rPr>
              <a:t> </a:t>
            </a:r>
            <a:r>
              <a:rPr sz="2000" dirty="0">
                <a:latin typeface="Georgia"/>
                <a:cs typeface="Georgia"/>
              </a:rPr>
              <a:t>with</a:t>
            </a:r>
            <a:r>
              <a:rPr sz="2000" spc="-35" dirty="0">
                <a:latin typeface="Times New Roman"/>
                <a:cs typeface="Times New Roman"/>
              </a:rPr>
              <a:t> </a:t>
            </a:r>
            <a:r>
              <a:rPr sz="2000" dirty="0">
                <a:latin typeface="Georgia"/>
                <a:cs typeface="Georgia"/>
              </a:rPr>
              <a:t>the</a:t>
            </a:r>
            <a:r>
              <a:rPr sz="2000" spc="-40" dirty="0">
                <a:latin typeface="Times New Roman"/>
                <a:cs typeface="Times New Roman"/>
              </a:rPr>
              <a:t> </a:t>
            </a:r>
            <a:r>
              <a:rPr sz="2000" dirty="0">
                <a:latin typeface="Georgia"/>
                <a:cs typeface="Georgia"/>
              </a:rPr>
              <a:t>city,</a:t>
            </a:r>
            <a:r>
              <a:rPr sz="2000" spc="-40" dirty="0">
                <a:latin typeface="Times New Roman"/>
                <a:cs typeface="Times New Roman"/>
              </a:rPr>
              <a:t> </a:t>
            </a:r>
            <a:r>
              <a:rPr sz="2000" dirty="0">
                <a:latin typeface="Georgia"/>
                <a:cs typeface="Georgia"/>
              </a:rPr>
              <a:t>state</a:t>
            </a:r>
            <a:r>
              <a:rPr sz="2000" spc="-35" dirty="0">
                <a:latin typeface="Times New Roman"/>
                <a:cs typeface="Times New Roman"/>
              </a:rPr>
              <a:t> </a:t>
            </a:r>
            <a:r>
              <a:rPr sz="2000" dirty="0">
                <a:latin typeface="Georgia"/>
                <a:cs typeface="Georgia"/>
              </a:rPr>
              <a:t>code,</a:t>
            </a:r>
            <a:r>
              <a:rPr sz="2000" spc="-45" dirty="0">
                <a:latin typeface="Times New Roman"/>
                <a:cs typeface="Times New Roman"/>
              </a:rPr>
              <a:t> </a:t>
            </a:r>
            <a:r>
              <a:rPr sz="2000" dirty="0">
                <a:latin typeface="Georgia"/>
                <a:cs typeface="Georgia"/>
              </a:rPr>
              <a:t>and</a:t>
            </a:r>
            <a:r>
              <a:rPr sz="2000" spc="-25" dirty="0">
                <a:latin typeface="Times New Roman"/>
                <a:cs typeface="Times New Roman"/>
              </a:rPr>
              <a:t> </a:t>
            </a:r>
            <a:r>
              <a:rPr sz="2000" dirty="0">
                <a:latin typeface="Georgia"/>
                <a:cs typeface="Georgia"/>
              </a:rPr>
              <a:t>pin</a:t>
            </a:r>
            <a:r>
              <a:rPr sz="2000" spc="-30" dirty="0">
                <a:latin typeface="Times New Roman"/>
                <a:cs typeface="Times New Roman"/>
              </a:rPr>
              <a:t> </a:t>
            </a:r>
            <a:r>
              <a:rPr sz="2000" dirty="0">
                <a:latin typeface="Georgia"/>
                <a:cs typeface="Georgia"/>
              </a:rPr>
              <a:t>code,</a:t>
            </a:r>
            <a:r>
              <a:rPr sz="2000" spc="-45" dirty="0">
                <a:latin typeface="Times New Roman"/>
                <a:cs typeface="Times New Roman"/>
              </a:rPr>
              <a:t> </a:t>
            </a:r>
            <a:r>
              <a:rPr sz="2000" dirty="0">
                <a:latin typeface="Georgia"/>
                <a:cs typeface="Georgia"/>
              </a:rPr>
              <a:t>to</a:t>
            </a:r>
            <a:r>
              <a:rPr sz="2000" spc="-30" dirty="0">
                <a:latin typeface="Times New Roman"/>
                <a:cs typeface="Times New Roman"/>
              </a:rPr>
              <a:t> </a:t>
            </a:r>
            <a:r>
              <a:rPr sz="2000" dirty="0">
                <a:latin typeface="Georgia"/>
                <a:cs typeface="Georgia"/>
              </a:rPr>
              <a:t>ensure</a:t>
            </a:r>
            <a:r>
              <a:rPr sz="2000" spc="-45" dirty="0">
                <a:latin typeface="Times New Roman"/>
                <a:cs typeface="Times New Roman"/>
              </a:rPr>
              <a:t> </a:t>
            </a:r>
            <a:r>
              <a:rPr sz="2000" dirty="0">
                <a:latin typeface="Georgia"/>
                <a:cs typeface="Georgia"/>
              </a:rPr>
              <a:t>that</a:t>
            </a:r>
            <a:r>
              <a:rPr sz="2000" spc="-40" dirty="0">
                <a:latin typeface="Times New Roman"/>
                <a:cs typeface="Times New Roman"/>
              </a:rPr>
              <a:t> </a:t>
            </a:r>
            <a:r>
              <a:rPr sz="2000" spc="-25" dirty="0">
                <a:latin typeface="Georgia"/>
                <a:cs typeface="Georgia"/>
              </a:rPr>
              <a:t>the</a:t>
            </a:r>
            <a:r>
              <a:rPr sz="2000" spc="-25" dirty="0">
                <a:latin typeface="Times New Roman"/>
                <a:cs typeface="Times New Roman"/>
              </a:rPr>
              <a:t> </a:t>
            </a:r>
            <a:r>
              <a:rPr sz="2000" dirty="0">
                <a:latin typeface="Georgia"/>
                <a:cs typeface="Georgia"/>
              </a:rPr>
              <a:t>donation</a:t>
            </a:r>
            <a:r>
              <a:rPr sz="2000" spc="-55" dirty="0">
                <a:latin typeface="Times New Roman"/>
                <a:cs typeface="Times New Roman"/>
              </a:rPr>
              <a:t> </a:t>
            </a:r>
            <a:r>
              <a:rPr sz="2000" dirty="0">
                <a:latin typeface="Georgia"/>
                <a:cs typeface="Georgia"/>
              </a:rPr>
              <a:t>is</a:t>
            </a:r>
            <a:r>
              <a:rPr sz="2000" spc="-45" dirty="0">
                <a:latin typeface="Times New Roman"/>
                <a:cs typeface="Times New Roman"/>
              </a:rPr>
              <a:t> </a:t>
            </a:r>
            <a:r>
              <a:rPr sz="2000" dirty="0">
                <a:latin typeface="Georgia"/>
                <a:cs typeface="Georgia"/>
              </a:rPr>
              <a:t>traceable</a:t>
            </a:r>
            <a:r>
              <a:rPr sz="2000" spc="-55" dirty="0">
                <a:latin typeface="Times New Roman"/>
                <a:cs typeface="Times New Roman"/>
              </a:rPr>
              <a:t> </a:t>
            </a:r>
            <a:r>
              <a:rPr sz="2000" dirty="0">
                <a:latin typeface="Georgia"/>
                <a:cs typeface="Georgia"/>
              </a:rPr>
              <a:t>and</a:t>
            </a:r>
            <a:r>
              <a:rPr sz="2000" spc="-35" dirty="0">
                <a:latin typeface="Times New Roman"/>
                <a:cs typeface="Times New Roman"/>
              </a:rPr>
              <a:t> </a:t>
            </a:r>
            <a:r>
              <a:rPr sz="2000" dirty="0">
                <a:latin typeface="Georgia"/>
                <a:cs typeface="Georgia"/>
              </a:rPr>
              <a:t>made</a:t>
            </a:r>
            <a:r>
              <a:rPr sz="2000" spc="-45" dirty="0">
                <a:latin typeface="Times New Roman"/>
                <a:cs typeface="Times New Roman"/>
              </a:rPr>
              <a:t> </a:t>
            </a:r>
            <a:r>
              <a:rPr sz="2000" dirty="0">
                <a:latin typeface="Georgia"/>
                <a:cs typeface="Georgia"/>
              </a:rPr>
              <a:t>to</a:t>
            </a:r>
            <a:r>
              <a:rPr sz="2000" spc="-55" dirty="0">
                <a:latin typeface="Times New Roman"/>
                <a:cs typeface="Times New Roman"/>
              </a:rPr>
              <a:t> </a:t>
            </a:r>
            <a:r>
              <a:rPr sz="2000" dirty="0">
                <a:latin typeface="Georgia"/>
                <a:cs typeface="Georgia"/>
              </a:rPr>
              <a:t>an</a:t>
            </a:r>
            <a:r>
              <a:rPr sz="2000" spc="-35" dirty="0">
                <a:latin typeface="Times New Roman"/>
                <a:cs typeface="Times New Roman"/>
              </a:rPr>
              <a:t> </a:t>
            </a:r>
            <a:r>
              <a:rPr sz="2000" dirty="0">
                <a:latin typeface="Georgia"/>
                <a:cs typeface="Georgia"/>
              </a:rPr>
              <a:t>eligible</a:t>
            </a:r>
            <a:r>
              <a:rPr sz="2000" spc="-65" dirty="0">
                <a:latin typeface="Times New Roman"/>
                <a:cs typeface="Times New Roman"/>
              </a:rPr>
              <a:t> </a:t>
            </a:r>
            <a:r>
              <a:rPr sz="2000" spc="-10" dirty="0">
                <a:latin typeface="Georgia"/>
                <a:cs typeface="Georgia"/>
              </a:rPr>
              <a:t>institution</a:t>
            </a:r>
            <a:r>
              <a:rPr sz="2000" i="1" spc="-10" dirty="0">
                <a:latin typeface="Georgia"/>
                <a:cs typeface="Georgia"/>
              </a:rPr>
              <a:t>:</a:t>
            </a:r>
            <a:endParaRPr sz="2000">
              <a:latin typeface="Georgia"/>
              <a:cs typeface="Georgia"/>
            </a:endParaRPr>
          </a:p>
          <a:p>
            <a:pPr marL="12700" marR="142240">
              <a:lnSpc>
                <a:spcPts val="2160"/>
              </a:lnSpc>
              <a:spcBef>
                <a:spcPts val="1440"/>
              </a:spcBef>
            </a:pPr>
            <a:r>
              <a:rPr sz="2000" dirty="0">
                <a:latin typeface="Georgia"/>
                <a:cs typeface="Georgia"/>
              </a:rPr>
              <a:t>The</a:t>
            </a:r>
            <a:r>
              <a:rPr sz="2000" spc="-50" dirty="0">
                <a:latin typeface="Times New Roman"/>
                <a:cs typeface="Times New Roman"/>
              </a:rPr>
              <a:t> </a:t>
            </a:r>
            <a:r>
              <a:rPr sz="2000" dirty="0">
                <a:latin typeface="Georgia"/>
                <a:cs typeface="Georgia"/>
              </a:rPr>
              <a:t>new</a:t>
            </a:r>
            <a:r>
              <a:rPr sz="2000" spc="-45" dirty="0">
                <a:latin typeface="Times New Roman"/>
                <a:cs typeface="Times New Roman"/>
              </a:rPr>
              <a:t> </a:t>
            </a:r>
            <a:r>
              <a:rPr sz="2000" dirty="0">
                <a:latin typeface="Georgia"/>
                <a:cs typeface="Georgia"/>
              </a:rPr>
              <a:t>ITR</a:t>
            </a:r>
            <a:r>
              <a:rPr sz="2000" spc="-45" dirty="0">
                <a:latin typeface="Times New Roman"/>
                <a:cs typeface="Times New Roman"/>
              </a:rPr>
              <a:t> </a:t>
            </a:r>
            <a:r>
              <a:rPr sz="2000" dirty="0">
                <a:latin typeface="Georgia"/>
                <a:cs typeface="Georgia"/>
              </a:rPr>
              <a:t>forms</a:t>
            </a:r>
            <a:r>
              <a:rPr sz="2000" spc="-45" dirty="0">
                <a:latin typeface="Times New Roman"/>
                <a:cs typeface="Times New Roman"/>
              </a:rPr>
              <a:t> </a:t>
            </a:r>
            <a:r>
              <a:rPr sz="2000" dirty="0">
                <a:latin typeface="Georgia"/>
                <a:cs typeface="Georgia"/>
              </a:rPr>
              <a:t>have</a:t>
            </a:r>
            <a:r>
              <a:rPr sz="2000" spc="-45" dirty="0">
                <a:latin typeface="Times New Roman"/>
                <a:cs typeface="Times New Roman"/>
              </a:rPr>
              <a:t> </a:t>
            </a:r>
            <a:r>
              <a:rPr sz="2000" dirty="0">
                <a:latin typeface="Georgia"/>
                <a:cs typeface="Georgia"/>
              </a:rPr>
              <a:t>introduced</a:t>
            </a:r>
            <a:r>
              <a:rPr sz="2000" spc="-55" dirty="0">
                <a:latin typeface="Times New Roman"/>
                <a:cs typeface="Times New Roman"/>
              </a:rPr>
              <a:t> </a:t>
            </a:r>
            <a:r>
              <a:rPr sz="2000" dirty="0">
                <a:latin typeface="Georgia"/>
                <a:cs typeface="Georgia"/>
              </a:rPr>
              <a:t>the</a:t>
            </a:r>
            <a:r>
              <a:rPr sz="2000" spc="-55" dirty="0">
                <a:latin typeface="Times New Roman"/>
                <a:cs typeface="Times New Roman"/>
              </a:rPr>
              <a:t> </a:t>
            </a:r>
            <a:r>
              <a:rPr sz="2000" dirty="0">
                <a:latin typeface="Georgia"/>
                <a:cs typeface="Georgia"/>
              </a:rPr>
              <a:t>following</a:t>
            </a:r>
            <a:r>
              <a:rPr sz="2000" spc="-50" dirty="0">
                <a:latin typeface="Times New Roman"/>
                <a:cs typeface="Times New Roman"/>
              </a:rPr>
              <a:t> </a:t>
            </a:r>
            <a:r>
              <a:rPr sz="2000" dirty="0">
                <a:latin typeface="Georgia"/>
                <a:cs typeface="Georgia"/>
              </a:rPr>
              <a:t>two</a:t>
            </a:r>
            <a:r>
              <a:rPr sz="2000" spc="-55" dirty="0">
                <a:latin typeface="Times New Roman"/>
                <a:cs typeface="Times New Roman"/>
              </a:rPr>
              <a:t> </a:t>
            </a:r>
            <a:r>
              <a:rPr sz="2000" dirty="0">
                <a:latin typeface="Georgia"/>
                <a:cs typeface="Georgia"/>
              </a:rPr>
              <a:t>additional</a:t>
            </a:r>
            <a:r>
              <a:rPr sz="2000" spc="-45" dirty="0">
                <a:latin typeface="Times New Roman"/>
                <a:cs typeface="Times New Roman"/>
              </a:rPr>
              <a:t> </a:t>
            </a:r>
            <a:r>
              <a:rPr sz="2000" spc="-10" dirty="0">
                <a:latin typeface="Georgia"/>
                <a:cs typeface="Georgia"/>
              </a:rPr>
              <a:t>reporting</a:t>
            </a:r>
            <a:r>
              <a:rPr sz="2000" spc="-10" dirty="0">
                <a:latin typeface="Times New Roman"/>
                <a:cs typeface="Times New Roman"/>
              </a:rPr>
              <a:t> </a:t>
            </a:r>
            <a:r>
              <a:rPr sz="2000" dirty="0">
                <a:latin typeface="Georgia"/>
                <a:cs typeface="Georgia"/>
              </a:rPr>
              <a:t>requirements</a:t>
            </a:r>
            <a:r>
              <a:rPr sz="2000" spc="-70" dirty="0">
                <a:latin typeface="Times New Roman"/>
                <a:cs typeface="Times New Roman"/>
              </a:rPr>
              <a:t> </a:t>
            </a:r>
            <a:r>
              <a:rPr sz="2000" dirty="0">
                <a:latin typeface="Georgia"/>
                <a:cs typeface="Georgia"/>
              </a:rPr>
              <a:t>in</a:t>
            </a:r>
            <a:r>
              <a:rPr sz="2000" spc="-35" dirty="0">
                <a:latin typeface="Times New Roman"/>
                <a:cs typeface="Times New Roman"/>
              </a:rPr>
              <a:t> </a:t>
            </a:r>
            <a:r>
              <a:rPr sz="2000" dirty="0">
                <a:latin typeface="Georgia"/>
                <a:cs typeface="Georgia"/>
              </a:rPr>
              <a:t>this</a:t>
            </a:r>
            <a:r>
              <a:rPr sz="2000" spc="-70" dirty="0">
                <a:latin typeface="Times New Roman"/>
                <a:cs typeface="Times New Roman"/>
              </a:rPr>
              <a:t> </a:t>
            </a:r>
            <a:r>
              <a:rPr sz="2000" dirty="0">
                <a:latin typeface="Georgia"/>
                <a:cs typeface="Georgia"/>
              </a:rPr>
              <a:t>Schedule</a:t>
            </a:r>
            <a:r>
              <a:rPr sz="2000" spc="-60" dirty="0">
                <a:latin typeface="Times New Roman"/>
                <a:cs typeface="Times New Roman"/>
              </a:rPr>
              <a:t> </a:t>
            </a:r>
            <a:r>
              <a:rPr sz="2000" dirty="0">
                <a:latin typeface="Georgia"/>
                <a:cs typeface="Georgia"/>
              </a:rPr>
              <a:t>for</a:t>
            </a:r>
            <a:r>
              <a:rPr sz="2000" spc="-55" dirty="0">
                <a:latin typeface="Times New Roman"/>
                <a:cs typeface="Times New Roman"/>
              </a:rPr>
              <a:t> </a:t>
            </a:r>
            <a:r>
              <a:rPr sz="2000" dirty="0">
                <a:latin typeface="Georgia"/>
                <a:cs typeface="Georgia"/>
              </a:rPr>
              <a:t>claiming</a:t>
            </a:r>
            <a:r>
              <a:rPr sz="2000" spc="-50" dirty="0">
                <a:latin typeface="Times New Roman"/>
                <a:cs typeface="Times New Roman"/>
              </a:rPr>
              <a:t> </a:t>
            </a:r>
            <a:r>
              <a:rPr sz="2000" spc="-10" dirty="0">
                <a:latin typeface="Georgia"/>
                <a:cs typeface="Georgia"/>
              </a:rPr>
              <a:t>deductions:</a:t>
            </a:r>
            <a:endParaRPr sz="2000">
              <a:latin typeface="Georgia"/>
              <a:cs typeface="Georgia"/>
            </a:endParaRPr>
          </a:p>
          <a:p>
            <a:pPr marL="12700" marR="2091689" lvl="1" indent="-635">
              <a:lnSpc>
                <a:spcPts val="2160"/>
              </a:lnSpc>
              <a:spcBef>
                <a:spcPts val="1390"/>
              </a:spcBef>
              <a:buAutoNum type="alphaUcParenR"/>
              <a:tabLst>
                <a:tab pos="12700" algn="l"/>
                <a:tab pos="339090" algn="l"/>
              </a:tabLst>
            </a:pPr>
            <a:r>
              <a:rPr sz="2000" dirty="0">
                <a:latin typeface="Georgia"/>
                <a:cs typeface="Georgia"/>
              </a:rPr>
              <a:t>	Transaction</a:t>
            </a:r>
            <a:r>
              <a:rPr sz="2000" spc="-45" dirty="0">
                <a:latin typeface="Times New Roman"/>
                <a:cs typeface="Times New Roman"/>
              </a:rPr>
              <a:t> </a:t>
            </a:r>
            <a:r>
              <a:rPr sz="2000" dirty="0">
                <a:latin typeface="Georgia"/>
                <a:cs typeface="Georgia"/>
              </a:rPr>
              <a:t>reference</a:t>
            </a:r>
            <a:r>
              <a:rPr sz="2000" spc="-60" dirty="0">
                <a:latin typeface="Times New Roman"/>
                <a:cs typeface="Times New Roman"/>
              </a:rPr>
              <a:t> </a:t>
            </a:r>
            <a:r>
              <a:rPr sz="2000" dirty="0">
                <a:latin typeface="Georgia"/>
                <a:cs typeface="Georgia"/>
              </a:rPr>
              <a:t>number</a:t>
            </a:r>
            <a:r>
              <a:rPr sz="2000" spc="-55" dirty="0">
                <a:latin typeface="Times New Roman"/>
                <a:cs typeface="Times New Roman"/>
              </a:rPr>
              <a:t> </a:t>
            </a:r>
            <a:r>
              <a:rPr sz="2000" dirty="0">
                <a:latin typeface="Georgia"/>
                <a:cs typeface="Georgia"/>
              </a:rPr>
              <a:t>for</a:t>
            </a:r>
            <a:r>
              <a:rPr sz="2000" spc="-55" dirty="0">
                <a:latin typeface="Times New Roman"/>
                <a:cs typeface="Times New Roman"/>
              </a:rPr>
              <a:t> </a:t>
            </a:r>
            <a:r>
              <a:rPr sz="2000" dirty="0">
                <a:latin typeface="Georgia"/>
                <a:cs typeface="Georgia"/>
              </a:rPr>
              <a:t>UPI</a:t>
            </a:r>
            <a:r>
              <a:rPr sz="2000" spc="-55" dirty="0">
                <a:latin typeface="Times New Roman"/>
                <a:cs typeface="Times New Roman"/>
              </a:rPr>
              <a:t> </a:t>
            </a:r>
            <a:r>
              <a:rPr sz="2000" dirty="0">
                <a:latin typeface="Georgia"/>
                <a:cs typeface="Georgia"/>
              </a:rPr>
              <a:t>transfers</a:t>
            </a:r>
            <a:r>
              <a:rPr sz="2000" spc="-55" dirty="0">
                <a:latin typeface="Times New Roman"/>
                <a:cs typeface="Times New Roman"/>
              </a:rPr>
              <a:t> </a:t>
            </a:r>
            <a:r>
              <a:rPr sz="2000" dirty="0">
                <a:latin typeface="Georgia"/>
                <a:cs typeface="Georgia"/>
              </a:rPr>
              <a:t>or</a:t>
            </a:r>
            <a:r>
              <a:rPr sz="2000" spc="-50" dirty="0">
                <a:latin typeface="Times New Roman"/>
                <a:cs typeface="Times New Roman"/>
              </a:rPr>
              <a:t> </a:t>
            </a:r>
            <a:r>
              <a:rPr sz="2000" spc="-25" dirty="0">
                <a:latin typeface="Georgia"/>
                <a:cs typeface="Georgia"/>
              </a:rPr>
              <a:t>the</a:t>
            </a:r>
            <a:r>
              <a:rPr sz="2000" spc="-25" dirty="0">
                <a:latin typeface="Times New Roman"/>
                <a:cs typeface="Times New Roman"/>
              </a:rPr>
              <a:t> </a:t>
            </a:r>
            <a:r>
              <a:rPr sz="2000" dirty="0">
                <a:latin typeface="Georgia"/>
                <a:cs typeface="Georgia"/>
              </a:rPr>
              <a:t>cheque/IMPS/NEFT/RTGS</a:t>
            </a:r>
            <a:r>
              <a:rPr sz="2000" spc="-65" dirty="0">
                <a:latin typeface="Times New Roman"/>
                <a:cs typeface="Times New Roman"/>
              </a:rPr>
              <a:t> </a:t>
            </a:r>
            <a:r>
              <a:rPr sz="2000" dirty="0">
                <a:latin typeface="Georgia"/>
                <a:cs typeface="Georgia"/>
              </a:rPr>
              <a:t>reference</a:t>
            </a:r>
            <a:r>
              <a:rPr sz="2000" spc="-50" dirty="0">
                <a:latin typeface="Times New Roman"/>
                <a:cs typeface="Times New Roman"/>
              </a:rPr>
              <a:t> </a:t>
            </a:r>
            <a:r>
              <a:rPr sz="2000" spc="-10" dirty="0">
                <a:latin typeface="Georgia"/>
                <a:cs typeface="Georgia"/>
              </a:rPr>
              <a:t>number.</a:t>
            </a:r>
            <a:endParaRPr sz="2000">
              <a:latin typeface="Georgia"/>
              <a:cs typeface="Georgia"/>
            </a:endParaRPr>
          </a:p>
          <a:p>
            <a:pPr marL="335280" lvl="1" indent="-322580">
              <a:lnSpc>
                <a:spcPct val="100000"/>
              </a:lnSpc>
              <a:spcBef>
                <a:spcPts val="1135"/>
              </a:spcBef>
              <a:buAutoNum type="alphaUcParenR"/>
              <a:tabLst>
                <a:tab pos="335280" algn="l"/>
              </a:tabLst>
            </a:pPr>
            <a:r>
              <a:rPr sz="2000" dirty="0">
                <a:latin typeface="Georgia"/>
                <a:cs typeface="Georgia"/>
              </a:rPr>
              <a:t>IFS</a:t>
            </a:r>
            <a:r>
              <a:rPr sz="2000" spc="-35" dirty="0">
                <a:latin typeface="Times New Roman"/>
                <a:cs typeface="Times New Roman"/>
              </a:rPr>
              <a:t> </a:t>
            </a:r>
            <a:r>
              <a:rPr sz="2000" dirty="0">
                <a:latin typeface="Georgia"/>
                <a:cs typeface="Georgia"/>
              </a:rPr>
              <a:t>code</a:t>
            </a:r>
            <a:r>
              <a:rPr sz="2000" spc="-30" dirty="0">
                <a:latin typeface="Times New Roman"/>
                <a:cs typeface="Times New Roman"/>
              </a:rPr>
              <a:t> </a:t>
            </a:r>
            <a:r>
              <a:rPr sz="2000" dirty="0">
                <a:latin typeface="Georgia"/>
                <a:cs typeface="Georgia"/>
              </a:rPr>
              <a:t>of</a:t>
            </a:r>
            <a:r>
              <a:rPr sz="2000" spc="-30" dirty="0">
                <a:latin typeface="Times New Roman"/>
                <a:cs typeface="Times New Roman"/>
              </a:rPr>
              <a:t> </a:t>
            </a:r>
            <a:r>
              <a:rPr sz="2000" dirty="0">
                <a:latin typeface="Georgia"/>
                <a:cs typeface="Georgia"/>
              </a:rPr>
              <a:t>the</a:t>
            </a:r>
            <a:r>
              <a:rPr sz="2000" spc="-40" dirty="0">
                <a:latin typeface="Times New Roman"/>
                <a:cs typeface="Times New Roman"/>
              </a:rPr>
              <a:t> </a:t>
            </a:r>
            <a:r>
              <a:rPr sz="2000" spc="-20" dirty="0">
                <a:latin typeface="Georgia"/>
                <a:cs typeface="Georgia"/>
              </a:rPr>
              <a:t>bank</a:t>
            </a:r>
            <a:endParaRPr sz="2000">
              <a:latin typeface="Georgia"/>
              <a:cs typeface="Georgia"/>
            </a:endParaRPr>
          </a:p>
        </p:txBody>
      </p:sp>
      <p:sp>
        <p:nvSpPr>
          <p:cNvPr id="4" name="object 4"/>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42</a:t>
            </a:fld>
            <a:endParaRPr spc="-25"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215" y="469775"/>
            <a:ext cx="8328025" cy="3980179"/>
          </a:xfrm>
          <a:prstGeom prst="rect">
            <a:avLst/>
          </a:prstGeom>
        </p:spPr>
        <p:txBody>
          <a:bodyPr vert="horz" wrap="square" lIns="0" tIns="47625" rIns="0" bIns="0" rtlCol="0">
            <a:spAutoFit/>
          </a:bodyPr>
          <a:lstStyle/>
          <a:p>
            <a:pPr marL="38100" marR="620395">
              <a:lnSpc>
                <a:spcPts val="2160"/>
              </a:lnSpc>
              <a:spcBef>
                <a:spcPts val="375"/>
              </a:spcBef>
            </a:pPr>
            <a:r>
              <a:rPr sz="2000" b="1" dirty="0">
                <a:solidFill>
                  <a:srgbClr val="FF0000"/>
                </a:solidFill>
                <a:latin typeface="Georgia"/>
                <a:cs typeface="Georgia"/>
              </a:rPr>
              <a:t>9.Changes</a:t>
            </a:r>
            <a:r>
              <a:rPr sz="2000" spc="-35" dirty="0">
                <a:solidFill>
                  <a:srgbClr val="FF0000"/>
                </a:solidFill>
                <a:latin typeface="Times New Roman"/>
                <a:cs typeface="Times New Roman"/>
              </a:rPr>
              <a:t> </a:t>
            </a:r>
            <a:r>
              <a:rPr sz="2000" b="1" dirty="0">
                <a:solidFill>
                  <a:srgbClr val="FF0000"/>
                </a:solidFill>
                <a:latin typeface="Georgia"/>
                <a:cs typeface="Georgia"/>
              </a:rPr>
              <a:t>made</a:t>
            </a:r>
            <a:r>
              <a:rPr sz="2000" spc="-25" dirty="0">
                <a:solidFill>
                  <a:srgbClr val="FF0000"/>
                </a:solidFill>
                <a:latin typeface="Times New Roman"/>
                <a:cs typeface="Times New Roman"/>
              </a:rPr>
              <a:t> </a:t>
            </a:r>
            <a:r>
              <a:rPr sz="2000" b="1" dirty="0">
                <a:solidFill>
                  <a:srgbClr val="FF0000"/>
                </a:solidFill>
                <a:latin typeface="Georgia"/>
                <a:cs typeface="Georgia"/>
              </a:rPr>
              <a:t>to</a:t>
            </a:r>
            <a:r>
              <a:rPr sz="2000" spc="-20" dirty="0">
                <a:solidFill>
                  <a:srgbClr val="FF0000"/>
                </a:solidFill>
                <a:latin typeface="Times New Roman"/>
                <a:cs typeface="Times New Roman"/>
              </a:rPr>
              <a:t> </a:t>
            </a:r>
            <a:r>
              <a:rPr sz="2000" b="1" dirty="0">
                <a:solidFill>
                  <a:srgbClr val="FF0000"/>
                </a:solidFill>
                <a:latin typeface="Georgia"/>
                <a:cs typeface="Georgia"/>
              </a:rPr>
              <a:t>incorporate</a:t>
            </a:r>
            <a:r>
              <a:rPr sz="2000" spc="-20" dirty="0">
                <a:solidFill>
                  <a:srgbClr val="FF0000"/>
                </a:solidFill>
                <a:latin typeface="Times New Roman"/>
                <a:cs typeface="Times New Roman"/>
              </a:rPr>
              <a:t> </a:t>
            </a:r>
            <a:r>
              <a:rPr sz="2000" b="1" dirty="0">
                <a:solidFill>
                  <a:srgbClr val="FF0000"/>
                </a:solidFill>
                <a:latin typeface="Georgia"/>
                <a:cs typeface="Georgia"/>
              </a:rPr>
              <a:t>the</a:t>
            </a:r>
            <a:r>
              <a:rPr sz="2000" spc="-20" dirty="0">
                <a:solidFill>
                  <a:srgbClr val="FF0000"/>
                </a:solidFill>
                <a:latin typeface="Times New Roman"/>
                <a:cs typeface="Times New Roman"/>
              </a:rPr>
              <a:t> </a:t>
            </a:r>
            <a:r>
              <a:rPr sz="2000" b="1" dirty="0">
                <a:solidFill>
                  <a:srgbClr val="FF0000"/>
                </a:solidFill>
                <a:latin typeface="Georgia"/>
                <a:cs typeface="Georgia"/>
              </a:rPr>
              <a:t>due</a:t>
            </a:r>
            <a:r>
              <a:rPr sz="2000" spc="-30" dirty="0">
                <a:solidFill>
                  <a:srgbClr val="FF0000"/>
                </a:solidFill>
                <a:latin typeface="Times New Roman"/>
                <a:cs typeface="Times New Roman"/>
              </a:rPr>
              <a:t> </a:t>
            </a:r>
            <a:r>
              <a:rPr sz="2000" b="1" dirty="0">
                <a:solidFill>
                  <a:srgbClr val="FF0000"/>
                </a:solidFill>
                <a:latin typeface="Georgia"/>
                <a:cs typeface="Georgia"/>
              </a:rPr>
              <a:t>date,</a:t>
            </a:r>
            <a:r>
              <a:rPr sz="2000" spc="-10" dirty="0">
                <a:solidFill>
                  <a:srgbClr val="FF0000"/>
                </a:solidFill>
                <a:latin typeface="Times New Roman"/>
                <a:cs typeface="Times New Roman"/>
              </a:rPr>
              <a:t> </a:t>
            </a:r>
            <a:r>
              <a:rPr sz="2000" b="1" dirty="0">
                <a:solidFill>
                  <a:srgbClr val="FF0000"/>
                </a:solidFill>
                <a:latin typeface="Georgia"/>
                <a:cs typeface="Georgia"/>
              </a:rPr>
              <a:t>extended</a:t>
            </a:r>
            <a:r>
              <a:rPr sz="2000" spc="-30" dirty="0">
                <a:solidFill>
                  <a:srgbClr val="FF0000"/>
                </a:solidFill>
                <a:latin typeface="Times New Roman"/>
                <a:cs typeface="Times New Roman"/>
              </a:rPr>
              <a:t> </a:t>
            </a:r>
            <a:r>
              <a:rPr sz="2000" b="1" spc="-25" dirty="0">
                <a:solidFill>
                  <a:srgbClr val="FF0000"/>
                </a:solidFill>
                <a:latin typeface="Georgia"/>
                <a:cs typeface="Georgia"/>
              </a:rPr>
              <a:t>to</a:t>
            </a:r>
            <a:r>
              <a:rPr sz="2000" spc="-25" dirty="0">
                <a:solidFill>
                  <a:srgbClr val="FF0000"/>
                </a:solidFill>
                <a:latin typeface="Times New Roman"/>
                <a:cs typeface="Times New Roman"/>
              </a:rPr>
              <a:t> </a:t>
            </a:r>
            <a:r>
              <a:rPr sz="2000" b="1" dirty="0">
                <a:solidFill>
                  <a:srgbClr val="FF0000"/>
                </a:solidFill>
                <a:latin typeface="Georgia"/>
                <a:cs typeface="Georgia"/>
              </a:rPr>
              <a:t>31</a:t>
            </a:r>
            <a:r>
              <a:rPr sz="2000" spc="-30" dirty="0">
                <a:solidFill>
                  <a:srgbClr val="FF0000"/>
                </a:solidFill>
                <a:latin typeface="Times New Roman"/>
                <a:cs typeface="Times New Roman"/>
              </a:rPr>
              <a:t> </a:t>
            </a:r>
            <a:r>
              <a:rPr sz="1950" b="1" baseline="25641" dirty="0">
                <a:solidFill>
                  <a:srgbClr val="FF0000"/>
                </a:solidFill>
                <a:latin typeface="Georgia"/>
                <a:cs typeface="Georgia"/>
              </a:rPr>
              <a:t>st</a:t>
            </a:r>
            <a:r>
              <a:rPr sz="1950" spc="7" baseline="25641" dirty="0">
                <a:solidFill>
                  <a:srgbClr val="FF0000"/>
                </a:solidFill>
                <a:latin typeface="Times New Roman"/>
                <a:cs typeface="Times New Roman"/>
              </a:rPr>
              <a:t> </a:t>
            </a:r>
            <a:r>
              <a:rPr sz="2000" b="1" dirty="0">
                <a:solidFill>
                  <a:srgbClr val="FF0000"/>
                </a:solidFill>
                <a:latin typeface="Georgia"/>
                <a:cs typeface="Georgia"/>
              </a:rPr>
              <a:t>August</a:t>
            </a:r>
            <a:r>
              <a:rPr sz="2000" spc="-20" dirty="0">
                <a:solidFill>
                  <a:srgbClr val="FF0000"/>
                </a:solidFill>
                <a:latin typeface="Times New Roman"/>
                <a:cs typeface="Times New Roman"/>
              </a:rPr>
              <a:t> </a:t>
            </a:r>
            <a:r>
              <a:rPr sz="2000" b="1" dirty="0">
                <a:solidFill>
                  <a:srgbClr val="FF0000"/>
                </a:solidFill>
                <a:latin typeface="Georgia"/>
                <a:cs typeface="Georgia"/>
              </a:rPr>
              <a:t>by</a:t>
            </a:r>
            <a:r>
              <a:rPr sz="2000" spc="5" dirty="0">
                <a:solidFill>
                  <a:srgbClr val="FF0000"/>
                </a:solidFill>
                <a:latin typeface="Times New Roman"/>
                <a:cs typeface="Times New Roman"/>
              </a:rPr>
              <a:t> </a:t>
            </a:r>
            <a:r>
              <a:rPr sz="2000" b="1" dirty="0">
                <a:solidFill>
                  <a:srgbClr val="FF0000"/>
                </a:solidFill>
                <a:latin typeface="Georgia"/>
                <a:cs typeface="Georgia"/>
              </a:rPr>
              <a:t>the</a:t>
            </a:r>
            <a:r>
              <a:rPr sz="2000" spc="-5" dirty="0">
                <a:solidFill>
                  <a:srgbClr val="FF0000"/>
                </a:solidFill>
                <a:latin typeface="Times New Roman"/>
                <a:cs typeface="Times New Roman"/>
              </a:rPr>
              <a:t> </a:t>
            </a:r>
            <a:r>
              <a:rPr sz="2000" b="1" dirty="0">
                <a:solidFill>
                  <a:srgbClr val="FF0000"/>
                </a:solidFill>
                <a:latin typeface="Georgia"/>
                <a:cs typeface="Georgia"/>
              </a:rPr>
              <a:t>Finance</a:t>
            </a:r>
            <a:r>
              <a:rPr sz="2000" spc="-25" dirty="0">
                <a:solidFill>
                  <a:srgbClr val="FF0000"/>
                </a:solidFill>
                <a:latin typeface="Times New Roman"/>
                <a:cs typeface="Times New Roman"/>
              </a:rPr>
              <a:t> </a:t>
            </a:r>
            <a:r>
              <a:rPr sz="2000" b="1" dirty="0">
                <a:solidFill>
                  <a:srgbClr val="FF0000"/>
                </a:solidFill>
                <a:latin typeface="Georgia"/>
                <a:cs typeface="Georgia"/>
              </a:rPr>
              <a:t>Act</a:t>
            </a:r>
            <a:r>
              <a:rPr sz="2000" spc="-5" dirty="0">
                <a:solidFill>
                  <a:srgbClr val="FF0000"/>
                </a:solidFill>
                <a:latin typeface="Times New Roman"/>
                <a:cs typeface="Times New Roman"/>
              </a:rPr>
              <a:t> </a:t>
            </a:r>
            <a:r>
              <a:rPr sz="2000" b="1" dirty="0">
                <a:solidFill>
                  <a:srgbClr val="FF0000"/>
                </a:solidFill>
                <a:latin typeface="Georgia"/>
                <a:cs typeface="Georgia"/>
              </a:rPr>
              <a:t>2026,</a:t>
            </a:r>
            <a:r>
              <a:rPr sz="2000" dirty="0">
                <a:solidFill>
                  <a:srgbClr val="FF0000"/>
                </a:solidFill>
                <a:latin typeface="Times New Roman"/>
                <a:cs typeface="Times New Roman"/>
              </a:rPr>
              <a:t> </a:t>
            </a:r>
            <a:r>
              <a:rPr sz="2000" b="1" dirty="0">
                <a:solidFill>
                  <a:srgbClr val="FF0000"/>
                </a:solidFill>
                <a:latin typeface="Georgia"/>
                <a:cs typeface="Georgia"/>
              </a:rPr>
              <a:t>for</a:t>
            </a:r>
            <a:r>
              <a:rPr sz="2000" spc="-5" dirty="0">
                <a:solidFill>
                  <a:srgbClr val="FF0000"/>
                </a:solidFill>
                <a:latin typeface="Times New Roman"/>
                <a:cs typeface="Times New Roman"/>
              </a:rPr>
              <a:t> </a:t>
            </a:r>
            <a:r>
              <a:rPr sz="2000" b="1" dirty="0">
                <a:solidFill>
                  <a:srgbClr val="FF0000"/>
                </a:solidFill>
                <a:latin typeface="Georgia"/>
                <a:cs typeface="Georgia"/>
              </a:rPr>
              <a:t>filing</a:t>
            </a:r>
            <a:r>
              <a:rPr sz="2000" spc="-10" dirty="0">
                <a:solidFill>
                  <a:srgbClr val="FF0000"/>
                </a:solidFill>
                <a:latin typeface="Times New Roman"/>
                <a:cs typeface="Times New Roman"/>
              </a:rPr>
              <a:t> </a:t>
            </a:r>
            <a:r>
              <a:rPr sz="2000" b="1" dirty="0">
                <a:solidFill>
                  <a:srgbClr val="FF0000"/>
                </a:solidFill>
                <a:latin typeface="Georgia"/>
                <a:cs typeface="Georgia"/>
              </a:rPr>
              <a:t>the</a:t>
            </a:r>
            <a:r>
              <a:rPr sz="2000" dirty="0">
                <a:solidFill>
                  <a:srgbClr val="FF0000"/>
                </a:solidFill>
                <a:latin typeface="Times New Roman"/>
                <a:cs typeface="Times New Roman"/>
              </a:rPr>
              <a:t> </a:t>
            </a:r>
            <a:r>
              <a:rPr sz="2000" b="1" dirty="0">
                <a:solidFill>
                  <a:srgbClr val="FF0000"/>
                </a:solidFill>
                <a:latin typeface="Georgia"/>
                <a:cs typeface="Georgia"/>
              </a:rPr>
              <a:t>return</a:t>
            </a:r>
            <a:r>
              <a:rPr sz="2000" spc="-15" dirty="0">
                <a:solidFill>
                  <a:srgbClr val="FF0000"/>
                </a:solidFill>
                <a:latin typeface="Times New Roman"/>
                <a:cs typeface="Times New Roman"/>
              </a:rPr>
              <a:t> </a:t>
            </a:r>
            <a:r>
              <a:rPr sz="2000" b="1" spc="-25" dirty="0">
                <a:solidFill>
                  <a:srgbClr val="FF0000"/>
                </a:solidFill>
                <a:latin typeface="Georgia"/>
                <a:cs typeface="Georgia"/>
              </a:rPr>
              <a:t>of</a:t>
            </a:r>
            <a:r>
              <a:rPr sz="2000" spc="-25" dirty="0">
                <a:solidFill>
                  <a:srgbClr val="FF0000"/>
                </a:solidFill>
                <a:latin typeface="Times New Roman"/>
                <a:cs typeface="Times New Roman"/>
              </a:rPr>
              <a:t> </a:t>
            </a:r>
            <a:r>
              <a:rPr sz="2000" b="1" dirty="0">
                <a:solidFill>
                  <a:srgbClr val="FF0000"/>
                </a:solidFill>
                <a:latin typeface="Georgia"/>
                <a:cs typeface="Georgia"/>
              </a:rPr>
              <a:t>income:</a:t>
            </a:r>
            <a:r>
              <a:rPr sz="2000" i="1" dirty="0">
                <a:solidFill>
                  <a:srgbClr val="FF0000"/>
                </a:solidFill>
                <a:latin typeface="Georgia"/>
                <a:cs typeface="Georgia"/>
              </a:rPr>
              <a:t>[ITR</a:t>
            </a:r>
            <a:r>
              <a:rPr sz="2000" spc="-85" dirty="0">
                <a:solidFill>
                  <a:srgbClr val="FF0000"/>
                </a:solidFill>
                <a:latin typeface="Times New Roman"/>
                <a:cs typeface="Times New Roman"/>
              </a:rPr>
              <a:t> </a:t>
            </a:r>
            <a:r>
              <a:rPr sz="2000" i="1" spc="-25" dirty="0">
                <a:solidFill>
                  <a:srgbClr val="FF0000"/>
                </a:solidFill>
                <a:latin typeface="Georgia"/>
                <a:cs typeface="Georgia"/>
              </a:rPr>
              <a:t>3]</a:t>
            </a:r>
            <a:endParaRPr sz="2000">
              <a:latin typeface="Georgia"/>
              <a:cs typeface="Georgia"/>
            </a:endParaRPr>
          </a:p>
          <a:p>
            <a:pPr marL="38100" marR="194310">
              <a:lnSpc>
                <a:spcPts val="2160"/>
              </a:lnSpc>
              <a:spcBef>
                <a:spcPts val="1405"/>
              </a:spcBef>
            </a:pPr>
            <a:r>
              <a:rPr sz="2000" dirty="0">
                <a:latin typeface="Georgia"/>
                <a:cs typeface="Georgia"/>
              </a:rPr>
              <a:t>The</a:t>
            </a:r>
            <a:r>
              <a:rPr sz="2000" spc="-45" dirty="0">
                <a:latin typeface="Times New Roman"/>
                <a:cs typeface="Times New Roman"/>
              </a:rPr>
              <a:t> </a:t>
            </a:r>
            <a:r>
              <a:rPr sz="2000" dirty="0">
                <a:latin typeface="Georgia"/>
                <a:cs typeface="Georgia"/>
              </a:rPr>
              <a:t>Finance</a:t>
            </a:r>
            <a:r>
              <a:rPr sz="2000" spc="-35" dirty="0">
                <a:latin typeface="Times New Roman"/>
                <a:cs typeface="Times New Roman"/>
              </a:rPr>
              <a:t> </a:t>
            </a:r>
            <a:r>
              <a:rPr sz="2000" dirty="0">
                <a:latin typeface="Georgia"/>
                <a:cs typeface="Georgia"/>
              </a:rPr>
              <a:t>Act,</a:t>
            </a:r>
            <a:r>
              <a:rPr sz="2000" spc="-50" dirty="0">
                <a:latin typeface="Times New Roman"/>
                <a:cs typeface="Times New Roman"/>
              </a:rPr>
              <a:t> </a:t>
            </a:r>
            <a:r>
              <a:rPr sz="2000" dirty="0">
                <a:latin typeface="Georgia"/>
                <a:cs typeface="Georgia"/>
              </a:rPr>
              <a:t>2026,</a:t>
            </a:r>
            <a:r>
              <a:rPr sz="2000" spc="-40" dirty="0">
                <a:latin typeface="Times New Roman"/>
                <a:cs typeface="Times New Roman"/>
              </a:rPr>
              <a:t> </a:t>
            </a:r>
            <a:r>
              <a:rPr sz="2000" dirty="0">
                <a:latin typeface="Georgia"/>
                <a:cs typeface="Georgia"/>
              </a:rPr>
              <a:t>has</a:t>
            </a:r>
            <a:r>
              <a:rPr sz="2000" spc="-35" dirty="0">
                <a:latin typeface="Times New Roman"/>
                <a:cs typeface="Times New Roman"/>
              </a:rPr>
              <a:t> </a:t>
            </a:r>
            <a:r>
              <a:rPr sz="2000" dirty="0">
                <a:latin typeface="Georgia"/>
                <a:cs typeface="Georgia"/>
              </a:rPr>
              <a:t>amended</a:t>
            </a:r>
            <a:r>
              <a:rPr sz="2000" spc="-55" dirty="0">
                <a:latin typeface="Times New Roman"/>
                <a:cs typeface="Times New Roman"/>
              </a:rPr>
              <a:t> </a:t>
            </a:r>
            <a:r>
              <a:rPr sz="2000" dirty="0">
                <a:latin typeface="Georgia"/>
                <a:cs typeface="Georgia"/>
              </a:rPr>
              <a:t>the</a:t>
            </a:r>
            <a:r>
              <a:rPr sz="2000" spc="-50" dirty="0">
                <a:latin typeface="Times New Roman"/>
                <a:cs typeface="Times New Roman"/>
              </a:rPr>
              <a:t> </a:t>
            </a:r>
            <a:r>
              <a:rPr sz="2000" dirty="0">
                <a:latin typeface="Georgia"/>
                <a:cs typeface="Georgia"/>
              </a:rPr>
              <a:t>ITA</a:t>
            </a:r>
            <a:r>
              <a:rPr sz="2000" spc="-55" dirty="0">
                <a:latin typeface="Times New Roman"/>
                <a:cs typeface="Times New Roman"/>
              </a:rPr>
              <a:t> </a:t>
            </a:r>
            <a:r>
              <a:rPr sz="2000" dirty="0">
                <a:latin typeface="Georgia"/>
                <a:cs typeface="Georgia"/>
              </a:rPr>
              <a:t>1961</a:t>
            </a:r>
            <a:r>
              <a:rPr sz="2000" spc="-35" dirty="0">
                <a:latin typeface="Times New Roman"/>
                <a:cs typeface="Times New Roman"/>
              </a:rPr>
              <a:t> </a:t>
            </a:r>
            <a:r>
              <a:rPr sz="2000" dirty="0">
                <a:latin typeface="Georgia"/>
                <a:cs typeface="Georgia"/>
              </a:rPr>
              <a:t>and</a:t>
            </a:r>
            <a:r>
              <a:rPr sz="2000" spc="-30" dirty="0">
                <a:latin typeface="Times New Roman"/>
                <a:cs typeface="Times New Roman"/>
              </a:rPr>
              <a:t> </a:t>
            </a:r>
            <a:r>
              <a:rPr sz="2000" dirty="0">
                <a:latin typeface="Georgia"/>
                <a:cs typeface="Georgia"/>
              </a:rPr>
              <a:t>ITR</a:t>
            </a:r>
            <a:r>
              <a:rPr sz="2000" spc="-40" dirty="0">
                <a:latin typeface="Times New Roman"/>
                <a:cs typeface="Times New Roman"/>
              </a:rPr>
              <a:t> </a:t>
            </a:r>
            <a:r>
              <a:rPr sz="2000" dirty="0">
                <a:latin typeface="Georgia"/>
                <a:cs typeface="Georgia"/>
              </a:rPr>
              <a:t>2025</a:t>
            </a:r>
            <a:r>
              <a:rPr sz="2000" spc="-45" dirty="0">
                <a:latin typeface="Times New Roman"/>
                <a:cs typeface="Times New Roman"/>
              </a:rPr>
              <a:t> </a:t>
            </a:r>
            <a:r>
              <a:rPr sz="2000" spc="-20" dirty="0">
                <a:latin typeface="Georgia"/>
                <a:cs typeface="Georgia"/>
              </a:rPr>
              <a:t>with</a:t>
            </a:r>
            <a:r>
              <a:rPr sz="2000" spc="-20" dirty="0">
                <a:latin typeface="Times New Roman"/>
                <a:cs typeface="Times New Roman"/>
              </a:rPr>
              <a:t> </a:t>
            </a:r>
            <a:r>
              <a:rPr sz="2000" dirty="0">
                <a:latin typeface="Georgia"/>
                <a:cs typeface="Georgia"/>
              </a:rPr>
              <a:t>respect</a:t>
            </a:r>
            <a:r>
              <a:rPr sz="2000" spc="-45" dirty="0">
                <a:latin typeface="Times New Roman"/>
                <a:cs typeface="Times New Roman"/>
              </a:rPr>
              <a:t> </a:t>
            </a:r>
            <a:r>
              <a:rPr sz="2000" dirty="0">
                <a:latin typeface="Georgia"/>
                <a:cs typeface="Georgia"/>
              </a:rPr>
              <a:t>to</a:t>
            </a:r>
            <a:r>
              <a:rPr sz="2000" spc="-40" dirty="0">
                <a:latin typeface="Times New Roman"/>
                <a:cs typeface="Times New Roman"/>
              </a:rPr>
              <a:t> </a:t>
            </a:r>
            <a:r>
              <a:rPr sz="2000" dirty="0">
                <a:latin typeface="Georgia"/>
                <a:cs typeface="Georgia"/>
              </a:rPr>
              <a:t>the</a:t>
            </a:r>
            <a:r>
              <a:rPr sz="2000" spc="-45" dirty="0">
                <a:latin typeface="Times New Roman"/>
                <a:cs typeface="Times New Roman"/>
              </a:rPr>
              <a:t> </a:t>
            </a:r>
            <a:r>
              <a:rPr sz="2000" dirty="0">
                <a:latin typeface="Georgia"/>
                <a:cs typeface="Georgia"/>
              </a:rPr>
              <a:t>due</a:t>
            </a:r>
            <a:r>
              <a:rPr sz="2000" spc="-30" dirty="0">
                <a:latin typeface="Times New Roman"/>
                <a:cs typeface="Times New Roman"/>
              </a:rPr>
              <a:t> </a:t>
            </a:r>
            <a:r>
              <a:rPr sz="2000" dirty="0">
                <a:latin typeface="Georgia"/>
                <a:cs typeface="Georgia"/>
              </a:rPr>
              <a:t>date</a:t>
            </a:r>
            <a:r>
              <a:rPr sz="2000" spc="-45" dirty="0">
                <a:latin typeface="Times New Roman"/>
                <a:cs typeface="Times New Roman"/>
              </a:rPr>
              <a:t> </a:t>
            </a:r>
            <a:r>
              <a:rPr sz="2000" dirty="0">
                <a:latin typeface="Georgia"/>
                <a:cs typeface="Georgia"/>
              </a:rPr>
              <a:t>for</a:t>
            </a:r>
            <a:r>
              <a:rPr sz="2000" spc="-30" dirty="0">
                <a:latin typeface="Times New Roman"/>
                <a:cs typeface="Times New Roman"/>
              </a:rPr>
              <a:t> </a:t>
            </a:r>
            <a:r>
              <a:rPr sz="2000" dirty="0">
                <a:latin typeface="Georgia"/>
                <a:cs typeface="Georgia"/>
              </a:rPr>
              <a:t>filing</a:t>
            </a:r>
            <a:r>
              <a:rPr sz="2000" spc="-35" dirty="0">
                <a:latin typeface="Times New Roman"/>
                <a:cs typeface="Times New Roman"/>
              </a:rPr>
              <a:t> </a:t>
            </a:r>
            <a:r>
              <a:rPr sz="2000" dirty="0">
                <a:latin typeface="Georgia"/>
                <a:cs typeface="Georgia"/>
              </a:rPr>
              <a:t>the</a:t>
            </a:r>
            <a:r>
              <a:rPr sz="2000" spc="-45" dirty="0">
                <a:latin typeface="Times New Roman"/>
                <a:cs typeface="Times New Roman"/>
              </a:rPr>
              <a:t> </a:t>
            </a:r>
            <a:r>
              <a:rPr sz="2000" dirty="0">
                <a:latin typeface="Georgia"/>
                <a:cs typeface="Georgia"/>
              </a:rPr>
              <a:t>return</a:t>
            </a:r>
            <a:r>
              <a:rPr sz="2000" spc="-25" dirty="0">
                <a:latin typeface="Times New Roman"/>
                <a:cs typeface="Times New Roman"/>
              </a:rPr>
              <a:t> </a:t>
            </a:r>
            <a:r>
              <a:rPr sz="2000" dirty="0">
                <a:latin typeface="Georgia"/>
                <a:cs typeface="Georgia"/>
              </a:rPr>
              <a:t>of</a:t>
            </a:r>
            <a:r>
              <a:rPr sz="2000" spc="-35" dirty="0">
                <a:latin typeface="Times New Roman"/>
                <a:cs typeface="Times New Roman"/>
              </a:rPr>
              <a:t> </a:t>
            </a:r>
            <a:r>
              <a:rPr sz="2000" dirty="0">
                <a:latin typeface="Georgia"/>
                <a:cs typeface="Georgia"/>
              </a:rPr>
              <a:t>income</a:t>
            </a:r>
            <a:r>
              <a:rPr sz="2000" spc="-40" dirty="0">
                <a:latin typeface="Times New Roman"/>
                <a:cs typeface="Times New Roman"/>
              </a:rPr>
              <a:t> </a:t>
            </a:r>
            <a:r>
              <a:rPr sz="2000" dirty="0">
                <a:latin typeface="Georgia"/>
                <a:cs typeface="Georgia"/>
              </a:rPr>
              <a:t>for</a:t>
            </a:r>
            <a:r>
              <a:rPr sz="2000" spc="-35" dirty="0">
                <a:latin typeface="Times New Roman"/>
                <a:cs typeface="Times New Roman"/>
              </a:rPr>
              <a:t> </a:t>
            </a:r>
            <a:r>
              <a:rPr sz="2000" spc="-10" dirty="0">
                <a:latin typeface="Georgia"/>
                <a:cs typeface="Georgia"/>
              </a:rPr>
              <a:t>taxpayers</a:t>
            </a:r>
            <a:r>
              <a:rPr sz="2000" spc="-10" dirty="0">
                <a:latin typeface="Times New Roman"/>
                <a:cs typeface="Times New Roman"/>
              </a:rPr>
              <a:t> </a:t>
            </a:r>
            <a:r>
              <a:rPr sz="2000" dirty="0">
                <a:latin typeface="Georgia"/>
                <a:cs typeface="Georgia"/>
              </a:rPr>
              <a:t>engaged</a:t>
            </a:r>
            <a:r>
              <a:rPr sz="2000" spc="-65" dirty="0">
                <a:latin typeface="Times New Roman"/>
                <a:cs typeface="Times New Roman"/>
              </a:rPr>
              <a:t> </a:t>
            </a:r>
            <a:r>
              <a:rPr sz="2000" dirty="0">
                <a:latin typeface="Georgia"/>
                <a:cs typeface="Georgia"/>
              </a:rPr>
              <a:t>in</a:t>
            </a:r>
            <a:r>
              <a:rPr sz="2000" spc="-40" dirty="0">
                <a:latin typeface="Times New Roman"/>
                <a:cs typeface="Times New Roman"/>
              </a:rPr>
              <a:t> </a:t>
            </a:r>
            <a:r>
              <a:rPr sz="2000" dirty="0">
                <a:latin typeface="Georgia"/>
                <a:cs typeface="Georgia"/>
              </a:rPr>
              <a:t>business</a:t>
            </a:r>
            <a:r>
              <a:rPr sz="2000" spc="-60" dirty="0">
                <a:latin typeface="Times New Roman"/>
                <a:cs typeface="Times New Roman"/>
              </a:rPr>
              <a:t> </a:t>
            </a:r>
            <a:r>
              <a:rPr sz="2000" dirty="0">
                <a:latin typeface="Georgia"/>
                <a:cs typeface="Georgia"/>
              </a:rPr>
              <a:t>or</a:t>
            </a:r>
            <a:r>
              <a:rPr sz="2000" spc="-40" dirty="0">
                <a:latin typeface="Times New Roman"/>
                <a:cs typeface="Times New Roman"/>
              </a:rPr>
              <a:t> </a:t>
            </a:r>
            <a:r>
              <a:rPr sz="2000" dirty="0">
                <a:latin typeface="Georgia"/>
                <a:cs typeface="Georgia"/>
              </a:rPr>
              <a:t>profession</a:t>
            </a:r>
            <a:r>
              <a:rPr sz="2000" spc="-40" dirty="0">
                <a:latin typeface="Times New Roman"/>
                <a:cs typeface="Times New Roman"/>
              </a:rPr>
              <a:t> </a:t>
            </a:r>
            <a:r>
              <a:rPr sz="2000" dirty="0">
                <a:latin typeface="Georgia"/>
                <a:cs typeface="Georgia"/>
              </a:rPr>
              <a:t>whose</a:t>
            </a:r>
            <a:r>
              <a:rPr sz="2000" spc="-50" dirty="0">
                <a:latin typeface="Times New Roman"/>
                <a:cs typeface="Times New Roman"/>
              </a:rPr>
              <a:t> </a:t>
            </a:r>
            <a:r>
              <a:rPr sz="2000" dirty="0">
                <a:latin typeface="Georgia"/>
                <a:cs typeface="Georgia"/>
              </a:rPr>
              <a:t>accounts</a:t>
            </a:r>
            <a:r>
              <a:rPr sz="2000" spc="-40" dirty="0">
                <a:latin typeface="Times New Roman"/>
                <a:cs typeface="Times New Roman"/>
              </a:rPr>
              <a:t> </a:t>
            </a:r>
            <a:r>
              <a:rPr sz="2000" dirty="0">
                <a:latin typeface="Georgia"/>
                <a:cs typeface="Georgia"/>
              </a:rPr>
              <a:t>are</a:t>
            </a:r>
            <a:r>
              <a:rPr sz="2000" spc="-40" dirty="0">
                <a:latin typeface="Times New Roman"/>
                <a:cs typeface="Times New Roman"/>
              </a:rPr>
              <a:t> </a:t>
            </a:r>
            <a:r>
              <a:rPr sz="2000" dirty="0">
                <a:latin typeface="Georgia"/>
                <a:cs typeface="Georgia"/>
              </a:rPr>
              <a:t>not</a:t>
            </a:r>
            <a:r>
              <a:rPr sz="2000" spc="-40" dirty="0">
                <a:latin typeface="Times New Roman"/>
                <a:cs typeface="Times New Roman"/>
              </a:rPr>
              <a:t> </a:t>
            </a:r>
            <a:r>
              <a:rPr sz="2000" dirty="0">
                <a:latin typeface="Georgia"/>
                <a:cs typeface="Georgia"/>
              </a:rPr>
              <a:t>required</a:t>
            </a:r>
            <a:r>
              <a:rPr sz="2000" spc="-30" dirty="0">
                <a:latin typeface="Times New Roman"/>
                <a:cs typeface="Times New Roman"/>
              </a:rPr>
              <a:t> </a:t>
            </a:r>
            <a:r>
              <a:rPr sz="2000" dirty="0">
                <a:latin typeface="Georgia"/>
                <a:cs typeface="Georgia"/>
              </a:rPr>
              <a:t>to</a:t>
            </a:r>
            <a:r>
              <a:rPr sz="2000" spc="-50" dirty="0">
                <a:latin typeface="Times New Roman"/>
                <a:cs typeface="Times New Roman"/>
              </a:rPr>
              <a:t> </a:t>
            </a:r>
            <a:r>
              <a:rPr sz="2000" spc="-25" dirty="0">
                <a:latin typeface="Georgia"/>
                <a:cs typeface="Georgia"/>
              </a:rPr>
              <a:t>be</a:t>
            </a:r>
            <a:r>
              <a:rPr sz="2000" spc="-25" dirty="0">
                <a:latin typeface="Times New Roman"/>
                <a:cs typeface="Times New Roman"/>
              </a:rPr>
              <a:t> </a:t>
            </a:r>
            <a:r>
              <a:rPr sz="2000" dirty="0">
                <a:latin typeface="Georgia"/>
                <a:cs typeface="Georgia"/>
              </a:rPr>
              <a:t>audited,</a:t>
            </a:r>
            <a:r>
              <a:rPr sz="2000" spc="-45" dirty="0">
                <a:latin typeface="Times New Roman"/>
                <a:cs typeface="Times New Roman"/>
              </a:rPr>
              <a:t> </a:t>
            </a:r>
            <a:r>
              <a:rPr sz="2000" dirty="0">
                <a:latin typeface="Georgia"/>
                <a:cs typeface="Georgia"/>
              </a:rPr>
              <a:t>as</a:t>
            </a:r>
            <a:r>
              <a:rPr sz="2000" spc="-30" dirty="0">
                <a:latin typeface="Times New Roman"/>
                <a:cs typeface="Times New Roman"/>
              </a:rPr>
              <a:t> </a:t>
            </a:r>
            <a:r>
              <a:rPr sz="2000" dirty="0">
                <a:latin typeface="Georgia"/>
                <a:cs typeface="Georgia"/>
              </a:rPr>
              <a:t>well</a:t>
            </a:r>
            <a:r>
              <a:rPr sz="2000" spc="-40" dirty="0">
                <a:latin typeface="Times New Roman"/>
                <a:cs typeface="Times New Roman"/>
              </a:rPr>
              <a:t> </a:t>
            </a:r>
            <a:r>
              <a:rPr sz="2000" dirty="0">
                <a:latin typeface="Georgia"/>
                <a:cs typeface="Georgia"/>
              </a:rPr>
              <a:t>as</a:t>
            </a:r>
            <a:r>
              <a:rPr sz="2000" spc="-30" dirty="0">
                <a:latin typeface="Times New Roman"/>
                <a:cs typeface="Times New Roman"/>
              </a:rPr>
              <a:t> </a:t>
            </a:r>
            <a:r>
              <a:rPr sz="2000" dirty="0">
                <a:latin typeface="Georgia"/>
                <a:cs typeface="Georgia"/>
              </a:rPr>
              <a:t>for</a:t>
            </a:r>
            <a:r>
              <a:rPr sz="2000" spc="-30" dirty="0">
                <a:latin typeface="Times New Roman"/>
                <a:cs typeface="Times New Roman"/>
              </a:rPr>
              <a:t> </a:t>
            </a:r>
            <a:r>
              <a:rPr sz="2000" dirty="0">
                <a:latin typeface="Georgia"/>
                <a:cs typeface="Georgia"/>
              </a:rPr>
              <a:t>partners</a:t>
            </a:r>
            <a:r>
              <a:rPr sz="2000" spc="-30" dirty="0">
                <a:latin typeface="Times New Roman"/>
                <a:cs typeface="Times New Roman"/>
              </a:rPr>
              <a:t> </a:t>
            </a:r>
            <a:r>
              <a:rPr sz="2000" dirty="0">
                <a:latin typeface="Georgia"/>
                <a:cs typeface="Georgia"/>
              </a:rPr>
              <a:t>of</a:t>
            </a:r>
            <a:r>
              <a:rPr sz="2000" spc="-30" dirty="0">
                <a:latin typeface="Times New Roman"/>
                <a:cs typeface="Times New Roman"/>
              </a:rPr>
              <a:t> </a:t>
            </a:r>
            <a:r>
              <a:rPr sz="2000" spc="-10" dirty="0">
                <a:latin typeface="Georgia"/>
                <a:cs typeface="Georgia"/>
              </a:rPr>
              <a:t>non-</a:t>
            </a:r>
            <a:r>
              <a:rPr sz="2000" dirty="0">
                <a:latin typeface="Georgia"/>
                <a:cs typeface="Georgia"/>
              </a:rPr>
              <a:t>audit</a:t>
            </a:r>
            <a:r>
              <a:rPr sz="2000" spc="-30" dirty="0">
                <a:latin typeface="Times New Roman"/>
                <a:cs typeface="Times New Roman"/>
              </a:rPr>
              <a:t> </a:t>
            </a:r>
            <a:r>
              <a:rPr sz="2000" spc="-10" dirty="0">
                <a:latin typeface="Georgia"/>
                <a:cs typeface="Georgia"/>
              </a:rPr>
              <a:t>firms.</a:t>
            </a:r>
            <a:endParaRPr sz="2000">
              <a:latin typeface="Georgia"/>
              <a:cs typeface="Georgia"/>
            </a:endParaRPr>
          </a:p>
          <a:p>
            <a:pPr marL="38100" marR="30480">
              <a:lnSpc>
                <a:spcPct val="90000"/>
              </a:lnSpc>
              <a:spcBef>
                <a:spcPts val="1375"/>
              </a:spcBef>
            </a:pPr>
            <a:r>
              <a:rPr sz="2000" dirty="0">
                <a:latin typeface="Georgia"/>
                <a:cs typeface="Georgia"/>
              </a:rPr>
              <a:t>The</a:t>
            </a:r>
            <a:r>
              <a:rPr sz="2000" spc="-40" dirty="0">
                <a:latin typeface="Times New Roman"/>
                <a:cs typeface="Times New Roman"/>
              </a:rPr>
              <a:t> </a:t>
            </a:r>
            <a:r>
              <a:rPr sz="2000" dirty="0">
                <a:latin typeface="Georgia"/>
                <a:cs typeface="Georgia"/>
              </a:rPr>
              <a:t>due</a:t>
            </a:r>
            <a:r>
              <a:rPr sz="2000" spc="-50" dirty="0">
                <a:latin typeface="Times New Roman"/>
                <a:cs typeface="Times New Roman"/>
              </a:rPr>
              <a:t> </a:t>
            </a:r>
            <a:r>
              <a:rPr sz="2000" dirty="0">
                <a:latin typeface="Georgia"/>
                <a:cs typeface="Georgia"/>
              </a:rPr>
              <a:t>date</a:t>
            </a:r>
            <a:r>
              <a:rPr sz="2000" spc="-35" dirty="0">
                <a:latin typeface="Times New Roman"/>
                <a:cs typeface="Times New Roman"/>
              </a:rPr>
              <a:t> </a:t>
            </a:r>
            <a:r>
              <a:rPr sz="2000" dirty="0">
                <a:latin typeface="Georgia"/>
                <a:cs typeface="Georgia"/>
              </a:rPr>
              <a:t>for</a:t>
            </a:r>
            <a:r>
              <a:rPr sz="2000" spc="-40" dirty="0">
                <a:latin typeface="Times New Roman"/>
                <a:cs typeface="Times New Roman"/>
              </a:rPr>
              <a:t> </a:t>
            </a:r>
            <a:r>
              <a:rPr sz="2000" dirty="0">
                <a:latin typeface="Georgia"/>
                <a:cs typeface="Georgia"/>
              </a:rPr>
              <a:t>filing</a:t>
            </a:r>
            <a:r>
              <a:rPr sz="2000" spc="-40" dirty="0">
                <a:latin typeface="Times New Roman"/>
                <a:cs typeface="Times New Roman"/>
              </a:rPr>
              <a:t> </a:t>
            </a:r>
            <a:r>
              <a:rPr sz="2000" dirty="0">
                <a:latin typeface="Georgia"/>
                <a:cs typeface="Georgia"/>
              </a:rPr>
              <a:t>the</a:t>
            </a:r>
            <a:r>
              <a:rPr sz="2000" spc="-50" dirty="0">
                <a:latin typeface="Times New Roman"/>
                <a:cs typeface="Times New Roman"/>
              </a:rPr>
              <a:t> </a:t>
            </a:r>
            <a:r>
              <a:rPr sz="2000" dirty="0">
                <a:latin typeface="Georgia"/>
                <a:cs typeface="Georgia"/>
              </a:rPr>
              <a:t>return</a:t>
            </a:r>
            <a:r>
              <a:rPr sz="2000" spc="-35" dirty="0">
                <a:latin typeface="Times New Roman"/>
                <a:cs typeface="Times New Roman"/>
              </a:rPr>
              <a:t> </a:t>
            </a:r>
            <a:r>
              <a:rPr sz="2000" dirty="0">
                <a:latin typeface="Georgia"/>
                <a:cs typeface="Georgia"/>
              </a:rPr>
              <a:t>of</a:t>
            </a:r>
            <a:r>
              <a:rPr sz="2000" spc="-35" dirty="0">
                <a:latin typeface="Times New Roman"/>
                <a:cs typeface="Times New Roman"/>
              </a:rPr>
              <a:t> </a:t>
            </a:r>
            <a:r>
              <a:rPr sz="2000" dirty="0">
                <a:latin typeface="Georgia"/>
                <a:cs typeface="Georgia"/>
              </a:rPr>
              <a:t>income</a:t>
            </a:r>
            <a:r>
              <a:rPr sz="2000" spc="-55" dirty="0">
                <a:latin typeface="Times New Roman"/>
                <a:cs typeface="Times New Roman"/>
              </a:rPr>
              <a:t> </a:t>
            </a:r>
            <a:r>
              <a:rPr sz="2000" dirty="0">
                <a:latin typeface="Georgia"/>
                <a:cs typeface="Georgia"/>
              </a:rPr>
              <a:t>for</a:t>
            </a:r>
            <a:r>
              <a:rPr sz="2000" spc="-40" dirty="0">
                <a:latin typeface="Times New Roman"/>
                <a:cs typeface="Times New Roman"/>
              </a:rPr>
              <a:t> </a:t>
            </a:r>
            <a:r>
              <a:rPr sz="2000" dirty="0">
                <a:latin typeface="Georgia"/>
                <a:cs typeface="Georgia"/>
              </a:rPr>
              <a:t>such</a:t>
            </a:r>
            <a:r>
              <a:rPr sz="2000" spc="-40" dirty="0">
                <a:latin typeface="Times New Roman"/>
                <a:cs typeface="Times New Roman"/>
              </a:rPr>
              <a:t> </a:t>
            </a:r>
            <a:r>
              <a:rPr sz="2000" dirty="0">
                <a:latin typeface="Georgia"/>
                <a:cs typeface="Georgia"/>
              </a:rPr>
              <a:t>taxpayers</a:t>
            </a:r>
            <a:r>
              <a:rPr sz="2000" spc="-35" dirty="0">
                <a:latin typeface="Times New Roman"/>
                <a:cs typeface="Times New Roman"/>
              </a:rPr>
              <a:t> </a:t>
            </a:r>
            <a:r>
              <a:rPr sz="2000" dirty="0">
                <a:latin typeface="Georgia"/>
                <a:cs typeface="Georgia"/>
              </a:rPr>
              <a:t>has</a:t>
            </a:r>
            <a:r>
              <a:rPr sz="2000" spc="-40" dirty="0">
                <a:latin typeface="Times New Roman"/>
                <a:cs typeface="Times New Roman"/>
              </a:rPr>
              <a:t> </a:t>
            </a:r>
            <a:r>
              <a:rPr sz="2000" spc="-20" dirty="0">
                <a:latin typeface="Georgia"/>
                <a:cs typeface="Georgia"/>
              </a:rPr>
              <a:t>been</a:t>
            </a:r>
            <a:r>
              <a:rPr sz="2000" spc="-20" dirty="0">
                <a:latin typeface="Times New Roman"/>
                <a:cs typeface="Times New Roman"/>
              </a:rPr>
              <a:t> </a:t>
            </a:r>
            <a:r>
              <a:rPr sz="2000" dirty="0">
                <a:latin typeface="Georgia"/>
                <a:cs typeface="Georgia"/>
              </a:rPr>
              <a:t>extended</a:t>
            </a:r>
            <a:r>
              <a:rPr sz="2000" spc="-55" dirty="0">
                <a:latin typeface="Times New Roman"/>
                <a:cs typeface="Times New Roman"/>
              </a:rPr>
              <a:t> </a:t>
            </a:r>
            <a:r>
              <a:rPr sz="2000" dirty="0">
                <a:latin typeface="Georgia"/>
                <a:cs typeface="Georgia"/>
              </a:rPr>
              <a:t>from</a:t>
            </a:r>
            <a:r>
              <a:rPr sz="2000" spc="-30" dirty="0">
                <a:latin typeface="Times New Roman"/>
                <a:cs typeface="Times New Roman"/>
              </a:rPr>
              <a:t> </a:t>
            </a:r>
            <a:r>
              <a:rPr sz="2000" dirty="0">
                <a:latin typeface="Georgia"/>
                <a:cs typeface="Georgia"/>
              </a:rPr>
              <a:t>31st</a:t>
            </a:r>
            <a:r>
              <a:rPr sz="2000" spc="-40" dirty="0">
                <a:latin typeface="Times New Roman"/>
                <a:cs typeface="Times New Roman"/>
              </a:rPr>
              <a:t> </a:t>
            </a:r>
            <a:r>
              <a:rPr sz="2000" dirty="0">
                <a:latin typeface="Georgia"/>
                <a:cs typeface="Georgia"/>
              </a:rPr>
              <a:t>July</a:t>
            </a:r>
            <a:r>
              <a:rPr sz="2000" spc="-20" dirty="0">
                <a:latin typeface="Times New Roman"/>
                <a:cs typeface="Times New Roman"/>
              </a:rPr>
              <a:t> </a:t>
            </a:r>
            <a:r>
              <a:rPr sz="2000" dirty="0">
                <a:latin typeface="Georgia"/>
                <a:cs typeface="Georgia"/>
              </a:rPr>
              <a:t>to</a:t>
            </a:r>
            <a:r>
              <a:rPr sz="2000" spc="-30" dirty="0">
                <a:latin typeface="Times New Roman"/>
                <a:cs typeface="Times New Roman"/>
              </a:rPr>
              <a:t> </a:t>
            </a:r>
            <a:r>
              <a:rPr sz="2000" dirty="0">
                <a:latin typeface="Georgia"/>
                <a:cs typeface="Georgia"/>
              </a:rPr>
              <a:t>31st</a:t>
            </a:r>
            <a:r>
              <a:rPr sz="2000" spc="-40" dirty="0">
                <a:latin typeface="Times New Roman"/>
                <a:cs typeface="Times New Roman"/>
              </a:rPr>
              <a:t> </a:t>
            </a:r>
            <a:r>
              <a:rPr sz="2000" dirty="0">
                <a:latin typeface="Georgia"/>
                <a:cs typeface="Georgia"/>
              </a:rPr>
              <a:t>August.</a:t>
            </a:r>
            <a:r>
              <a:rPr sz="2000" spc="-55" dirty="0">
                <a:latin typeface="Times New Roman"/>
                <a:cs typeface="Times New Roman"/>
              </a:rPr>
              <a:t> </a:t>
            </a:r>
            <a:r>
              <a:rPr sz="2000" dirty="0">
                <a:latin typeface="Georgia"/>
                <a:cs typeface="Georgia"/>
              </a:rPr>
              <a:t>The</a:t>
            </a:r>
            <a:r>
              <a:rPr sz="2000" spc="-30" dirty="0">
                <a:latin typeface="Times New Roman"/>
                <a:cs typeface="Times New Roman"/>
              </a:rPr>
              <a:t> </a:t>
            </a:r>
            <a:r>
              <a:rPr sz="2000" spc="-10" dirty="0">
                <a:latin typeface="Georgia"/>
                <a:cs typeface="Georgia"/>
              </a:rPr>
              <a:t>ITR-</a:t>
            </a:r>
            <a:r>
              <a:rPr sz="2000" dirty="0">
                <a:latin typeface="Georgia"/>
                <a:cs typeface="Georgia"/>
              </a:rPr>
              <a:t>3</a:t>
            </a:r>
            <a:r>
              <a:rPr sz="2000" spc="-30" dirty="0">
                <a:latin typeface="Times New Roman"/>
                <a:cs typeface="Times New Roman"/>
              </a:rPr>
              <a:t> </a:t>
            </a:r>
            <a:r>
              <a:rPr sz="2000" dirty="0">
                <a:latin typeface="Georgia"/>
                <a:cs typeface="Georgia"/>
              </a:rPr>
              <a:t>form</a:t>
            </a:r>
            <a:r>
              <a:rPr sz="2000" spc="-30" dirty="0">
                <a:latin typeface="Times New Roman"/>
                <a:cs typeface="Times New Roman"/>
              </a:rPr>
              <a:t> </a:t>
            </a:r>
            <a:r>
              <a:rPr sz="2000" dirty="0">
                <a:latin typeface="Georgia"/>
                <a:cs typeface="Georgia"/>
              </a:rPr>
              <a:t>for</a:t>
            </a:r>
            <a:r>
              <a:rPr sz="2000" spc="-30" dirty="0">
                <a:latin typeface="Times New Roman"/>
                <a:cs typeface="Times New Roman"/>
              </a:rPr>
              <a:t> </a:t>
            </a:r>
            <a:r>
              <a:rPr sz="2000" spc="-10" dirty="0">
                <a:latin typeface="Georgia"/>
                <a:cs typeface="Georgia"/>
              </a:rPr>
              <a:t>Assessment</a:t>
            </a:r>
            <a:r>
              <a:rPr sz="2000" spc="-10" dirty="0">
                <a:latin typeface="Times New Roman"/>
                <a:cs typeface="Times New Roman"/>
              </a:rPr>
              <a:t> </a:t>
            </a:r>
            <a:r>
              <a:rPr sz="2000" dirty="0">
                <a:latin typeface="Georgia"/>
                <a:cs typeface="Georgia"/>
              </a:rPr>
              <a:t>Year</a:t>
            </a:r>
            <a:r>
              <a:rPr sz="2000" spc="-50" dirty="0">
                <a:latin typeface="Times New Roman"/>
                <a:cs typeface="Times New Roman"/>
              </a:rPr>
              <a:t> </a:t>
            </a:r>
            <a:r>
              <a:rPr sz="2000" spc="-10" dirty="0">
                <a:latin typeface="Georgia"/>
                <a:cs typeface="Georgia"/>
              </a:rPr>
              <a:t>2026–</a:t>
            </a:r>
            <a:r>
              <a:rPr sz="2000" dirty="0">
                <a:latin typeface="Georgia"/>
                <a:cs typeface="Georgia"/>
              </a:rPr>
              <a:t>27</a:t>
            </a:r>
            <a:r>
              <a:rPr sz="2000" spc="-65" dirty="0">
                <a:latin typeface="Times New Roman"/>
                <a:cs typeface="Times New Roman"/>
              </a:rPr>
              <a:t> </a:t>
            </a:r>
            <a:r>
              <a:rPr sz="2000" dirty="0">
                <a:latin typeface="Georgia"/>
                <a:cs typeface="Georgia"/>
              </a:rPr>
              <a:t>incorporates</a:t>
            </a:r>
            <a:r>
              <a:rPr sz="2000" spc="-45" dirty="0">
                <a:latin typeface="Times New Roman"/>
                <a:cs typeface="Times New Roman"/>
              </a:rPr>
              <a:t> </a:t>
            </a:r>
            <a:r>
              <a:rPr sz="2000" dirty="0">
                <a:latin typeface="Georgia"/>
                <a:cs typeface="Georgia"/>
              </a:rPr>
              <a:t>this</a:t>
            </a:r>
            <a:r>
              <a:rPr sz="2000" spc="-50" dirty="0">
                <a:latin typeface="Times New Roman"/>
                <a:cs typeface="Times New Roman"/>
              </a:rPr>
              <a:t> </a:t>
            </a:r>
            <a:r>
              <a:rPr sz="2000" dirty="0">
                <a:latin typeface="Georgia"/>
                <a:cs typeface="Georgia"/>
              </a:rPr>
              <a:t>change,</a:t>
            </a:r>
            <a:r>
              <a:rPr sz="2000" spc="-50" dirty="0">
                <a:latin typeface="Times New Roman"/>
                <a:cs typeface="Times New Roman"/>
              </a:rPr>
              <a:t> </a:t>
            </a:r>
            <a:r>
              <a:rPr sz="2000" dirty="0">
                <a:latin typeface="Georgia"/>
                <a:cs typeface="Georgia"/>
              </a:rPr>
              <a:t>and</a:t>
            </a:r>
            <a:r>
              <a:rPr sz="2000" spc="-35" dirty="0">
                <a:latin typeface="Times New Roman"/>
                <a:cs typeface="Times New Roman"/>
              </a:rPr>
              <a:t> </a:t>
            </a:r>
            <a:r>
              <a:rPr sz="2000" spc="-10" dirty="0">
                <a:latin typeface="Georgia"/>
                <a:cs typeface="Georgia"/>
              </a:rPr>
              <a:t>accordingly,</a:t>
            </a:r>
            <a:r>
              <a:rPr sz="2000" spc="-45" dirty="0">
                <a:latin typeface="Times New Roman"/>
                <a:cs typeface="Times New Roman"/>
              </a:rPr>
              <a:t> </a:t>
            </a:r>
            <a:r>
              <a:rPr sz="2000" dirty="0">
                <a:latin typeface="Georgia"/>
                <a:cs typeface="Georgia"/>
              </a:rPr>
              <a:t>in</a:t>
            </a:r>
            <a:r>
              <a:rPr sz="2000" spc="-30" dirty="0">
                <a:latin typeface="Times New Roman"/>
                <a:cs typeface="Times New Roman"/>
              </a:rPr>
              <a:t> </a:t>
            </a:r>
            <a:r>
              <a:rPr sz="2000" dirty="0">
                <a:latin typeface="Georgia"/>
                <a:cs typeface="Georgia"/>
              </a:rPr>
              <a:t>Part</a:t>
            </a:r>
            <a:r>
              <a:rPr sz="2000" spc="-35" dirty="0">
                <a:latin typeface="Times New Roman"/>
                <a:cs typeface="Times New Roman"/>
              </a:rPr>
              <a:t> </a:t>
            </a:r>
            <a:r>
              <a:rPr sz="2000" dirty="0">
                <a:latin typeface="Georgia"/>
                <a:cs typeface="Georgia"/>
              </a:rPr>
              <a:t>A</a:t>
            </a:r>
            <a:r>
              <a:rPr sz="2000" spc="-30" dirty="0">
                <a:latin typeface="Times New Roman"/>
                <a:cs typeface="Times New Roman"/>
              </a:rPr>
              <a:t> </a:t>
            </a:r>
            <a:r>
              <a:rPr sz="2000" spc="-50" dirty="0">
                <a:latin typeface="Georgia"/>
                <a:cs typeface="Georgia"/>
              </a:rPr>
              <a:t>– </a:t>
            </a:r>
            <a:r>
              <a:rPr sz="2000" dirty="0">
                <a:latin typeface="Georgia"/>
                <a:cs typeface="Georgia"/>
              </a:rPr>
              <a:t>General,</a:t>
            </a:r>
            <a:r>
              <a:rPr sz="2000" spc="-40" dirty="0">
                <a:latin typeface="Times New Roman"/>
                <a:cs typeface="Times New Roman"/>
              </a:rPr>
              <a:t> </a:t>
            </a:r>
            <a:r>
              <a:rPr sz="2000" dirty="0">
                <a:latin typeface="Georgia"/>
                <a:cs typeface="Georgia"/>
              </a:rPr>
              <a:t>which</a:t>
            </a:r>
            <a:r>
              <a:rPr sz="2000" spc="-40" dirty="0">
                <a:latin typeface="Times New Roman"/>
                <a:cs typeface="Times New Roman"/>
              </a:rPr>
              <a:t> </a:t>
            </a:r>
            <a:r>
              <a:rPr sz="2000" dirty="0">
                <a:latin typeface="Georgia"/>
                <a:cs typeface="Georgia"/>
              </a:rPr>
              <a:t>requires</a:t>
            </a:r>
            <a:r>
              <a:rPr sz="2000" spc="-30" dirty="0">
                <a:latin typeface="Times New Roman"/>
                <a:cs typeface="Times New Roman"/>
              </a:rPr>
              <a:t> </a:t>
            </a:r>
            <a:r>
              <a:rPr sz="2000" dirty="0">
                <a:latin typeface="Georgia"/>
                <a:cs typeface="Georgia"/>
              </a:rPr>
              <a:t>the</a:t>
            </a:r>
            <a:r>
              <a:rPr sz="2000" spc="-50" dirty="0">
                <a:latin typeface="Times New Roman"/>
                <a:cs typeface="Times New Roman"/>
              </a:rPr>
              <a:t> </a:t>
            </a:r>
            <a:r>
              <a:rPr sz="2000" dirty="0">
                <a:latin typeface="Georgia"/>
                <a:cs typeface="Georgia"/>
              </a:rPr>
              <a:t>assessee</a:t>
            </a:r>
            <a:r>
              <a:rPr sz="2000" spc="-60" dirty="0">
                <a:latin typeface="Times New Roman"/>
                <a:cs typeface="Times New Roman"/>
              </a:rPr>
              <a:t> </a:t>
            </a:r>
            <a:r>
              <a:rPr sz="2000" dirty="0">
                <a:latin typeface="Georgia"/>
                <a:cs typeface="Georgia"/>
              </a:rPr>
              <a:t>to</a:t>
            </a:r>
            <a:r>
              <a:rPr sz="2000" spc="-40" dirty="0">
                <a:latin typeface="Times New Roman"/>
                <a:cs typeface="Times New Roman"/>
              </a:rPr>
              <a:t> </a:t>
            </a:r>
            <a:r>
              <a:rPr sz="2000" dirty="0">
                <a:latin typeface="Georgia"/>
                <a:cs typeface="Georgia"/>
              </a:rPr>
              <a:t>specify</a:t>
            </a:r>
            <a:r>
              <a:rPr sz="2000" spc="-40" dirty="0">
                <a:latin typeface="Times New Roman"/>
                <a:cs typeface="Times New Roman"/>
              </a:rPr>
              <a:t> </a:t>
            </a:r>
            <a:r>
              <a:rPr sz="2000" dirty="0">
                <a:latin typeface="Georgia"/>
                <a:cs typeface="Georgia"/>
              </a:rPr>
              <a:t>the</a:t>
            </a:r>
            <a:r>
              <a:rPr sz="2000" spc="-50" dirty="0">
                <a:latin typeface="Times New Roman"/>
                <a:cs typeface="Times New Roman"/>
              </a:rPr>
              <a:t> </a:t>
            </a:r>
            <a:r>
              <a:rPr sz="2000" dirty="0">
                <a:latin typeface="Georgia"/>
                <a:cs typeface="Georgia"/>
              </a:rPr>
              <a:t>applicable</a:t>
            </a:r>
            <a:r>
              <a:rPr sz="2000" spc="-50" dirty="0">
                <a:latin typeface="Times New Roman"/>
                <a:cs typeface="Times New Roman"/>
              </a:rPr>
              <a:t> </a:t>
            </a:r>
            <a:r>
              <a:rPr sz="2000" dirty="0">
                <a:latin typeface="Georgia"/>
                <a:cs typeface="Georgia"/>
              </a:rPr>
              <a:t>due</a:t>
            </a:r>
            <a:r>
              <a:rPr sz="2000" spc="-40" dirty="0">
                <a:latin typeface="Times New Roman"/>
                <a:cs typeface="Times New Roman"/>
              </a:rPr>
              <a:t> </a:t>
            </a:r>
            <a:r>
              <a:rPr sz="2000" dirty="0">
                <a:latin typeface="Georgia"/>
                <a:cs typeface="Georgia"/>
              </a:rPr>
              <a:t>date</a:t>
            </a:r>
            <a:r>
              <a:rPr sz="2000" spc="-50" dirty="0">
                <a:latin typeface="Times New Roman"/>
                <a:cs typeface="Times New Roman"/>
              </a:rPr>
              <a:t> </a:t>
            </a:r>
            <a:r>
              <a:rPr sz="2000" spc="-25" dirty="0">
                <a:latin typeface="Georgia"/>
                <a:cs typeface="Georgia"/>
              </a:rPr>
              <a:t>for</a:t>
            </a:r>
            <a:r>
              <a:rPr sz="2000" spc="-25" dirty="0">
                <a:latin typeface="Times New Roman"/>
                <a:cs typeface="Times New Roman"/>
              </a:rPr>
              <a:t> </a:t>
            </a:r>
            <a:r>
              <a:rPr sz="2000" dirty="0">
                <a:latin typeface="Georgia"/>
                <a:cs typeface="Georgia"/>
              </a:rPr>
              <a:t>filing</a:t>
            </a:r>
            <a:r>
              <a:rPr sz="2000" spc="-35" dirty="0">
                <a:latin typeface="Times New Roman"/>
                <a:cs typeface="Times New Roman"/>
              </a:rPr>
              <a:t> </a:t>
            </a:r>
            <a:r>
              <a:rPr sz="2000" dirty="0">
                <a:latin typeface="Georgia"/>
                <a:cs typeface="Georgia"/>
              </a:rPr>
              <a:t>the</a:t>
            </a:r>
            <a:r>
              <a:rPr sz="2000" spc="-50" dirty="0">
                <a:latin typeface="Times New Roman"/>
                <a:cs typeface="Times New Roman"/>
              </a:rPr>
              <a:t> </a:t>
            </a:r>
            <a:r>
              <a:rPr sz="2000" dirty="0">
                <a:latin typeface="Georgia"/>
                <a:cs typeface="Georgia"/>
              </a:rPr>
              <a:t>return</a:t>
            </a:r>
            <a:r>
              <a:rPr sz="2000" spc="-35" dirty="0">
                <a:latin typeface="Times New Roman"/>
                <a:cs typeface="Times New Roman"/>
              </a:rPr>
              <a:t> </a:t>
            </a:r>
            <a:r>
              <a:rPr sz="2000" dirty="0">
                <a:latin typeface="Georgia"/>
                <a:cs typeface="Georgia"/>
              </a:rPr>
              <a:t>of</a:t>
            </a:r>
            <a:r>
              <a:rPr sz="2000" spc="-35" dirty="0">
                <a:latin typeface="Times New Roman"/>
                <a:cs typeface="Times New Roman"/>
              </a:rPr>
              <a:t> </a:t>
            </a:r>
            <a:r>
              <a:rPr sz="2000" dirty="0">
                <a:latin typeface="Georgia"/>
                <a:cs typeface="Georgia"/>
              </a:rPr>
              <a:t>income,</a:t>
            </a:r>
            <a:r>
              <a:rPr sz="2000" spc="-45" dirty="0">
                <a:latin typeface="Times New Roman"/>
                <a:cs typeface="Times New Roman"/>
              </a:rPr>
              <a:t> </a:t>
            </a:r>
            <a:r>
              <a:rPr sz="2000" dirty="0">
                <a:latin typeface="Georgia"/>
                <a:cs typeface="Georgia"/>
              </a:rPr>
              <a:t>the</a:t>
            </a:r>
            <a:r>
              <a:rPr sz="2000" spc="-45" dirty="0">
                <a:latin typeface="Times New Roman"/>
                <a:cs typeface="Times New Roman"/>
              </a:rPr>
              <a:t> </a:t>
            </a:r>
            <a:r>
              <a:rPr sz="2000" dirty="0">
                <a:latin typeface="Georgia"/>
                <a:cs typeface="Georgia"/>
              </a:rPr>
              <a:t>date</a:t>
            </a:r>
            <a:r>
              <a:rPr sz="2000" spc="-45" dirty="0">
                <a:latin typeface="Times New Roman"/>
                <a:cs typeface="Times New Roman"/>
              </a:rPr>
              <a:t> </a:t>
            </a:r>
            <a:r>
              <a:rPr sz="2000" dirty="0">
                <a:latin typeface="Georgia"/>
                <a:cs typeface="Georgia"/>
              </a:rPr>
              <a:t>of</a:t>
            </a:r>
            <a:r>
              <a:rPr sz="2000" spc="-35" dirty="0">
                <a:latin typeface="Times New Roman"/>
                <a:cs typeface="Times New Roman"/>
              </a:rPr>
              <a:t> </a:t>
            </a:r>
            <a:r>
              <a:rPr sz="2000" dirty="0">
                <a:latin typeface="Georgia"/>
                <a:cs typeface="Georgia"/>
              </a:rPr>
              <a:t>31st</a:t>
            </a:r>
            <a:r>
              <a:rPr sz="2000" spc="-45" dirty="0">
                <a:latin typeface="Times New Roman"/>
                <a:cs typeface="Times New Roman"/>
              </a:rPr>
              <a:t> </a:t>
            </a:r>
            <a:r>
              <a:rPr sz="2000" dirty="0">
                <a:latin typeface="Georgia"/>
                <a:cs typeface="Georgia"/>
              </a:rPr>
              <a:t>July</a:t>
            </a:r>
            <a:r>
              <a:rPr sz="2000" spc="-25" dirty="0">
                <a:latin typeface="Times New Roman"/>
                <a:cs typeface="Times New Roman"/>
              </a:rPr>
              <a:t> </a:t>
            </a:r>
            <a:r>
              <a:rPr sz="2000" dirty="0">
                <a:latin typeface="Georgia"/>
                <a:cs typeface="Georgia"/>
              </a:rPr>
              <a:t>has</a:t>
            </a:r>
            <a:r>
              <a:rPr sz="2000" spc="-35" dirty="0">
                <a:latin typeface="Times New Roman"/>
                <a:cs typeface="Times New Roman"/>
              </a:rPr>
              <a:t> </a:t>
            </a:r>
            <a:r>
              <a:rPr sz="2000" dirty="0">
                <a:latin typeface="Georgia"/>
                <a:cs typeface="Georgia"/>
              </a:rPr>
              <a:t>been</a:t>
            </a:r>
            <a:r>
              <a:rPr sz="2000" spc="-55" dirty="0">
                <a:latin typeface="Times New Roman"/>
                <a:cs typeface="Times New Roman"/>
              </a:rPr>
              <a:t> </a:t>
            </a:r>
            <a:r>
              <a:rPr sz="2000" dirty="0">
                <a:latin typeface="Georgia"/>
                <a:cs typeface="Georgia"/>
              </a:rPr>
              <a:t>substituted</a:t>
            </a:r>
            <a:r>
              <a:rPr sz="2000" spc="-70" dirty="0">
                <a:latin typeface="Times New Roman"/>
                <a:cs typeface="Times New Roman"/>
              </a:rPr>
              <a:t> </a:t>
            </a:r>
            <a:r>
              <a:rPr sz="2000" spc="-20" dirty="0">
                <a:latin typeface="Georgia"/>
                <a:cs typeface="Georgia"/>
              </a:rPr>
              <a:t>with</a:t>
            </a:r>
            <a:r>
              <a:rPr sz="2000" spc="-20" dirty="0">
                <a:latin typeface="Times New Roman"/>
                <a:cs typeface="Times New Roman"/>
              </a:rPr>
              <a:t> </a:t>
            </a:r>
            <a:r>
              <a:rPr sz="2000" dirty="0">
                <a:latin typeface="Georgia"/>
                <a:cs typeface="Georgia"/>
              </a:rPr>
              <a:t>31st</a:t>
            </a:r>
            <a:r>
              <a:rPr sz="2000" spc="-50" dirty="0">
                <a:latin typeface="Times New Roman"/>
                <a:cs typeface="Times New Roman"/>
              </a:rPr>
              <a:t> </a:t>
            </a:r>
            <a:r>
              <a:rPr sz="2000" spc="-10" dirty="0">
                <a:latin typeface="Georgia"/>
                <a:cs typeface="Georgia"/>
              </a:rPr>
              <a:t>August</a:t>
            </a:r>
            <a:endParaRPr sz="2000">
              <a:latin typeface="Georgia"/>
              <a:cs typeface="Georgia"/>
            </a:endParaRPr>
          </a:p>
        </p:txBody>
      </p:sp>
      <p:sp>
        <p:nvSpPr>
          <p:cNvPr id="4" name="object 4"/>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43</a:t>
            </a:fld>
            <a:endParaRPr spc="-25"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58143" y="392432"/>
            <a:ext cx="8834755" cy="4437380"/>
          </a:xfrm>
          <a:prstGeom prst="rect">
            <a:avLst/>
          </a:prstGeom>
        </p:spPr>
        <p:txBody>
          <a:bodyPr vert="horz" wrap="square" lIns="0" tIns="41275" rIns="0" bIns="0" rtlCol="0">
            <a:spAutoFit/>
          </a:bodyPr>
          <a:lstStyle/>
          <a:p>
            <a:pPr marL="12700" marR="30480" indent="388620">
              <a:lnSpc>
                <a:spcPts val="2220"/>
              </a:lnSpc>
              <a:spcBef>
                <a:spcPts val="325"/>
              </a:spcBef>
              <a:buClr>
                <a:srgbClr val="FF0000"/>
              </a:buClr>
              <a:buFont typeface="Calibri"/>
              <a:buAutoNum type="arabicPeriod" startAt="10"/>
              <a:tabLst>
                <a:tab pos="401320" algn="l"/>
              </a:tabLst>
            </a:pPr>
            <a:r>
              <a:rPr sz="2000" b="1" dirty="0">
                <a:solidFill>
                  <a:srgbClr val="FF0000"/>
                </a:solidFill>
                <a:latin typeface="Georgia"/>
                <a:cs typeface="Georgia"/>
              </a:rPr>
              <a:t>Assessees</a:t>
            </a:r>
            <a:r>
              <a:rPr sz="2000" spc="-45" dirty="0">
                <a:solidFill>
                  <a:srgbClr val="FF0000"/>
                </a:solidFill>
                <a:latin typeface="Times New Roman"/>
                <a:cs typeface="Times New Roman"/>
              </a:rPr>
              <a:t> </a:t>
            </a:r>
            <a:r>
              <a:rPr sz="2000" b="1" dirty="0">
                <a:solidFill>
                  <a:srgbClr val="FF0000"/>
                </a:solidFill>
                <a:latin typeface="Georgia"/>
                <a:cs typeface="Georgia"/>
              </a:rPr>
              <a:t>opting</a:t>
            </a:r>
            <a:r>
              <a:rPr sz="2000" spc="-15" dirty="0">
                <a:solidFill>
                  <a:srgbClr val="FF0000"/>
                </a:solidFill>
                <a:latin typeface="Times New Roman"/>
                <a:cs typeface="Times New Roman"/>
              </a:rPr>
              <a:t> </a:t>
            </a:r>
            <a:r>
              <a:rPr sz="2000" b="1" dirty="0">
                <a:solidFill>
                  <a:srgbClr val="FF0000"/>
                </a:solidFill>
                <a:latin typeface="Georgia"/>
                <a:cs typeface="Georgia"/>
              </a:rPr>
              <a:t>for</a:t>
            </a:r>
            <a:r>
              <a:rPr sz="2000" spc="-10" dirty="0">
                <a:solidFill>
                  <a:srgbClr val="FF0000"/>
                </a:solidFill>
                <a:latin typeface="Times New Roman"/>
                <a:cs typeface="Times New Roman"/>
              </a:rPr>
              <a:t> </a:t>
            </a:r>
            <a:r>
              <a:rPr sz="2000" b="1" dirty="0">
                <a:solidFill>
                  <a:srgbClr val="FF0000"/>
                </a:solidFill>
                <a:latin typeface="Georgia"/>
                <a:cs typeface="Georgia"/>
              </a:rPr>
              <a:t>the</a:t>
            </a:r>
            <a:r>
              <a:rPr sz="2000" spc="-10" dirty="0">
                <a:solidFill>
                  <a:srgbClr val="FF0000"/>
                </a:solidFill>
                <a:latin typeface="Times New Roman"/>
                <a:cs typeface="Times New Roman"/>
              </a:rPr>
              <a:t> </a:t>
            </a:r>
            <a:r>
              <a:rPr sz="2000" b="1" dirty="0">
                <a:solidFill>
                  <a:srgbClr val="FF0000"/>
                </a:solidFill>
                <a:latin typeface="Georgia"/>
                <a:cs typeface="Georgia"/>
              </a:rPr>
              <a:t>presumptive</a:t>
            </a:r>
            <a:r>
              <a:rPr sz="2000" spc="-45" dirty="0">
                <a:solidFill>
                  <a:srgbClr val="FF0000"/>
                </a:solidFill>
                <a:latin typeface="Times New Roman"/>
                <a:cs typeface="Times New Roman"/>
              </a:rPr>
              <a:t> </a:t>
            </a:r>
            <a:r>
              <a:rPr sz="2000" b="1" dirty="0">
                <a:solidFill>
                  <a:srgbClr val="FF0000"/>
                </a:solidFill>
                <a:latin typeface="Georgia"/>
                <a:cs typeface="Georgia"/>
              </a:rPr>
              <a:t>tax</a:t>
            </a:r>
            <a:r>
              <a:rPr sz="2000" spc="-10" dirty="0">
                <a:solidFill>
                  <a:srgbClr val="FF0000"/>
                </a:solidFill>
                <a:latin typeface="Times New Roman"/>
                <a:cs typeface="Times New Roman"/>
              </a:rPr>
              <a:t> </a:t>
            </a:r>
            <a:r>
              <a:rPr sz="2000" b="1" dirty="0">
                <a:solidFill>
                  <a:srgbClr val="FF0000"/>
                </a:solidFill>
                <a:latin typeface="Georgia"/>
                <a:cs typeface="Georgia"/>
              </a:rPr>
              <a:t>scheme</a:t>
            </a:r>
            <a:r>
              <a:rPr sz="2000" spc="-30" dirty="0">
                <a:solidFill>
                  <a:srgbClr val="FF0000"/>
                </a:solidFill>
                <a:latin typeface="Times New Roman"/>
                <a:cs typeface="Times New Roman"/>
              </a:rPr>
              <a:t> </a:t>
            </a:r>
            <a:r>
              <a:rPr sz="2000" b="1" dirty="0">
                <a:solidFill>
                  <a:srgbClr val="FF0000"/>
                </a:solidFill>
                <a:latin typeface="Georgia"/>
                <a:cs typeface="Georgia"/>
              </a:rPr>
              <a:t>are</a:t>
            </a:r>
            <a:r>
              <a:rPr sz="2000" spc="-20" dirty="0">
                <a:solidFill>
                  <a:srgbClr val="FF0000"/>
                </a:solidFill>
                <a:latin typeface="Times New Roman"/>
                <a:cs typeface="Times New Roman"/>
              </a:rPr>
              <a:t> </a:t>
            </a:r>
            <a:r>
              <a:rPr sz="2000" b="1" dirty="0">
                <a:solidFill>
                  <a:srgbClr val="FF0000"/>
                </a:solidFill>
                <a:latin typeface="Georgia"/>
                <a:cs typeface="Georgia"/>
              </a:rPr>
              <a:t>required</a:t>
            </a:r>
            <a:r>
              <a:rPr sz="2000" spc="-25" dirty="0">
                <a:solidFill>
                  <a:srgbClr val="FF0000"/>
                </a:solidFill>
                <a:latin typeface="Times New Roman"/>
                <a:cs typeface="Times New Roman"/>
              </a:rPr>
              <a:t> </a:t>
            </a:r>
            <a:r>
              <a:rPr sz="2000" b="1" spc="-25" dirty="0">
                <a:solidFill>
                  <a:srgbClr val="FF0000"/>
                </a:solidFill>
                <a:latin typeface="Georgia"/>
                <a:cs typeface="Georgia"/>
              </a:rPr>
              <a:t>to</a:t>
            </a:r>
            <a:r>
              <a:rPr sz="2000" spc="-25" dirty="0">
                <a:solidFill>
                  <a:srgbClr val="FF0000"/>
                </a:solidFill>
                <a:latin typeface="Times New Roman"/>
                <a:cs typeface="Times New Roman"/>
              </a:rPr>
              <a:t> </a:t>
            </a:r>
            <a:r>
              <a:rPr sz="2000" b="1" dirty="0">
                <a:solidFill>
                  <a:srgbClr val="FF0000"/>
                </a:solidFill>
                <a:latin typeface="Georgia"/>
                <a:cs typeface="Georgia"/>
              </a:rPr>
              <a:t>disclose</a:t>
            </a:r>
            <a:r>
              <a:rPr sz="2000" spc="-30" dirty="0">
                <a:solidFill>
                  <a:srgbClr val="FF0000"/>
                </a:solidFill>
                <a:latin typeface="Times New Roman"/>
                <a:cs typeface="Times New Roman"/>
              </a:rPr>
              <a:t> </a:t>
            </a:r>
            <a:r>
              <a:rPr sz="2000" b="1" dirty="0">
                <a:solidFill>
                  <a:srgbClr val="FF0000"/>
                </a:solidFill>
                <a:latin typeface="Georgia"/>
                <a:cs typeface="Georgia"/>
              </a:rPr>
              <a:t>the</a:t>
            </a:r>
            <a:r>
              <a:rPr sz="2000" spc="-10" dirty="0">
                <a:solidFill>
                  <a:srgbClr val="FF0000"/>
                </a:solidFill>
                <a:latin typeface="Times New Roman"/>
                <a:cs typeface="Times New Roman"/>
              </a:rPr>
              <a:t> </a:t>
            </a:r>
            <a:r>
              <a:rPr sz="2000" b="1" dirty="0">
                <a:solidFill>
                  <a:srgbClr val="FF0000"/>
                </a:solidFill>
                <a:latin typeface="Georgia"/>
                <a:cs typeface="Georgia"/>
              </a:rPr>
              <a:t>investment</a:t>
            </a:r>
            <a:r>
              <a:rPr sz="2000" spc="-10" dirty="0">
                <a:solidFill>
                  <a:srgbClr val="FF0000"/>
                </a:solidFill>
                <a:latin typeface="Times New Roman"/>
                <a:cs typeface="Times New Roman"/>
              </a:rPr>
              <a:t> </a:t>
            </a:r>
            <a:r>
              <a:rPr sz="2000" b="1" dirty="0">
                <a:solidFill>
                  <a:srgbClr val="FF0000"/>
                </a:solidFill>
                <a:latin typeface="Georgia"/>
                <a:cs typeface="Georgia"/>
              </a:rPr>
              <a:t>made</a:t>
            </a:r>
            <a:r>
              <a:rPr sz="2000" spc="-15" dirty="0">
                <a:solidFill>
                  <a:srgbClr val="FF0000"/>
                </a:solidFill>
                <a:latin typeface="Times New Roman"/>
                <a:cs typeface="Times New Roman"/>
              </a:rPr>
              <a:t> </a:t>
            </a:r>
            <a:r>
              <a:rPr sz="2000" b="1" dirty="0">
                <a:solidFill>
                  <a:srgbClr val="FF0000"/>
                </a:solidFill>
                <a:latin typeface="Georgia"/>
                <a:cs typeface="Georgia"/>
              </a:rPr>
              <a:t>by</a:t>
            </a:r>
            <a:r>
              <a:rPr sz="2000" spc="-5" dirty="0">
                <a:solidFill>
                  <a:srgbClr val="FF0000"/>
                </a:solidFill>
                <a:latin typeface="Times New Roman"/>
                <a:cs typeface="Times New Roman"/>
              </a:rPr>
              <a:t> </a:t>
            </a:r>
            <a:r>
              <a:rPr sz="2000" b="1" dirty="0">
                <a:solidFill>
                  <a:srgbClr val="FF0000"/>
                </a:solidFill>
                <a:latin typeface="Georgia"/>
                <a:cs typeface="Georgia"/>
              </a:rPr>
              <a:t>them</a:t>
            </a:r>
            <a:r>
              <a:rPr sz="2000" dirty="0">
                <a:solidFill>
                  <a:srgbClr val="FF0000"/>
                </a:solidFill>
                <a:latin typeface="Wingdings"/>
                <a:cs typeface="Wingdings"/>
              </a:rPr>
              <a:t></a:t>
            </a:r>
            <a:r>
              <a:rPr sz="2000" i="1" dirty="0">
                <a:latin typeface="Georgia"/>
                <a:cs typeface="Georgia"/>
              </a:rPr>
              <a:t>[ITR</a:t>
            </a:r>
            <a:r>
              <a:rPr sz="2000" spc="-70" dirty="0">
                <a:latin typeface="Times New Roman"/>
                <a:cs typeface="Times New Roman"/>
              </a:rPr>
              <a:t> </a:t>
            </a:r>
            <a:r>
              <a:rPr sz="2000" i="1" spc="-25" dirty="0">
                <a:latin typeface="Georgia"/>
                <a:cs typeface="Georgia"/>
              </a:rPr>
              <a:t>4])</a:t>
            </a:r>
            <a:endParaRPr sz="2000">
              <a:latin typeface="Georgia"/>
              <a:cs typeface="Georgia"/>
            </a:endParaRPr>
          </a:p>
          <a:p>
            <a:pPr marL="12700" marR="5080" indent="-635">
              <a:lnSpc>
                <a:spcPct val="90000"/>
              </a:lnSpc>
              <a:spcBef>
                <a:spcPts val="1350"/>
              </a:spcBef>
            </a:pPr>
            <a:r>
              <a:rPr sz="2000" dirty="0">
                <a:latin typeface="Georgia"/>
                <a:cs typeface="Georgia"/>
              </a:rPr>
              <a:t>A</a:t>
            </a:r>
            <a:r>
              <a:rPr sz="2000" spc="-35" dirty="0">
                <a:latin typeface="Times New Roman"/>
                <a:cs typeface="Times New Roman"/>
              </a:rPr>
              <a:t> </a:t>
            </a:r>
            <a:r>
              <a:rPr sz="2000" dirty="0">
                <a:latin typeface="Georgia"/>
                <a:cs typeface="Georgia"/>
              </a:rPr>
              <a:t>new</a:t>
            </a:r>
            <a:r>
              <a:rPr sz="2000" spc="-30" dirty="0">
                <a:latin typeface="Times New Roman"/>
                <a:cs typeface="Times New Roman"/>
              </a:rPr>
              <a:t> </a:t>
            </a:r>
            <a:r>
              <a:rPr sz="2000" dirty="0">
                <a:latin typeface="Georgia"/>
                <a:cs typeface="Georgia"/>
              </a:rPr>
              <a:t>column</a:t>
            </a:r>
            <a:r>
              <a:rPr sz="2000" spc="-25" dirty="0">
                <a:latin typeface="Times New Roman"/>
                <a:cs typeface="Times New Roman"/>
              </a:rPr>
              <a:t> </a:t>
            </a:r>
            <a:r>
              <a:rPr sz="2000" dirty="0">
                <a:latin typeface="Georgia"/>
                <a:cs typeface="Georgia"/>
              </a:rPr>
              <a:t>has</a:t>
            </a:r>
            <a:r>
              <a:rPr sz="2000" spc="-30" dirty="0">
                <a:latin typeface="Times New Roman"/>
                <a:cs typeface="Times New Roman"/>
              </a:rPr>
              <a:t> </a:t>
            </a:r>
            <a:r>
              <a:rPr sz="2000" dirty="0">
                <a:latin typeface="Georgia"/>
                <a:cs typeface="Georgia"/>
              </a:rPr>
              <a:t>been</a:t>
            </a:r>
            <a:r>
              <a:rPr sz="2000" spc="-40" dirty="0">
                <a:latin typeface="Times New Roman"/>
                <a:cs typeface="Times New Roman"/>
              </a:rPr>
              <a:t> </a:t>
            </a:r>
            <a:r>
              <a:rPr sz="2000" dirty="0">
                <a:latin typeface="Georgia"/>
                <a:cs typeface="Georgia"/>
              </a:rPr>
              <a:t>introduced</a:t>
            </a:r>
            <a:r>
              <a:rPr sz="2000" spc="-40" dirty="0">
                <a:latin typeface="Times New Roman"/>
                <a:cs typeface="Times New Roman"/>
              </a:rPr>
              <a:t> </a:t>
            </a:r>
            <a:r>
              <a:rPr sz="2000" dirty="0">
                <a:latin typeface="Georgia"/>
                <a:cs typeface="Georgia"/>
              </a:rPr>
              <a:t>in</a:t>
            </a:r>
            <a:r>
              <a:rPr sz="2000" spc="-15" dirty="0">
                <a:latin typeface="Times New Roman"/>
                <a:cs typeface="Times New Roman"/>
              </a:rPr>
              <a:t> </a:t>
            </a:r>
            <a:r>
              <a:rPr sz="2000" spc="-10" dirty="0">
                <a:latin typeface="Georgia"/>
                <a:cs typeface="Georgia"/>
              </a:rPr>
              <a:t>ITR-</a:t>
            </a:r>
            <a:r>
              <a:rPr sz="2000" dirty="0">
                <a:latin typeface="Georgia"/>
                <a:cs typeface="Georgia"/>
              </a:rPr>
              <a:t>4</a:t>
            </a:r>
            <a:r>
              <a:rPr sz="2000" spc="-20" dirty="0">
                <a:latin typeface="Georgia"/>
                <a:cs typeface="Georgia"/>
              </a:rPr>
              <a:t> </a:t>
            </a:r>
            <a:r>
              <a:rPr sz="2000" dirty="0">
                <a:latin typeface="Georgia"/>
                <a:cs typeface="Georgia"/>
              </a:rPr>
              <a:t>under</a:t>
            </a:r>
            <a:r>
              <a:rPr sz="2000" spc="-25" dirty="0">
                <a:latin typeface="Georgia"/>
                <a:cs typeface="Georgia"/>
              </a:rPr>
              <a:t> </a:t>
            </a:r>
            <a:r>
              <a:rPr sz="2000" dirty="0">
                <a:latin typeface="Georgia"/>
                <a:cs typeface="Georgia"/>
              </a:rPr>
              <a:t>the</a:t>
            </a:r>
            <a:r>
              <a:rPr sz="2000" spc="-25" dirty="0">
                <a:latin typeface="Georgia"/>
                <a:cs typeface="Georgia"/>
              </a:rPr>
              <a:t> </a:t>
            </a:r>
            <a:r>
              <a:rPr sz="2000" dirty="0">
                <a:latin typeface="Georgia"/>
                <a:cs typeface="Georgia"/>
              </a:rPr>
              <a:t>head</a:t>
            </a:r>
            <a:r>
              <a:rPr sz="2000" spc="-10" dirty="0">
                <a:latin typeface="Georgia"/>
                <a:cs typeface="Georgia"/>
              </a:rPr>
              <a:t> “Financial </a:t>
            </a:r>
            <a:r>
              <a:rPr sz="2000" dirty="0">
                <a:latin typeface="Georgia"/>
                <a:cs typeface="Georgia"/>
              </a:rPr>
              <a:t>Particulars</a:t>
            </a:r>
            <a:r>
              <a:rPr sz="2000" spc="-20" dirty="0">
                <a:latin typeface="Georgia"/>
                <a:cs typeface="Georgia"/>
              </a:rPr>
              <a:t> </a:t>
            </a:r>
            <a:r>
              <a:rPr sz="2000" dirty="0">
                <a:latin typeface="Georgia"/>
                <a:cs typeface="Georgia"/>
              </a:rPr>
              <a:t>of</a:t>
            </a:r>
            <a:r>
              <a:rPr sz="2000" spc="-35" dirty="0">
                <a:latin typeface="Georgia"/>
                <a:cs typeface="Georgia"/>
              </a:rPr>
              <a:t> </a:t>
            </a:r>
            <a:r>
              <a:rPr sz="2000" dirty="0">
                <a:latin typeface="Georgia"/>
                <a:cs typeface="Georgia"/>
              </a:rPr>
              <a:t>the</a:t>
            </a:r>
            <a:r>
              <a:rPr sz="2000" spc="-40" dirty="0">
                <a:latin typeface="Georgia"/>
                <a:cs typeface="Georgia"/>
              </a:rPr>
              <a:t> </a:t>
            </a:r>
            <a:r>
              <a:rPr sz="2000" dirty="0">
                <a:latin typeface="Georgia"/>
                <a:cs typeface="Georgia"/>
              </a:rPr>
              <a:t>Business”,</a:t>
            </a:r>
            <a:r>
              <a:rPr sz="2000" spc="-30" dirty="0">
                <a:latin typeface="Georgia"/>
                <a:cs typeface="Georgia"/>
              </a:rPr>
              <a:t> </a:t>
            </a:r>
            <a:r>
              <a:rPr sz="2000" dirty="0">
                <a:latin typeface="Georgia"/>
                <a:cs typeface="Georgia"/>
              </a:rPr>
              <a:t>requiring</a:t>
            </a:r>
            <a:r>
              <a:rPr sz="2000" spc="-5" dirty="0">
                <a:latin typeface="Georgia"/>
                <a:cs typeface="Georgia"/>
              </a:rPr>
              <a:t> </a:t>
            </a:r>
            <a:r>
              <a:rPr sz="2000" dirty="0">
                <a:latin typeface="Georgia"/>
                <a:cs typeface="Georgia"/>
              </a:rPr>
              <a:t>disclosure</a:t>
            </a:r>
            <a:r>
              <a:rPr sz="2000" spc="-40" dirty="0">
                <a:latin typeface="Georgia"/>
                <a:cs typeface="Georgia"/>
              </a:rPr>
              <a:t> </a:t>
            </a:r>
            <a:r>
              <a:rPr sz="2000" dirty="0">
                <a:latin typeface="Georgia"/>
                <a:cs typeface="Georgia"/>
              </a:rPr>
              <a:t>of</a:t>
            </a:r>
            <a:r>
              <a:rPr sz="2000" spc="-35" dirty="0">
                <a:latin typeface="Georgia"/>
                <a:cs typeface="Georgia"/>
              </a:rPr>
              <a:t> </a:t>
            </a:r>
            <a:r>
              <a:rPr sz="2000" dirty="0">
                <a:latin typeface="Georgia"/>
                <a:cs typeface="Georgia"/>
              </a:rPr>
              <a:t>the</a:t>
            </a:r>
            <a:r>
              <a:rPr sz="2000" spc="-40" dirty="0">
                <a:latin typeface="Georgia"/>
                <a:cs typeface="Georgia"/>
              </a:rPr>
              <a:t> </a:t>
            </a:r>
            <a:r>
              <a:rPr sz="2000" dirty="0">
                <a:latin typeface="Georgia"/>
                <a:cs typeface="Georgia"/>
              </a:rPr>
              <a:t>amount</a:t>
            </a:r>
            <a:r>
              <a:rPr sz="2000" spc="-25" dirty="0">
                <a:latin typeface="Georgia"/>
                <a:cs typeface="Georgia"/>
              </a:rPr>
              <a:t> </a:t>
            </a:r>
            <a:r>
              <a:rPr sz="2000" dirty="0">
                <a:latin typeface="Georgia"/>
                <a:cs typeface="Georgia"/>
              </a:rPr>
              <a:t>of</a:t>
            </a:r>
            <a:r>
              <a:rPr sz="2000" spc="-25" dirty="0">
                <a:latin typeface="Georgia"/>
                <a:cs typeface="Georgia"/>
              </a:rPr>
              <a:t> </a:t>
            </a:r>
            <a:r>
              <a:rPr sz="2000" spc="-10" dirty="0">
                <a:latin typeface="Georgia"/>
                <a:cs typeface="Georgia"/>
              </a:rPr>
              <a:t>investments </a:t>
            </a:r>
            <a:r>
              <a:rPr sz="2000" dirty="0">
                <a:latin typeface="Georgia"/>
                <a:cs typeface="Georgia"/>
              </a:rPr>
              <a:t>made</a:t>
            </a:r>
            <a:r>
              <a:rPr sz="2000" spc="-55" dirty="0">
                <a:latin typeface="Times New Roman"/>
                <a:cs typeface="Times New Roman"/>
              </a:rPr>
              <a:t> </a:t>
            </a:r>
            <a:r>
              <a:rPr sz="2000" dirty="0">
                <a:latin typeface="Georgia"/>
                <a:cs typeface="Georgia"/>
              </a:rPr>
              <a:t>by</a:t>
            </a:r>
            <a:r>
              <a:rPr sz="2000" spc="-45" dirty="0">
                <a:latin typeface="Times New Roman"/>
                <a:cs typeface="Times New Roman"/>
              </a:rPr>
              <a:t> </a:t>
            </a:r>
            <a:r>
              <a:rPr sz="2000" dirty="0">
                <a:latin typeface="Georgia"/>
                <a:cs typeface="Georgia"/>
              </a:rPr>
              <a:t>the</a:t>
            </a:r>
            <a:r>
              <a:rPr sz="2000" spc="-60" dirty="0">
                <a:latin typeface="Times New Roman"/>
                <a:cs typeface="Times New Roman"/>
              </a:rPr>
              <a:t> </a:t>
            </a:r>
            <a:r>
              <a:rPr sz="2000" dirty="0">
                <a:latin typeface="Georgia"/>
                <a:cs typeface="Georgia"/>
              </a:rPr>
              <a:t>assessee.</a:t>
            </a:r>
            <a:r>
              <a:rPr sz="2000" spc="-75" dirty="0">
                <a:latin typeface="Times New Roman"/>
                <a:cs typeface="Times New Roman"/>
              </a:rPr>
              <a:t> </a:t>
            </a:r>
            <a:r>
              <a:rPr sz="2000" dirty="0">
                <a:latin typeface="Georgia"/>
                <a:cs typeface="Georgia"/>
              </a:rPr>
              <a:t>This</a:t>
            </a:r>
            <a:r>
              <a:rPr sz="2000" spc="-60" dirty="0">
                <a:latin typeface="Times New Roman"/>
                <a:cs typeface="Times New Roman"/>
              </a:rPr>
              <a:t> </a:t>
            </a:r>
            <a:r>
              <a:rPr sz="2000" dirty="0">
                <a:latin typeface="Georgia"/>
                <a:cs typeface="Georgia"/>
              </a:rPr>
              <a:t>marks</a:t>
            </a:r>
            <a:r>
              <a:rPr sz="2000" spc="-35" dirty="0">
                <a:latin typeface="Times New Roman"/>
                <a:cs typeface="Times New Roman"/>
              </a:rPr>
              <a:t> </a:t>
            </a:r>
            <a:r>
              <a:rPr sz="2000" dirty="0">
                <a:latin typeface="Georgia"/>
                <a:cs typeface="Georgia"/>
              </a:rPr>
              <a:t>an</a:t>
            </a:r>
            <a:r>
              <a:rPr sz="2000" spc="-50" dirty="0">
                <a:latin typeface="Times New Roman"/>
                <a:cs typeface="Times New Roman"/>
              </a:rPr>
              <a:t> </a:t>
            </a:r>
            <a:r>
              <a:rPr sz="2000" dirty="0">
                <a:latin typeface="Georgia"/>
                <a:cs typeface="Georgia"/>
              </a:rPr>
              <a:t>additional</a:t>
            </a:r>
            <a:r>
              <a:rPr sz="2000" spc="-50" dirty="0">
                <a:latin typeface="Times New Roman"/>
                <a:cs typeface="Times New Roman"/>
              </a:rPr>
              <a:t> </a:t>
            </a:r>
            <a:r>
              <a:rPr sz="2000" dirty="0">
                <a:latin typeface="Georgia"/>
                <a:cs typeface="Georgia"/>
              </a:rPr>
              <a:t>reporting</a:t>
            </a:r>
            <a:r>
              <a:rPr sz="2000" spc="-70" dirty="0">
                <a:latin typeface="Times New Roman"/>
                <a:cs typeface="Times New Roman"/>
              </a:rPr>
              <a:t> </a:t>
            </a:r>
            <a:r>
              <a:rPr sz="2000" dirty="0">
                <a:latin typeface="Georgia"/>
                <a:cs typeface="Georgia"/>
              </a:rPr>
              <a:t>requirement</a:t>
            </a:r>
            <a:r>
              <a:rPr sz="2000" spc="-60" dirty="0">
                <a:latin typeface="Times New Roman"/>
                <a:cs typeface="Times New Roman"/>
              </a:rPr>
              <a:t> </a:t>
            </a:r>
            <a:r>
              <a:rPr sz="2000" spc="-25" dirty="0">
                <a:latin typeface="Georgia"/>
                <a:cs typeface="Georgia"/>
              </a:rPr>
              <a:t>for</a:t>
            </a:r>
            <a:r>
              <a:rPr sz="2000" spc="-25" dirty="0">
                <a:latin typeface="Times New Roman"/>
                <a:cs typeface="Times New Roman"/>
              </a:rPr>
              <a:t> </a:t>
            </a:r>
            <a:r>
              <a:rPr sz="2000" dirty="0">
                <a:latin typeface="Georgia"/>
                <a:cs typeface="Georgia"/>
              </a:rPr>
              <a:t>taxpayers</a:t>
            </a:r>
            <a:r>
              <a:rPr sz="2000" spc="-35" dirty="0">
                <a:latin typeface="Times New Roman"/>
                <a:cs typeface="Times New Roman"/>
              </a:rPr>
              <a:t> </a:t>
            </a:r>
            <a:r>
              <a:rPr sz="2000" dirty="0">
                <a:latin typeface="Georgia"/>
                <a:cs typeface="Georgia"/>
              </a:rPr>
              <a:t>opting</a:t>
            </a:r>
            <a:r>
              <a:rPr sz="2000" spc="-45" dirty="0">
                <a:latin typeface="Times New Roman"/>
                <a:cs typeface="Times New Roman"/>
              </a:rPr>
              <a:t> </a:t>
            </a:r>
            <a:r>
              <a:rPr sz="2000" dirty="0">
                <a:latin typeface="Georgia"/>
                <a:cs typeface="Georgia"/>
              </a:rPr>
              <a:t>for</a:t>
            </a:r>
            <a:r>
              <a:rPr sz="2000" spc="-30" dirty="0">
                <a:latin typeface="Times New Roman"/>
                <a:cs typeface="Times New Roman"/>
              </a:rPr>
              <a:t> </a:t>
            </a:r>
            <a:r>
              <a:rPr sz="2000" dirty="0">
                <a:latin typeface="Georgia"/>
                <a:cs typeface="Georgia"/>
              </a:rPr>
              <a:t>the</a:t>
            </a:r>
            <a:r>
              <a:rPr sz="2000" spc="-40" dirty="0">
                <a:latin typeface="Times New Roman"/>
                <a:cs typeface="Times New Roman"/>
              </a:rPr>
              <a:t> </a:t>
            </a:r>
            <a:r>
              <a:rPr sz="2000" dirty="0">
                <a:latin typeface="Georgia"/>
                <a:cs typeface="Georgia"/>
              </a:rPr>
              <a:t>presumptive</a:t>
            </a:r>
            <a:r>
              <a:rPr sz="2000" spc="-65" dirty="0">
                <a:latin typeface="Times New Roman"/>
                <a:cs typeface="Times New Roman"/>
              </a:rPr>
              <a:t> </a:t>
            </a:r>
            <a:r>
              <a:rPr sz="2000" dirty="0">
                <a:latin typeface="Georgia"/>
                <a:cs typeface="Georgia"/>
              </a:rPr>
              <a:t>taxation</a:t>
            </a:r>
            <a:r>
              <a:rPr sz="2000" spc="-30" dirty="0">
                <a:latin typeface="Times New Roman"/>
                <a:cs typeface="Times New Roman"/>
              </a:rPr>
              <a:t> </a:t>
            </a:r>
            <a:r>
              <a:rPr sz="2000" dirty="0">
                <a:latin typeface="Georgia"/>
                <a:cs typeface="Georgia"/>
              </a:rPr>
              <a:t>scheme,</a:t>
            </a:r>
            <a:r>
              <a:rPr sz="2000" spc="-45" dirty="0">
                <a:latin typeface="Times New Roman"/>
                <a:cs typeface="Times New Roman"/>
              </a:rPr>
              <a:t> </a:t>
            </a:r>
            <a:r>
              <a:rPr sz="2000" dirty="0">
                <a:latin typeface="Georgia"/>
                <a:cs typeface="Georgia"/>
              </a:rPr>
              <a:t>where</a:t>
            </a:r>
            <a:r>
              <a:rPr sz="2000" spc="-45" dirty="0">
                <a:latin typeface="Times New Roman"/>
                <a:cs typeface="Times New Roman"/>
              </a:rPr>
              <a:t> </a:t>
            </a:r>
            <a:r>
              <a:rPr sz="2000" spc="-10" dirty="0">
                <a:latin typeface="Georgia"/>
                <a:cs typeface="Georgia"/>
              </a:rPr>
              <a:t>otherwise</a:t>
            </a:r>
            <a:r>
              <a:rPr sz="2000" spc="-10" dirty="0">
                <a:latin typeface="Times New Roman"/>
                <a:cs typeface="Times New Roman"/>
              </a:rPr>
              <a:t> </a:t>
            </a:r>
            <a:r>
              <a:rPr sz="2000" dirty="0">
                <a:latin typeface="Georgia"/>
                <a:cs typeface="Georgia"/>
              </a:rPr>
              <a:t>detailed</a:t>
            </a:r>
            <a:r>
              <a:rPr sz="2000" spc="-95" dirty="0">
                <a:latin typeface="Times New Roman"/>
                <a:cs typeface="Times New Roman"/>
              </a:rPr>
              <a:t> </a:t>
            </a:r>
            <a:r>
              <a:rPr sz="2000" dirty="0">
                <a:latin typeface="Georgia"/>
                <a:cs typeface="Georgia"/>
              </a:rPr>
              <a:t>financial</a:t>
            </a:r>
            <a:r>
              <a:rPr sz="2000" spc="-60" dirty="0">
                <a:latin typeface="Times New Roman"/>
                <a:cs typeface="Times New Roman"/>
              </a:rPr>
              <a:t> </a:t>
            </a:r>
            <a:r>
              <a:rPr sz="2000" dirty="0">
                <a:latin typeface="Georgia"/>
                <a:cs typeface="Georgia"/>
              </a:rPr>
              <a:t>disclosures</a:t>
            </a:r>
            <a:r>
              <a:rPr sz="2000" spc="-85" dirty="0">
                <a:latin typeface="Times New Roman"/>
                <a:cs typeface="Times New Roman"/>
              </a:rPr>
              <a:t> </a:t>
            </a:r>
            <a:r>
              <a:rPr sz="2000" dirty="0">
                <a:latin typeface="Georgia"/>
                <a:cs typeface="Georgia"/>
              </a:rPr>
              <a:t>are</a:t>
            </a:r>
            <a:r>
              <a:rPr sz="2000" spc="-70" dirty="0">
                <a:latin typeface="Times New Roman"/>
                <a:cs typeface="Times New Roman"/>
              </a:rPr>
              <a:t> </a:t>
            </a:r>
            <a:r>
              <a:rPr sz="2000" spc="-10" dirty="0">
                <a:latin typeface="Georgia"/>
                <a:cs typeface="Georgia"/>
              </a:rPr>
              <a:t>minimal.</a:t>
            </a:r>
            <a:endParaRPr sz="2000">
              <a:latin typeface="Georgia"/>
              <a:cs typeface="Georgia"/>
            </a:endParaRPr>
          </a:p>
          <a:p>
            <a:pPr marL="12700" marR="136525" indent="394335">
              <a:lnSpc>
                <a:spcPts val="2160"/>
              </a:lnSpc>
              <a:spcBef>
                <a:spcPts val="1435"/>
              </a:spcBef>
              <a:buAutoNum type="arabicPeriod" startAt="11"/>
              <a:tabLst>
                <a:tab pos="407034" algn="l"/>
              </a:tabLst>
            </a:pPr>
            <a:r>
              <a:rPr sz="2000" b="1" dirty="0">
                <a:solidFill>
                  <a:srgbClr val="FF0000"/>
                </a:solidFill>
                <a:latin typeface="Georgia"/>
                <a:cs typeface="Georgia"/>
              </a:rPr>
              <a:t>‘Total</a:t>
            </a:r>
            <a:r>
              <a:rPr sz="2000" b="1" spc="-15" dirty="0">
                <a:solidFill>
                  <a:srgbClr val="FF0000"/>
                </a:solidFill>
                <a:latin typeface="Georgia"/>
                <a:cs typeface="Georgia"/>
              </a:rPr>
              <a:t> </a:t>
            </a:r>
            <a:r>
              <a:rPr sz="2000" b="1" dirty="0">
                <a:solidFill>
                  <a:srgbClr val="FF0000"/>
                </a:solidFill>
                <a:latin typeface="Georgia"/>
                <a:cs typeface="Georgia"/>
              </a:rPr>
              <a:t>value’</a:t>
            </a:r>
            <a:r>
              <a:rPr sz="2000" b="1" spc="-35" dirty="0">
                <a:solidFill>
                  <a:srgbClr val="FF0000"/>
                </a:solidFill>
                <a:latin typeface="Georgia"/>
                <a:cs typeface="Georgia"/>
              </a:rPr>
              <a:t> </a:t>
            </a:r>
            <a:r>
              <a:rPr sz="2000" b="1" dirty="0">
                <a:solidFill>
                  <a:srgbClr val="FF0000"/>
                </a:solidFill>
                <a:latin typeface="Georgia"/>
                <a:cs typeface="Georgia"/>
              </a:rPr>
              <a:t>of</a:t>
            </a:r>
            <a:r>
              <a:rPr sz="2000" b="1" spc="-15" dirty="0">
                <a:solidFill>
                  <a:srgbClr val="FF0000"/>
                </a:solidFill>
                <a:latin typeface="Georgia"/>
                <a:cs typeface="Georgia"/>
              </a:rPr>
              <a:t> </a:t>
            </a:r>
            <a:r>
              <a:rPr sz="2000" b="1" dirty="0">
                <a:solidFill>
                  <a:srgbClr val="FF0000"/>
                </a:solidFill>
                <a:latin typeface="Georgia"/>
                <a:cs typeface="Georgia"/>
              </a:rPr>
              <a:t>investment</a:t>
            </a:r>
            <a:r>
              <a:rPr sz="2000" b="1" spc="-30" dirty="0">
                <a:solidFill>
                  <a:srgbClr val="FF0000"/>
                </a:solidFill>
                <a:latin typeface="Georgia"/>
                <a:cs typeface="Georgia"/>
              </a:rPr>
              <a:t> </a:t>
            </a:r>
            <a:r>
              <a:rPr sz="2000" b="1" dirty="0">
                <a:solidFill>
                  <a:srgbClr val="FF0000"/>
                </a:solidFill>
                <a:latin typeface="Georgia"/>
                <a:cs typeface="Georgia"/>
              </a:rPr>
              <a:t>made</a:t>
            </a:r>
            <a:r>
              <a:rPr sz="2000" b="1" spc="-30" dirty="0">
                <a:solidFill>
                  <a:srgbClr val="FF0000"/>
                </a:solidFill>
                <a:latin typeface="Georgia"/>
                <a:cs typeface="Georgia"/>
              </a:rPr>
              <a:t> </a:t>
            </a:r>
            <a:r>
              <a:rPr sz="2000" b="1" dirty="0">
                <a:solidFill>
                  <a:srgbClr val="FF0000"/>
                </a:solidFill>
                <a:latin typeface="Georgia"/>
                <a:cs typeface="Georgia"/>
              </a:rPr>
              <a:t>by</a:t>
            </a:r>
            <a:r>
              <a:rPr sz="2000" b="1" spc="-25" dirty="0">
                <a:solidFill>
                  <a:srgbClr val="FF0000"/>
                </a:solidFill>
                <a:latin typeface="Georgia"/>
                <a:cs typeface="Georgia"/>
              </a:rPr>
              <a:t> </a:t>
            </a:r>
            <a:r>
              <a:rPr sz="2000" b="1" dirty="0">
                <a:solidFill>
                  <a:srgbClr val="FF0000"/>
                </a:solidFill>
                <a:latin typeface="Georgia"/>
                <a:cs typeface="Georgia"/>
              </a:rPr>
              <a:t>the</a:t>
            </a:r>
            <a:r>
              <a:rPr sz="2000" b="1" spc="-25" dirty="0">
                <a:solidFill>
                  <a:srgbClr val="FF0000"/>
                </a:solidFill>
                <a:latin typeface="Georgia"/>
                <a:cs typeface="Georgia"/>
              </a:rPr>
              <a:t> </a:t>
            </a:r>
            <a:r>
              <a:rPr sz="2000" b="1" dirty="0">
                <a:solidFill>
                  <a:srgbClr val="FF0000"/>
                </a:solidFill>
                <a:latin typeface="Georgia"/>
                <a:cs typeface="Georgia"/>
              </a:rPr>
              <a:t>charitable</a:t>
            </a:r>
            <a:r>
              <a:rPr sz="2000" b="1" spc="-30" dirty="0">
                <a:solidFill>
                  <a:srgbClr val="FF0000"/>
                </a:solidFill>
                <a:latin typeface="Georgia"/>
                <a:cs typeface="Georgia"/>
              </a:rPr>
              <a:t> </a:t>
            </a:r>
            <a:r>
              <a:rPr sz="2000" b="1" dirty="0">
                <a:solidFill>
                  <a:srgbClr val="FF0000"/>
                </a:solidFill>
                <a:latin typeface="Georgia"/>
                <a:cs typeface="Georgia"/>
              </a:rPr>
              <a:t>trust,</a:t>
            </a:r>
            <a:r>
              <a:rPr sz="2000" b="1" spc="-10" dirty="0">
                <a:solidFill>
                  <a:srgbClr val="FF0000"/>
                </a:solidFill>
                <a:latin typeface="Georgia"/>
                <a:cs typeface="Georgia"/>
              </a:rPr>
              <a:t> instead </a:t>
            </a:r>
            <a:r>
              <a:rPr sz="2000" b="1" dirty="0">
                <a:solidFill>
                  <a:srgbClr val="FF0000"/>
                </a:solidFill>
                <a:latin typeface="Georgia"/>
                <a:cs typeface="Georgia"/>
              </a:rPr>
              <a:t>of</a:t>
            </a:r>
            <a:r>
              <a:rPr sz="2000" b="1" spc="-35" dirty="0">
                <a:solidFill>
                  <a:srgbClr val="FF0000"/>
                </a:solidFill>
                <a:latin typeface="Georgia"/>
                <a:cs typeface="Georgia"/>
              </a:rPr>
              <a:t> </a:t>
            </a:r>
            <a:r>
              <a:rPr sz="2000" b="1" dirty="0">
                <a:solidFill>
                  <a:srgbClr val="FF0000"/>
                </a:solidFill>
                <a:latin typeface="Georgia"/>
                <a:cs typeface="Georgia"/>
              </a:rPr>
              <a:t>its</a:t>
            </a:r>
            <a:r>
              <a:rPr sz="2000" b="1" spc="-40" dirty="0">
                <a:solidFill>
                  <a:srgbClr val="FF0000"/>
                </a:solidFill>
                <a:latin typeface="Georgia"/>
                <a:cs typeface="Georgia"/>
              </a:rPr>
              <a:t> </a:t>
            </a:r>
            <a:r>
              <a:rPr sz="2000" b="1" dirty="0">
                <a:solidFill>
                  <a:srgbClr val="FF0000"/>
                </a:solidFill>
                <a:latin typeface="Georgia"/>
                <a:cs typeface="Georgia"/>
              </a:rPr>
              <a:t>‘Nominal</a:t>
            </a:r>
            <a:r>
              <a:rPr sz="2000" b="1" spc="-45" dirty="0">
                <a:solidFill>
                  <a:srgbClr val="FF0000"/>
                </a:solidFill>
                <a:latin typeface="Georgia"/>
                <a:cs typeface="Georgia"/>
              </a:rPr>
              <a:t> </a:t>
            </a:r>
            <a:r>
              <a:rPr sz="2000" b="1" dirty="0">
                <a:solidFill>
                  <a:srgbClr val="FF0000"/>
                </a:solidFill>
                <a:latin typeface="Georgia"/>
                <a:cs typeface="Georgia"/>
              </a:rPr>
              <a:t>value’,</a:t>
            </a:r>
            <a:r>
              <a:rPr sz="2000" b="1" spc="-35" dirty="0">
                <a:solidFill>
                  <a:srgbClr val="FF0000"/>
                </a:solidFill>
                <a:latin typeface="Georgia"/>
                <a:cs typeface="Georgia"/>
              </a:rPr>
              <a:t> </a:t>
            </a:r>
            <a:r>
              <a:rPr sz="2000" b="1" dirty="0">
                <a:solidFill>
                  <a:srgbClr val="FF0000"/>
                </a:solidFill>
                <a:latin typeface="Georgia"/>
                <a:cs typeface="Georgia"/>
              </a:rPr>
              <a:t>will</a:t>
            </a:r>
            <a:r>
              <a:rPr sz="2000" b="1" spc="-30" dirty="0">
                <a:solidFill>
                  <a:srgbClr val="FF0000"/>
                </a:solidFill>
                <a:latin typeface="Georgia"/>
                <a:cs typeface="Georgia"/>
              </a:rPr>
              <a:t> </a:t>
            </a:r>
            <a:r>
              <a:rPr sz="2000" b="1" dirty="0">
                <a:solidFill>
                  <a:srgbClr val="FF0000"/>
                </a:solidFill>
                <a:latin typeface="Georgia"/>
                <a:cs typeface="Georgia"/>
              </a:rPr>
              <a:t>be</a:t>
            </a:r>
            <a:r>
              <a:rPr sz="2000" b="1" spc="-60" dirty="0">
                <a:solidFill>
                  <a:srgbClr val="FF0000"/>
                </a:solidFill>
                <a:latin typeface="Georgia"/>
                <a:cs typeface="Georgia"/>
              </a:rPr>
              <a:t> </a:t>
            </a:r>
            <a:r>
              <a:rPr sz="2000" b="1" dirty="0">
                <a:solidFill>
                  <a:srgbClr val="FF0000"/>
                </a:solidFill>
                <a:latin typeface="Georgia"/>
                <a:cs typeface="Georgia"/>
              </a:rPr>
              <a:t>reported.</a:t>
            </a:r>
            <a:r>
              <a:rPr sz="2000" b="1" spc="-35" dirty="0">
                <a:solidFill>
                  <a:srgbClr val="FF0000"/>
                </a:solidFill>
                <a:latin typeface="Georgia"/>
                <a:cs typeface="Georgia"/>
              </a:rPr>
              <a:t> </a:t>
            </a:r>
            <a:r>
              <a:rPr sz="2000" b="1" i="1" dirty="0">
                <a:solidFill>
                  <a:srgbClr val="FF0000"/>
                </a:solidFill>
                <a:latin typeface="Georgia"/>
                <a:cs typeface="Georgia"/>
              </a:rPr>
              <a:t>‡ITR</a:t>
            </a:r>
            <a:r>
              <a:rPr sz="2000" spc="-35" dirty="0">
                <a:solidFill>
                  <a:srgbClr val="FF0000"/>
                </a:solidFill>
                <a:latin typeface="Times New Roman"/>
                <a:cs typeface="Times New Roman"/>
              </a:rPr>
              <a:t> </a:t>
            </a:r>
            <a:r>
              <a:rPr sz="2000" b="1" i="1" spc="-25" dirty="0">
                <a:solidFill>
                  <a:srgbClr val="FF0000"/>
                </a:solidFill>
                <a:latin typeface="Georgia"/>
                <a:cs typeface="Georgia"/>
              </a:rPr>
              <a:t>7‡:</a:t>
            </a:r>
            <a:endParaRPr sz="2000">
              <a:latin typeface="Georgia"/>
              <a:cs typeface="Georgia"/>
            </a:endParaRPr>
          </a:p>
          <a:p>
            <a:pPr marL="12700" marR="260350">
              <a:lnSpc>
                <a:spcPts val="2160"/>
              </a:lnSpc>
              <a:spcBef>
                <a:spcPts val="1395"/>
              </a:spcBef>
            </a:pPr>
            <a:r>
              <a:rPr sz="2000" dirty="0">
                <a:latin typeface="Georgia"/>
                <a:cs typeface="Georgia"/>
              </a:rPr>
              <a:t>In</a:t>
            </a:r>
            <a:r>
              <a:rPr sz="2000" spc="-35" dirty="0">
                <a:latin typeface="Times New Roman"/>
                <a:cs typeface="Times New Roman"/>
              </a:rPr>
              <a:t> </a:t>
            </a:r>
            <a:r>
              <a:rPr sz="2000" dirty="0">
                <a:latin typeface="Georgia"/>
                <a:cs typeface="Georgia"/>
              </a:rPr>
              <a:t>Form</a:t>
            </a:r>
            <a:r>
              <a:rPr sz="2000" spc="-25" dirty="0">
                <a:latin typeface="Times New Roman"/>
                <a:cs typeface="Times New Roman"/>
              </a:rPr>
              <a:t> </a:t>
            </a:r>
            <a:r>
              <a:rPr sz="2000" spc="-10" dirty="0">
                <a:latin typeface="Georgia"/>
                <a:cs typeface="Georgia"/>
              </a:rPr>
              <a:t>ITR-</a:t>
            </a:r>
            <a:r>
              <a:rPr sz="2000" dirty="0">
                <a:latin typeface="Georgia"/>
                <a:cs typeface="Georgia"/>
              </a:rPr>
              <a:t>7</a:t>
            </a:r>
            <a:r>
              <a:rPr sz="2000" spc="-30" dirty="0">
                <a:latin typeface="Times New Roman"/>
                <a:cs typeface="Times New Roman"/>
              </a:rPr>
              <a:t> </a:t>
            </a:r>
            <a:r>
              <a:rPr sz="2000" dirty="0">
                <a:latin typeface="Georgia"/>
                <a:cs typeface="Georgia"/>
              </a:rPr>
              <a:t>for</a:t>
            </a:r>
            <a:r>
              <a:rPr sz="2000" spc="-30" dirty="0">
                <a:latin typeface="Times New Roman"/>
                <a:cs typeface="Times New Roman"/>
              </a:rPr>
              <a:t> </a:t>
            </a:r>
            <a:r>
              <a:rPr sz="2000" dirty="0">
                <a:latin typeface="Georgia"/>
                <a:cs typeface="Georgia"/>
              </a:rPr>
              <a:t>AY</a:t>
            </a:r>
            <a:r>
              <a:rPr sz="2000" spc="-35" dirty="0">
                <a:latin typeface="Times New Roman"/>
                <a:cs typeface="Times New Roman"/>
              </a:rPr>
              <a:t> </a:t>
            </a:r>
            <a:r>
              <a:rPr sz="2000" spc="-20" dirty="0">
                <a:latin typeface="Georgia"/>
                <a:cs typeface="Georgia"/>
              </a:rPr>
              <a:t>2026-</a:t>
            </a:r>
            <a:r>
              <a:rPr sz="2000" dirty="0">
                <a:latin typeface="Georgia"/>
                <a:cs typeface="Georgia"/>
              </a:rPr>
              <a:t>27,</a:t>
            </a:r>
            <a:r>
              <a:rPr sz="2000" spc="-30" dirty="0">
                <a:latin typeface="Georgia"/>
                <a:cs typeface="Georgia"/>
              </a:rPr>
              <a:t> </a:t>
            </a:r>
            <a:r>
              <a:rPr sz="2000" dirty="0">
                <a:latin typeface="Georgia"/>
                <a:cs typeface="Georgia"/>
              </a:rPr>
              <a:t>the</a:t>
            </a:r>
            <a:r>
              <a:rPr sz="2000" spc="-25" dirty="0">
                <a:latin typeface="Georgia"/>
                <a:cs typeface="Georgia"/>
              </a:rPr>
              <a:t> </a:t>
            </a:r>
            <a:r>
              <a:rPr sz="2000" dirty="0">
                <a:latin typeface="Georgia"/>
                <a:cs typeface="Georgia"/>
              </a:rPr>
              <a:t>expression</a:t>
            </a:r>
            <a:r>
              <a:rPr sz="2000" spc="-10" dirty="0">
                <a:latin typeface="Georgia"/>
                <a:cs typeface="Georgia"/>
              </a:rPr>
              <a:t> </a:t>
            </a:r>
            <a:r>
              <a:rPr sz="2000" dirty="0">
                <a:latin typeface="Georgia"/>
                <a:cs typeface="Georgia"/>
              </a:rPr>
              <a:t>“nominal</a:t>
            </a:r>
            <a:r>
              <a:rPr sz="2000" spc="-5" dirty="0">
                <a:latin typeface="Georgia"/>
                <a:cs typeface="Georgia"/>
              </a:rPr>
              <a:t> </a:t>
            </a:r>
            <a:r>
              <a:rPr sz="2000" dirty="0">
                <a:latin typeface="Georgia"/>
                <a:cs typeface="Georgia"/>
              </a:rPr>
              <a:t>value</a:t>
            </a:r>
            <a:r>
              <a:rPr sz="2000" spc="-25" dirty="0">
                <a:latin typeface="Georgia"/>
                <a:cs typeface="Georgia"/>
              </a:rPr>
              <a:t> </a:t>
            </a:r>
            <a:r>
              <a:rPr sz="2000" dirty="0">
                <a:latin typeface="Georgia"/>
                <a:cs typeface="Georgia"/>
              </a:rPr>
              <a:t>of</a:t>
            </a:r>
            <a:r>
              <a:rPr sz="2000" spc="-20" dirty="0">
                <a:latin typeface="Georgia"/>
                <a:cs typeface="Georgia"/>
              </a:rPr>
              <a:t> </a:t>
            </a:r>
            <a:r>
              <a:rPr sz="2000" spc="-25" dirty="0">
                <a:latin typeface="Georgia"/>
                <a:cs typeface="Georgia"/>
              </a:rPr>
              <a:t>the </a:t>
            </a:r>
            <a:r>
              <a:rPr sz="2000" dirty="0">
                <a:latin typeface="Georgia"/>
                <a:cs typeface="Georgia"/>
              </a:rPr>
              <a:t>investment”</a:t>
            </a:r>
            <a:r>
              <a:rPr sz="2000" spc="-60" dirty="0">
                <a:latin typeface="Georgia"/>
                <a:cs typeface="Georgia"/>
              </a:rPr>
              <a:t> </a:t>
            </a:r>
            <a:r>
              <a:rPr sz="2000" dirty="0">
                <a:latin typeface="Georgia"/>
                <a:cs typeface="Georgia"/>
              </a:rPr>
              <a:t>is</a:t>
            </a:r>
            <a:r>
              <a:rPr sz="2000" spc="-15" dirty="0">
                <a:latin typeface="Georgia"/>
                <a:cs typeface="Georgia"/>
              </a:rPr>
              <a:t> </a:t>
            </a:r>
            <a:r>
              <a:rPr sz="2000" dirty="0">
                <a:latin typeface="Georgia"/>
                <a:cs typeface="Georgia"/>
              </a:rPr>
              <a:t>replaced</a:t>
            </a:r>
            <a:r>
              <a:rPr sz="2000" spc="-25" dirty="0">
                <a:latin typeface="Georgia"/>
                <a:cs typeface="Georgia"/>
              </a:rPr>
              <a:t> </a:t>
            </a:r>
            <a:r>
              <a:rPr sz="2000" dirty="0">
                <a:latin typeface="Georgia"/>
                <a:cs typeface="Georgia"/>
              </a:rPr>
              <a:t>with</a:t>
            </a:r>
            <a:r>
              <a:rPr sz="2000" spc="-35" dirty="0">
                <a:latin typeface="Georgia"/>
                <a:cs typeface="Georgia"/>
              </a:rPr>
              <a:t> </a:t>
            </a:r>
            <a:r>
              <a:rPr sz="2000" dirty="0">
                <a:latin typeface="Georgia"/>
                <a:cs typeface="Georgia"/>
              </a:rPr>
              <a:t>“total</a:t>
            </a:r>
            <a:r>
              <a:rPr sz="2000" spc="-25" dirty="0">
                <a:latin typeface="Georgia"/>
                <a:cs typeface="Georgia"/>
              </a:rPr>
              <a:t> </a:t>
            </a:r>
            <a:r>
              <a:rPr sz="2000" dirty="0">
                <a:latin typeface="Georgia"/>
                <a:cs typeface="Georgia"/>
              </a:rPr>
              <a:t>value</a:t>
            </a:r>
            <a:r>
              <a:rPr sz="2000" spc="-35" dirty="0">
                <a:latin typeface="Georgia"/>
                <a:cs typeface="Georgia"/>
              </a:rPr>
              <a:t> </a:t>
            </a:r>
            <a:r>
              <a:rPr sz="2000" dirty="0">
                <a:latin typeface="Georgia"/>
                <a:cs typeface="Georgia"/>
              </a:rPr>
              <a:t>of</a:t>
            </a:r>
            <a:r>
              <a:rPr sz="2000" spc="-20" dirty="0">
                <a:latin typeface="Georgia"/>
                <a:cs typeface="Georgia"/>
              </a:rPr>
              <a:t> </a:t>
            </a:r>
            <a:r>
              <a:rPr sz="2000" dirty="0">
                <a:latin typeface="Georgia"/>
                <a:cs typeface="Georgia"/>
              </a:rPr>
              <a:t>investment”.</a:t>
            </a:r>
            <a:r>
              <a:rPr sz="2000" spc="-60" dirty="0">
                <a:latin typeface="Georgia"/>
                <a:cs typeface="Georgia"/>
              </a:rPr>
              <a:t> </a:t>
            </a:r>
            <a:r>
              <a:rPr sz="2000" dirty="0">
                <a:latin typeface="Georgia"/>
                <a:cs typeface="Georgia"/>
              </a:rPr>
              <a:t>While</a:t>
            </a:r>
            <a:r>
              <a:rPr sz="2000" spc="-35" dirty="0">
                <a:latin typeface="Georgia"/>
                <a:cs typeface="Georgia"/>
              </a:rPr>
              <a:t> </a:t>
            </a:r>
            <a:r>
              <a:rPr sz="2000" spc="-10" dirty="0">
                <a:latin typeface="Georgia"/>
                <a:cs typeface="Georgia"/>
              </a:rPr>
              <a:t>“nominal </a:t>
            </a:r>
            <a:r>
              <a:rPr sz="2000" dirty="0">
                <a:latin typeface="Georgia"/>
                <a:cs typeface="Georgia"/>
              </a:rPr>
              <a:t>value”</a:t>
            </a:r>
            <a:r>
              <a:rPr sz="2000" spc="-20" dirty="0">
                <a:latin typeface="Georgia"/>
                <a:cs typeface="Georgia"/>
              </a:rPr>
              <a:t> </a:t>
            </a:r>
            <a:r>
              <a:rPr sz="2000" dirty="0">
                <a:latin typeface="Georgia"/>
                <a:cs typeface="Georgia"/>
              </a:rPr>
              <a:t>typically</a:t>
            </a:r>
            <a:r>
              <a:rPr sz="2000" spc="-10" dirty="0">
                <a:latin typeface="Georgia"/>
                <a:cs typeface="Georgia"/>
              </a:rPr>
              <a:t> </a:t>
            </a:r>
            <a:r>
              <a:rPr sz="2000" dirty="0">
                <a:latin typeface="Georgia"/>
                <a:cs typeface="Georgia"/>
              </a:rPr>
              <a:t>refers</a:t>
            </a:r>
            <a:r>
              <a:rPr sz="2000" spc="-20" dirty="0">
                <a:latin typeface="Georgia"/>
                <a:cs typeface="Georgia"/>
              </a:rPr>
              <a:t> </a:t>
            </a:r>
            <a:r>
              <a:rPr sz="2000" dirty="0">
                <a:latin typeface="Georgia"/>
                <a:cs typeface="Georgia"/>
              </a:rPr>
              <a:t>to</a:t>
            </a:r>
            <a:r>
              <a:rPr sz="2000" spc="-15" dirty="0">
                <a:latin typeface="Georgia"/>
                <a:cs typeface="Georgia"/>
              </a:rPr>
              <a:t> </a:t>
            </a:r>
            <a:r>
              <a:rPr sz="2000" dirty="0">
                <a:latin typeface="Georgia"/>
                <a:cs typeface="Georgia"/>
              </a:rPr>
              <a:t>the</a:t>
            </a:r>
            <a:r>
              <a:rPr sz="2000" spc="-30" dirty="0">
                <a:latin typeface="Georgia"/>
                <a:cs typeface="Georgia"/>
              </a:rPr>
              <a:t> </a:t>
            </a:r>
            <a:r>
              <a:rPr sz="2000" dirty="0">
                <a:latin typeface="Georgia"/>
                <a:cs typeface="Georgia"/>
              </a:rPr>
              <a:t>face</a:t>
            </a:r>
            <a:r>
              <a:rPr sz="2000" spc="-25" dirty="0">
                <a:latin typeface="Georgia"/>
                <a:cs typeface="Georgia"/>
              </a:rPr>
              <a:t> </a:t>
            </a:r>
            <a:r>
              <a:rPr sz="2000" dirty="0">
                <a:latin typeface="Georgia"/>
                <a:cs typeface="Georgia"/>
              </a:rPr>
              <a:t>value</a:t>
            </a:r>
            <a:r>
              <a:rPr sz="2000" spc="-30" dirty="0">
                <a:latin typeface="Georgia"/>
                <a:cs typeface="Georgia"/>
              </a:rPr>
              <a:t> </a:t>
            </a:r>
            <a:r>
              <a:rPr sz="2000" dirty="0">
                <a:latin typeface="Georgia"/>
                <a:cs typeface="Georgia"/>
              </a:rPr>
              <a:t>of</a:t>
            </a:r>
            <a:r>
              <a:rPr sz="2000" spc="-15" dirty="0">
                <a:latin typeface="Georgia"/>
                <a:cs typeface="Georgia"/>
              </a:rPr>
              <a:t> </a:t>
            </a:r>
            <a:r>
              <a:rPr sz="2000" dirty="0">
                <a:latin typeface="Georgia"/>
                <a:cs typeface="Georgia"/>
              </a:rPr>
              <a:t>shares</a:t>
            </a:r>
            <a:r>
              <a:rPr sz="2000" spc="-20" dirty="0">
                <a:latin typeface="Georgia"/>
                <a:cs typeface="Georgia"/>
              </a:rPr>
              <a:t> </a:t>
            </a:r>
            <a:r>
              <a:rPr sz="2000" dirty="0">
                <a:latin typeface="Georgia"/>
                <a:cs typeface="Georgia"/>
              </a:rPr>
              <a:t>or</a:t>
            </a:r>
            <a:r>
              <a:rPr sz="2000" spc="-15" dirty="0">
                <a:latin typeface="Georgia"/>
                <a:cs typeface="Georgia"/>
              </a:rPr>
              <a:t> </a:t>
            </a:r>
            <a:r>
              <a:rPr sz="2000" dirty="0">
                <a:latin typeface="Georgia"/>
                <a:cs typeface="Georgia"/>
              </a:rPr>
              <a:t>securities,</a:t>
            </a:r>
            <a:r>
              <a:rPr sz="2000" spc="-35" dirty="0">
                <a:latin typeface="Georgia"/>
                <a:cs typeface="Georgia"/>
              </a:rPr>
              <a:t> </a:t>
            </a:r>
            <a:r>
              <a:rPr sz="2000" dirty="0">
                <a:latin typeface="Georgia"/>
                <a:cs typeface="Georgia"/>
              </a:rPr>
              <a:t>the</a:t>
            </a:r>
            <a:r>
              <a:rPr sz="2000" spc="-30" dirty="0">
                <a:latin typeface="Georgia"/>
                <a:cs typeface="Georgia"/>
              </a:rPr>
              <a:t> </a:t>
            </a:r>
            <a:r>
              <a:rPr sz="2000" dirty="0">
                <a:latin typeface="Georgia"/>
                <a:cs typeface="Georgia"/>
              </a:rPr>
              <a:t>term</a:t>
            </a:r>
            <a:r>
              <a:rPr sz="2000" spc="-45" dirty="0">
                <a:latin typeface="Georgia"/>
                <a:cs typeface="Georgia"/>
              </a:rPr>
              <a:t> </a:t>
            </a:r>
            <a:r>
              <a:rPr sz="2000" spc="-10" dirty="0">
                <a:latin typeface="Georgia"/>
                <a:cs typeface="Georgia"/>
              </a:rPr>
              <a:t>“total </a:t>
            </a:r>
            <a:r>
              <a:rPr sz="2000" dirty="0">
                <a:latin typeface="Georgia"/>
                <a:cs typeface="Georgia"/>
              </a:rPr>
              <a:t>value”</a:t>
            </a:r>
            <a:r>
              <a:rPr sz="2000" spc="-30" dirty="0">
                <a:latin typeface="Georgia"/>
                <a:cs typeface="Georgia"/>
              </a:rPr>
              <a:t> </a:t>
            </a:r>
            <a:r>
              <a:rPr sz="2000" dirty="0">
                <a:latin typeface="Georgia"/>
                <a:cs typeface="Georgia"/>
              </a:rPr>
              <a:t>is</a:t>
            </a:r>
            <a:r>
              <a:rPr sz="2000" spc="-40" dirty="0">
                <a:latin typeface="Georgia"/>
                <a:cs typeface="Georgia"/>
              </a:rPr>
              <a:t> </a:t>
            </a:r>
            <a:r>
              <a:rPr sz="2000" dirty="0">
                <a:latin typeface="Georgia"/>
                <a:cs typeface="Georgia"/>
              </a:rPr>
              <a:t>broader,</a:t>
            </a:r>
            <a:r>
              <a:rPr sz="2000" spc="-20" dirty="0">
                <a:latin typeface="Georgia"/>
                <a:cs typeface="Georgia"/>
              </a:rPr>
              <a:t> </a:t>
            </a:r>
            <a:r>
              <a:rPr sz="2000" dirty="0">
                <a:latin typeface="Georgia"/>
                <a:cs typeface="Georgia"/>
              </a:rPr>
              <a:t>capturing</a:t>
            </a:r>
            <a:r>
              <a:rPr sz="2000" spc="-30" dirty="0">
                <a:latin typeface="Georgia"/>
                <a:cs typeface="Georgia"/>
              </a:rPr>
              <a:t> </a:t>
            </a:r>
            <a:r>
              <a:rPr sz="2000" dirty="0">
                <a:latin typeface="Georgia"/>
                <a:cs typeface="Georgia"/>
              </a:rPr>
              <a:t>the</a:t>
            </a:r>
            <a:r>
              <a:rPr sz="2000" spc="-45" dirty="0">
                <a:latin typeface="Georgia"/>
                <a:cs typeface="Georgia"/>
              </a:rPr>
              <a:t> </a:t>
            </a:r>
            <a:r>
              <a:rPr sz="2000" dirty="0">
                <a:latin typeface="Georgia"/>
                <a:cs typeface="Georgia"/>
              </a:rPr>
              <a:t>actual</a:t>
            </a:r>
            <a:r>
              <a:rPr sz="2000" spc="-15" dirty="0">
                <a:latin typeface="Georgia"/>
                <a:cs typeface="Georgia"/>
              </a:rPr>
              <a:t> </a:t>
            </a:r>
            <a:r>
              <a:rPr sz="2000" dirty="0">
                <a:latin typeface="Georgia"/>
                <a:cs typeface="Georgia"/>
              </a:rPr>
              <a:t>investment</a:t>
            </a:r>
            <a:r>
              <a:rPr sz="2000" spc="-65" dirty="0">
                <a:latin typeface="Georgia"/>
                <a:cs typeface="Georgia"/>
              </a:rPr>
              <a:t> </a:t>
            </a:r>
            <a:r>
              <a:rPr sz="2000" dirty="0">
                <a:latin typeface="Georgia"/>
                <a:cs typeface="Georgia"/>
              </a:rPr>
              <a:t>value</a:t>
            </a:r>
            <a:r>
              <a:rPr sz="2000" spc="-40" dirty="0">
                <a:latin typeface="Georgia"/>
                <a:cs typeface="Georgia"/>
              </a:rPr>
              <a:t> </a:t>
            </a:r>
            <a:r>
              <a:rPr sz="2000" dirty="0">
                <a:latin typeface="Georgia"/>
                <a:cs typeface="Georgia"/>
              </a:rPr>
              <a:t>rather</a:t>
            </a:r>
            <a:r>
              <a:rPr sz="2000" spc="-30" dirty="0">
                <a:latin typeface="Georgia"/>
                <a:cs typeface="Georgia"/>
              </a:rPr>
              <a:t> </a:t>
            </a:r>
            <a:r>
              <a:rPr sz="2000" dirty="0">
                <a:latin typeface="Georgia"/>
                <a:cs typeface="Georgia"/>
              </a:rPr>
              <a:t>than</a:t>
            </a:r>
            <a:r>
              <a:rPr sz="2000" spc="-30" dirty="0">
                <a:latin typeface="Georgia"/>
                <a:cs typeface="Georgia"/>
              </a:rPr>
              <a:t> </a:t>
            </a:r>
            <a:r>
              <a:rPr sz="2000" dirty="0">
                <a:latin typeface="Georgia"/>
                <a:cs typeface="Georgia"/>
              </a:rPr>
              <a:t>just</a:t>
            </a:r>
            <a:r>
              <a:rPr sz="2000" spc="-25" dirty="0">
                <a:latin typeface="Georgia"/>
                <a:cs typeface="Georgia"/>
              </a:rPr>
              <a:t> the </a:t>
            </a:r>
            <a:r>
              <a:rPr sz="2000" dirty="0">
                <a:latin typeface="Georgia"/>
                <a:cs typeface="Georgia"/>
              </a:rPr>
              <a:t>face</a:t>
            </a:r>
            <a:r>
              <a:rPr sz="2000" spc="-45" dirty="0">
                <a:latin typeface="Times New Roman"/>
                <a:cs typeface="Times New Roman"/>
              </a:rPr>
              <a:t> </a:t>
            </a:r>
            <a:r>
              <a:rPr sz="2000" spc="-20" dirty="0">
                <a:latin typeface="Georgia"/>
                <a:cs typeface="Georgia"/>
              </a:rPr>
              <a:t>value</a:t>
            </a:r>
            <a:endParaRPr sz="2000">
              <a:latin typeface="Georgia"/>
              <a:cs typeface="Georgia"/>
            </a:endParaRPr>
          </a:p>
        </p:txBody>
      </p:sp>
      <p:sp>
        <p:nvSpPr>
          <p:cNvPr id="4" name="object 4"/>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44</a:t>
            </a:fld>
            <a:endParaRPr spc="-25"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8615" y="392432"/>
            <a:ext cx="8363584" cy="4437380"/>
          </a:xfrm>
          <a:prstGeom prst="rect">
            <a:avLst/>
          </a:prstGeom>
        </p:spPr>
        <p:txBody>
          <a:bodyPr vert="horz" wrap="square" lIns="0" tIns="42545" rIns="0" bIns="0" rtlCol="0">
            <a:spAutoFit/>
          </a:bodyPr>
          <a:lstStyle/>
          <a:p>
            <a:pPr marL="12700" marR="278130" indent="384175">
              <a:lnSpc>
                <a:spcPts val="2210"/>
              </a:lnSpc>
              <a:spcBef>
                <a:spcPts val="335"/>
              </a:spcBef>
              <a:buClr>
                <a:srgbClr val="FF0000"/>
              </a:buClr>
              <a:buFont typeface="Calibri"/>
              <a:buAutoNum type="arabicPeriod" startAt="12"/>
              <a:tabLst>
                <a:tab pos="396875" algn="l"/>
              </a:tabLst>
            </a:pPr>
            <a:r>
              <a:rPr sz="2000" b="1" dirty="0">
                <a:solidFill>
                  <a:srgbClr val="FF0000"/>
                </a:solidFill>
                <a:latin typeface="Georgia"/>
                <a:cs typeface="Georgia"/>
              </a:rPr>
              <a:t>Reporting</a:t>
            </a:r>
            <a:r>
              <a:rPr sz="2000" spc="-20" dirty="0">
                <a:solidFill>
                  <a:srgbClr val="FF0000"/>
                </a:solidFill>
                <a:latin typeface="Times New Roman"/>
                <a:cs typeface="Times New Roman"/>
              </a:rPr>
              <a:t> </a:t>
            </a:r>
            <a:r>
              <a:rPr sz="2000" b="1" dirty="0">
                <a:solidFill>
                  <a:srgbClr val="FF0000"/>
                </a:solidFill>
                <a:latin typeface="Georgia"/>
                <a:cs typeface="Georgia"/>
              </a:rPr>
              <a:t>is</a:t>
            </a:r>
            <a:r>
              <a:rPr sz="2000" spc="-20" dirty="0">
                <a:solidFill>
                  <a:srgbClr val="FF0000"/>
                </a:solidFill>
                <a:latin typeface="Times New Roman"/>
                <a:cs typeface="Times New Roman"/>
              </a:rPr>
              <a:t> </a:t>
            </a:r>
            <a:r>
              <a:rPr sz="2000" b="1" dirty="0">
                <a:solidFill>
                  <a:srgbClr val="FF0000"/>
                </a:solidFill>
                <a:latin typeface="Georgia"/>
                <a:cs typeface="Georgia"/>
              </a:rPr>
              <a:t>required</a:t>
            </a:r>
            <a:r>
              <a:rPr sz="2000" spc="-35" dirty="0">
                <a:solidFill>
                  <a:srgbClr val="FF0000"/>
                </a:solidFill>
                <a:latin typeface="Times New Roman"/>
                <a:cs typeface="Times New Roman"/>
              </a:rPr>
              <a:t> </a:t>
            </a:r>
            <a:r>
              <a:rPr sz="2000" b="1" dirty="0">
                <a:solidFill>
                  <a:srgbClr val="FF0000"/>
                </a:solidFill>
                <a:latin typeface="Georgia"/>
                <a:cs typeface="Georgia"/>
              </a:rPr>
              <a:t>for</a:t>
            </a:r>
            <a:r>
              <a:rPr sz="2000" spc="-20" dirty="0">
                <a:solidFill>
                  <a:srgbClr val="FF0000"/>
                </a:solidFill>
                <a:latin typeface="Times New Roman"/>
                <a:cs typeface="Times New Roman"/>
              </a:rPr>
              <a:t> </a:t>
            </a:r>
            <a:r>
              <a:rPr sz="2000" b="1" dirty="0">
                <a:solidFill>
                  <a:srgbClr val="FF0000"/>
                </a:solidFill>
                <a:latin typeface="Georgia"/>
                <a:cs typeface="Georgia"/>
              </a:rPr>
              <a:t>the</a:t>
            </a:r>
            <a:r>
              <a:rPr sz="2000" spc="-20" dirty="0">
                <a:solidFill>
                  <a:srgbClr val="FF0000"/>
                </a:solidFill>
                <a:latin typeface="Times New Roman"/>
                <a:cs typeface="Times New Roman"/>
              </a:rPr>
              <a:t> </a:t>
            </a:r>
            <a:r>
              <a:rPr sz="2000" b="1" dirty="0">
                <a:solidFill>
                  <a:srgbClr val="FF0000"/>
                </a:solidFill>
                <a:latin typeface="Georgia"/>
                <a:cs typeface="Georgia"/>
              </a:rPr>
              <a:t>validity</a:t>
            </a:r>
            <a:r>
              <a:rPr sz="2000" spc="-15" dirty="0">
                <a:solidFill>
                  <a:srgbClr val="FF0000"/>
                </a:solidFill>
                <a:latin typeface="Times New Roman"/>
                <a:cs typeface="Times New Roman"/>
              </a:rPr>
              <a:t> </a:t>
            </a:r>
            <a:r>
              <a:rPr sz="2000" b="1" dirty="0">
                <a:solidFill>
                  <a:srgbClr val="FF0000"/>
                </a:solidFill>
                <a:latin typeface="Georgia"/>
                <a:cs typeface="Georgia"/>
              </a:rPr>
              <a:t>period</a:t>
            </a:r>
            <a:r>
              <a:rPr sz="2000" spc="-35" dirty="0">
                <a:solidFill>
                  <a:srgbClr val="FF0000"/>
                </a:solidFill>
                <a:latin typeface="Times New Roman"/>
                <a:cs typeface="Times New Roman"/>
              </a:rPr>
              <a:t> </a:t>
            </a:r>
            <a:r>
              <a:rPr sz="2000" b="1" dirty="0">
                <a:solidFill>
                  <a:srgbClr val="FF0000"/>
                </a:solidFill>
                <a:latin typeface="Georgia"/>
                <a:cs typeface="Georgia"/>
              </a:rPr>
              <a:t>of</a:t>
            </a:r>
            <a:r>
              <a:rPr sz="2000" spc="-10" dirty="0">
                <a:solidFill>
                  <a:srgbClr val="FF0000"/>
                </a:solidFill>
                <a:latin typeface="Times New Roman"/>
                <a:cs typeface="Times New Roman"/>
              </a:rPr>
              <a:t> </a:t>
            </a:r>
            <a:r>
              <a:rPr sz="2000" b="1" spc="-10" dirty="0">
                <a:solidFill>
                  <a:srgbClr val="FF0000"/>
                </a:solidFill>
                <a:latin typeface="Georgia"/>
                <a:cs typeface="Georgia"/>
              </a:rPr>
              <a:t>registration</a:t>
            </a:r>
            <a:r>
              <a:rPr sz="2000" spc="-10" dirty="0">
                <a:solidFill>
                  <a:srgbClr val="FF0000"/>
                </a:solidFill>
                <a:latin typeface="Times New Roman"/>
                <a:cs typeface="Times New Roman"/>
              </a:rPr>
              <a:t> </a:t>
            </a:r>
            <a:r>
              <a:rPr sz="2000" b="1" dirty="0">
                <a:solidFill>
                  <a:srgbClr val="FF0000"/>
                </a:solidFill>
                <a:latin typeface="Georgia"/>
                <a:cs typeface="Georgia"/>
              </a:rPr>
              <a:t>obtained</a:t>
            </a:r>
            <a:r>
              <a:rPr sz="2000" spc="-30" dirty="0">
                <a:solidFill>
                  <a:srgbClr val="FF0000"/>
                </a:solidFill>
                <a:latin typeface="Times New Roman"/>
                <a:cs typeface="Times New Roman"/>
              </a:rPr>
              <a:t> </a:t>
            </a:r>
            <a:r>
              <a:rPr sz="2000" b="1" dirty="0">
                <a:solidFill>
                  <a:srgbClr val="FF0000"/>
                </a:solidFill>
                <a:latin typeface="Georgia"/>
                <a:cs typeface="Georgia"/>
              </a:rPr>
              <a:t>under</a:t>
            </a:r>
            <a:r>
              <a:rPr sz="2000" spc="-40" dirty="0">
                <a:solidFill>
                  <a:srgbClr val="FF0000"/>
                </a:solidFill>
                <a:latin typeface="Times New Roman"/>
                <a:cs typeface="Times New Roman"/>
              </a:rPr>
              <a:t> </a:t>
            </a:r>
            <a:r>
              <a:rPr sz="2000" b="1" dirty="0">
                <a:solidFill>
                  <a:srgbClr val="FF0000"/>
                </a:solidFill>
                <a:latin typeface="Georgia"/>
                <a:cs typeface="Georgia"/>
              </a:rPr>
              <a:t>other</a:t>
            </a:r>
            <a:r>
              <a:rPr sz="2000" spc="-30" dirty="0">
                <a:solidFill>
                  <a:srgbClr val="FF0000"/>
                </a:solidFill>
                <a:latin typeface="Times New Roman"/>
                <a:cs typeface="Times New Roman"/>
              </a:rPr>
              <a:t> </a:t>
            </a:r>
            <a:r>
              <a:rPr sz="2000" b="1" dirty="0">
                <a:solidFill>
                  <a:srgbClr val="FF0000"/>
                </a:solidFill>
                <a:latin typeface="Georgia"/>
                <a:cs typeface="Georgia"/>
              </a:rPr>
              <a:t>laws.(</a:t>
            </a:r>
            <a:r>
              <a:rPr sz="2000" i="1" dirty="0">
                <a:latin typeface="Georgia"/>
                <a:cs typeface="Georgia"/>
              </a:rPr>
              <a:t>ITR</a:t>
            </a:r>
            <a:r>
              <a:rPr sz="2000" spc="-65" dirty="0">
                <a:latin typeface="Times New Roman"/>
                <a:cs typeface="Times New Roman"/>
              </a:rPr>
              <a:t> </a:t>
            </a:r>
            <a:r>
              <a:rPr sz="2000" i="1" spc="-25" dirty="0">
                <a:latin typeface="Georgia"/>
                <a:cs typeface="Georgia"/>
              </a:rPr>
              <a:t>7]</a:t>
            </a:r>
            <a:endParaRPr sz="2000">
              <a:latin typeface="Georgia"/>
              <a:cs typeface="Georgia"/>
            </a:endParaRPr>
          </a:p>
          <a:p>
            <a:pPr marL="12700" marR="5080" algn="just">
              <a:lnSpc>
                <a:spcPct val="90000"/>
              </a:lnSpc>
              <a:spcBef>
                <a:spcPts val="1360"/>
              </a:spcBef>
            </a:pPr>
            <a:r>
              <a:rPr sz="2000" dirty="0">
                <a:latin typeface="Georgia"/>
                <a:cs typeface="Georgia"/>
              </a:rPr>
              <a:t>Form</a:t>
            </a:r>
            <a:r>
              <a:rPr sz="2000" spc="280" dirty="0">
                <a:latin typeface="Times New Roman"/>
                <a:cs typeface="Times New Roman"/>
              </a:rPr>
              <a:t> </a:t>
            </a:r>
            <a:r>
              <a:rPr sz="2000" spc="-10" dirty="0">
                <a:latin typeface="Georgia"/>
                <a:cs typeface="Georgia"/>
              </a:rPr>
              <a:t>ITR-</a:t>
            </a:r>
            <a:r>
              <a:rPr sz="2000" dirty="0">
                <a:latin typeface="Georgia"/>
                <a:cs typeface="Georgia"/>
              </a:rPr>
              <a:t>7</a:t>
            </a:r>
            <a:r>
              <a:rPr sz="2000" spc="310" dirty="0">
                <a:latin typeface="Times New Roman"/>
                <a:cs typeface="Times New Roman"/>
              </a:rPr>
              <a:t> </a:t>
            </a:r>
            <a:r>
              <a:rPr sz="2000" dirty="0">
                <a:latin typeface="Georgia"/>
                <a:cs typeface="Georgia"/>
              </a:rPr>
              <a:t>for</a:t>
            </a:r>
            <a:r>
              <a:rPr sz="2000" spc="290" dirty="0">
                <a:latin typeface="Times New Roman"/>
                <a:cs typeface="Times New Roman"/>
              </a:rPr>
              <a:t> </a:t>
            </a:r>
            <a:r>
              <a:rPr sz="2000" dirty="0">
                <a:latin typeface="Georgia"/>
                <a:cs typeface="Georgia"/>
              </a:rPr>
              <a:t>the</a:t>
            </a:r>
            <a:r>
              <a:rPr sz="2000" spc="290" dirty="0">
                <a:latin typeface="Times New Roman"/>
                <a:cs typeface="Times New Roman"/>
              </a:rPr>
              <a:t> </a:t>
            </a:r>
            <a:r>
              <a:rPr sz="2000" dirty="0">
                <a:latin typeface="Georgia"/>
                <a:cs typeface="Georgia"/>
              </a:rPr>
              <a:t>assessment</a:t>
            </a:r>
            <a:r>
              <a:rPr sz="2000" spc="290" dirty="0">
                <a:latin typeface="Times New Roman"/>
                <a:cs typeface="Times New Roman"/>
              </a:rPr>
              <a:t> </a:t>
            </a:r>
            <a:r>
              <a:rPr sz="2000" dirty="0">
                <a:latin typeface="Georgia"/>
                <a:cs typeface="Georgia"/>
              </a:rPr>
              <a:t>year</a:t>
            </a:r>
            <a:r>
              <a:rPr sz="2000" spc="295" dirty="0">
                <a:latin typeface="Times New Roman"/>
                <a:cs typeface="Times New Roman"/>
              </a:rPr>
              <a:t> </a:t>
            </a:r>
            <a:r>
              <a:rPr sz="2000" spc="-10" dirty="0">
                <a:latin typeface="Georgia"/>
                <a:cs typeface="Georgia"/>
              </a:rPr>
              <a:t>2026-</a:t>
            </a:r>
            <a:r>
              <a:rPr sz="2000" dirty="0">
                <a:latin typeface="Georgia"/>
                <a:cs typeface="Georgia"/>
              </a:rPr>
              <a:t>27</a:t>
            </a:r>
            <a:r>
              <a:rPr sz="2000" spc="290" dirty="0">
                <a:latin typeface="Times New Roman"/>
                <a:cs typeface="Times New Roman"/>
              </a:rPr>
              <a:t> </a:t>
            </a:r>
            <a:r>
              <a:rPr sz="2000" dirty="0">
                <a:latin typeface="Georgia"/>
                <a:cs typeface="Georgia"/>
              </a:rPr>
              <a:t>requires</a:t>
            </a:r>
            <a:r>
              <a:rPr sz="2000" spc="285" dirty="0">
                <a:latin typeface="Times New Roman"/>
                <a:cs typeface="Times New Roman"/>
              </a:rPr>
              <a:t> </a:t>
            </a:r>
            <a:r>
              <a:rPr sz="2000" dirty="0">
                <a:latin typeface="Georgia"/>
                <a:cs typeface="Georgia"/>
              </a:rPr>
              <a:t>the</a:t>
            </a:r>
            <a:r>
              <a:rPr sz="2000" spc="285" dirty="0">
                <a:latin typeface="Times New Roman"/>
                <a:cs typeface="Times New Roman"/>
              </a:rPr>
              <a:t> </a:t>
            </a:r>
            <a:r>
              <a:rPr sz="2000" dirty="0">
                <a:latin typeface="Georgia"/>
                <a:cs typeface="Georgia"/>
              </a:rPr>
              <a:t>disclosure</a:t>
            </a:r>
            <a:r>
              <a:rPr sz="2000" spc="290" dirty="0">
                <a:latin typeface="Times New Roman"/>
                <a:cs typeface="Times New Roman"/>
              </a:rPr>
              <a:t> </a:t>
            </a:r>
            <a:r>
              <a:rPr sz="2000" spc="-25" dirty="0">
                <a:latin typeface="Georgia"/>
                <a:cs typeface="Georgia"/>
              </a:rPr>
              <a:t>of</a:t>
            </a:r>
            <a:r>
              <a:rPr sz="2000" spc="-25" dirty="0">
                <a:latin typeface="Times New Roman"/>
                <a:cs typeface="Times New Roman"/>
              </a:rPr>
              <a:t> </a:t>
            </a:r>
            <a:r>
              <a:rPr sz="2000" dirty="0">
                <a:latin typeface="Georgia"/>
                <a:cs typeface="Georgia"/>
              </a:rPr>
              <a:t>the</a:t>
            </a:r>
            <a:r>
              <a:rPr sz="2000" dirty="0">
                <a:latin typeface="Times New Roman"/>
                <a:cs typeface="Times New Roman"/>
              </a:rPr>
              <a:t>  </a:t>
            </a:r>
            <a:r>
              <a:rPr sz="2000" b="1" dirty="0">
                <a:solidFill>
                  <a:srgbClr val="FF0000"/>
                </a:solidFill>
                <a:latin typeface="Georgia"/>
                <a:cs typeface="Georgia"/>
              </a:rPr>
              <a:t>“Date</a:t>
            </a:r>
            <a:r>
              <a:rPr sz="2000" b="1" spc="495" dirty="0">
                <a:solidFill>
                  <a:srgbClr val="FF0000"/>
                </a:solidFill>
                <a:latin typeface="Georgia"/>
                <a:cs typeface="Georgia"/>
              </a:rPr>
              <a:t> </a:t>
            </a:r>
            <a:r>
              <a:rPr sz="2000" b="1" dirty="0">
                <a:solidFill>
                  <a:srgbClr val="FF0000"/>
                </a:solidFill>
                <a:latin typeface="Georgia"/>
                <a:cs typeface="Georgia"/>
              </a:rPr>
              <a:t>up</a:t>
            </a:r>
            <a:r>
              <a:rPr sz="2000" dirty="0">
                <a:solidFill>
                  <a:srgbClr val="FF0000"/>
                </a:solidFill>
                <a:latin typeface="Times New Roman"/>
                <a:cs typeface="Times New Roman"/>
              </a:rPr>
              <a:t>  </a:t>
            </a:r>
            <a:r>
              <a:rPr sz="2000" b="1" dirty="0">
                <a:solidFill>
                  <a:srgbClr val="FF0000"/>
                </a:solidFill>
                <a:latin typeface="Georgia"/>
                <a:cs typeface="Georgia"/>
              </a:rPr>
              <a:t>to</a:t>
            </a:r>
            <a:r>
              <a:rPr sz="2000" dirty="0">
                <a:solidFill>
                  <a:srgbClr val="FF0000"/>
                </a:solidFill>
                <a:latin typeface="Times New Roman"/>
                <a:cs typeface="Times New Roman"/>
              </a:rPr>
              <a:t>  </a:t>
            </a:r>
            <a:r>
              <a:rPr sz="2000" b="1" dirty="0">
                <a:solidFill>
                  <a:srgbClr val="FF0000"/>
                </a:solidFill>
                <a:latin typeface="Georgia"/>
                <a:cs typeface="Georgia"/>
              </a:rPr>
              <a:t>which</a:t>
            </a:r>
            <a:r>
              <a:rPr sz="2000" spc="5" dirty="0">
                <a:solidFill>
                  <a:srgbClr val="FF0000"/>
                </a:solidFill>
                <a:latin typeface="Times New Roman"/>
                <a:cs typeface="Times New Roman"/>
              </a:rPr>
              <a:t>  </a:t>
            </a:r>
            <a:r>
              <a:rPr sz="2000" b="1" dirty="0">
                <a:solidFill>
                  <a:srgbClr val="FF0000"/>
                </a:solidFill>
                <a:latin typeface="Georgia"/>
                <a:cs typeface="Georgia"/>
              </a:rPr>
              <a:t>such</a:t>
            </a:r>
            <a:r>
              <a:rPr sz="2000" spc="5" dirty="0">
                <a:solidFill>
                  <a:srgbClr val="FF0000"/>
                </a:solidFill>
                <a:latin typeface="Times New Roman"/>
                <a:cs typeface="Times New Roman"/>
              </a:rPr>
              <a:t>  </a:t>
            </a:r>
            <a:r>
              <a:rPr sz="2000" b="1" dirty="0">
                <a:solidFill>
                  <a:srgbClr val="FF0000"/>
                </a:solidFill>
                <a:latin typeface="Georgia"/>
                <a:cs typeface="Georgia"/>
              </a:rPr>
              <a:t>registration</a:t>
            </a:r>
            <a:r>
              <a:rPr sz="2000" dirty="0">
                <a:solidFill>
                  <a:srgbClr val="FF0000"/>
                </a:solidFill>
                <a:latin typeface="Times New Roman"/>
                <a:cs typeface="Times New Roman"/>
              </a:rPr>
              <a:t>  </a:t>
            </a:r>
            <a:r>
              <a:rPr sz="2000" b="1" dirty="0">
                <a:solidFill>
                  <a:srgbClr val="FF0000"/>
                </a:solidFill>
                <a:latin typeface="Georgia"/>
                <a:cs typeface="Georgia"/>
              </a:rPr>
              <a:t>is</a:t>
            </a:r>
            <a:r>
              <a:rPr sz="2000" spc="5" dirty="0">
                <a:solidFill>
                  <a:srgbClr val="FF0000"/>
                </a:solidFill>
                <a:latin typeface="Times New Roman"/>
                <a:cs typeface="Times New Roman"/>
              </a:rPr>
              <a:t>  </a:t>
            </a:r>
            <a:r>
              <a:rPr sz="2000" b="1" dirty="0">
                <a:solidFill>
                  <a:srgbClr val="FF0000"/>
                </a:solidFill>
                <a:latin typeface="Georgia"/>
                <a:cs typeface="Georgia"/>
              </a:rPr>
              <a:t>valid.”</a:t>
            </a:r>
            <a:r>
              <a:rPr sz="2000" b="1" spc="495" dirty="0">
                <a:solidFill>
                  <a:srgbClr val="FF0000"/>
                </a:solidFill>
                <a:latin typeface="Georgia"/>
                <a:cs typeface="Georgia"/>
              </a:rPr>
              <a:t> </a:t>
            </a:r>
            <a:r>
              <a:rPr sz="2000" spc="-10" dirty="0">
                <a:latin typeface="Georgia"/>
                <a:cs typeface="Georgia"/>
              </a:rPr>
              <a:t>Accordingly,</a:t>
            </a:r>
            <a:r>
              <a:rPr sz="2000" spc="-10" dirty="0">
                <a:latin typeface="Times New Roman"/>
                <a:cs typeface="Times New Roman"/>
              </a:rPr>
              <a:t> </a:t>
            </a:r>
            <a:r>
              <a:rPr sz="2000" b="1" dirty="0">
                <a:solidFill>
                  <a:srgbClr val="FF0000"/>
                </a:solidFill>
                <a:latin typeface="Georgia"/>
                <a:cs typeface="Georgia"/>
              </a:rPr>
              <a:t>where</a:t>
            </a:r>
            <a:r>
              <a:rPr sz="2000" spc="60" dirty="0">
                <a:solidFill>
                  <a:srgbClr val="FF0000"/>
                </a:solidFill>
                <a:latin typeface="Times New Roman"/>
                <a:cs typeface="Times New Roman"/>
              </a:rPr>
              <a:t> </a:t>
            </a:r>
            <a:r>
              <a:rPr sz="2000" b="1" dirty="0">
                <a:solidFill>
                  <a:srgbClr val="FF0000"/>
                </a:solidFill>
                <a:latin typeface="Georgia"/>
                <a:cs typeface="Georgia"/>
              </a:rPr>
              <a:t>a</a:t>
            </a:r>
            <a:r>
              <a:rPr sz="2000" spc="70" dirty="0">
                <a:solidFill>
                  <a:srgbClr val="FF0000"/>
                </a:solidFill>
                <a:latin typeface="Times New Roman"/>
                <a:cs typeface="Times New Roman"/>
              </a:rPr>
              <a:t> </a:t>
            </a:r>
            <a:r>
              <a:rPr sz="2000" b="1" dirty="0">
                <a:solidFill>
                  <a:srgbClr val="FF0000"/>
                </a:solidFill>
                <a:latin typeface="Georgia"/>
                <a:cs typeface="Georgia"/>
              </a:rPr>
              <a:t>trust</a:t>
            </a:r>
            <a:r>
              <a:rPr sz="2000" spc="60" dirty="0">
                <a:solidFill>
                  <a:srgbClr val="FF0000"/>
                </a:solidFill>
                <a:latin typeface="Times New Roman"/>
                <a:cs typeface="Times New Roman"/>
              </a:rPr>
              <a:t> </a:t>
            </a:r>
            <a:r>
              <a:rPr sz="2000" b="1" dirty="0">
                <a:solidFill>
                  <a:srgbClr val="FF0000"/>
                </a:solidFill>
                <a:latin typeface="Georgia"/>
                <a:cs typeface="Georgia"/>
              </a:rPr>
              <a:t>or</a:t>
            </a:r>
            <a:r>
              <a:rPr sz="2000" spc="80" dirty="0">
                <a:solidFill>
                  <a:srgbClr val="FF0000"/>
                </a:solidFill>
                <a:latin typeface="Times New Roman"/>
                <a:cs typeface="Times New Roman"/>
              </a:rPr>
              <a:t> </a:t>
            </a:r>
            <a:r>
              <a:rPr sz="2000" b="1" dirty="0">
                <a:solidFill>
                  <a:srgbClr val="FF0000"/>
                </a:solidFill>
                <a:latin typeface="Georgia"/>
                <a:cs typeface="Georgia"/>
              </a:rPr>
              <a:t>institution</a:t>
            </a:r>
            <a:r>
              <a:rPr sz="2000" spc="75" dirty="0">
                <a:solidFill>
                  <a:srgbClr val="FF0000"/>
                </a:solidFill>
                <a:latin typeface="Times New Roman"/>
                <a:cs typeface="Times New Roman"/>
              </a:rPr>
              <a:t> </a:t>
            </a:r>
            <a:r>
              <a:rPr sz="2000" b="1" dirty="0">
                <a:solidFill>
                  <a:srgbClr val="FF0000"/>
                </a:solidFill>
                <a:latin typeface="Georgia"/>
                <a:cs typeface="Georgia"/>
              </a:rPr>
              <a:t>holds</a:t>
            </a:r>
            <a:r>
              <a:rPr sz="2000" spc="70" dirty="0">
                <a:solidFill>
                  <a:srgbClr val="FF0000"/>
                </a:solidFill>
                <a:latin typeface="Times New Roman"/>
                <a:cs typeface="Times New Roman"/>
              </a:rPr>
              <a:t> </a:t>
            </a:r>
            <a:r>
              <a:rPr sz="2000" b="1" dirty="0">
                <a:solidFill>
                  <a:srgbClr val="FF0000"/>
                </a:solidFill>
                <a:latin typeface="Georgia"/>
                <a:cs typeface="Georgia"/>
              </a:rPr>
              <a:t>registration</a:t>
            </a:r>
            <a:r>
              <a:rPr sz="2000" spc="85" dirty="0">
                <a:solidFill>
                  <a:srgbClr val="FF0000"/>
                </a:solidFill>
                <a:latin typeface="Times New Roman"/>
                <a:cs typeface="Times New Roman"/>
              </a:rPr>
              <a:t> </a:t>
            </a:r>
            <a:r>
              <a:rPr sz="2000" b="1" dirty="0">
                <a:solidFill>
                  <a:srgbClr val="FF0000"/>
                </a:solidFill>
                <a:latin typeface="Georgia"/>
                <a:cs typeface="Georgia"/>
              </a:rPr>
              <a:t>under</a:t>
            </a:r>
            <a:r>
              <a:rPr sz="2000" spc="60" dirty="0">
                <a:solidFill>
                  <a:srgbClr val="FF0000"/>
                </a:solidFill>
                <a:latin typeface="Times New Roman"/>
                <a:cs typeface="Times New Roman"/>
              </a:rPr>
              <a:t> </a:t>
            </a:r>
            <a:r>
              <a:rPr sz="2000" b="1" dirty="0">
                <a:solidFill>
                  <a:srgbClr val="FF0000"/>
                </a:solidFill>
                <a:latin typeface="Georgia"/>
                <a:cs typeface="Georgia"/>
              </a:rPr>
              <a:t>any</a:t>
            </a:r>
            <a:r>
              <a:rPr sz="2000" spc="65" dirty="0">
                <a:solidFill>
                  <a:srgbClr val="FF0000"/>
                </a:solidFill>
                <a:latin typeface="Times New Roman"/>
                <a:cs typeface="Times New Roman"/>
              </a:rPr>
              <a:t> </a:t>
            </a:r>
            <a:r>
              <a:rPr sz="2000" b="1" dirty="0">
                <a:solidFill>
                  <a:srgbClr val="FF0000"/>
                </a:solidFill>
                <a:latin typeface="Georgia"/>
                <a:cs typeface="Georgia"/>
              </a:rPr>
              <a:t>law</a:t>
            </a:r>
            <a:r>
              <a:rPr sz="2000" spc="60" dirty="0">
                <a:solidFill>
                  <a:srgbClr val="FF0000"/>
                </a:solidFill>
                <a:latin typeface="Times New Roman"/>
                <a:cs typeface="Times New Roman"/>
              </a:rPr>
              <a:t> </a:t>
            </a:r>
            <a:r>
              <a:rPr sz="2000" b="1" spc="-25" dirty="0">
                <a:solidFill>
                  <a:srgbClr val="FF0000"/>
                </a:solidFill>
                <a:latin typeface="Georgia"/>
                <a:cs typeface="Georgia"/>
              </a:rPr>
              <a:t>or</a:t>
            </a:r>
            <a:r>
              <a:rPr sz="2000" spc="-25" dirty="0">
                <a:solidFill>
                  <a:srgbClr val="FF0000"/>
                </a:solidFill>
                <a:latin typeface="Times New Roman"/>
                <a:cs typeface="Times New Roman"/>
              </a:rPr>
              <a:t> </a:t>
            </a:r>
            <a:r>
              <a:rPr sz="2000" b="1" dirty="0">
                <a:solidFill>
                  <a:srgbClr val="FF0000"/>
                </a:solidFill>
                <a:latin typeface="Georgia"/>
                <a:cs typeface="Georgia"/>
              </a:rPr>
              <a:t>portal</a:t>
            </a:r>
            <a:r>
              <a:rPr sz="2000" spc="45" dirty="0">
                <a:solidFill>
                  <a:srgbClr val="FF0000"/>
                </a:solidFill>
                <a:latin typeface="Times New Roman"/>
                <a:cs typeface="Times New Roman"/>
              </a:rPr>
              <a:t>  </a:t>
            </a:r>
            <a:r>
              <a:rPr sz="2000" b="1" dirty="0">
                <a:solidFill>
                  <a:srgbClr val="FF0000"/>
                </a:solidFill>
                <a:latin typeface="Georgia"/>
                <a:cs typeface="Georgia"/>
              </a:rPr>
              <a:t>other</a:t>
            </a:r>
            <a:r>
              <a:rPr sz="2000" spc="55" dirty="0">
                <a:solidFill>
                  <a:srgbClr val="FF0000"/>
                </a:solidFill>
                <a:latin typeface="Times New Roman"/>
                <a:cs typeface="Times New Roman"/>
              </a:rPr>
              <a:t>  </a:t>
            </a:r>
            <a:r>
              <a:rPr sz="2000" b="1" dirty="0">
                <a:solidFill>
                  <a:srgbClr val="FF0000"/>
                </a:solidFill>
                <a:latin typeface="Georgia"/>
                <a:cs typeface="Georgia"/>
              </a:rPr>
              <a:t>than</a:t>
            </a:r>
            <a:r>
              <a:rPr sz="2000" spc="45" dirty="0">
                <a:solidFill>
                  <a:srgbClr val="FF0000"/>
                </a:solidFill>
                <a:latin typeface="Times New Roman"/>
                <a:cs typeface="Times New Roman"/>
              </a:rPr>
              <a:t>  </a:t>
            </a:r>
            <a:r>
              <a:rPr sz="2000" b="1" dirty="0">
                <a:solidFill>
                  <a:srgbClr val="FF0000"/>
                </a:solidFill>
                <a:latin typeface="Georgia"/>
                <a:cs typeface="Georgia"/>
              </a:rPr>
              <a:t>the</a:t>
            </a:r>
            <a:r>
              <a:rPr sz="2000" spc="50" dirty="0">
                <a:solidFill>
                  <a:srgbClr val="FF0000"/>
                </a:solidFill>
                <a:latin typeface="Times New Roman"/>
                <a:cs typeface="Times New Roman"/>
              </a:rPr>
              <a:t>  </a:t>
            </a:r>
            <a:r>
              <a:rPr sz="2000" b="1" spc="-10" dirty="0">
                <a:solidFill>
                  <a:srgbClr val="FF0000"/>
                </a:solidFill>
                <a:latin typeface="Georgia"/>
                <a:cs typeface="Georgia"/>
              </a:rPr>
              <a:t>Income-</a:t>
            </a:r>
            <a:r>
              <a:rPr sz="2000" b="1" dirty="0">
                <a:solidFill>
                  <a:srgbClr val="FF0000"/>
                </a:solidFill>
                <a:latin typeface="Georgia"/>
                <a:cs typeface="Georgia"/>
              </a:rPr>
              <a:t>tax</a:t>
            </a:r>
            <a:r>
              <a:rPr sz="2000" spc="50" dirty="0">
                <a:solidFill>
                  <a:srgbClr val="FF0000"/>
                </a:solidFill>
                <a:latin typeface="Times New Roman"/>
                <a:cs typeface="Times New Roman"/>
              </a:rPr>
              <a:t>  </a:t>
            </a:r>
            <a:r>
              <a:rPr sz="2000" b="1" dirty="0">
                <a:solidFill>
                  <a:srgbClr val="FF0000"/>
                </a:solidFill>
                <a:latin typeface="Georgia"/>
                <a:cs typeface="Georgia"/>
              </a:rPr>
              <a:t>Act,</a:t>
            </a:r>
            <a:r>
              <a:rPr sz="2000" spc="50" dirty="0">
                <a:solidFill>
                  <a:srgbClr val="FF0000"/>
                </a:solidFill>
                <a:latin typeface="Times New Roman"/>
                <a:cs typeface="Times New Roman"/>
              </a:rPr>
              <a:t>  </a:t>
            </a:r>
            <a:r>
              <a:rPr sz="2000" b="1" dirty="0">
                <a:solidFill>
                  <a:srgbClr val="FF0000"/>
                </a:solidFill>
                <a:latin typeface="Georgia"/>
                <a:cs typeface="Georgia"/>
              </a:rPr>
              <a:t>it</a:t>
            </a:r>
            <a:r>
              <a:rPr sz="2000" spc="55" dirty="0">
                <a:solidFill>
                  <a:srgbClr val="FF0000"/>
                </a:solidFill>
                <a:latin typeface="Times New Roman"/>
                <a:cs typeface="Times New Roman"/>
              </a:rPr>
              <a:t>  </a:t>
            </a:r>
            <a:r>
              <a:rPr sz="2000" b="1" dirty="0">
                <a:solidFill>
                  <a:srgbClr val="FF0000"/>
                </a:solidFill>
                <a:latin typeface="Georgia"/>
                <a:cs typeface="Georgia"/>
              </a:rPr>
              <a:t>is</a:t>
            </a:r>
            <a:r>
              <a:rPr sz="2000" spc="55" dirty="0">
                <a:solidFill>
                  <a:srgbClr val="FF0000"/>
                </a:solidFill>
                <a:latin typeface="Times New Roman"/>
                <a:cs typeface="Times New Roman"/>
              </a:rPr>
              <a:t>  </a:t>
            </a:r>
            <a:r>
              <a:rPr sz="2000" b="1" dirty="0">
                <a:solidFill>
                  <a:srgbClr val="FF0000"/>
                </a:solidFill>
                <a:latin typeface="Georgia"/>
                <a:cs typeface="Georgia"/>
              </a:rPr>
              <a:t>now</a:t>
            </a:r>
            <a:r>
              <a:rPr sz="2000" spc="50" dirty="0">
                <a:solidFill>
                  <a:srgbClr val="FF0000"/>
                </a:solidFill>
                <a:latin typeface="Times New Roman"/>
                <a:cs typeface="Times New Roman"/>
              </a:rPr>
              <a:t>  </a:t>
            </a:r>
            <a:r>
              <a:rPr sz="2000" b="1" dirty="0">
                <a:solidFill>
                  <a:srgbClr val="FF0000"/>
                </a:solidFill>
                <a:latin typeface="Georgia"/>
                <a:cs typeface="Georgia"/>
              </a:rPr>
              <a:t>required</a:t>
            </a:r>
            <a:r>
              <a:rPr sz="2000" spc="55" dirty="0">
                <a:solidFill>
                  <a:srgbClr val="FF0000"/>
                </a:solidFill>
                <a:latin typeface="Times New Roman"/>
                <a:cs typeface="Times New Roman"/>
              </a:rPr>
              <a:t>  </a:t>
            </a:r>
            <a:r>
              <a:rPr sz="2000" b="1" spc="-25" dirty="0">
                <a:solidFill>
                  <a:srgbClr val="FF0000"/>
                </a:solidFill>
                <a:latin typeface="Georgia"/>
                <a:cs typeface="Georgia"/>
              </a:rPr>
              <a:t>to</a:t>
            </a:r>
            <a:r>
              <a:rPr sz="2000" spc="-25" dirty="0">
                <a:solidFill>
                  <a:srgbClr val="FF0000"/>
                </a:solidFill>
                <a:latin typeface="Times New Roman"/>
                <a:cs typeface="Times New Roman"/>
              </a:rPr>
              <a:t> </a:t>
            </a:r>
            <a:r>
              <a:rPr sz="2000" b="1" dirty="0">
                <a:solidFill>
                  <a:srgbClr val="FF0000"/>
                </a:solidFill>
                <a:latin typeface="Georgia"/>
                <a:cs typeface="Georgia"/>
              </a:rPr>
              <a:t>report</a:t>
            </a:r>
            <a:r>
              <a:rPr sz="2000" spc="-40" dirty="0">
                <a:solidFill>
                  <a:srgbClr val="FF0000"/>
                </a:solidFill>
                <a:latin typeface="Times New Roman"/>
                <a:cs typeface="Times New Roman"/>
              </a:rPr>
              <a:t> </a:t>
            </a:r>
            <a:r>
              <a:rPr sz="2000" b="1" dirty="0">
                <a:solidFill>
                  <a:srgbClr val="FF0000"/>
                </a:solidFill>
                <a:latin typeface="Georgia"/>
                <a:cs typeface="Georgia"/>
              </a:rPr>
              <a:t>the</a:t>
            </a:r>
            <a:r>
              <a:rPr sz="2000" spc="-35" dirty="0">
                <a:solidFill>
                  <a:srgbClr val="FF0000"/>
                </a:solidFill>
                <a:latin typeface="Times New Roman"/>
                <a:cs typeface="Times New Roman"/>
              </a:rPr>
              <a:t> </a:t>
            </a:r>
            <a:r>
              <a:rPr sz="2000" b="1" dirty="0">
                <a:solidFill>
                  <a:srgbClr val="FF0000"/>
                </a:solidFill>
                <a:latin typeface="Georgia"/>
                <a:cs typeface="Georgia"/>
              </a:rPr>
              <a:t>validity/expiry</a:t>
            </a:r>
            <a:r>
              <a:rPr sz="2000" spc="-25" dirty="0">
                <a:solidFill>
                  <a:srgbClr val="FF0000"/>
                </a:solidFill>
                <a:latin typeface="Times New Roman"/>
                <a:cs typeface="Times New Roman"/>
              </a:rPr>
              <a:t> </a:t>
            </a:r>
            <a:r>
              <a:rPr sz="2000" b="1" dirty="0">
                <a:solidFill>
                  <a:srgbClr val="FF0000"/>
                </a:solidFill>
                <a:latin typeface="Georgia"/>
                <a:cs typeface="Georgia"/>
              </a:rPr>
              <a:t>date</a:t>
            </a:r>
            <a:r>
              <a:rPr sz="2000" spc="-35" dirty="0">
                <a:solidFill>
                  <a:srgbClr val="FF0000"/>
                </a:solidFill>
                <a:latin typeface="Times New Roman"/>
                <a:cs typeface="Times New Roman"/>
              </a:rPr>
              <a:t> </a:t>
            </a:r>
            <a:r>
              <a:rPr sz="2000" b="1" dirty="0">
                <a:solidFill>
                  <a:srgbClr val="FF0000"/>
                </a:solidFill>
                <a:latin typeface="Georgia"/>
                <a:cs typeface="Georgia"/>
              </a:rPr>
              <a:t>of</a:t>
            </a:r>
            <a:r>
              <a:rPr sz="2000" spc="-15" dirty="0">
                <a:solidFill>
                  <a:srgbClr val="FF0000"/>
                </a:solidFill>
                <a:latin typeface="Times New Roman"/>
                <a:cs typeface="Times New Roman"/>
              </a:rPr>
              <a:t> </a:t>
            </a:r>
            <a:r>
              <a:rPr sz="2000" b="1" dirty="0">
                <a:solidFill>
                  <a:srgbClr val="FF0000"/>
                </a:solidFill>
                <a:latin typeface="Georgia"/>
                <a:cs typeface="Georgia"/>
              </a:rPr>
              <a:t>such</a:t>
            </a:r>
            <a:r>
              <a:rPr sz="2000" spc="-50" dirty="0">
                <a:solidFill>
                  <a:srgbClr val="FF0000"/>
                </a:solidFill>
                <a:latin typeface="Times New Roman"/>
                <a:cs typeface="Times New Roman"/>
              </a:rPr>
              <a:t> </a:t>
            </a:r>
            <a:r>
              <a:rPr sz="2000" b="1" dirty="0">
                <a:solidFill>
                  <a:srgbClr val="FF0000"/>
                </a:solidFill>
                <a:latin typeface="Georgia"/>
                <a:cs typeface="Georgia"/>
              </a:rPr>
              <a:t>registration</a:t>
            </a:r>
            <a:r>
              <a:rPr sz="2000" spc="-25" dirty="0">
                <a:solidFill>
                  <a:srgbClr val="FF0000"/>
                </a:solidFill>
                <a:latin typeface="Times New Roman"/>
                <a:cs typeface="Times New Roman"/>
              </a:rPr>
              <a:t> </a:t>
            </a:r>
            <a:r>
              <a:rPr sz="2000" b="1" spc="-10" dirty="0">
                <a:solidFill>
                  <a:srgbClr val="FF0000"/>
                </a:solidFill>
                <a:latin typeface="Georgia"/>
                <a:cs typeface="Georgia"/>
              </a:rPr>
              <a:t>explicitly.</a:t>
            </a:r>
            <a:endParaRPr sz="2000">
              <a:latin typeface="Georgia"/>
              <a:cs typeface="Georgia"/>
            </a:endParaRPr>
          </a:p>
          <a:p>
            <a:pPr marL="12700" marR="5080" indent="-1905">
              <a:lnSpc>
                <a:spcPts val="2160"/>
              </a:lnSpc>
              <a:spcBef>
                <a:spcPts val="1435"/>
              </a:spcBef>
              <a:buSzPct val="92500"/>
              <a:buAutoNum type="arabicPeriod" startAt="13"/>
              <a:tabLst>
                <a:tab pos="379095" algn="l"/>
                <a:tab pos="1983105" algn="l"/>
                <a:tab pos="2530475" algn="l"/>
                <a:tab pos="3782060" algn="l"/>
                <a:tab pos="4721225" algn="l"/>
                <a:tab pos="5424170" algn="l"/>
                <a:tab pos="7363459" algn="l"/>
              </a:tabLst>
            </a:pPr>
            <a:r>
              <a:rPr sz="2000" b="1" spc="-10" dirty="0">
                <a:solidFill>
                  <a:srgbClr val="FF0000"/>
                </a:solidFill>
                <a:latin typeface="Georgia"/>
                <a:cs typeface="Georgia"/>
              </a:rPr>
              <a:t>Reporting</a:t>
            </a:r>
            <a:r>
              <a:rPr sz="2000" dirty="0">
                <a:solidFill>
                  <a:srgbClr val="FF0000"/>
                </a:solidFill>
                <a:latin typeface="Times New Roman"/>
                <a:cs typeface="Times New Roman"/>
              </a:rPr>
              <a:t>	</a:t>
            </a:r>
            <a:r>
              <a:rPr sz="2000" b="1" spc="-25" dirty="0">
                <a:solidFill>
                  <a:srgbClr val="FF0000"/>
                </a:solidFill>
                <a:latin typeface="Georgia"/>
                <a:cs typeface="Georgia"/>
              </a:rPr>
              <a:t>of</a:t>
            </a:r>
            <a:r>
              <a:rPr sz="2000" dirty="0">
                <a:solidFill>
                  <a:srgbClr val="FF0000"/>
                </a:solidFill>
                <a:latin typeface="Times New Roman"/>
                <a:cs typeface="Times New Roman"/>
              </a:rPr>
              <a:t>	</a:t>
            </a:r>
            <a:r>
              <a:rPr sz="2000" b="1" spc="-10" dirty="0">
                <a:solidFill>
                  <a:srgbClr val="FF0000"/>
                </a:solidFill>
                <a:latin typeface="Georgia"/>
                <a:cs typeface="Georgia"/>
              </a:rPr>
              <a:t>income</a:t>
            </a:r>
            <a:r>
              <a:rPr sz="2000" dirty="0">
                <a:solidFill>
                  <a:srgbClr val="FF0000"/>
                </a:solidFill>
                <a:latin typeface="Times New Roman"/>
                <a:cs typeface="Times New Roman"/>
              </a:rPr>
              <a:t>	</a:t>
            </a:r>
            <a:r>
              <a:rPr sz="2000" b="1" spc="-20" dirty="0">
                <a:solidFill>
                  <a:srgbClr val="FF0000"/>
                </a:solidFill>
                <a:latin typeface="Georgia"/>
                <a:cs typeface="Georgia"/>
              </a:rPr>
              <a:t>from</a:t>
            </a:r>
            <a:r>
              <a:rPr sz="2000" dirty="0">
                <a:solidFill>
                  <a:srgbClr val="FF0000"/>
                </a:solidFill>
                <a:latin typeface="Times New Roman"/>
                <a:cs typeface="Times New Roman"/>
              </a:rPr>
              <a:t>	</a:t>
            </a:r>
            <a:r>
              <a:rPr sz="2000" b="1" spc="-25" dirty="0">
                <a:solidFill>
                  <a:srgbClr val="FF0000"/>
                </a:solidFill>
                <a:latin typeface="Georgia"/>
                <a:cs typeface="Georgia"/>
              </a:rPr>
              <a:t>the</a:t>
            </a:r>
            <a:r>
              <a:rPr sz="2000" dirty="0">
                <a:solidFill>
                  <a:srgbClr val="FF0000"/>
                </a:solidFill>
                <a:latin typeface="Times New Roman"/>
                <a:cs typeface="Times New Roman"/>
              </a:rPr>
              <a:t>	</a:t>
            </a:r>
            <a:r>
              <a:rPr sz="2000" b="1" spc="-10" dirty="0">
                <a:solidFill>
                  <a:srgbClr val="FF0000"/>
                </a:solidFill>
                <a:latin typeface="Georgia"/>
                <a:cs typeface="Georgia"/>
              </a:rPr>
              <a:t>presumptive</a:t>
            </a:r>
            <a:r>
              <a:rPr sz="2000" dirty="0">
                <a:solidFill>
                  <a:srgbClr val="FF0000"/>
                </a:solidFill>
                <a:latin typeface="Times New Roman"/>
                <a:cs typeface="Times New Roman"/>
              </a:rPr>
              <a:t>	</a:t>
            </a:r>
            <a:r>
              <a:rPr sz="2000" b="1" spc="-10" dirty="0">
                <a:solidFill>
                  <a:srgbClr val="FF0000"/>
                </a:solidFill>
                <a:latin typeface="Georgia"/>
                <a:cs typeface="Georgia"/>
              </a:rPr>
              <a:t>scheme</a:t>
            </a:r>
            <a:r>
              <a:rPr sz="2000" spc="-10" dirty="0">
                <a:solidFill>
                  <a:srgbClr val="FF0000"/>
                </a:solidFill>
                <a:latin typeface="Times New Roman"/>
                <a:cs typeface="Times New Roman"/>
              </a:rPr>
              <a:t> </a:t>
            </a:r>
            <a:r>
              <a:rPr sz="2000" b="1" dirty="0">
                <a:solidFill>
                  <a:srgbClr val="FF0000"/>
                </a:solidFill>
                <a:latin typeface="Georgia"/>
                <a:cs typeface="Georgia"/>
              </a:rPr>
              <a:t>applicable</a:t>
            </a:r>
            <a:r>
              <a:rPr sz="2000" spc="-30" dirty="0">
                <a:solidFill>
                  <a:srgbClr val="FF0000"/>
                </a:solidFill>
                <a:latin typeface="Times New Roman"/>
                <a:cs typeface="Times New Roman"/>
              </a:rPr>
              <a:t> </a:t>
            </a:r>
            <a:r>
              <a:rPr sz="2000" b="1" dirty="0">
                <a:solidFill>
                  <a:srgbClr val="FF0000"/>
                </a:solidFill>
                <a:latin typeface="Georgia"/>
                <a:cs typeface="Georgia"/>
              </a:rPr>
              <a:t>to</a:t>
            </a:r>
            <a:r>
              <a:rPr sz="2000" spc="20" dirty="0">
                <a:solidFill>
                  <a:srgbClr val="FF0000"/>
                </a:solidFill>
                <a:latin typeface="Times New Roman"/>
                <a:cs typeface="Times New Roman"/>
              </a:rPr>
              <a:t> </a:t>
            </a:r>
            <a:r>
              <a:rPr sz="2000" b="1" spc="-20" dirty="0">
                <a:solidFill>
                  <a:srgbClr val="FF0000"/>
                </a:solidFill>
                <a:latin typeface="Georgia"/>
                <a:cs typeface="Georgia"/>
              </a:rPr>
              <a:t>non-</a:t>
            </a:r>
            <a:r>
              <a:rPr sz="2000" b="1" dirty="0">
                <a:solidFill>
                  <a:srgbClr val="FF0000"/>
                </a:solidFill>
                <a:latin typeface="Georgia"/>
                <a:cs typeface="Georgia"/>
              </a:rPr>
              <a:t>resident:</a:t>
            </a:r>
            <a:r>
              <a:rPr sz="2000" spc="-25" dirty="0">
                <a:solidFill>
                  <a:srgbClr val="FF0000"/>
                </a:solidFill>
                <a:latin typeface="Times New Roman"/>
                <a:cs typeface="Times New Roman"/>
              </a:rPr>
              <a:t> </a:t>
            </a:r>
            <a:r>
              <a:rPr sz="2000" i="1" dirty="0">
                <a:latin typeface="Georgia"/>
                <a:cs typeface="Georgia"/>
              </a:rPr>
              <a:t>ITR</a:t>
            </a:r>
            <a:r>
              <a:rPr sz="2000" spc="-30" dirty="0">
                <a:latin typeface="Times New Roman"/>
                <a:cs typeface="Times New Roman"/>
              </a:rPr>
              <a:t> </a:t>
            </a:r>
            <a:r>
              <a:rPr sz="2000" i="1" dirty="0">
                <a:latin typeface="Georgia"/>
                <a:cs typeface="Georgia"/>
              </a:rPr>
              <a:t>3</a:t>
            </a:r>
            <a:r>
              <a:rPr sz="2000" spc="-15" dirty="0">
                <a:latin typeface="Times New Roman"/>
                <a:cs typeface="Times New Roman"/>
              </a:rPr>
              <a:t> </a:t>
            </a:r>
            <a:r>
              <a:rPr sz="2000" i="1" dirty="0">
                <a:latin typeface="Georgia"/>
                <a:cs typeface="Georgia"/>
              </a:rPr>
              <a:t>and</a:t>
            </a:r>
            <a:r>
              <a:rPr sz="2000" spc="-45" dirty="0">
                <a:latin typeface="Times New Roman"/>
                <a:cs typeface="Times New Roman"/>
              </a:rPr>
              <a:t> </a:t>
            </a:r>
            <a:r>
              <a:rPr sz="2000" i="1" spc="-25" dirty="0">
                <a:latin typeface="Georgia"/>
                <a:cs typeface="Georgia"/>
              </a:rPr>
              <a:t>5]</a:t>
            </a:r>
            <a:endParaRPr sz="2000">
              <a:latin typeface="Georgia"/>
              <a:cs typeface="Georgia"/>
            </a:endParaRPr>
          </a:p>
          <a:p>
            <a:pPr marL="12700" marR="6350" algn="just">
              <a:lnSpc>
                <a:spcPts val="2160"/>
              </a:lnSpc>
              <a:spcBef>
                <a:spcPts val="1395"/>
              </a:spcBef>
            </a:pPr>
            <a:r>
              <a:rPr sz="2000" dirty="0">
                <a:latin typeface="Georgia"/>
                <a:cs typeface="Georgia"/>
              </a:rPr>
              <a:t>The</a:t>
            </a:r>
            <a:r>
              <a:rPr sz="2000" spc="15" dirty="0">
                <a:latin typeface="Times New Roman"/>
                <a:cs typeface="Times New Roman"/>
              </a:rPr>
              <a:t> </a:t>
            </a:r>
            <a:r>
              <a:rPr sz="2000" dirty="0">
                <a:latin typeface="Georgia"/>
                <a:cs typeface="Georgia"/>
              </a:rPr>
              <a:t>new</a:t>
            </a:r>
            <a:r>
              <a:rPr sz="2000" spc="15" dirty="0">
                <a:latin typeface="Times New Roman"/>
                <a:cs typeface="Times New Roman"/>
              </a:rPr>
              <a:t> </a:t>
            </a:r>
            <a:r>
              <a:rPr sz="2000" dirty="0">
                <a:latin typeface="Georgia"/>
                <a:cs typeface="Georgia"/>
              </a:rPr>
              <a:t>ITR</a:t>
            </a:r>
            <a:r>
              <a:rPr sz="2000" dirty="0">
                <a:latin typeface="Times New Roman"/>
                <a:cs typeface="Times New Roman"/>
              </a:rPr>
              <a:t> </a:t>
            </a:r>
            <a:r>
              <a:rPr sz="2000" dirty="0">
                <a:latin typeface="Georgia"/>
                <a:cs typeface="Georgia"/>
              </a:rPr>
              <a:t>forms</a:t>
            </a:r>
            <a:r>
              <a:rPr sz="2000" spc="15" dirty="0">
                <a:latin typeface="Times New Roman"/>
                <a:cs typeface="Times New Roman"/>
              </a:rPr>
              <a:t> </a:t>
            </a:r>
            <a:r>
              <a:rPr sz="2000" dirty="0">
                <a:latin typeface="Georgia"/>
                <a:cs typeface="Georgia"/>
              </a:rPr>
              <a:t>have</a:t>
            </a:r>
            <a:r>
              <a:rPr sz="2000" spc="10" dirty="0">
                <a:latin typeface="Times New Roman"/>
                <a:cs typeface="Times New Roman"/>
              </a:rPr>
              <a:t> </a:t>
            </a:r>
            <a:r>
              <a:rPr sz="2000" dirty="0">
                <a:latin typeface="Georgia"/>
                <a:cs typeface="Georgia"/>
              </a:rPr>
              <a:t>introduced</a:t>
            </a:r>
            <a:r>
              <a:rPr sz="2000" dirty="0">
                <a:latin typeface="Times New Roman"/>
                <a:cs typeface="Times New Roman"/>
              </a:rPr>
              <a:t> </a:t>
            </a:r>
            <a:r>
              <a:rPr sz="2000" dirty="0">
                <a:latin typeface="Georgia"/>
                <a:cs typeface="Georgia"/>
              </a:rPr>
              <a:t>specific</a:t>
            </a:r>
            <a:r>
              <a:rPr sz="2000" spc="20" dirty="0">
                <a:latin typeface="Times New Roman"/>
                <a:cs typeface="Times New Roman"/>
              </a:rPr>
              <a:t> </a:t>
            </a:r>
            <a:r>
              <a:rPr sz="2000" dirty="0">
                <a:latin typeface="Georgia"/>
                <a:cs typeface="Georgia"/>
              </a:rPr>
              <a:t>columns</a:t>
            </a:r>
            <a:r>
              <a:rPr sz="2000" spc="15" dirty="0">
                <a:latin typeface="Times New Roman"/>
                <a:cs typeface="Times New Roman"/>
              </a:rPr>
              <a:t> </a:t>
            </a:r>
            <a:r>
              <a:rPr sz="2000" dirty="0">
                <a:latin typeface="Georgia"/>
                <a:cs typeface="Georgia"/>
              </a:rPr>
              <a:t>for</a:t>
            </a:r>
            <a:r>
              <a:rPr sz="2000" spc="10" dirty="0">
                <a:latin typeface="Times New Roman"/>
                <a:cs typeface="Times New Roman"/>
              </a:rPr>
              <a:t> </a:t>
            </a:r>
            <a:r>
              <a:rPr sz="2000" dirty="0">
                <a:latin typeface="Georgia"/>
                <a:cs typeface="Georgia"/>
              </a:rPr>
              <a:t>reporting</a:t>
            </a:r>
            <a:r>
              <a:rPr sz="2000" spc="20" dirty="0">
                <a:latin typeface="Times New Roman"/>
                <a:cs typeface="Times New Roman"/>
              </a:rPr>
              <a:t> </a:t>
            </a:r>
            <a:r>
              <a:rPr sz="2000" spc="-10" dirty="0">
                <a:latin typeface="Georgia"/>
                <a:cs typeface="Georgia"/>
              </a:rPr>
              <a:t>profits</a:t>
            </a:r>
            <a:r>
              <a:rPr sz="2000" spc="-10" dirty="0">
                <a:latin typeface="Times New Roman"/>
                <a:cs typeface="Times New Roman"/>
              </a:rPr>
              <a:t> </a:t>
            </a:r>
            <a:r>
              <a:rPr sz="2000" dirty="0">
                <a:latin typeface="Georgia"/>
                <a:cs typeface="Georgia"/>
              </a:rPr>
              <a:t>and</a:t>
            </a:r>
            <a:r>
              <a:rPr sz="2000" spc="355" dirty="0">
                <a:latin typeface="Times New Roman"/>
                <a:cs typeface="Times New Roman"/>
              </a:rPr>
              <a:t> </a:t>
            </a:r>
            <a:r>
              <a:rPr sz="2000" dirty="0">
                <a:latin typeface="Georgia"/>
                <a:cs typeface="Georgia"/>
              </a:rPr>
              <a:t>gains</a:t>
            </a:r>
            <a:r>
              <a:rPr sz="2000" spc="360" dirty="0">
                <a:latin typeface="Times New Roman"/>
                <a:cs typeface="Times New Roman"/>
              </a:rPr>
              <a:t> </a:t>
            </a:r>
            <a:r>
              <a:rPr sz="2000" dirty="0">
                <a:latin typeface="Georgia"/>
                <a:cs typeface="Georgia"/>
              </a:rPr>
              <a:t>from</a:t>
            </a:r>
            <a:r>
              <a:rPr sz="2000" spc="360" dirty="0">
                <a:latin typeface="Times New Roman"/>
                <a:cs typeface="Times New Roman"/>
              </a:rPr>
              <a:t> </a:t>
            </a:r>
            <a:r>
              <a:rPr sz="2000" dirty="0">
                <a:latin typeface="Georgia"/>
                <a:cs typeface="Georgia"/>
              </a:rPr>
              <a:t>businesses</a:t>
            </a:r>
            <a:r>
              <a:rPr sz="2000" spc="365" dirty="0">
                <a:latin typeface="Times New Roman"/>
                <a:cs typeface="Times New Roman"/>
              </a:rPr>
              <a:t> </a:t>
            </a:r>
            <a:r>
              <a:rPr sz="2000" dirty="0">
                <a:latin typeface="Georgia"/>
                <a:cs typeface="Georgia"/>
              </a:rPr>
              <a:t>covered</a:t>
            </a:r>
            <a:r>
              <a:rPr sz="2000" spc="360" dirty="0">
                <a:latin typeface="Times New Roman"/>
                <a:cs typeface="Times New Roman"/>
              </a:rPr>
              <a:t> </a:t>
            </a:r>
            <a:r>
              <a:rPr sz="2000" dirty="0">
                <a:latin typeface="Georgia"/>
                <a:cs typeface="Georgia"/>
              </a:rPr>
              <a:t>under</a:t>
            </a:r>
            <a:r>
              <a:rPr sz="2000" spc="355" dirty="0">
                <a:latin typeface="Times New Roman"/>
                <a:cs typeface="Times New Roman"/>
              </a:rPr>
              <a:t> </a:t>
            </a:r>
            <a:r>
              <a:rPr sz="2000" dirty="0">
                <a:latin typeface="Georgia"/>
                <a:cs typeface="Georgia"/>
              </a:rPr>
              <a:t>Sections</a:t>
            </a:r>
            <a:r>
              <a:rPr sz="2000" spc="355" dirty="0">
                <a:latin typeface="Times New Roman"/>
                <a:cs typeface="Times New Roman"/>
              </a:rPr>
              <a:t> </a:t>
            </a:r>
            <a:r>
              <a:rPr sz="2000" dirty="0">
                <a:latin typeface="Georgia"/>
                <a:cs typeface="Georgia"/>
              </a:rPr>
              <a:t>44B,</a:t>
            </a:r>
            <a:r>
              <a:rPr sz="2000" spc="355" dirty="0">
                <a:latin typeface="Times New Roman"/>
                <a:cs typeface="Times New Roman"/>
              </a:rPr>
              <a:t> </a:t>
            </a:r>
            <a:r>
              <a:rPr sz="2000" dirty="0">
                <a:latin typeface="Georgia"/>
                <a:cs typeface="Georgia"/>
              </a:rPr>
              <a:t>44BB,</a:t>
            </a:r>
            <a:r>
              <a:rPr sz="2000" spc="365" dirty="0">
                <a:latin typeface="Times New Roman"/>
                <a:cs typeface="Times New Roman"/>
              </a:rPr>
              <a:t> </a:t>
            </a:r>
            <a:r>
              <a:rPr sz="2000" spc="-10" dirty="0">
                <a:latin typeface="Georgia"/>
                <a:cs typeface="Georgia"/>
              </a:rPr>
              <a:t>44BBA,</a:t>
            </a:r>
            <a:r>
              <a:rPr sz="2000" spc="-10" dirty="0">
                <a:latin typeface="Times New Roman"/>
                <a:cs typeface="Times New Roman"/>
              </a:rPr>
              <a:t> </a:t>
            </a:r>
            <a:r>
              <a:rPr sz="2000" dirty="0">
                <a:latin typeface="Georgia"/>
                <a:cs typeface="Georgia"/>
              </a:rPr>
              <a:t>44BBC,</a:t>
            </a:r>
            <a:r>
              <a:rPr sz="2000" spc="240" dirty="0">
                <a:latin typeface="Times New Roman"/>
                <a:cs typeface="Times New Roman"/>
              </a:rPr>
              <a:t> </a:t>
            </a:r>
            <a:r>
              <a:rPr sz="2000" dirty="0">
                <a:latin typeface="Georgia"/>
                <a:cs typeface="Georgia"/>
              </a:rPr>
              <a:t>or</a:t>
            </a:r>
            <a:r>
              <a:rPr sz="2000" spc="235" dirty="0">
                <a:latin typeface="Times New Roman"/>
                <a:cs typeface="Times New Roman"/>
              </a:rPr>
              <a:t> </a:t>
            </a:r>
            <a:r>
              <a:rPr sz="2000" dirty="0">
                <a:latin typeface="Georgia"/>
                <a:cs typeface="Georgia"/>
              </a:rPr>
              <a:t>44BBD.</a:t>
            </a:r>
            <a:r>
              <a:rPr sz="2000" spc="240" dirty="0">
                <a:latin typeface="Times New Roman"/>
                <a:cs typeface="Times New Roman"/>
              </a:rPr>
              <a:t> </a:t>
            </a:r>
            <a:r>
              <a:rPr sz="2000" spc="-10" dirty="0">
                <a:latin typeface="Georgia"/>
                <a:cs typeface="Georgia"/>
              </a:rPr>
              <a:t>Non-</a:t>
            </a:r>
            <a:r>
              <a:rPr sz="2000" dirty="0">
                <a:latin typeface="Georgia"/>
                <a:cs typeface="Georgia"/>
              </a:rPr>
              <a:t>resident</a:t>
            </a:r>
            <a:r>
              <a:rPr sz="2000" spc="235" dirty="0">
                <a:latin typeface="Times New Roman"/>
                <a:cs typeface="Times New Roman"/>
              </a:rPr>
              <a:t> </a:t>
            </a:r>
            <a:r>
              <a:rPr sz="2000" dirty="0">
                <a:latin typeface="Georgia"/>
                <a:cs typeface="Georgia"/>
              </a:rPr>
              <a:t>taxpayers</a:t>
            </a:r>
            <a:r>
              <a:rPr sz="2000" spc="229" dirty="0">
                <a:latin typeface="Times New Roman"/>
                <a:cs typeface="Times New Roman"/>
              </a:rPr>
              <a:t> </a:t>
            </a:r>
            <a:r>
              <a:rPr sz="2000" dirty="0">
                <a:latin typeface="Georgia"/>
                <a:cs typeface="Georgia"/>
              </a:rPr>
              <a:t>are</a:t>
            </a:r>
            <a:r>
              <a:rPr sz="2000" spc="240" dirty="0">
                <a:latin typeface="Times New Roman"/>
                <a:cs typeface="Times New Roman"/>
              </a:rPr>
              <a:t> </a:t>
            </a:r>
            <a:r>
              <a:rPr sz="2000" dirty="0">
                <a:latin typeface="Georgia"/>
                <a:cs typeface="Georgia"/>
              </a:rPr>
              <a:t>now</a:t>
            </a:r>
            <a:r>
              <a:rPr sz="2000" spc="245" dirty="0">
                <a:latin typeface="Times New Roman"/>
                <a:cs typeface="Times New Roman"/>
              </a:rPr>
              <a:t> </a:t>
            </a:r>
            <a:r>
              <a:rPr sz="2000" dirty="0">
                <a:latin typeface="Georgia"/>
                <a:cs typeface="Georgia"/>
              </a:rPr>
              <a:t>required</a:t>
            </a:r>
            <a:r>
              <a:rPr sz="2000" spc="245" dirty="0">
                <a:latin typeface="Times New Roman"/>
                <a:cs typeface="Times New Roman"/>
              </a:rPr>
              <a:t> </a:t>
            </a:r>
            <a:r>
              <a:rPr sz="2000" dirty="0">
                <a:latin typeface="Georgia"/>
                <a:cs typeface="Georgia"/>
              </a:rPr>
              <a:t>to</a:t>
            </a:r>
            <a:r>
              <a:rPr sz="2000" spc="235" dirty="0">
                <a:latin typeface="Times New Roman"/>
                <a:cs typeface="Times New Roman"/>
              </a:rPr>
              <a:t> </a:t>
            </a:r>
            <a:r>
              <a:rPr sz="2000" spc="-10" dirty="0">
                <a:latin typeface="Georgia"/>
                <a:cs typeface="Georgia"/>
              </a:rPr>
              <a:t>disclose</a:t>
            </a:r>
            <a:r>
              <a:rPr sz="2000" spc="-10" dirty="0">
                <a:latin typeface="Times New Roman"/>
                <a:cs typeface="Times New Roman"/>
              </a:rPr>
              <a:t> </a:t>
            </a:r>
            <a:r>
              <a:rPr sz="2000" dirty="0">
                <a:latin typeface="Georgia"/>
                <a:cs typeface="Georgia"/>
              </a:rPr>
              <a:t>the</a:t>
            </a:r>
            <a:r>
              <a:rPr sz="2000" spc="315" dirty="0">
                <a:latin typeface="Times New Roman"/>
                <a:cs typeface="Times New Roman"/>
              </a:rPr>
              <a:t> </a:t>
            </a:r>
            <a:r>
              <a:rPr sz="2000" dirty="0">
                <a:latin typeface="Georgia"/>
                <a:cs typeface="Georgia"/>
              </a:rPr>
              <a:t>gross</a:t>
            </a:r>
            <a:r>
              <a:rPr sz="2000" spc="310" dirty="0">
                <a:latin typeface="Times New Roman"/>
                <a:cs typeface="Times New Roman"/>
              </a:rPr>
              <a:t> </a:t>
            </a:r>
            <a:r>
              <a:rPr sz="2000" dirty="0">
                <a:latin typeface="Georgia"/>
                <a:cs typeface="Georgia"/>
              </a:rPr>
              <a:t>receipts/turnover</a:t>
            </a:r>
            <a:r>
              <a:rPr sz="2000" spc="315" dirty="0">
                <a:latin typeface="Times New Roman"/>
                <a:cs typeface="Times New Roman"/>
              </a:rPr>
              <a:t> </a:t>
            </a:r>
            <a:r>
              <a:rPr sz="2000" dirty="0">
                <a:latin typeface="Georgia"/>
                <a:cs typeface="Georgia"/>
              </a:rPr>
              <a:t>and</a:t>
            </a:r>
            <a:r>
              <a:rPr sz="2000" spc="315" dirty="0">
                <a:latin typeface="Times New Roman"/>
                <a:cs typeface="Times New Roman"/>
              </a:rPr>
              <a:t> </a:t>
            </a:r>
            <a:r>
              <a:rPr sz="2000" dirty="0">
                <a:latin typeface="Georgia"/>
                <a:cs typeface="Georgia"/>
              </a:rPr>
              <a:t>net</a:t>
            </a:r>
            <a:r>
              <a:rPr sz="2000" spc="315" dirty="0">
                <a:latin typeface="Times New Roman"/>
                <a:cs typeface="Times New Roman"/>
              </a:rPr>
              <a:t> </a:t>
            </a:r>
            <a:r>
              <a:rPr sz="2000" dirty="0">
                <a:latin typeface="Georgia"/>
                <a:cs typeface="Georgia"/>
              </a:rPr>
              <a:t>profit</a:t>
            </a:r>
            <a:r>
              <a:rPr sz="2000" spc="315" dirty="0">
                <a:latin typeface="Times New Roman"/>
                <a:cs typeface="Times New Roman"/>
              </a:rPr>
              <a:t> </a:t>
            </a:r>
            <a:r>
              <a:rPr sz="2000" dirty="0">
                <a:latin typeface="Georgia"/>
                <a:cs typeface="Georgia"/>
              </a:rPr>
              <a:t>from</a:t>
            </a:r>
            <a:r>
              <a:rPr sz="2000" spc="310" dirty="0">
                <a:latin typeface="Times New Roman"/>
                <a:cs typeface="Times New Roman"/>
              </a:rPr>
              <a:t> </a:t>
            </a:r>
            <a:r>
              <a:rPr sz="2000" dirty="0">
                <a:latin typeface="Georgia"/>
                <a:cs typeface="Georgia"/>
              </a:rPr>
              <a:t>such</a:t>
            </a:r>
            <a:r>
              <a:rPr sz="2000" spc="310" dirty="0">
                <a:latin typeface="Times New Roman"/>
                <a:cs typeface="Times New Roman"/>
              </a:rPr>
              <a:t> </a:t>
            </a:r>
            <a:r>
              <a:rPr sz="2000" dirty="0">
                <a:latin typeface="Georgia"/>
                <a:cs typeface="Georgia"/>
              </a:rPr>
              <a:t>businesses</a:t>
            </a:r>
            <a:r>
              <a:rPr sz="2000" spc="305" dirty="0">
                <a:latin typeface="Times New Roman"/>
                <a:cs typeface="Times New Roman"/>
              </a:rPr>
              <a:t> </a:t>
            </a:r>
            <a:r>
              <a:rPr sz="2000" dirty="0">
                <a:latin typeface="Georgia"/>
                <a:cs typeface="Georgia"/>
              </a:rPr>
              <a:t>in</a:t>
            </a:r>
            <a:r>
              <a:rPr sz="2000" spc="320" dirty="0">
                <a:latin typeface="Times New Roman"/>
                <a:cs typeface="Times New Roman"/>
              </a:rPr>
              <a:t> </a:t>
            </a:r>
            <a:r>
              <a:rPr sz="2000" spc="-20" dirty="0">
                <a:latin typeface="Georgia"/>
                <a:cs typeface="Georgia"/>
              </a:rPr>
              <a:t>this</a:t>
            </a:r>
            <a:r>
              <a:rPr sz="2000" spc="-20" dirty="0">
                <a:latin typeface="Times New Roman"/>
                <a:cs typeface="Times New Roman"/>
              </a:rPr>
              <a:t> </a:t>
            </a:r>
            <a:r>
              <a:rPr sz="2000" dirty="0">
                <a:latin typeface="Georgia"/>
                <a:cs typeface="Georgia"/>
              </a:rPr>
              <a:t>new</a:t>
            </a:r>
            <a:r>
              <a:rPr sz="2000" spc="-40" dirty="0">
                <a:latin typeface="Times New Roman"/>
                <a:cs typeface="Times New Roman"/>
              </a:rPr>
              <a:t> </a:t>
            </a:r>
            <a:r>
              <a:rPr sz="2000" spc="-10" dirty="0">
                <a:latin typeface="Georgia"/>
                <a:cs typeface="Georgia"/>
              </a:rPr>
              <a:t>column</a:t>
            </a:r>
            <a:endParaRPr sz="2000">
              <a:latin typeface="Georgia"/>
              <a:cs typeface="Georgia"/>
            </a:endParaRPr>
          </a:p>
        </p:txBody>
      </p:sp>
      <p:sp>
        <p:nvSpPr>
          <p:cNvPr id="4" name="object 4"/>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45</a:t>
            </a:fld>
            <a:endParaRPr spc="-25"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8615" y="320804"/>
            <a:ext cx="8639810" cy="2436495"/>
          </a:xfrm>
          <a:prstGeom prst="rect">
            <a:avLst/>
          </a:prstGeom>
        </p:spPr>
        <p:txBody>
          <a:bodyPr vert="horz" wrap="square" lIns="0" tIns="12700" rIns="0" bIns="0" rtlCol="0">
            <a:spAutoFit/>
          </a:bodyPr>
          <a:lstStyle/>
          <a:p>
            <a:pPr marL="12700">
              <a:lnSpc>
                <a:spcPts val="2305"/>
              </a:lnSpc>
              <a:spcBef>
                <a:spcPts val="100"/>
              </a:spcBef>
            </a:pPr>
            <a:r>
              <a:rPr sz="2000" dirty="0">
                <a:solidFill>
                  <a:srgbClr val="FF0000"/>
                </a:solidFill>
                <a:latin typeface="Calibri"/>
                <a:cs typeface="Calibri"/>
              </a:rPr>
              <a:t>14.</a:t>
            </a:r>
            <a:r>
              <a:rPr sz="2000" spc="-35" dirty="0">
                <a:solidFill>
                  <a:srgbClr val="FF0000"/>
                </a:solidFill>
                <a:latin typeface="Times New Roman"/>
                <a:cs typeface="Times New Roman"/>
              </a:rPr>
              <a:t> </a:t>
            </a:r>
            <a:r>
              <a:rPr sz="2000" b="1" dirty="0">
                <a:solidFill>
                  <a:srgbClr val="FF0000"/>
                </a:solidFill>
                <a:latin typeface="Georgia"/>
                <a:cs typeface="Georgia"/>
              </a:rPr>
              <a:t>Reporting</a:t>
            </a:r>
            <a:r>
              <a:rPr sz="2000" spc="-20" dirty="0">
                <a:solidFill>
                  <a:srgbClr val="FF0000"/>
                </a:solidFill>
                <a:latin typeface="Times New Roman"/>
                <a:cs typeface="Times New Roman"/>
              </a:rPr>
              <a:t> </a:t>
            </a:r>
            <a:r>
              <a:rPr sz="2000" b="1" dirty="0">
                <a:solidFill>
                  <a:srgbClr val="FF0000"/>
                </a:solidFill>
                <a:latin typeface="Georgia"/>
                <a:cs typeface="Georgia"/>
              </a:rPr>
              <a:t>of</a:t>
            </a:r>
            <a:r>
              <a:rPr sz="2000" spc="-25" dirty="0">
                <a:solidFill>
                  <a:srgbClr val="FF0000"/>
                </a:solidFill>
                <a:latin typeface="Times New Roman"/>
                <a:cs typeface="Times New Roman"/>
              </a:rPr>
              <a:t> </a:t>
            </a:r>
            <a:r>
              <a:rPr sz="2000" b="1" dirty="0">
                <a:solidFill>
                  <a:srgbClr val="FF0000"/>
                </a:solidFill>
                <a:latin typeface="Georgia"/>
                <a:cs typeface="Georgia"/>
              </a:rPr>
              <a:t>interest</a:t>
            </a:r>
            <a:r>
              <a:rPr sz="2000" spc="-20" dirty="0">
                <a:solidFill>
                  <a:srgbClr val="FF0000"/>
                </a:solidFill>
                <a:latin typeface="Times New Roman"/>
                <a:cs typeface="Times New Roman"/>
              </a:rPr>
              <a:t> </a:t>
            </a:r>
            <a:r>
              <a:rPr sz="2000" b="1" dirty="0">
                <a:solidFill>
                  <a:srgbClr val="FF0000"/>
                </a:solidFill>
                <a:latin typeface="Georgia"/>
                <a:cs typeface="Georgia"/>
              </a:rPr>
              <a:t>income</a:t>
            </a:r>
            <a:r>
              <a:rPr sz="2000" spc="-25" dirty="0">
                <a:solidFill>
                  <a:srgbClr val="FF0000"/>
                </a:solidFill>
                <a:latin typeface="Times New Roman"/>
                <a:cs typeface="Times New Roman"/>
              </a:rPr>
              <a:t> </a:t>
            </a:r>
            <a:r>
              <a:rPr sz="2000" b="1" dirty="0">
                <a:solidFill>
                  <a:srgbClr val="FF0000"/>
                </a:solidFill>
                <a:latin typeface="Georgia"/>
                <a:cs typeface="Georgia"/>
              </a:rPr>
              <a:t>from</a:t>
            </a:r>
            <a:r>
              <a:rPr sz="2000" spc="-35" dirty="0">
                <a:solidFill>
                  <a:srgbClr val="FF0000"/>
                </a:solidFill>
                <a:latin typeface="Times New Roman"/>
                <a:cs typeface="Times New Roman"/>
              </a:rPr>
              <a:t> </a:t>
            </a:r>
            <a:r>
              <a:rPr sz="2000" b="1" dirty="0">
                <a:solidFill>
                  <a:srgbClr val="FF0000"/>
                </a:solidFill>
                <a:latin typeface="Georgia"/>
                <a:cs typeface="Georgia"/>
              </a:rPr>
              <a:t>Companies,</a:t>
            </a:r>
            <a:r>
              <a:rPr sz="2000" spc="-15" dirty="0">
                <a:solidFill>
                  <a:srgbClr val="FF0000"/>
                </a:solidFill>
                <a:latin typeface="Times New Roman"/>
                <a:cs typeface="Times New Roman"/>
              </a:rPr>
              <a:t> </a:t>
            </a:r>
            <a:r>
              <a:rPr sz="2000" b="1" dirty="0">
                <a:solidFill>
                  <a:srgbClr val="FF0000"/>
                </a:solidFill>
                <a:latin typeface="Georgia"/>
                <a:cs typeface="Georgia"/>
              </a:rPr>
              <a:t>NBFCs</a:t>
            </a:r>
            <a:r>
              <a:rPr sz="2000" spc="-30" dirty="0">
                <a:solidFill>
                  <a:srgbClr val="FF0000"/>
                </a:solidFill>
                <a:latin typeface="Times New Roman"/>
                <a:cs typeface="Times New Roman"/>
              </a:rPr>
              <a:t> </a:t>
            </a:r>
            <a:r>
              <a:rPr sz="2000" b="1" spc="-25" dirty="0">
                <a:solidFill>
                  <a:srgbClr val="FF0000"/>
                </a:solidFill>
                <a:latin typeface="Georgia"/>
                <a:cs typeface="Georgia"/>
              </a:rPr>
              <a:t>and</a:t>
            </a:r>
            <a:endParaRPr sz="2000">
              <a:latin typeface="Georgia"/>
              <a:cs typeface="Georgia"/>
            </a:endParaRPr>
          </a:p>
          <a:p>
            <a:pPr marL="12700">
              <a:lnSpc>
                <a:spcPts val="2305"/>
              </a:lnSpc>
            </a:pPr>
            <a:r>
              <a:rPr sz="2000" b="1" dirty="0">
                <a:solidFill>
                  <a:srgbClr val="FF0000"/>
                </a:solidFill>
                <a:latin typeface="Georgia"/>
                <a:cs typeface="Georgia"/>
              </a:rPr>
              <a:t>HFCs</a:t>
            </a:r>
            <a:r>
              <a:rPr sz="2000" spc="-20" dirty="0">
                <a:solidFill>
                  <a:srgbClr val="FF0000"/>
                </a:solidFill>
                <a:latin typeface="Times New Roman"/>
                <a:cs typeface="Times New Roman"/>
              </a:rPr>
              <a:t> </a:t>
            </a:r>
            <a:r>
              <a:rPr sz="2000" b="1" dirty="0">
                <a:solidFill>
                  <a:srgbClr val="FF0000"/>
                </a:solidFill>
                <a:latin typeface="Georgia"/>
                <a:cs typeface="Georgia"/>
              </a:rPr>
              <a:t>in</a:t>
            </a:r>
            <a:r>
              <a:rPr sz="2000" spc="-5" dirty="0">
                <a:solidFill>
                  <a:srgbClr val="FF0000"/>
                </a:solidFill>
                <a:latin typeface="Times New Roman"/>
                <a:cs typeface="Times New Roman"/>
              </a:rPr>
              <a:t> </a:t>
            </a:r>
            <a:r>
              <a:rPr sz="2000" b="1" dirty="0">
                <a:solidFill>
                  <a:srgbClr val="FF0000"/>
                </a:solidFill>
                <a:latin typeface="Georgia"/>
                <a:cs typeface="Georgia"/>
              </a:rPr>
              <a:t>Schedule</a:t>
            </a:r>
            <a:r>
              <a:rPr sz="2000" spc="-35" dirty="0">
                <a:solidFill>
                  <a:srgbClr val="FF0000"/>
                </a:solidFill>
                <a:latin typeface="Times New Roman"/>
                <a:cs typeface="Times New Roman"/>
              </a:rPr>
              <a:t> </a:t>
            </a:r>
            <a:r>
              <a:rPr sz="2000" b="1" dirty="0">
                <a:solidFill>
                  <a:srgbClr val="FF0000"/>
                </a:solidFill>
                <a:latin typeface="Georgia"/>
                <a:cs typeface="Georgia"/>
              </a:rPr>
              <a:t>OS.</a:t>
            </a:r>
            <a:r>
              <a:rPr sz="2000" spc="10" dirty="0">
                <a:solidFill>
                  <a:srgbClr val="FF0000"/>
                </a:solidFill>
                <a:latin typeface="Times New Roman"/>
                <a:cs typeface="Times New Roman"/>
              </a:rPr>
              <a:t> </a:t>
            </a:r>
            <a:r>
              <a:rPr sz="2000" i="1" dirty="0">
                <a:solidFill>
                  <a:srgbClr val="FF0000"/>
                </a:solidFill>
                <a:latin typeface="Georgia"/>
                <a:cs typeface="Georgia"/>
              </a:rPr>
              <a:t>ITR</a:t>
            </a:r>
            <a:r>
              <a:rPr sz="2000" spc="-40" dirty="0">
                <a:solidFill>
                  <a:srgbClr val="FF0000"/>
                </a:solidFill>
                <a:latin typeface="Times New Roman"/>
                <a:cs typeface="Times New Roman"/>
              </a:rPr>
              <a:t> </a:t>
            </a:r>
            <a:r>
              <a:rPr sz="2000" i="1" dirty="0">
                <a:solidFill>
                  <a:srgbClr val="FF0000"/>
                </a:solidFill>
                <a:latin typeface="Georgia"/>
                <a:cs typeface="Georgia"/>
              </a:rPr>
              <a:t>2,</a:t>
            </a:r>
            <a:r>
              <a:rPr sz="2000" spc="-35" dirty="0">
                <a:solidFill>
                  <a:srgbClr val="FF0000"/>
                </a:solidFill>
                <a:latin typeface="Times New Roman"/>
                <a:cs typeface="Times New Roman"/>
              </a:rPr>
              <a:t> </a:t>
            </a:r>
            <a:r>
              <a:rPr sz="2000" i="1" dirty="0">
                <a:solidFill>
                  <a:srgbClr val="FF0000"/>
                </a:solidFill>
                <a:latin typeface="Georgia"/>
                <a:cs typeface="Georgia"/>
              </a:rPr>
              <a:t>3,</a:t>
            </a:r>
            <a:r>
              <a:rPr sz="2000" spc="-35" dirty="0">
                <a:solidFill>
                  <a:srgbClr val="FF0000"/>
                </a:solidFill>
                <a:latin typeface="Times New Roman"/>
                <a:cs typeface="Times New Roman"/>
              </a:rPr>
              <a:t> </a:t>
            </a:r>
            <a:r>
              <a:rPr sz="2000" i="1" dirty="0">
                <a:solidFill>
                  <a:srgbClr val="FF0000"/>
                </a:solidFill>
                <a:latin typeface="Georgia"/>
                <a:cs typeface="Georgia"/>
              </a:rPr>
              <a:t>5</a:t>
            </a:r>
            <a:r>
              <a:rPr sz="2000" spc="-30" dirty="0">
                <a:solidFill>
                  <a:srgbClr val="FF0000"/>
                </a:solidFill>
                <a:latin typeface="Times New Roman"/>
                <a:cs typeface="Times New Roman"/>
              </a:rPr>
              <a:t> </a:t>
            </a:r>
            <a:r>
              <a:rPr sz="2000" i="1" dirty="0">
                <a:solidFill>
                  <a:srgbClr val="FF0000"/>
                </a:solidFill>
                <a:latin typeface="Georgia"/>
                <a:cs typeface="Georgia"/>
              </a:rPr>
              <a:t>and</a:t>
            </a:r>
            <a:r>
              <a:rPr sz="2000" spc="-45" dirty="0">
                <a:solidFill>
                  <a:srgbClr val="FF0000"/>
                </a:solidFill>
                <a:latin typeface="Times New Roman"/>
                <a:cs typeface="Times New Roman"/>
              </a:rPr>
              <a:t> </a:t>
            </a:r>
            <a:r>
              <a:rPr sz="2000" i="1" spc="-25" dirty="0">
                <a:solidFill>
                  <a:srgbClr val="FF0000"/>
                </a:solidFill>
                <a:latin typeface="Georgia"/>
                <a:cs typeface="Georgia"/>
              </a:rPr>
              <a:t>7.</a:t>
            </a:r>
            <a:endParaRPr sz="2000">
              <a:latin typeface="Georgia"/>
              <a:cs typeface="Georgia"/>
            </a:endParaRPr>
          </a:p>
          <a:p>
            <a:pPr marL="12700" marR="5080">
              <a:lnSpc>
                <a:spcPct val="90000"/>
              </a:lnSpc>
              <a:spcBef>
                <a:spcPts val="1410"/>
              </a:spcBef>
            </a:pPr>
            <a:r>
              <a:rPr sz="2000" dirty="0">
                <a:latin typeface="Georgia"/>
                <a:cs typeface="Georgia"/>
              </a:rPr>
              <a:t>The</a:t>
            </a:r>
            <a:r>
              <a:rPr sz="2000" spc="-45" dirty="0">
                <a:latin typeface="Times New Roman"/>
                <a:cs typeface="Times New Roman"/>
              </a:rPr>
              <a:t> </a:t>
            </a:r>
            <a:r>
              <a:rPr sz="2000" dirty="0">
                <a:latin typeface="Georgia"/>
                <a:cs typeface="Georgia"/>
              </a:rPr>
              <a:t>new</a:t>
            </a:r>
            <a:r>
              <a:rPr sz="2000" spc="-45" dirty="0">
                <a:latin typeface="Times New Roman"/>
                <a:cs typeface="Times New Roman"/>
              </a:rPr>
              <a:t> </a:t>
            </a:r>
            <a:r>
              <a:rPr sz="2000" dirty="0">
                <a:latin typeface="Georgia"/>
                <a:cs typeface="Georgia"/>
              </a:rPr>
              <a:t>ITR</a:t>
            </a:r>
            <a:r>
              <a:rPr sz="2000" spc="-45" dirty="0">
                <a:latin typeface="Times New Roman"/>
                <a:cs typeface="Times New Roman"/>
              </a:rPr>
              <a:t> </a:t>
            </a:r>
            <a:r>
              <a:rPr sz="2000" dirty="0">
                <a:latin typeface="Georgia"/>
                <a:cs typeface="Georgia"/>
              </a:rPr>
              <a:t>forms</a:t>
            </a:r>
            <a:r>
              <a:rPr sz="2000" spc="-45" dirty="0">
                <a:latin typeface="Times New Roman"/>
                <a:cs typeface="Times New Roman"/>
              </a:rPr>
              <a:t> </a:t>
            </a:r>
            <a:r>
              <a:rPr sz="2000" dirty="0">
                <a:latin typeface="Georgia"/>
                <a:cs typeface="Georgia"/>
              </a:rPr>
              <a:t>clarify</a:t>
            </a:r>
            <a:r>
              <a:rPr sz="2000" spc="-20" dirty="0">
                <a:latin typeface="Times New Roman"/>
                <a:cs typeface="Times New Roman"/>
              </a:rPr>
              <a:t> </a:t>
            </a:r>
            <a:r>
              <a:rPr sz="2000" dirty="0">
                <a:latin typeface="Georgia"/>
                <a:cs typeface="Georgia"/>
              </a:rPr>
              <a:t>that</a:t>
            </a:r>
            <a:r>
              <a:rPr sz="2000" spc="-55" dirty="0">
                <a:latin typeface="Times New Roman"/>
                <a:cs typeface="Times New Roman"/>
              </a:rPr>
              <a:t> </a:t>
            </a:r>
            <a:r>
              <a:rPr sz="2000" dirty="0">
                <a:latin typeface="Georgia"/>
                <a:cs typeface="Georgia"/>
              </a:rPr>
              <a:t>interest</a:t>
            </a:r>
            <a:r>
              <a:rPr sz="2000" spc="-65" dirty="0">
                <a:latin typeface="Times New Roman"/>
                <a:cs typeface="Times New Roman"/>
              </a:rPr>
              <a:t> </a:t>
            </a:r>
            <a:r>
              <a:rPr sz="2000" dirty="0">
                <a:latin typeface="Georgia"/>
                <a:cs typeface="Georgia"/>
              </a:rPr>
              <a:t>earned</a:t>
            </a:r>
            <a:r>
              <a:rPr sz="2000" spc="-45" dirty="0">
                <a:latin typeface="Times New Roman"/>
                <a:cs typeface="Times New Roman"/>
              </a:rPr>
              <a:t> </a:t>
            </a:r>
            <a:r>
              <a:rPr sz="2000" dirty="0">
                <a:latin typeface="Georgia"/>
                <a:cs typeface="Georgia"/>
              </a:rPr>
              <a:t>from</a:t>
            </a:r>
            <a:r>
              <a:rPr sz="2000" spc="-40" dirty="0">
                <a:latin typeface="Times New Roman"/>
                <a:cs typeface="Times New Roman"/>
              </a:rPr>
              <a:t> </a:t>
            </a:r>
            <a:r>
              <a:rPr sz="2000" dirty="0">
                <a:latin typeface="Georgia"/>
                <a:cs typeface="Georgia"/>
              </a:rPr>
              <a:t>companies,</a:t>
            </a:r>
            <a:r>
              <a:rPr sz="2000" spc="-60" dirty="0">
                <a:latin typeface="Times New Roman"/>
                <a:cs typeface="Times New Roman"/>
              </a:rPr>
              <a:t> </a:t>
            </a:r>
            <a:r>
              <a:rPr sz="2000" spc="-20" dirty="0">
                <a:latin typeface="Georgia"/>
                <a:cs typeface="Georgia"/>
              </a:rPr>
              <a:t>Non-</a:t>
            </a:r>
            <a:r>
              <a:rPr sz="2000" dirty="0">
                <a:latin typeface="Georgia"/>
                <a:cs typeface="Georgia"/>
              </a:rPr>
              <a:t>Banking</a:t>
            </a:r>
            <a:r>
              <a:rPr sz="2000" spc="-85" dirty="0">
                <a:latin typeface="Times New Roman"/>
                <a:cs typeface="Times New Roman"/>
              </a:rPr>
              <a:t> </a:t>
            </a:r>
            <a:r>
              <a:rPr sz="2000" dirty="0">
                <a:latin typeface="Georgia"/>
                <a:cs typeface="Georgia"/>
              </a:rPr>
              <a:t>Financial</a:t>
            </a:r>
            <a:r>
              <a:rPr sz="2000" spc="-85" dirty="0">
                <a:latin typeface="Times New Roman"/>
                <a:cs typeface="Times New Roman"/>
              </a:rPr>
              <a:t> </a:t>
            </a:r>
            <a:r>
              <a:rPr sz="2000" dirty="0">
                <a:latin typeface="Georgia"/>
                <a:cs typeface="Georgia"/>
              </a:rPr>
              <a:t>Companies</a:t>
            </a:r>
            <a:r>
              <a:rPr sz="2000" spc="-90" dirty="0">
                <a:latin typeface="Times New Roman"/>
                <a:cs typeface="Times New Roman"/>
              </a:rPr>
              <a:t> </a:t>
            </a:r>
            <a:r>
              <a:rPr sz="2000" dirty="0">
                <a:latin typeface="Georgia"/>
                <a:cs typeface="Georgia"/>
              </a:rPr>
              <a:t>(NBFCs),</a:t>
            </a:r>
            <a:r>
              <a:rPr sz="2000" spc="-90" dirty="0">
                <a:latin typeface="Times New Roman"/>
                <a:cs typeface="Times New Roman"/>
              </a:rPr>
              <a:t> </a:t>
            </a:r>
            <a:r>
              <a:rPr sz="2000" dirty="0">
                <a:latin typeface="Georgia"/>
                <a:cs typeface="Georgia"/>
              </a:rPr>
              <a:t>and</a:t>
            </a:r>
            <a:r>
              <a:rPr sz="2000" spc="-85" dirty="0">
                <a:latin typeface="Times New Roman"/>
                <a:cs typeface="Times New Roman"/>
              </a:rPr>
              <a:t> </a:t>
            </a:r>
            <a:r>
              <a:rPr sz="2000" dirty="0">
                <a:latin typeface="Georgia"/>
                <a:cs typeface="Georgia"/>
              </a:rPr>
              <a:t>Housing</a:t>
            </a:r>
            <a:r>
              <a:rPr sz="2000" spc="-110" dirty="0">
                <a:latin typeface="Times New Roman"/>
                <a:cs typeface="Times New Roman"/>
              </a:rPr>
              <a:t> </a:t>
            </a:r>
            <a:r>
              <a:rPr sz="2000" dirty="0">
                <a:latin typeface="Georgia"/>
                <a:cs typeface="Georgia"/>
              </a:rPr>
              <a:t>Finance</a:t>
            </a:r>
            <a:r>
              <a:rPr sz="2000" spc="-85" dirty="0">
                <a:latin typeface="Times New Roman"/>
                <a:cs typeface="Times New Roman"/>
              </a:rPr>
              <a:t> </a:t>
            </a:r>
            <a:r>
              <a:rPr sz="2000" spc="-10" dirty="0">
                <a:latin typeface="Georgia"/>
                <a:cs typeface="Georgia"/>
              </a:rPr>
              <a:t>Companies</a:t>
            </a:r>
            <a:r>
              <a:rPr sz="2000" spc="-10" dirty="0">
                <a:latin typeface="Times New Roman"/>
                <a:cs typeface="Times New Roman"/>
              </a:rPr>
              <a:t> </a:t>
            </a:r>
            <a:r>
              <a:rPr sz="2000" dirty="0">
                <a:latin typeface="Georgia"/>
                <a:cs typeface="Georgia"/>
              </a:rPr>
              <a:t>(HFCs)</a:t>
            </a:r>
            <a:r>
              <a:rPr sz="2000" spc="-30" dirty="0">
                <a:latin typeface="Georgia"/>
                <a:cs typeface="Georgia"/>
              </a:rPr>
              <a:t> </a:t>
            </a:r>
            <a:r>
              <a:rPr sz="2000" dirty="0">
                <a:latin typeface="Georgia"/>
                <a:cs typeface="Georgia"/>
              </a:rPr>
              <a:t>shall be</a:t>
            </a:r>
            <a:r>
              <a:rPr sz="2000" spc="-25" dirty="0">
                <a:latin typeface="Georgia"/>
                <a:cs typeface="Georgia"/>
              </a:rPr>
              <a:t> </a:t>
            </a:r>
            <a:r>
              <a:rPr sz="2000" dirty="0">
                <a:latin typeface="Georgia"/>
                <a:cs typeface="Georgia"/>
              </a:rPr>
              <a:t>reported</a:t>
            </a:r>
            <a:r>
              <a:rPr sz="2000" spc="-20" dirty="0">
                <a:latin typeface="Georgia"/>
                <a:cs typeface="Georgia"/>
              </a:rPr>
              <a:t> </a:t>
            </a:r>
            <a:r>
              <a:rPr sz="2000" dirty="0">
                <a:latin typeface="Georgia"/>
                <a:cs typeface="Georgia"/>
              </a:rPr>
              <a:t>under</a:t>
            </a:r>
            <a:r>
              <a:rPr sz="2000" spc="-15" dirty="0">
                <a:latin typeface="Georgia"/>
                <a:cs typeface="Georgia"/>
              </a:rPr>
              <a:t> </a:t>
            </a:r>
            <a:r>
              <a:rPr sz="2000" dirty="0">
                <a:latin typeface="Georgia"/>
                <a:cs typeface="Georgia"/>
              </a:rPr>
              <a:t>the</a:t>
            </a:r>
            <a:r>
              <a:rPr sz="2000" spc="-25" dirty="0">
                <a:latin typeface="Georgia"/>
                <a:cs typeface="Georgia"/>
              </a:rPr>
              <a:t> </a:t>
            </a:r>
            <a:r>
              <a:rPr sz="2000" dirty="0">
                <a:latin typeface="Georgia"/>
                <a:cs typeface="Georgia"/>
              </a:rPr>
              <a:t>‘Other’</a:t>
            </a:r>
            <a:r>
              <a:rPr sz="2000" spc="-35" dirty="0">
                <a:latin typeface="Georgia"/>
                <a:cs typeface="Georgia"/>
              </a:rPr>
              <a:t> </a:t>
            </a:r>
            <a:r>
              <a:rPr sz="2000" dirty="0">
                <a:latin typeface="Georgia"/>
                <a:cs typeface="Georgia"/>
              </a:rPr>
              <a:t>column</a:t>
            </a:r>
            <a:r>
              <a:rPr sz="2000" spc="-15" dirty="0">
                <a:latin typeface="Georgia"/>
                <a:cs typeface="Georgia"/>
              </a:rPr>
              <a:t> </a:t>
            </a:r>
            <a:r>
              <a:rPr sz="2000" dirty="0">
                <a:latin typeface="Georgia"/>
                <a:cs typeface="Georgia"/>
              </a:rPr>
              <a:t>of</a:t>
            </a:r>
            <a:r>
              <a:rPr sz="2000" spc="-10" dirty="0">
                <a:latin typeface="Georgia"/>
                <a:cs typeface="Georgia"/>
              </a:rPr>
              <a:t> </a:t>
            </a:r>
            <a:r>
              <a:rPr sz="2000" dirty="0">
                <a:latin typeface="Georgia"/>
                <a:cs typeface="Georgia"/>
              </a:rPr>
              <a:t>Schedule</a:t>
            </a:r>
            <a:r>
              <a:rPr sz="2000" spc="-35" dirty="0">
                <a:latin typeface="Georgia"/>
                <a:cs typeface="Georgia"/>
              </a:rPr>
              <a:t> </a:t>
            </a:r>
            <a:r>
              <a:rPr sz="2000" spc="-25" dirty="0">
                <a:latin typeface="Georgia"/>
                <a:cs typeface="Georgia"/>
              </a:rPr>
              <a:t>OS. </a:t>
            </a:r>
            <a:r>
              <a:rPr sz="2000" spc="-10" dirty="0">
                <a:latin typeface="Georgia"/>
                <a:cs typeface="Georgia"/>
              </a:rPr>
              <a:t>Accordingly,</a:t>
            </a:r>
            <a:r>
              <a:rPr sz="2000" spc="-50" dirty="0">
                <a:latin typeface="Times New Roman"/>
                <a:cs typeface="Times New Roman"/>
              </a:rPr>
              <a:t> </a:t>
            </a:r>
            <a:r>
              <a:rPr sz="2000" dirty="0">
                <a:latin typeface="Georgia"/>
                <a:cs typeface="Georgia"/>
              </a:rPr>
              <a:t>interest</a:t>
            </a:r>
            <a:r>
              <a:rPr sz="2000" spc="-60" dirty="0">
                <a:latin typeface="Times New Roman"/>
                <a:cs typeface="Times New Roman"/>
              </a:rPr>
              <a:t> </a:t>
            </a:r>
            <a:r>
              <a:rPr sz="2000" dirty="0">
                <a:latin typeface="Georgia"/>
                <a:cs typeface="Georgia"/>
              </a:rPr>
              <a:t>income</a:t>
            </a:r>
            <a:r>
              <a:rPr sz="2000" spc="-55" dirty="0">
                <a:latin typeface="Times New Roman"/>
                <a:cs typeface="Times New Roman"/>
              </a:rPr>
              <a:t> </a:t>
            </a:r>
            <a:r>
              <a:rPr sz="2000" dirty="0">
                <a:latin typeface="Georgia"/>
                <a:cs typeface="Georgia"/>
              </a:rPr>
              <a:t>from</a:t>
            </a:r>
            <a:r>
              <a:rPr sz="2000" spc="-35" dirty="0">
                <a:latin typeface="Times New Roman"/>
                <a:cs typeface="Times New Roman"/>
              </a:rPr>
              <a:t> </a:t>
            </a:r>
            <a:r>
              <a:rPr sz="2000" dirty="0">
                <a:latin typeface="Georgia"/>
                <a:cs typeface="Georgia"/>
              </a:rPr>
              <a:t>instruments</a:t>
            </a:r>
            <a:r>
              <a:rPr sz="2000" spc="-55" dirty="0">
                <a:latin typeface="Times New Roman"/>
                <a:cs typeface="Times New Roman"/>
              </a:rPr>
              <a:t> </a:t>
            </a:r>
            <a:r>
              <a:rPr sz="2000" dirty="0">
                <a:latin typeface="Georgia"/>
                <a:cs typeface="Georgia"/>
              </a:rPr>
              <a:t>such</a:t>
            </a:r>
            <a:r>
              <a:rPr sz="2000" spc="-40" dirty="0">
                <a:latin typeface="Times New Roman"/>
                <a:cs typeface="Times New Roman"/>
              </a:rPr>
              <a:t> </a:t>
            </a:r>
            <a:r>
              <a:rPr sz="2000" dirty="0">
                <a:latin typeface="Georgia"/>
                <a:cs typeface="Georgia"/>
              </a:rPr>
              <a:t>as</a:t>
            </a:r>
            <a:r>
              <a:rPr sz="2000" spc="-40" dirty="0">
                <a:latin typeface="Times New Roman"/>
                <a:cs typeface="Times New Roman"/>
              </a:rPr>
              <a:t> </a:t>
            </a:r>
            <a:r>
              <a:rPr sz="2000" dirty="0">
                <a:latin typeface="Georgia"/>
                <a:cs typeface="Georgia"/>
              </a:rPr>
              <a:t>fixed</a:t>
            </a:r>
            <a:r>
              <a:rPr sz="2000" spc="-40" dirty="0">
                <a:latin typeface="Times New Roman"/>
                <a:cs typeface="Times New Roman"/>
              </a:rPr>
              <a:t> </a:t>
            </a:r>
            <a:r>
              <a:rPr sz="2000" spc="-10" dirty="0">
                <a:latin typeface="Georgia"/>
                <a:cs typeface="Georgia"/>
              </a:rPr>
              <a:t>deposits,</a:t>
            </a:r>
            <a:r>
              <a:rPr sz="2000" spc="-10" dirty="0">
                <a:latin typeface="Times New Roman"/>
                <a:cs typeface="Times New Roman"/>
              </a:rPr>
              <a:t> </a:t>
            </a:r>
            <a:r>
              <a:rPr sz="2000" dirty="0">
                <a:latin typeface="Georgia"/>
                <a:cs typeface="Georgia"/>
              </a:rPr>
              <a:t>debentures,</a:t>
            </a:r>
            <a:r>
              <a:rPr sz="2000" spc="-85" dirty="0">
                <a:latin typeface="Times New Roman"/>
                <a:cs typeface="Times New Roman"/>
              </a:rPr>
              <a:t> </a:t>
            </a:r>
            <a:r>
              <a:rPr sz="2000" dirty="0">
                <a:latin typeface="Georgia"/>
                <a:cs typeface="Georgia"/>
              </a:rPr>
              <a:t>etc.,</a:t>
            </a:r>
            <a:r>
              <a:rPr sz="2000" spc="-55" dirty="0">
                <a:latin typeface="Times New Roman"/>
                <a:cs typeface="Times New Roman"/>
              </a:rPr>
              <a:t> </a:t>
            </a:r>
            <a:r>
              <a:rPr sz="2000" dirty="0">
                <a:latin typeface="Georgia"/>
                <a:cs typeface="Georgia"/>
              </a:rPr>
              <a:t>with</a:t>
            </a:r>
            <a:r>
              <a:rPr sz="2000" spc="-45" dirty="0">
                <a:latin typeface="Times New Roman"/>
                <a:cs typeface="Times New Roman"/>
              </a:rPr>
              <a:t> </a:t>
            </a:r>
            <a:r>
              <a:rPr sz="2000" dirty="0">
                <a:latin typeface="Georgia"/>
                <a:cs typeface="Georgia"/>
              </a:rPr>
              <a:t>such</a:t>
            </a:r>
            <a:r>
              <a:rPr sz="2000" spc="-50" dirty="0">
                <a:latin typeface="Times New Roman"/>
                <a:cs typeface="Times New Roman"/>
              </a:rPr>
              <a:t> </a:t>
            </a:r>
            <a:r>
              <a:rPr sz="2000" dirty="0">
                <a:latin typeface="Georgia"/>
                <a:cs typeface="Georgia"/>
              </a:rPr>
              <a:t>entities</a:t>
            </a:r>
            <a:r>
              <a:rPr sz="2000" spc="-80" dirty="0">
                <a:latin typeface="Times New Roman"/>
                <a:cs typeface="Times New Roman"/>
              </a:rPr>
              <a:t> </a:t>
            </a:r>
            <a:r>
              <a:rPr sz="2000" dirty="0">
                <a:latin typeface="Georgia"/>
                <a:cs typeface="Georgia"/>
              </a:rPr>
              <a:t>is</a:t>
            </a:r>
            <a:r>
              <a:rPr sz="2000" spc="-40" dirty="0">
                <a:latin typeface="Times New Roman"/>
                <a:cs typeface="Times New Roman"/>
              </a:rPr>
              <a:t> </a:t>
            </a:r>
            <a:r>
              <a:rPr sz="2000" dirty="0">
                <a:latin typeface="Georgia"/>
                <a:cs typeface="Georgia"/>
              </a:rPr>
              <a:t>required</a:t>
            </a:r>
            <a:r>
              <a:rPr sz="2000" spc="-35" dirty="0">
                <a:latin typeface="Times New Roman"/>
                <a:cs typeface="Times New Roman"/>
              </a:rPr>
              <a:t> </a:t>
            </a:r>
            <a:r>
              <a:rPr sz="2000" dirty="0">
                <a:latin typeface="Georgia"/>
                <a:cs typeface="Georgia"/>
              </a:rPr>
              <a:t>to</a:t>
            </a:r>
            <a:r>
              <a:rPr sz="2000" spc="-55" dirty="0">
                <a:latin typeface="Times New Roman"/>
                <a:cs typeface="Times New Roman"/>
              </a:rPr>
              <a:t> </a:t>
            </a:r>
            <a:r>
              <a:rPr sz="2000" dirty="0">
                <a:latin typeface="Georgia"/>
                <a:cs typeface="Georgia"/>
              </a:rPr>
              <a:t>be</a:t>
            </a:r>
            <a:r>
              <a:rPr sz="2000" spc="-35" dirty="0">
                <a:latin typeface="Times New Roman"/>
                <a:cs typeface="Times New Roman"/>
              </a:rPr>
              <a:t> </a:t>
            </a:r>
            <a:r>
              <a:rPr sz="2000" dirty="0">
                <a:latin typeface="Georgia"/>
                <a:cs typeface="Georgia"/>
              </a:rPr>
              <a:t>disclosed</a:t>
            </a:r>
            <a:r>
              <a:rPr sz="2000" spc="-55" dirty="0">
                <a:latin typeface="Times New Roman"/>
                <a:cs typeface="Times New Roman"/>
              </a:rPr>
              <a:t> </a:t>
            </a:r>
            <a:r>
              <a:rPr sz="2000" dirty="0">
                <a:latin typeface="Georgia"/>
                <a:cs typeface="Georgia"/>
              </a:rPr>
              <a:t>in</a:t>
            </a:r>
            <a:r>
              <a:rPr sz="2000" spc="-40" dirty="0">
                <a:latin typeface="Times New Roman"/>
                <a:cs typeface="Times New Roman"/>
              </a:rPr>
              <a:t> </a:t>
            </a:r>
            <a:r>
              <a:rPr sz="2000" dirty="0">
                <a:latin typeface="Georgia"/>
                <a:cs typeface="Georgia"/>
              </a:rPr>
              <a:t>Schedule</a:t>
            </a:r>
            <a:r>
              <a:rPr sz="2000" spc="-60" dirty="0">
                <a:latin typeface="Times New Roman"/>
                <a:cs typeface="Times New Roman"/>
              </a:rPr>
              <a:t> </a:t>
            </a:r>
            <a:r>
              <a:rPr sz="2000" spc="-25" dirty="0">
                <a:latin typeface="Georgia"/>
                <a:cs typeface="Georgia"/>
              </a:rPr>
              <a:t>OS</a:t>
            </a:r>
            <a:r>
              <a:rPr sz="2000" spc="-25" dirty="0">
                <a:latin typeface="Times New Roman"/>
                <a:cs typeface="Times New Roman"/>
              </a:rPr>
              <a:t> </a:t>
            </a:r>
            <a:r>
              <a:rPr sz="2000" dirty="0">
                <a:latin typeface="Georgia"/>
                <a:cs typeface="Georgia"/>
              </a:rPr>
              <a:t>where</a:t>
            </a:r>
            <a:r>
              <a:rPr sz="2000" spc="-35" dirty="0">
                <a:latin typeface="Times New Roman"/>
                <a:cs typeface="Times New Roman"/>
              </a:rPr>
              <a:t> </a:t>
            </a:r>
            <a:r>
              <a:rPr sz="2000" dirty="0">
                <a:latin typeface="Georgia"/>
                <a:cs typeface="Georgia"/>
              </a:rPr>
              <a:t>the</a:t>
            </a:r>
            <a:r>
              <a:rPr sz="2000" spc="-45" dirty="0">
                <a:latin typeface="Times New Roman"/>
                <a:cs typeface="Times New Roman"/>
              </a:rPr>
              <a:t> </a:t>
            </a:r>
            <a:r>
              <a:rPr sz="2000" dirty="0">
                <a:latin typeface="Georgia"/>
                <a:cs typeface="Georgia"/>
              </a:rPr>
              <a:t>assessee</a:t>
            </a:r>
            <a:r>
              <a:rPr sz="2000" spc="-60" dirty="0">
                <a:latin typeface="Times New Roman"/>
                <a:cs typeface="Times New Roman"/>
              </a:rPr>
              <a:t> </a:t>
            </a:r>
            <a:r>
              <a:rPr sz="2000" dirty="0">
                <a:latin typeface="Georgia"/>
                <a:cs typeface="Georgia"/>
              </a:rPr>
              <a:t>is</a:t>
            </a:r>
            <a:r>
              <a:rPr sz="2000" spc="-35" dirty="0">
                <a:latin typeface="Times New Roman"/>
                <a:cs typeface="Times New Roman"/>
              </a:rPr>
              <a:t> </a:t>
            </a:r>
            <a:r>
              <a:rPr sz="2000" dirty="0">
                <a:latin typeface="Georgia"/>
                <a:cs typeface="Georgia"/>
              </a:rPr>
              <a:t>not</a:t>
            </a:r>
            <a:r>
              <a:rPr sz="2000" spc="-35" dirty="0">
                <a:latin typeface="Times New Roman"/>
                <a:cs typeface="Times New Roman"/>
              </a:rPr>
              <a:t> </a:t>
            </a:r>
            <a:r>
              <a:rPr sz="2000" dirty="0">
                <a:latin typeface="Georgia"/>
                <a:cs typeface="Georgia"/>
              </a:rPr>
              <a:t>engaged</a:t>
            </a:r>
            <a:r>
              <a:rPr sz="2000" spc="-60" dirty="0">
                <a:latin typeface="Times New Roman"/>
                <a:cs typeface="Times New Roman"/>
              </a:rPr>
              <a:t> </a:t>
            </a:r>
            <a:r>
              <a:rPr sz="2000" dirty="0">
                <a:latin typeface="Georgia"/>
                <a:cs typeface="Georgia"/>
              </a:rPr>
              <a:t>in</a:t>
            </a:r>
            <a:r>
              <a:rPr sz="2000" spc="-35" dirty="0">
                <a:latin typeface="Times New Roman"/>
                <a:cs typeface="Times New Roman"/>
              </a:rPr>
              <a:t> </a:t>
            </a:r>
            <a:r>
              <a:rPr sz="2000" dirty="0">
                <a:latin typeface="Georgia"/>
                <a:cs typeface="Georgia"/>
              </a:rPr>
              <a:t>the</a:t>
            </a:r>
            <a:r>
              <a:rPr sz="2000" spc="-50" dirty="0">
                <a:latin typeface="Times New Roman"/>
                <a:cs typeface="Times New Roman"/>
              </a:rPr>
              <a:t> </a:t>
            </a:r>
            <a:r>
              <a:rPr sz="2000" dirty="0">
                <a:latin typeface="Georgia"/>
                <a:cs typeface="Georgia"/>
              </a:rPr>
              <a:t>business</a:t>
            </a:r>
            <a:r>
              <a:rPr sz="2000" spc="-45" dirty="0">
                <a:latin typeface="Times New Roman"/>
                <a:cs typeface="Times New Roman"/>
              </a:rPr>
              <a:t> </a:t>
            </a:r>
            <a:r>
              <a:rPr sz="2000" dirty="0">
                <a:latin typeface="Georgia"/>
                <a:cs typeface="Georgia"/>
              </a:rPr>
              <a:t>of</a:t>
            </a:r>
            <a:r>
              <a:rPr sz="2000" spc="-40" dirty="0">
                <a:latin typeface="Times New Roman"/>
                <a:cs typeface="Times New Roman"/>
              </a:rPr>
              <a:t> </a:t>
            </a:r>
            <a:r>
              <a:rPr sz="2000" dirty="0">
                <a:latin typeface="Georgia"/>
                <a:cs typeface="Georgia"/>
              </a:rPr>
              <a:t>money</a:t>
            </a:r>
            <a:r>
              <a:rPr sz="2000" spc="-35" dirty="0">
                <a:latin typeface="Times New Roman"/>
                <a:cs typeface="Times New Roman"/>
              </a:rPr>
              <a:t> </a:t>
            </a:r>
            <a:r>
              <a:rPr sz="2000" spc="-10" dirty="0">
                <a:latin typeface="Georgia"/>
                <a:cs typeface="Georgia"/>
              </a:rPr>
              <a:t>lending.</a:t>
            </a:r>
            <a:endParaRPr sz="2000">
              <a:latin typeface="Georgia"/>
              <a:cs typeface="Georgia"/>
            </a:endParaRPr>
          </a:p>
        </p:txBody>
      </p:sp>
      <p:sp>
        <p:nvSpPr>
          <p:cNvPr id="3" name="object 3"/>
          <p:cNvSpPr/>
          <p:nvPr/>
        </p:nvSpPr>
        <p:spPr>
          <a:xfrm>
            <a:off x="7388092" y="2708314"/>
            <a:ext cx="978535" cy="227965"/>
          </a:xfrm>
          <a:custGeom>
            <a:avLst/>
            <a:gdLst/>
            <a:ahLst/>
            <a:cxnLst/>
            <a:rect l="l" t="t" r="r" b="b"/>
            <a:pathLst>
              <a:path w="978534" h="227964">
                <a:moveTo>
                  <a:pt x="977991" y="0"/>
                </a:moveTo>
                <a:lnTo>
                  <a:pt x="0" y="0"/>
                </a:lnTo>
                <a:lnTo>
                  <a:pt x="0" y="227671"/>
                </a:lnTo>
                <a:lnTo>
                  <a:pt x="977991" y="227671"/>
                </a:lnTo>
                <a:lnTo>
                  <a:pt x="977991" y="0"/>
                </a:lnTo>
                <a:close/>
              </a:path>
            </a:pathLst>
          </a:custGeom>
          <a:solidFill>
            <a:srgbClr val="FFFFFF"/>
          </a:solidFill>
        </p:spPr>
        <p:txBody>
          <a:bodyPr wrap="square" lIns="0" tIns="0" rIns="0" bIns="0" rtlCol="0"/>
          <a:lstStyle/>
          <a:p>
            <a:endParaRPr/>
          </a:p>
        </p:txBody>
      </p:sp>
      <p:graphicFrame>
        <p:nvGraphicFramePr>
          <p:cNvPr id="4" name="object 4"/>
          <p:cNvGraphicFramePr>
            <a:graphicFrameLocks noGrp="1"/>
          </p:cNvGraphicFramePr>
          <p:nvPr/>
        </p:nvGraphicFramePr>
        <p:xfrm>
          <a:off x="819147" y="2705094"/>
          <a:ext cx="7553325" cy="3526785"/>
        </p:xfrm>
        <a:graphic>
          <a:graphicData uri="http://schemas.openxmlformats.org/drawingml/2006/table">
            <a:tbl>
              <a:tblPr firstRow="1" bandRow="1">
                <a:tableStyleId>{2D5ABB26-0587-4C30-8999-92F81FD0307C}</a:tableStyleId>
              </a:tblPr>
              <a:tblGrid>
                <a:gridCol w="591820">
                  <a:extLst>
                    <a:ext uri="{9D8B030D-6E8A-4147-A177-3AD203B41FA5}">
                      <a16:colId xmlns:a16="http://schemas.microsoft.com/office/drawing/2014/main" val="20000"/>
                    </a:ext>
                  </a:extLst>
                </a:gridCol>
                <a:gridCol w="673735">
                  <a:extLst>
                    <a:ext uri="{9D8B030D-6E8A-4147-A177-3AD203B41FA5}">
                      <a16:colId xmlns:a16="http://schemas.microsoft.com/office/drawing/2014/main" val="20001"/>
                    </a:ext>
                  </a:extLst>
                </a:gridCol>
                <a:gridCol w="4382770">
                  <a:extLst>
                    <a:ext uri="{9D8B030D-6E8A-4147-A177-3AD203B41FA5}">
                      <a16:colId xmlns:a16="http://schemas.microsoft.com/office/drawing/2014/main" val="20002"/>
                    </a:ext>
                  </a:extLst>
                </a:gridCol>
                <a:gridCol w="917575">
                  <a:extLst>
                    <a:ext uri="{9D8B030D-6E8A-4147-A177-3AD203B41FA5}">
                      <a16:colId xmlns:a16="http://schemas.microsoft.com/office/drawing/2014/main" val="20003"/>
                    </a:ext>
                  </a:extLst>
                </a:gridCol>
                <a:gridCol w="987425">
                  <a:extLst>
                    <a:ext uri="{9D8B030D-6E8A-4147-A177-3AD203B41FA5}">
                      <a16:colId xmlns:a16="http://schemas.microsoft.com/office/drawing/2014/main" val="20004"/>
                    </a:ext>
                  </a:extLst>
                </a:gridCol>
              </a:tblGrid>
              <a:tr h="227329">
                <a:tc rowSpan="10">
                  <a:txBody>
                    <a:bodyPr/>
                    <a:lstStyle/>
                    <a:p>
                      <a:pPr algn="ctr">
                        <a:lnSpc>
                          <a:spcPts val="1310"/>
                        </a:lnSpc>
                      </a:pPr>
                      <a:r>
                        <a:rPr sz="1200" b="1" spc="-50" dirty="0">
                          <a:latin typeface="Times New Roman"/>
                          <a:cs typeface="Times New Roman"/>
                        </a:rPr>
                        <a:t>b</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2">
                  <a:txBody>
                    <a:bodyPr/>
                    <a:lstStyle/>
                    <a:p>
                      <a:pPr>
                        <a:lnSpc>
                          <a:spcPct val="100000"/>
                        </a:lnSpc>
                        <a:spcBef>
                          <a:spcPts val="95"/>
                        </a:spcBef>
                      </a:pPr>
                      <a:r>
                        <a:rPr sz="1200" b="1" dirty="0">
                          <a:latin typeface="Times New Roman"/>
                          <a:cs typeface="Times New Roman"/>
                        </a:rPr>
                        <a:t>Interest</a:t>
                      </a:r>
                      <a:r>
                        <a:rPr sz="1200" spc="280" dirty="0">
                          <a:latin typeface="Times New Roman"/>
                          <a:cs typeface="Times New Roman"/>
                        </a:rPr>
                        <a:t> </a:t>
                      </a:r>
                      <a:r>
                        <a:rPr sz="1200" b="1" dirty="0">
                          <a:latin typeface="Times New Roman"/>
                          <a:cs typeface="Times New Roman"/>
                        </a:rPr>
                        <a:t>Gross</a:t>
                      </a:r>
                      <a:r>
                        <a:rPr sz="1200" spc="-10" dirty="0">
                          <a:latin typeface="Times New Roman"/>
                          <a:cs typeface="Times New Roman"/>
                        </a:rPr>
                        <a:t> </a:t>
                      </a:r>
                      <a:r>
                        <a:rPr sz="1200" b="1" dirty="0">
                          <a:latin typeface="Times New Roman"/>
                          <a:cs typeface="Times New Roman"/>
                        </a:rPr>
                        <a:t>(bi</a:t>
                      </a:r>
                      <a:r>
                        <a:rPr sz="1200" spc="-25" dirty="0">
                          <a:latin typeface="Times New Roman"/>
                          <a:cs typeface="Times New Roman"/>
                        </a:rPr>
                        <a:t> </a:t>
                      </a:r>
                      <a:r>
                        <a:rPr sz="1200" b="1" dirty="0">
                          <a:latin typeface="Times New Roman"/>
                          <a:cs typeface="Times New Roman"/>
                        </a:rPr>
                        <a:t>+</a:t>
                      </a:r>
                      <a:r>
                        <a:rPr sz="1200" spc="-10" dirty="0">
                          <a:latin typeface="Times New Roman"/>
                          <a:cs typeface="Times New Roman"/>
                        </a:rPr>
                        <a:t> </a:t>
                      </a:r>
                      <a:r>
                        <a:rPr sz="1200" b="1" dirty="0">
                          <a:latin typeface="Times New Roman"/>
                          <a:cs typeface="Times New Roman"/>
                        </a:rPr>
                        <a:t>bii</a:t>
                      </a:r>
                      <a:r>
                        <a:rPr sz="1200" spc="-25" dirty="0">
                          <a:latin typeface="Times New Roman"/>
                          <a:cs typeface="Times New Roman"/>
                        </a:rPr>
                        <a:t> </a:t>
                      </a:r>
                      <a:r>
                        <a:rPr sz="1200" b="1" dirty="0">
                          <a:latin typeface="Times New Roman"/>
                          <a:cs typeface="Times New Roman"/>
                        </a:rPr>
                        <a:t>+</a:t>
                      </a:r>
                      <a:r>
                        <a:rPr sz="1200" spc="-20" dirty="0">
                          <a:latin typeface="Times New Roman"/>
                          <a:cs typeface="Times New Roman"/>
                        </a:rPr>
                        <a:t> </a:t>
                      </a:r>
                      <a:r>
                        <a:rPr sz="1200" b="1" dirty="0">
                          <a:latin typeface="Times New Roman"/>
                          <a:cs typeface="Times New Roman"/>
                        </a:rPr>
                        <a:t>biii</a:t>
                      </a:r>
                      <a:r>
                        <a:rPr sz="1200" spc="-20" dirty="0">
                          <a:latin typeface="Times New Roman"/>
                          <a:cs typeface="Times New Roman"/>
                        </a:rPr>
                        <a:t> </a:t>
                      </a:r>
                      <a:r>
                        <a:rPr sz="1200" b="1" dirty="0">
                          <a:latin typeface="Times New Roman"/>
                          <a:cs typeface="Times New Roman"/>
                        </a:rPr>
                        <a:t>+</a:t>
                      </a:r>
                      <a:r>
                        <a:rPr sz="1200" spc="-15" dirty="0">
                          <a:latin typeface="Times New Roman"/>
                          <a:cs typeface="Times New Roman"/>
                        </a:rPr>
                        <a:t> </a:t>
                      </a:r>
                      <a:r>
                        <a:rPr sz="1200" b="1" dirty="0">
                          <a:latin typeface="Times New Roman"/>
                          <a:cs typeface="Times New Roman"/>
                        </a:rPr>
                        <a:t>biv</a:t>
                      </a:r>
                      <a:r>
                        <a:rPr sz="1200" spc="-20" dirty="0">
                          <a:latin typeface="Times New Roman"/>
                          <a:cs typeface="Times New Roman"/>
                        </a:rPr>
                        <a:t> </a:t>
                      </a:r>
                      <a:r>
                        <a:rPr sz="1200" b="1" dirty="0">
                          <a:latin typeface="Times New Roman"/>
                          <a:cs typeface="Times New Roman"/>
                        </a:rPr>
                        <a:t>+</a:t>
                      </a:r>
                      <a:r>
                        <a:rPr sz="1200" spc="-20" dirty="0">
                          <a:latin typeface="Times New Roman"/>
                          <a:cs typeface="Times New Roman"/>
                        </a:rPr>
                        <a:t> </a:t>
                      </a:r>
                      <a:r>
                        <a:rPr sz="1200" b="1" spc="-10" dirty="0">
                          <a:latin typeface="Times New Roman"/>
                          <a:cs typeface="Times New Roman"/>
                        </a:rPr>
                        <a:t>bv+bvi+bvii+bviii+bix)</a:t>
                      </a:r>
                      <a:endParaRPr sz="1200">
                        <a:latin typeface="Times New Roman"/>
                        <a:cs typeface="Times New Roman"/>
                      </a:endParaRPr>
                    </a:p>
                  </a:txBody>
                  <a:tcPr marL="0" marR="0" marT="1206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a:txBody>
                    <a:bodyPr/>
                    <a:lstStyle/>
                    <a:p>
                      <a:pPr marL="1270" algn="ctr">
                        <a:lnSpc>
                          <a:spcPts val="1370"/>
                        </a:lnSpc>
                        <a:spcBef>
                          <a:spcPts val="320"/>
                        </a:spcBef>
                      </a:pPr>
                      <a:r>
                        <a:rPr sz="1200" b="1" spc="-25" dirty="0">
                          <a:latin typeface="Times New Roman"/>
                          <a:cs typeface="Times New Roman"/>
                        </a:rPr>
                        <a:t>1b</a:t>
                      </a:r>
                      <a:endParaRPr sz="1200">
                        <a:latin typeface="Times New Roman"/>
                        <a:cs typeface="Times New Roman"/>
                      </a:endParaRPr>
                    </a:p>
                  </a:txBody>
                  <a:tcPr marL="0" marR="0" marT="4064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r">
                        <a:lnSpc>
                          <a:spcPct val="100000"/>
                        </a:lnSpc>
                        <a:spcBef>
                          <a:spcPts val="95"/>
                        </a:spcBef>
                      </a:pPr>
                      <a:r>
                        <a:rPr sz="1200" spc="-50" dirty="0">
                          <a:solidFill>
                            <a:srgbClr val="3265FF"/>
                          </a:solidFill>
                          <a:latin typeface="Times New Roman"/>
                          <a:cs typeface="Times New Roman"/>
                        </a:rPr>
                        <a:t>0</a:t>
                      </a:r>
                      <a:endParaRPr sz="1200">
                        <a:latin typeface="Times New Roman"/>
                        <a:cs typeface="Times New Roman"/>
                      </a:endParaRPr>
                    </a:p>
                  </a:txBody>
                  <a:tcPr marL="0" marR="0" marT="1206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FFFFFF"/>
                    </a:solidFill>
                  </a:tcPr>
                </a:tc>
                <a:extLst>
                  <a:ext uri="{0D108BD9-81ED-4DB2-BD59-A6C34878D82A}">
                    <a16:rowId xmlns:a16="http://schemas.microsoft.com/office/drawing/2014/main" val="10000"/>
                  </a:ext>
                </a:extLst>
              </a:tr>
              <a:tr h="227329">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35" algn="ctr">
                        <a:lnSpc>
                          <a:spcPts val="1370"/>
                        </a:lnSpc>
                        <a:spcBef>
                          <a:spcPts val="320"/>
                        </a:spcBef>
                      </a:pPr>
                      <a:r>
                        <a:rPr sz="1200" b="1" spc="-50" dirty="0">
                          <a:latin typeface="Times New Roman"/>
                          <a:cs typeface="Times New Roman"/>
                        </a:rPr>
                        <a:t>i</a:t>
                      </a:r>
                      <a:endParaRPr sz="1200">
                        <a:latin typeface="Times New Roman"/>
                        <a:cs typeface="Times New Roman"/>
                      </a:endParaRPr>
                    </a:p>
                  </a:txBody>
                  <a:tcPr marL="0" marR="0" marT="4064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95"/>
                        </a:spcBef>
                      </a:pPr>
                      <a:r>
                        <a:rPr sz="1200" b="1" dirty="0">
                          <a:latin typeface="Times New Roman"/>
                          <a:cs typeface="Times New Roman"/>
                        </a:rPr>
                        <a:t>From</a:t>
                      </a:r>
                      <a:r>
                        <a:rPr sz="1200" spc="-20" dirty="0">
                          <a:latin typeface="Times New Roman"/>
                          <a:cs typeface="Times New Roman"/>
                        </a:rPr>
                        <a:t> </a:t>
                      </a:r>
                      <a:r>
                        <a:rPr sz="1200" b="1" dirty="0">
                          <a:latin typeface="Times New Roman"/>
                          <a:cs typeface="Times New Roman"/>
                        </a:rPr>
                        <a:t>Savings</a:t>
                      </a:r>
                      <a:r>
                        <a:rPr sz="1200" spc="-65" dirty="0">
                          <a:latin typeface="Times New Roman"/>
                          <a:cs typeface="Times New Roman"/>
                        </a:rPr>
                        <a:t> </a:t>
                      </a:r>
                      <a:r>
                        <a:rPr sz="1200" b="1" spc="-20" dirty="0">
                          <a:latin typeface="Times New Roman"/>
                          <a:cs typeface="Times New Roman"/>
                        </a:rPr>
                        <a:t>Bank</a:t>
                      </a:r>
                      <a:endParaRPr sz="1200">
                        <a:latin typeface="Times New Roman"/>
                        <a:cs typeface="Times New Roman"/>
                      </a:endParaRPr>
                    </a:p>
                  </a:txBody>
                  <a:tcPr marL="0" marR="0" marT="1206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1270" algn="ctr">
                        <a:lnSpc>
                          <a:spcPts val="1370"/>
                        </a:lnSpc>
                        <a:spcBef>
                          <a:spcPts val="320"/>
                        </a:spcBef>
                      </a:pPr>
                      <a:r>
                        <a:rPr sz="1200" b="1" spc="-25" dirty="0">
                          <a:latin typeface="Times New Roman"/>
                          <a:cs typeface="Times New Roman"/>
                        </a:rPr>
                        <a:t>1bi</a:t>
                      </a:r>
                      <a:endParaRPr sz="1200">
                        <a:latin typeface="Times New Roman"/>
                        <a:cs typeface="Times New Roman"/>
                      </a:endParaRPr>
                    </a:p>
                  </a:txBody>
                  <a:tcPr marL="0" marR="0" marT="4064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3175">
                        <a:lnSpc>
                          <a:spcPct val="100000"/>
                        </a:lnSpc>
                      </a:pPr>
                      <a:endParaRPr sz="1300">
                        <a:latin typeface="Times New Roman"/>
                        <a:cs typeface="Times New Roman"/>
                      </a:endParaRPr>
                    </a:p>
                  </a:txBody>
                  <a:tcPr marL="0" marR="0" marT="0" marB="0">
                    <a:lnL w="6350">
                      <a:solidFill>
                        <a:srgbClr val="000000"/>
                      </a:solidFill>
                      <a:prstDash val="solid"/>
                    </a:lnL>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01"/>
                  </a:ext>
                </a:extLst>
              </a:tr>
              <a:tr h="227329">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35" algn="ctr">
                        <a:lnSpc>
                          <a:spcPts val="1370"/>
                        </a:lnSpc>
                        <a:spcBef>
                          <a:spcPts val="320"/>
                        </a:spcBef>
                      </a:pPr>
                      <a:r>
                        <a:rPr sz="1200" b="1" spc="-25" dirty="0">
                          <a:latin typeface="Times New Roman"/>
                          <a:cs typeface="Times New Roman"/>
                        </a:rPr>
                        <a:t>ii</a:t>
                      </a:r>
                      <a:endParaRPr sz="1200">
                        <a:latin typeface="Times New Roman"/>
                        <a:cs typeface="Times New Roman"/>
                      </a:endParaRPr>
                    </a:p>
                  </a:txBody>
                  <a:tcPr marL="0" marR="0" marT="4064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95"/>
                        </a:spcBef>
                      </a:pPr>
                      <a:r>
                        <a:rPr sz="1200" b="1" dirty="0">
                          <a:latin typeface="Times New Roman"/>
                          <a:cs typeface="Times New Roman"/>
                        </a:rPr>
                        <a:t>From</a:t>
                      </a:r>
                      <a:r>
                        <a:rPr sz="1200" spc="-15" dirty="0">
                          <a:latin typeface="Times New Roman"/>
                          <a:cs typeface="Times New Roman"/>
                        </a:rPr>
                        <a:t> </a:t>
                      </a:r>
                      <a:r>
                        <a:rPr sz="1200" b="1" dirty="0">
                          <a:latin typeface="Times New Roman"/>
                          <a:cs typeface="Times New Roman"/>
                        </a:rPr>
                        <a:t>Deposit</a:t>
                      </a:r>
                      <a:r>
                        <a:rPr sz="1200" spc="-35" dirty="0">
                          <a:latin typeface="Times New Roman"/>
                          <a:cs typeface="Times New Roman"/>
                        </a:rPr>
                        <a:t> </a:t>
                      </a:r>
                      <a:r>
                        <a:rPr sz="1200" b="1" dirty="0">
                          <a:latin typeface="Times New Roman"/>
                          <a:cs typeface="Times New Roman"/>
                        </a:rPr>
                        <a:t>(Bank/</a:t>
                      </a:r>
                      <a:r>
                        <a:rPr sz="1200" spc="-60" dirty="0">
                          <a:latin typeface="Times New Roman"/>
                          <a:cs typeface="Times New Roman"/>
                        </a:rPr>
                        <a:t> </a:t>
                      </a:r>
                      <a:r>
                        <a:rPr sz="1200" b="1" dirty="0">
                          <a:latin typeface="Times New Roman"/>
                          <a:cs typeface="Times New Roman"/>
                        </a:rPr>
                        <a:t>Post</a:t>
                      </a:r>
                      <a:r>
                        <a:rPr sz="1200" spc="-20" dirty="0">
                          <a:latin typeface="Times New Roman"/>
                          <a:cs typeface="Times New Roman"/>
                        </a:rPr>
                        <a:t> </a:t>
                      </a:r>
                      <a:r>
                        <a:rPr sz="1200" b="1" dirty="0">
                          <a:latin typeface="Times New Roman"/>
                          <a:cs typeface="Times New Roman"/>
                        </a:rPr>
                        <a:t>Office/</a:t>
                      </a:r>
                      <a:r>
                        <a:rPr sz="1200" spc="-35" dirty="0">
                          <a:latin typeface="Times New Roman"/>
                          <a:cs typeface="Times New Roman"/>
                        </a:rPr>
                        <a:t> </a:t>
                      </a:r>
                      <a:r>
                        <a:rPr sz="1200" b="1" dirty="0">
                          <a:latin typeface="Times New Roman"/>
                          <a:cs typeface="Times New Roman"/>
                        </a:rPr>
                        <a:t>Co-operative</a:t>
                      </a:r>
                      <a:r>
                        <a:rPr sz="1200" spc="-25" dirty="0">
                          <a:latin typeface="Times New Roman"/>
                          <a:cs typeface="Times New Roman"/>
                        </a:rPr>
                        <a:t> </a:t>
                      </a:r>
                      <a:r>
                        <a:rPr sz="1200" b="1" spc="-10" dirty="0">
                          <a:latin typeface="Times New Roman"/>
                          <a:cs typeface="Times New Roman"/>
                        </a:rPr>
                        <a:t>Society)</a:t>
                      </a:r>
                      <a:endParaRPr sz="1200">
                        <a:latin typeface="Times New Roman"/>
                        <a:cs typeface="Times New Roman"/>
                      </a:endParaRPr>
                    </a:p>
                  </a:txBody>
                  <a:tcPr marL="0" marR="0" marT="1206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1270" algn="ctr">
                        <a:lnSpc>
                          <a:spcPts val="1370"/>
                        </a:lnSpc>
                        <a:spcBef>
                          <a:spcPts val="320"/>
                        </a:spcBef>
                      </a:pPr>
                      <a:r>
                        <a:rPr sz="1200" b="1" spc="-20" dirty="0">
                          <a:latin typeface="Times New Roman"/>
                          <a:cs typeface="Times New Roman"/>
                        </a:rPr>
                        <a:t>1bii</a:t>
                      </a:r>
                      <a:endParaRPr sz="1200">
                        <a:latin typeface="Times New Roman"/>
                        <a:cs typeface="Times New Roman"/>
                      </a:endParaRPr>
                    </a:p>
                  </a:txBody>
                  <a:tcPr marL="0" marR="0" marT="4064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3175">
                        <a:lnSpc>
                          <a:spcPct val="100000"/>
                        </a:lnSpc>
                      </a:pPr>
                      <a:endParaRPr sz="1300">
                        <a:latin typeface="Times New Roman"/>
                        <a:cs typeface="Times New Roman"/>
                      </a:endParaRPr>
                    </a:p>
                  </a:txBody>
                  <a:tcPr marL="0" marR="0" marT="0" marB="0">
                    <a:lnL w="6350">
                      <a:solidFill>
                        <a:srgbClr val="000000"/>
                      </a:solidFill>
                      <a:prstDash val="solid"/>
                    </a:lnL>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02"/>
                  </a:ext>
                </a:extLst>
              </a:tr>
              <a:tr h="227329">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35" algn="ctr">
                        <a:lnSpc>
                          <a:spcPts val="1370"/>
                        </a:lnSpc>
                        <a:spcBef>
                          <a:spcPts val="320"/>
                        </a:spcBef>
                      </a:pPr>
                      <a:r>
                        <a:rPr sz="1200" b="1" spc="-25" dirty="0">
                          <a:latin typeface="Times New Roman"/>
                          <a:cs typeface="Times New Roman"/>
                        </a:rPr>
                        <a:t>iii</a:t>
                      </a:r>
                      <a:endParaRPr sz="1200">
                        <a:latin typeface="Times New Roman"/>
                        <a:cs typeface="Times New Roman"/>
                      </a:endParaRPr>
                    </a:p>
                  </a:txBody>
                  <a:tcPr marL="0" marR="0" marT="4064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95"/>
                        </a:spcBef>
                      </a:pPr>
                      <a:r>
                        <a:rPr sz="1200" b="1" dirty="0">
                          <a:latin typeface="Times New Roman"/>
                          <a:cs typeface="Times New Roman"/>
                        </a:rPr>
                        <a:t>From</a:t>
                      </a:r>
                      <a:r>
                        <a:rPr sz="1200" spc="-45" dirty="0">
                          <a:latin typeface="Times New Roman"/>
                          <a:cs typeface="Times New Roman"/>
                        </a:rPr>
                        <a:t> </a:t>
                      </a:r>
                      <a:r>
                        <a:rPr sz="1200" b="1" dirty="0">
                          <a:latin typeface="Times New Roman"/>
                          <a:cs typeface="Times New Roman"/>
                        </a:rPr>
                        <a:t>Income</a:t>
                      </a:r>
                      <a:r>
                        <a:rPr sz="1200" spc="-60" dirty="0">
                          <a:latin typeface="Times New Roman"/>
                          <a:cs typeface="Times New Roman"/>
                        </a:rPr>
                        <a:t> </a:t>
                      </a:r>
                      <a:r>
                        <a:rPr sz="1200" b="1" spc="-25" dirty="0">
                          <a:latin typeface="Times New Roman"/>
                          <a:cs typeface="Times New Roman"/>
                        </a:rPr>
                        <a:t>Tax</a:t>
                      </a:r>
                      <a:r>
                        <a:rPr sz="1200" spc="-50" dirty="0">
                          <a:latin typeface="Times New Roman"/>
                          <a:cs typeface="Times New Roman"/>
                        </a:rPr>
                        <a:t> </a:t>
                      </a:r>
                      <a:r>
                        <a:rPr sz="1200" b="1" spc="-10" dirty="0">
                          <a:latin typeface="Times New Roman"/>
                          <a:cs typeface="Times New Roman"/>
                        </a:rPr>
                        <a:t>refund</a:t>
                      </a:r>
                      <a:endParaRPr sz="1200">
                        <a:latin typeface="Times New Roman"/>
                        <a:cs typeface="Times New Roman"/>
                      </a:endParaRPr>
                    </a:p>
                  </a:txBody>
                  <a:tcPr marL="0" marR="0" marT="1206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35" algn="ctr">
                        <a:lnSpc>
                          <a:spcPts val="1370"/>
                        </a:lnSpc>
                        <a:spcBef>
                          <a:spcPts val="320"/>
                        </a:spcBef>
                      </a:pPr>
                      <a:r>
                        <a:rPr sz="1200" b="1" spc="-10" dirty="0">
                          <a:latin typeface="Times New Roman"/>
                          <a:cs typeface="Times New Roman"/>
                        </a:rPr>
                        <a:t>1biii</a:t>
                      </a:r>
                      <a:endParaRPr sz="1200">
                        <a:latin typeface="Times New Roman"/>
                        <a:cs typeface="Times New Roman"/>
                      </a:endParaRPr>
                    </a:p>
                  </a:txBody>
                  <a:tcPr marL="0" marR="0" marT="4064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3175">
                        <a:lnSpc>
                          <a:spcPct val="100000"/>
                        </a:lnSpc>
                      </a:pPr>
                      <a:endParaRPr sz="1300">
                        <a:latin typeface="Times New Roman"/>
                        <a:cs typeface="Times New Roman"/>
                      </a:endParaRPr>
                    </a:p>
                  </a:txBody>
                  <a:tcPr marL="0" marR="0" marT="0" marB="0">
                    <a:lnL w="6350">
                      <a:solidFill>
                        <a:srgbClr val="000000"/>
                      </a:solidFill>
                      <a:prstDash val="solid"/>
                    </a:lnL>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03"/>
                  </a:ext>
                </a:extLst>
              </a:tr>
              <a:tr h="227329">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35" algn="ctr">
                        <a:lnSpc>
                          <a:spcPts val="1370"/>
                        </a:lnSpc>
                        <a:spcBef>
                          <a:spcPts val="320"/>
                        </a:spcBef>
                      </a:pPr>
                      <a:r>
                        <a:rPr sz="1200" b="1" spc="-25" dirty="0">
                          <a:latin typeface="Times New Roman"/>
                          <a:cs typeface="Times New Roman"/>
                        </a:rPr>
                        <a:t>iv</a:t>
                      </a:r>
                      <a:endParaRPr sz="1200">
                        <a:latin typeface="Times New Roman"/>
                        <a:cs typeface="Times New Roman"/>
                      </a:endParaRPr>
                    </a:p>
                  </a:txBody>
                  <a:tcPr marL="0" marR="0" marT="4064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95"/>
                        </a:spcBef>
                      </a:pPr>
                      <a:r>
                        <a:rPr sz="1200" b="1" dirty="0">
                          <a:latin typeface="Times New Roman"/>
                          <a:cs typeface="Times New Roman"/>
                        </a:rPr>
                        <a:t>In</a:t>
                      </a:r>
                      <a:r>
                        <a:rPr sz="1200" spc="-35" dirty="0">
                          <a:latin typeface="Times New Roman"/>
                          <a:cs typeface="Times New Roman"/>
                        </a:rPr>
                        <a:t> </a:t>
                      </a:r>
                      <a:r>
                        <a:rPr sz="1200" b="1" dirty="0">
                          <a:latin typeface="Times New Roman"/>
                          <a:cs typeface="Times New Roman"/>
                        </a:rPr>
                        <a:t>the</a:t>
                      </a:r>
                      <a:r>
                        <a:rPr sz="1200" spc="-30" dirty="0">
                          <a:latin typeface="Times New Roman"/>
                          <a:cs typeface="Times New Roman"/>
                        </a:rPr>
                        <a:t> </a:t>
                      </a:r>
                      <a:r>
                        <a:rPr sz="1200" b="1" dirty="0">
                          <a:latin typeface="Times New Roman"/>
                          <a:cs typeface="Times New Roman"/>
                        </a:rPr>
                        <a:t>nature</a:t>
                      </a:r>
                      <a:r>
                        <a:rPr sz="1200" spc="-20" dirty="0">
                          <a:latin typeface="Times New Roman"/>
                          <a:cs typeface="Times New Roman"/>
                        </a:rPr>
                        <a:t> </a:t>
                      </a:r>
                      <a:r>
                        <a:rPr sz="1200" b="1" dirty="0">
                          <a:latin typeface="Times New Roman"/>
                          <a:cs typeface="Times New Roman"/>
                        </a:rPr>
                        <a:t>of</a:t>
                      </a:r>
                      <a:r>
                        <a:rPr sz="1200" spc="245" dirty="0">
                          <a:latin typeface="Times New Roman"/>
                          <a:cs typeface="Times New Roman"/>
                        </a:rPr>
                        <a:t> </a:t>
                      </a:r>
                      <a:r>
                        <a:rPr sz="1200" b="1" dirty="0">
                          <a:latin typeface="Times New Roman"/>
                          <a:cs typeface="Times New Roman"/>
                        </a:rPr>
                        <a:t>Pass</a:t>
                      </a:r>
                      <a:r>
                        <a:rPr sz="1200" spc="-30" dirty="0">
                          <a:latin typeface="Times New Roman"/>
                          <a:cs typeface="Times New Roman"/>
                        </a:rPr>
                        <a:t> </a:t>
                      </a:r>
                      <a:r>
                        <a:rPr sz="1200" b="1" dirty="0">
                          <a:latin typeface="Times New Roman"/>
                          <a:cs typeface="Times New Roman"/>
                        </a:rPr>
                        <a:t>through</a:t>
                      </a:r>
                      <a:r>
                        <a:rPr sz="1200" spc="-35" dirty="0">
                          <a:latin typeface="Times New Roman"/>
                          <a:cs typeface="Times New Roman"/>
                        </a:rPr>
                        <a:t> </a:t>
                      </a:r>
                      <a:r>
                        <a:rPr sz="1200" b="1" spc="-10" dirty="0">
                          <a:latin typeface="Times New Roman"/>
                          <a:cs typeface="Times New Roman"/>
                        </a:rPr>
                        <a:t>income\loss</a:t>
                      </a:r>
                      <a:endParaRPr sz="1200">
                        <a:latin typeface="Times New Roman"/>
                        <a:cs typeface="Times New Roman"/>
                      </a:endParaRPr>
                    </a:p>
                  </a:txBody>
                  <a:tcPr marL="0" marR="0" marT="1206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1270" algn="ctr">
                        <a:lnSpc>
                          <a:spcPts val="1370"/>
                        </a:lnSpc>
                        <a:spcBef>
                          <a:spcPts val="320"/>
                        </a:spcBef>
                      </a:pPr>
                      <a:r>
                        <a:rPr sz="1200" b="1" spc="-20" dirty="0">
                          <a:latin typeface="Times New Roman"/>
                          <a:cs typeface="Times New Roman"/>
                        </a:rPr>
                        <a:t>1biv</a:t>
                      </a:r>
                      <a:endParaRPr sz="1200">
                        <a:latin typeface="Times New Roman"/>
                        <a:cs typeface="Times New Roman"/>
                      </a:endParaRPr>
                    </a:p>
                  </a:txBody>
                  <a:tcPr marL="0" marR="0" marT="4064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3175">
                        <a:lnSpc>
                          <a:spcPct val="100000"/>
                        </a:lnSpc>
                      </a:pPr>
                      <a:endParaRPr sz="1300">
                        <a:latin typeface="Times New Roman"/>
                        <a:cs typeface="Times New Roman"/>
                      </a:endParaRPr>
                    </a:p>
                  </a:txBody>
                  <a:tcPr marL="0" marR="0" marT="0" marB="0">
                    <a:lnL w="6350">
                      <a:solidFill>
                        <a:srgbClr val="000000"/>
                      </a:solidFill>
                      <a:prstDash val="solid"/>
                    </a:lnL>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04"/>
                  </a:ext>
                </a:extLst>
              </a:tr>
              <a:tr h="468630">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840"/>
                        </a:spcBef>
                      </a:pPr>
                      <a:endParaRPr sz="1200">
                        <a:latin typeface="Times New Roman"/>
                        <a:cs typeface="Times New Roman"/>
                      </a:endParaRPr>
                    </a:p>
                    <a:p>
                      <a:pPr marL="635" algn="ctr">
                        <a:lnSpc>
                          <a:spcPts val="1370"/>
                        </a:lnSpc>
                      </a:pPr>
                      <a:r>
                        <a:rPr sz="1200" b="1" spc="-50" dirty="0">
                          <a:latin typeface="Times New Roman"/>
                          <a:cs typeface="Times New Roman"/>
                        </a:rPr>
                        <a:t>v</a:t>
                      </a:r>
                      <a:endParaRPr sz="1200">
                        <a:latin typeface="Times New Roman"/>
                        <a:cs typeface="Times New Roman"/>
                      </a:endParaRPr>
                    </a:p>
                  </a:txBody>
                  <a:tcPr marL="0" marR="0" marT="10668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191135">
                        <a:lnSpc>
                          <a:spcPct val="100000"/>
                        </a:lnSpc>
                        <a:spcBef>
                          <a:spcPts val="330"/>
                        </a:spcBef>
                      </a:pPr>
                      <a:r>
                        <a:rPr sz="1200" b="1" dirty="0">
                          <a:latin typeface="Times New Roman"/>
                          <a:cs typeface="Times New Roman"/>
                        </a:rPr>
                        <a:t>Interest</a:t>
                      </a:r>
                      <a:r>
                        <a:rPr sz="1200" spc="-5" dirty="0">
                          <a:latin typeface="Times New Roman"/>
                          <a:cs typeface="Times New Roman"/>
                        </a:rPr>
                        <a:t> </a:t>
                      </a:r>
                      <a:r>
                        <a:rPr sz="1200" b="1" dirty="0">
                          <a:latin typeface="Times New Roman"/>
                          <a:cs typeface="Times New Roman"/>
                        </a:rPr>
                        <a:t>accrued</a:t>
                      </a:r>
                      <a:r>
                        <a:rPr sz="1200" spc="-10" dirty="0">
                          <a:latin typeface="Times New Roman"/>
                          <a:cs typeface="Times New Roman"/>
                        </a:rPr>
                        <a:t> </a:t>
                      </a:r>
                      <a:r>
                        <a:rPr sz="1200" b="1" dirty="0">
                          <a:latin typeface="Times New Roman"/>
                          <a:cs typeface="Times New Roman"/>
                        </a:rPr>
                        <a:t>on</a:t>
                      </a:r>
                      <a:r>
                        <a:rPr sz="1200" spc="-30" dirty="0">
                          <a:latin typeface="Times New Roman"/>
                          <a:cs typeface="Times New Roman"/>
                        </a:rPr>
                        <a:t> </a:t>
                      </a:r>
                      <a:r>
                        <a:rPr sz="1200" b="1" dirty="0">
                          <a:latin typeface="Times New Roman"/>
                          <a:cs typeface="Times New Roman"/>
                        </a:rPr>
                        <a:t>contributions</a:t>
                      </a:r>
                      <a:r>
                        <a:rPr sz="1200" spc="-35" dirty="0">
                          <a:latin typeface="Times New Roman"/>
                          <a:cs typeface="Times New Roman"/>
                        </a:rPr>
                        <a:t> </a:t>
                      </a:r>
                      <a:r>
                        <a:rPr sz="1200" b="1" dirty="0">
                          <a:latin typeface="Times New Roman"/>
                          <a:cs typeface="Times New Roman"/>
                        </a:rPr>
                        <a:t>to</a:t>
                      </a:r>
                      <a:r>
                        <a:rPr sz="1200" spc="-15" dirty="0">
                          <a:latin typeface="Times New Roman"/>
                          <a:cs typeface="Times New Roman"/>
                        </a:rPr>
                        <a:t> </a:t>
                      </a:r>
                      <a:r>
                        <a:rPr sz="1200" b="1" spc="-10" dirty="0">
                          <a:latin typeface="Times New Roman"/>
                          <a:cs typeface="Times New Roman"/>
                        </a:rPr>
                        <a:t>provident</a:t>
                      </a:r>
                      <a:r>
                        <a:rPr sz="1200" spc="-35" dirty="0">
                          <a:latin typeface="Times New Roman"/>
                          <a:cs typeface="Times New Roman"/>
                        </a:rPr>
                        <a:t> </a:t>
                      </a:r>
                      <a:r>
                        <a:rPr sz="1200" b="1" dirty="0">
                          <a:latin typeface="Times New Roman"/>
                          <a:cs typeface="Times New Roman"/>
                        </a:rPr>
                        <a:t>fund</a:t>
                      </a:r>
                      <a:r>
                        <a:rPr sz="1200" spc="-55" dirty="0">
                          <a:latin typeface="Times New Roman"/>
                          <a:cs typeface="Times New Roman"/>
                        </a:rPr>
                        <a:t> </a:t>
                      </a:r>
                      <a:r>
                        <a:rPr sz="1200" b="1" dirty="0">
                          <a:latin typeface="Times New Roman"/>
                          <a:cs typeface="Times New Roman"/>
                        </a:rPr>
                        <a:t>to</a:t>
                      </a:r>
                      <a:r>
                        <a:rPr sz="1200" spc="-15" dirty="0">
                          <a:latin typeface="Times New Roman"/>
                          <a:cs typeface="Times New Roman"/>
                        </a:rPr>
                        <a:t> </a:t>
                      </a:r>
                      <a:r>
                        <a:rPr sz="1200" b="1" dirty="0">
                          <a:latin typeface="Times New Roman"/>
                          <a:cs typeface="Times New Roman"/>
                        </a:rPr>
                        <a:t>the</a:t>
                      </a:r>
                      <a:r>
                        <a:rPr sz="1200" spc="-25" dirty="0">
                          <a:latin typeface="Times New Roman"/>
                          <a:cs typeface="Times New Roman"/>
                        </a:rPr>
                        <a:t> </a:t>
                      </a:r>
                      <a:r>
                        <a:rPr sz="1200" b="1" spc="-10" dirty="0">
                          <a:latin typeface="Times New Roman"/>
                          <a:cs typeface="Times New Roman"/>
                        </a:rPr>
                        <a:t>extent</a:t>
                      </a:r>
                      <a:r>
                        <a:rPr sz="1200" spc="-10" dirty="0">
                          <a:latin typeface="Times New Roman"/>
                          <a:cs typeface="Times New Roman"/>
                        </a:rPr>
                        <a:t> </a:t>
                      </a:r>
                      <a:r>
                        <a:rPr sz="1200" b="1" dirty="0">
                          <a:latin typeface="Times New Roman"/>
                          <a:cs typeface="Times New Roman"/>
                        </a:rPr>
                        <a:t>taxable</a:t>
                      </a:r>
                      <a:r>
                        <a:rPr sz="1200" spc="-25" dirty="0">
                          <a:latin typeface="Times New Roman"/>
                          <a:cs typeface="Times New Roman"/>
                        </a:rPr>
                        <a:t> </a:t>
                      </a:r>
                      <a:r>
                        <a:rPr sz="1200" b="1" dirty="0">
                          <a:latin typeface="Times New Roman"/>
                          <a:cs typeface="Times New Roman"/>
                        </a:rPr>
                        <a:t>as</a:t>
                      </a:r>
                      <a:r>
                        <a:rPr sz="1200" spc="-25" dirty="0">
                          <a:latin typeface="Times New Roman"/>
                          <a:cs typeface="Times New Roman"/>
                        </a:rPr>
                        <a:t> </a:t>
                      </a:r>
                      <a:r>
                        <a:rPr sz="1200" b="1" dirty="0">
                          <a:latin typeface="Times New Roman"/>
                          <a:cs typeface="Times New Roman"/>
                        </a:rPr>
                        <a:t>per</a:t>
                      </a:r>
                      <a:r>
                        <a:rPr sz="1200" spc="-40" dirty="0">
                          <a:latin typeface="Times New Roman"/>
                          <a:cs typeface="Times New Roman"/>
                        </a:rPr>
                        <a:t> </a:t>
                      </a:r>
                      <a:r>
                        <a:rPr sz="1200" b="1" dirty="0">
                          <a:latin typeface="Times New Roman"/>
                          <a:cs typeface="Times New Roman"/>
                        </a:rPr>
                        <a:t>first</a:t>
                      </a:r>
                      <a:r>
                        <a:rPr sz="1200" spc="-20" dirty="0">
                          <a:latin typeface="Times New Roman"/>
                          <a:cs typeface="Times New Roman"/>
                        </a:rPr>
                        <a:t> </a:t>
                      </a:r>
                      <a:r>
                        <a:rPr sz="1200" b="1" dirty="0">
                          <a:latin typeface="Times New Roman"/>
                          <a:cs typeface="Times New Roman"/>
                        </a:rPr>
                        <a:t>proviso</a:t>
                      </a:r>
                      <a:r>
                        <a:rPr sz="1200" spc="-20" dirty="0">
                          <a:latin typeface="Times New Roman"/>
                          <a:cs typeface="Times New Roman"/>
                        </a:rPr>
                        <a:t> </a:t>
                      </a:r>
                      <a:r>
                        <a:rPr sz="1200" b="1" dirty="0">
                          <a:latin typeface="Times New Roman"/>
                          <a:cs typeface="Times New Roman"/>
                        </a:rPr>
                        <a:t>to</a:t>
                      </a:r>
                      <a:r>
                        <a:rPr sz="1200" spc="-20" dirty="0">
                          <a:latin typeface="Times New Roman"/>
                          <a:cs typeface="Times New Roman"/>
                        </a:rPr>
                        <a:t> </a:t>
                      </a:r>
                      <a:r>
                        <a:rPr sz="1200" b="1" dirty="0">
                          <a:latin typeface="Times New Roman"/>
                          <a:cs typeface="Times New Roman"/>
                        </a:rPr>
                        <a:t>section</a:t>
                      </a:r>
                      <a:r>
                        <a:rPr sz="1200" spc="-10" dirty="0">
                          <a:latin typeface="Times New Roman"/>
                          <a:cs typeface="Times New Roman"/>
                        </a:rPr>
                        <a:t> </a:t>
                      </a:r>
                      <a:r>
                        <a:rPr sz="1200" b="1" spc="-10" dirty="0">
                          <a:latin typeface="Times New Roman"/>
                          <a:cs typeface="Times New Roman"/>
                        </a:rPr>
                        <a:t>10(11)</a:t>
                      </a:r>
                      <a:endParaRPr sz="1200">
                        <a:latin typeface="Times New Roman"/>
                        <a:cs typeface="Times New Roman"/>
                      </a:endParaRPr>
                    </a:p>
                  </a:txBody>
                  <a:tcPr marL="0" marR="0" marT="4191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840"/>
                        </a:spcBef>
                      </a:pPr>
                      <a:endParaRPr sz="1200">
                        <a:latin typeface="Times New Roman"/>
                        <a:cs typeface="Times New Roman"/>
                      </a:endParaRPr>
                    </a:p>
                    <a:p>
                      <a:pPr marL="1270" algn="ctr">
                        <a:lnSpc>
                          <a:spcPts val="1370"/>
                        </a:lnSpc>
                      </a:pPr>
                      <a:r>
                        <a:rPr sz="1200" b="1" spc="-25" dirty="0">
                          <a:latin typeface="Times New Roman"/>
                          <a:cs typeface="Times New Roman"/>
                        </a:rPr>
                        <a:t>1bv</a:t>
                      </a:r>
                      <a:endParaRPr sz="1200">
                        <a:latin typeface="Times New Roman"/>
                        <a:cs typeface="Times New Roman"/>
                      </a:endParaRPr>
                    </a:p>
                  </a:txBody>
                  <a:tcPr marL="0" marR="0" marT="10668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3175">
                        <a:lnSpc>
                          <a:spcPct val="100000"/>
                        </a:lnSpc>
                      </a:pPr>
                      <a:endParaRPr sz="1400">
                        <a:latin typeface="Times New Roman"/>
                        <a:cs typeface="Times New Roman"/>
                      </a:endParaRPr>
                    </a:p>
                  </a:txBody>
                  <a:tcPr marL="0" marR="0" marT="0" marB="0">
                    <a:lnL w="6350">
                      <a:solidFill>
                        <a:srgbClr val="000000"/>
                      </a:solidFill>
                      <a:prstDash val="solid"/>
                    </a:lnL>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05"/>
                  </a:ext>
                </a:extLst>
              </a:tr>
              <a:tr h="468630">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840"/>
                        </a:spcBef>
                      </a:pPr>
                      <a:endParaRPr sz="1200">
                        <a:latin typeface="Times New Roman"/>
                        <a:cs typeface="Times New Roman"/>
                      </a:endParaRPr>
                    </a:p>
                    <a:p>
                      <a:pPr marL="635" algn="ctr">
                        <a:lnSpc>
                          <a:spcPts val="1370"/>
                        </a:lnSpc>
                      </a:pPr>
                      <a:r>
                        <a:rPr sz="1200" b="1" spc="-25" dirty="0">
                          <a:latin typeface="Times New Roman"/>
                          <a:cs typeface="Times New Roman"/>
                        </a:rPr>
                        <a:t>vi</a:t>
                      </a:r>
                      <a:endParaRPr sz="1200">
                        <a:latin typeface="Times New Roman"/>
                        <a:cs typeface="Times New Roman"/>
                      </a:endParaRPr>
                    </a:p>
                  </a:txBody>
                  <a:tcPr marL="0" marR="0" marT="10668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191135">
                        <a:lnSpc>
                          <a:spcPct val="100000"/>
                        </a:lnSpc>
                        <a:spcBef>
                          <a:spcPts val="330"/>
                        </a:spcBef>
                      </a:pPr>
                      <a:r>
                        <a:rPr sz="1200" b="1" dirty="0">
                          <a:latin typeface="Times New Roman"/>
                          <a:cs typeface="Times New Roman"/>
                        </a:rPr>
                        <a:t>Interest</a:t>
                      </a:r>
                      <a:r>
                        <a:rPr sz="1200" spc="-5" dirty="0">
                          <a:latin typeface="Times New Roman"/>
                          <a:cs typeface="Times New Roman"/>
                        </a:rPr>
                        <a:t> </a:t>
                      </a:r>
                      <a:r>
                        <a:rPr sz="1200" b="1" dirty="0">
                          <a:latin typeface="Times New Roman"/>
                          <a:cs typeface="Times New Roman"/>
                        </a:rPr>
                        <a:t>accrued</a:t>
                      </a:r>
                      <a:r>
                        <a:rPr sz="1200" spc="-10" dirty="0">
                          <a:latin typeface="Times New Roman"/>
                          <a:cs typeface="Times New Roman"/>
                        </a:rPr>
                        <a:t> </a:t>
                      </a:r>
                      <a:r>
                        <a:rPr sz="1200" b="1" dirty="0">
                          <a:latin typeface="Times New Roman"/>
                          <a:cs typeface="Times New Roman"/>
                        </a:rPr>
                        <a:t>on</a:t>
                      </a:r>
                      <a:r>
                        <a:rPr sz="1200" spc="-30" dirty="0">
                          <a:latin typeface="Times New Roman"/>
                          <a:cs typeface="Times New Roman"/>
                        </a:rPr>
                        <a:t> </a:t>
                      </a:r>
                      <a:r>
                        <a:rPr sz="1200" b="1" dirty="0">
                          <a:latin typeface="Times New Roman"/>
                          <a:cs typeface="Times New Roman"/>
                        </a:rPr>
                        <a:t>contributions</a:t>
                      </a:r>
                      <a:r>
                        <a:rPr sz="1200" spc="-35" dirty="0">
                          <a:latin typeface="Times New Roman"/>
                          <a:cs typeface="Times New Roman"/>
                        </a:rPr>
                        <a:t> </a:t>
                      </a:r>
                      <a:r>
                        <a:rPr sz="1200" b="1" dirty="0">
                          <a:latin typeface="Times New Roman"/>
                          <a:cs typeface="Times New Roman"/>
                        </a:rPr>
                        <a:t>to</a:t>
                      </a:r>
                      <a:r>
                        <a:rPr sz="1200" spc="-15" dirty="0">
                          <a:latin typeface="Times New Roman"/>
                          <a:cs typeface="Times New Roman"/>
                        </a:rPr>
                        <a:t> </a:t>
                      </a:r>
                      <a:r>
                        <a:rPr sz="1200" b="1" spc="-10" dirty="0">
                          <a:latin typeface="Times New Roman"/>
                          <a:cs typeface="Times New Roman"/>
                        </a:rPr>
                        <a:t>provident</a:t>
                      </a:r>
                      <a:r>
                        <a:rPr sz="1200" spc="-35" dirty="0">
                          <a:latin typeface="Times New Roman"/>
                          <a:cs typeface="Times New Roman"/>
                        </a:rPr>
                        <a:t> </a:t>
                      </a:r>
                      <a:r>
                        <a:rPr sz="1200" b="1" dirty="0">
                          <a:latin typeface="Times New Roman"/>
                          <a:cs typeface="Times New Roman"/>
                        </a:rPr>
                        <a:t>fund</a:t>
                      </a:r>
                      <a:r>
                        <a:rPr sz="1200" spc="-55" dirty="0">
                          <a:latin typeface="Times New Roman"/>
                          <a:cs typeface="Times New Roman"/>
                        </a:rPr>
                        <a:t> </a:t>
                      </a:r>
                      <a:r>
                        <a:rPr sz="1200" b="1" dirty="0">
                          <a:latin typeface="Times New Roman"/>
                          <a:cs typeface="Times New Roman"/>
                        </a:rPr>
                        <a:t>to</a:t>
                      </a:r>
                      <a:r>
                        <a:rPr sz="1200" spc="-15" dirty="0">
                          <a:latin typeface="Times New Roman"/>
                          <a:cs typeface="Times New Roman"/>
                        </a:rPr>
                        <a:t> </a:t>
                      </a:r>
                      <a:r>
                        <a:rPr sz="1200" b="1" dirty="0">
                          <a:latin typeface="Times New Roman"/>
                          <a:cs typeface="Times New Roman"/>
                        </a:rPr>
                        <a:t>the</a:t>
                      </a:r>
                      <a:r>
                        <a:rPr sz="1200" spc="-25" dirty="0">
                          <a:latin typeface="Times New Roman"/>
                          <a:cs typeface="Times New Roman"/>
                        </a:rPr>
                        <a:t> </a:t>
                      </a:r>
                      <a:r>
                        <a:rPr sz="1200" b="1" spc="-10" dirty="0">
                          <a:latin typeface="Times New Roman"/>
                          <a:cs typeface="Times New Roman"/>
                        </a:rPr>
                        <a:t>extent</a:t>
                      </a:r>
                      <a:r>
                        <a:rPr sz="1200" spc="-10" dirty="0">
                          <a:latin typeface="Times New Roman"/>
                          <a:cs typeface="Times New Roman"/>
                        </a:rPr>
                        <a:t> </a:t>
                      </a:r>
                      <a:r>
                        <a:rPr sz="1200" b="1" dirty="0">
                          <a:latin typeface="Times New Roman"/>
                          <a:cs typeface="Times New Roman"/>
                        </a:rPr>
                        <a:t>taxable</a:t>
                      </a:r>
                      <a:r>
                        <a:rPr sz="1200" spc="-30" dirty="0">
                          <a:latin typeface="Times New Roman"/>
                          <a:cs typeface="Times New Roman"/>
                        </a:rPr>
                        <a:t> </a:t>
                      </a:r>
                      <a:r>
                        <a:rPr sz="1200" b="1" dirty="0">
                          <a:latin typeface="Times New Roman"/>
                          <a:cs typeface="Times New Roman"/>
                        </a:rPr>
                        <a:t>as</a:t>
                      </a:r>
                      <a:r>
                        <a:rPr sz="1200" spc="-25" dirty="0">
                          <a:latin typeface="Times New Roman"/>
                          <a:cs typeface="Times New Roman"/>
                        </a:rPr>
                        <a:t> </a:t>
                      </a:r>
                      <a:r>
                        <a:rPr sz="1200" b="1" dirty="0">
                          <a:latin typeface="Times New Roman"/>
                          <a:cs typeface="Times New Roman"/>
                        </a:rPr>
                        <a:t>per</a:t>
                      </a:r>
                      <a:r>
                        <a:rPr sz="1200" spc="-35" dirty="0">
                          <a:latin typeface="Times New Roman"/>
                          <a:cs typeface="Times New Roman"/>
                        </a:rPr>
                        <a:t> </a:t>
                      </a:r>
                      <a:r>
                        <a:rPr sz="1200" b="1" dirty="0">
                          <a:latin typeface="Times New Roman"/>
                          <a:cs typeface="Times New Roman"/>
                        </a:rPr>
                        <a:t>Second</a:t>
                      </a:r>
                      <a:r>
                        <a:rPr sz="1200" spc="-30" dirty="0">
                          <a:latin typeface="Times New Roman"/>
                          <a:cs typeface="Times New Roman"/>
                        </a:rPr>
                        <a:t> </a:t>
                      </a:r>
                      <a:r>
                        <a:rPr sz="1200" b="1" dirty="0">
                          <a:latin typeface="Times New Roman"/>
                          <a:cs typeface="Times New Roman"/>
                        </a:rPr>
                        <a:t>proviso</a:t>
                      </a:r>
                      <a:r>
                        <a:rPr sz="1200" spc="-25" dirty="0">
                          <a:latin typeface="Times New Roman"/>
                          <a:cs typeface="Times New Roman"/>
                        </a:rPr>
                        <a:t> </a:t>
                      </a:r>
                      <a:r>
                        <a:rPr sz="1200" b="1" dirty="0">
                          <a:latin typeface="Times New Roman"/>
                          <a:cs typeface="Times New Roman"/>
                        </a:rPr>
                        <a:t>to</a:t>
                      </a:r>
                      <a:r>
                        <a:rPr sz="1200" spc="-20" dirty="0">
                          <a:latin typeface="Times New Roman"/>
                          <a:cs typeface="Times New Roman"/>
                        </a:rPr>
                        <a:t> </a:t>
                      </a:r>
                      <a:r>
                        <a:rPr sz="1200" b="1" dirty="0">
                          <a:latin typeface="Times New Roman"/>
                          <a:cs typeface="Times New Roman"/>
                        </a:rPr>
                        <a:t>section</a:t>
                      </a:r>
                      <a:r>
                        <a:rPr sz="1200" spc="-10" dirty="0">
                          <a:latin typeface="Times New Roman"/>
                          <a:cs typeface="Times New Roman"/>
                        </a:rPr>
                        <a:t> </a:t>
                      </a:r>
                      <a:r>
                        <a:rPr sz="1200" b="1" spc="-10" dirty="0">
                          <a:latin typeface="Times New Roman"/>
                          <a:cs typeface="Times New Roman"/>
                        </a:rPr>
                        <a:t>10(11)</a:t>
                      </a:r>
                      <a:endParaRPr sz="1200">
                        <a:latin typeface="Times New Roman"/>
                        <a:cs typeface="Times New Roman"/>
                      </a:endParaRPr>
                    </a:p>
                  </a:txBody>
                  <a:tcPr marL="0" marR="0" marT="4191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840"/>
                        </a:spcBef>
                      </a:pPr>
                      <a:endParaRPr sz="1200">
                        <a:latin typeface="Times New Roman"/>
                        <a:cs typeface="Times New Roman"/>
                      </a:endParaRPr>
                    </a:p>
                    <a:p>
                      <a:pPr marL="1270" algn="ctr">
                        <a:lnSpc>
                          <a:spcPts val="1370"/>
                        </a:lnSpc>
                      </a:pPr>
                      <a:r>
                        <a:rPr sz="1200" b="1" spc="-20" dirty="0">
                          <a:latin typeface="Times New Roman"/>
                          <a:cs typeface="Times New Roman"/>
                        </a:rPr>
                        <a:t>1bvi</a:t>
                      </a:r>
                      <a:endParaRPr sz="1200">
                        <a:latin typeface="Times New Roman"/>
                        <a:cs typeface="Times New Roman"/>
                      </a:endParaRPr>
                    </a:p>
                  </a:txBody>
                  <a:tcPr marL="0" marR="0" marT="10668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3175">
                        <a:lnSpc>
                          <a:spcPct val="100000"/>
                        </a:lnSpc>
                      </a:pPr>
                      <a:endParaRPr sz="1400">
                        <a:latin typeface="Times New Roman"/>
                        <a:cs typeface="Times New Roman"/>
                      </a:endParaRPr>
                    </a:p>
                  </a:txBody>
                  <a:tcPr marL="0" marR="0" marT="0" marB="0">
                    <a:lnL w="6350">
                      <a:solidFill>
                        <a:srgbClr val="000000"/>
                      </a:solidFill>
                      <a:prstDash val="solid"/>
                    </a:lnL>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06"/>
                  </a:ext>
                </a:extLst>
              </a:tr>
              <a:tr h="468630">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840"/>
                        </a:spcBef>
                      </a:pPr>
                      <a:endParaRPr sz="1200">
                        <a:latin typeface="Times New Roman"/>
                        <a:cs typeface="Times New Roman"/>
                      </a:endParaRPr>
                    </a:p>
                    <a:p>
                      <a:pPr algn="ctr">
                        <a:lnSpc>
                          <a:spcPts val="1370"/>
                        </a:lnSpc>
                      </a:pPr>
                      <a:r>
                        <a:rPr sz="1200" b="1" spc="-25" dirty="0">
                          <a:latin typeface="Times New Roman"/>
                          <a:cs typeface="Times New Roman"/>
                        </a:rPr>
                        <a:t>vii</a:t>
                      </a:r>
                      <a:endParaRPr sz="1200">
                        <a:latin typeface="Times New Roman"/>
                        <a:cs typeface="Times New Roman"/>
                      </a:endParaRPr>
                    </a:p>
                  </a:txBody>
                  <a:tcPr marL="0" marR="0" marT="10668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191135">
                        <a:lnSpc>
                          <a:spcPct val="100000"/>
                        </a:lnSpc>
                        <a:spcBef>
                          <a:spcPts val="325"/>
                        </a:spcBef>
                      </a:pPr>
                      <a:r>
                        <a:rPr sz="1200" b="1" dirty="0">
                          <a:latin typeface="Times New Roman"/>
                          <a:cs typeface="Times New Roman"/>
                        </a:rPr>
                        <a:t>Interest</a:t>
                      </a:r>
                      <a:r>
                        <a:rPr sz="1200" spc="-5" dirty="0">
                          <a:latin typeface="Times New Roman"/>
                          <a:cs typeface="Times New Roman"/>
                        </a:rPr>
                        <a:t> </a:t>
                      </a:r>
                      <a:r>
                        <a:rPr sz="1200" b="1" dirty="0">
                          <a:latin typeface="Times New Roman"/>
                          <a:cs typeface="Times New Roman"/>
                        </a:rPr>
                        <a:t>accrued</a:t>
                      </a:r>
                      <a:r>
                        <a:rPr sz="1200" spc="-10" dirty="0">
                          <a:latin typeface="Times New Roman"/>
                          <a:cs typeface="Times New Roman"/>
                        </a:rPr>
                        <a:t> </a:t>
                      </a:r>
                      <a:r>
                        <a:rPr sz="1200" b="1" dirty="0">
                          <a:latin typeface="Times New Roman"/>
                          <a:cs typeface="Times New Roman"/>
                        </a:rPr>
                        <a:t>on</a:t>
                      </a:r>
                      <a:r>
                        <a:rPr sz="1200" spc="-30" dirty="0">
                          <a:latin typeface="Times New Roman"/>
                          <a:cs typeface="Times New Roman"/>
                        </a:rPr>
                        <a:t> </a:t>
                      </a:r>
                      <a:r>
                        <a:rPr sz="1200" b="1" dirty="0">
                          <a:latin typeface="Times New Roman"/>
                          <a:cs typeface="Times New Roman"/>
                        </a:rPr>
                        <a:t>contributions</a:t>
                      </a:r>
                      <a:r>
                        <a:rPr sz="1200" spc="-35" dirty="0">
                          <a:latin typeface="Times New Roman"/>
                          <a:cs typeface="Times New Roman"/>
                        </a:rPr>
                        <a:t> </a:t>
                      </a:r>
                      <a:r>
                        <a:rPr sz="1200" b="1" dirty="0">
                          <a:latin typeface="Times New Roman"/>
                          <a:cs typeface="Times New Roman"/>
                        </a:rPr>
                        <a:t>to</a:t>
                      </a:r>
                      <a:r>
                        <a:rPr sz="1200" spc="-15" dirty="0">
                          <a:latin typeface="Times New Roman"/>
                          <a:cs typeface="Times New Roman"/>
                        </a:rPr>
                        <a:t> </a:t>
                      </a:r>
                      <a:r>
                        <a:rPr sz="1200" b="1" spc="-10" dirty="0">
                          <a:latin typeface="Times New Roman"/>
                          <a:cs typeface="Times New Roman"/>
                        </a:rPr>
                        <a:t>provident</a:t>
                      </a:r>
                      <a:r>
                        <a:rPr sz="1200" spc="-35" dirty="0">
                          <a:latin typeface="Times New Roman"/>
                          <a:cs typeface="Times New Roman"/>
                        </a:rPr>
                        <a:t> </a:t>
                      </a:r>
                      <a:r>
                        <a:rPr sz="1200" b="1" dirty="0">
                          <a:latin typeface="Times New Roman"/>
                          <a:cs typeface="Times New Roman"/>
                        </a:rPr>
                        <a:t>fund</a:t>
                      </a:r>
                      <a:r>
                        <a:rPr sz="1200" spc="-55" dirty="0">
                          <a:latin typeface="Times New Roman"/>
                          <a:cs typeface="Times New Roman"/>
                        </a:rPr>
                        <a:t> </a:t>
                      </a:r>
                      <a:r>
                        <a:rPr sz="1200" b="1" dirty="0">
                          <a:latin typeface="Times New Roman"/>
                          <a:cs typeface="Times New Roman"/>
                        </a:rPr>
                        <a:t>to</a:t>
                      </a:r>
                      <a:r>
                        <a:rPr sz="1200" spc="-15" dirty="0">
                          <a:latin typeface="Times New Roman"/>
                          <a:cs typeface="Times New Roman"/>
                        </a:rPr>
                        <a:t> </a:t>
                      </a:r>
                      <a:r>
                        <a:rPr sz="1200" b="1" dirty="0">
                          <a:latin typeface="Times New Roman"/>
                          <a:cs typeface="Times New Roman"/>
                        </a:rPr>
                        <a:t>the</a:t>
                      </a:r>
                      <a:r>
                        <a:rPr sz="1200" spc="-25" dirty="0">
                          <a:latin typeface="Times New Roman"/>
                          <a:cs typeface="Times New Roman"/>
                        </a:rPr>
                        <a:t> </a:t>
                      </a:r>
                      <a:r>
                        <a:rPr sz="1200" b="1" spc="-10" dirty="0">
                          <a:latin typeface="Times New Roman"/>
                          <a:cs typeface="Times New Roman"/>
                        </a:rPr>
                        <a:t>extent</a:t>
                      </a:r>
                      <a:r>
                        <a:rPr sz="1200" spc="-10" dirty="0">
                          <a:latin typeface="Times New Roman"/>
                          <a:cs typeface="Times New Roman"/>
                        </a:rPr>
                        <a:t> </a:t>
                      </a:r>
                      <a:r>
                        <a:rPr sz="1200" b="1" dirty="0">
                          <a:latin typeface="Times New Roman"/>
                          <a:cs typeface="Times New Roman"/>
                        </a:rPr>
                        <a:t>taxable</a:t>
                      </a:r>
                      <a:r>
                        <a:rPr sz="1200" spc="-25" dirty="0">
                          <a:latin typeface="Times New Roman"/>
                          <a:cs typeface="Times New Roman"/>
                        </a:rPr>
                        <a:t> </a:t>
                      </a:r>
                      <a:r>
                        <a:rPr sz="1200" b="1" dirty="0">
                          <a:latin typeface="Times New Roman"/>
                          <a:cs typeface="Times New Roman"/>
                        </a:rPr>
                        <a:t>as</a:t>
                      </a:r>
                      <a:r>
                        <a:rPr sz="1200" spc="-25" dirty="0">
                          <a:latin typeface="Times New Roman"/>
                          <a:cs typeface="Times New Roman"/>
                        </a:rPr>
                        <a:t> </a:t>
                      </a:r>
                      <a:r>
                        <a:rPr sz="1200" b="1" dirty="0">
                          <a:latin typeface="Times New Roman"/>
                          <a:cs typeface="Times New Roman"/>
                        </a:rPr>
                        <a:t>per</a:t>
                      </a:r>
                      <a:r>
                        <a:rPr sz="1200" spc="-40" dirty="0">
                          <a:latin typeface="Times New Roman"/>
                          <a:cs typeface="Times New Roman"/>
                        </a:rPr>
                        <a:t> </a:t>
                      </a:r>
                      <a:r>
                        <a:rPr sz="1200" b="1" dirty="0">
                          <a:latin typeface="Times New Roman"/>
                          <a:cs typeface="Times New Roman"/>
                        </a:rPr>
                        <a:t>first</a:t>
                      </a:r>
                      <a:r>
                        <a:rPr sz="1200" spc="-20" dirty="0">
                          <a:latin typeface="Times New Roman"/>
                          <a:cs typeface="Times New Roman"/>
                        </a:rPr>
                        <a:t> </a:t>
                      </a:r>
                      <a:r>
                        <a:rPr sz="1200" b="1" dirty="0">
                          <a:latin typeface="Times New Roman"/>
                          <a:cs typeface="Times New Roman"/>
                        </a:rPr>
                        <a:t>proviso</a:t>
                      </a:r>
                      <a:r>
                        <a:rPr sz="1200" spc="-20" dirty="0">
                          <a:latin typeface="Times New Roman"/>
                          <a:cs typeface="Times New Roman"/>
                        </a:rPr>
                        <a:t> </a:t>
                      </a:r>
                      <a:r>
                        <a:rPr sz="1200" b="1" dirty="0">
                          <a:latin typeface="Times New Roman"/>
                          <a:cs typeface="Times New Roman"/>
                        </a:rPr>
                        <a:t>to</a:t>
                      </a:r>
                      <a:r>
                        <a:rPr sz="1200" spc="-20" dirty="0">
                          <a:latin typeface="Times New Roman"/>
                          <a:cs typeface="Times New Roman"/>
                        </a:rPr>
                        <a:t> </a:t>
                      </a:r>
                      <a:r>
                        <a:rPr sz="1200" b="1" dirty="0">
                          <a:latin typeface="Times New Roman"/>
                          <a:cs typeface="Times New Roman"/>
                        </a:rPr>
                        <a:t>section</a:t>
                      </a:r>
                      <a:r>
                        <a:rPr sz="1200" spc="-10" dirty="0">
                          <a:latin typeface="Times New Roman"/>
                          <a:cs typeface="Times New Roman"/>
                        </a:rPr>
                        <a:t> </a:t>
                      </a:r>
                      <a:r>
                        <a:rPr sz="1200" b="1" spc="-10" dirty="0">
                          <a:latin typeface="Times New Roman"/>
                          <a:cs typeface="Times New Roman"/>
                        </a:rPr>
                        <a:t>10(12)</a:t>
                      </a:r>
                      <a:endParaRPr sz="1200">
                        <a:latin typeface="Times New Roman"/>
                        <a:cs typeface="Times New Roman"/>
                      </a:endParaRPr>
                    </a:p>
                  </a:txBody>
                  <a:tcPr marL="0" marR="0" marT="4127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840"/>
                        </a:spcBef>
                      </a:pPr>
                      <a:endParaRPr sz="1200">
                        <a:latin typeface="Times New Roman"/>
                        <a:cs typeface="Times New Roman"/>
                      </a:endParaRPr>
                    </a:p>
                    <a:p>
                      <a:pPr marL="635" algn="ctr">
                        <a:lnSpc>
                          <a:spcPts val="1370"/>
                        </a:lnSpc>
                      </a:pPr>
                      <a:r>
                        <a:rPr sz="1200" b="1" spc="-10" dirty="0">
                          <a:latin typeface="Times New Roman"/>
                          <a:cs typeface="Times New Roman"/>
                        </a:rPr>
                        <a:t>1bvii</a:t>
                      </a:r>
                      <a:endParaRPr sz="1200">
                        <a:latin typeface="Times New Roman"/>
                        <a:cs typeface="Times New Roman"/>
                      </a:endParaRPr>
                    </a:p>
                  </a:txBody>
                  <a:tcPr marL="0" marR="0" marT="10668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3175">
                        <a:lnSpc>
                          <a:spcPct val="100000"/>
                        </a:lnSpc>
                      </a:pPr>
                      <a:endParaRPr sz="1400">
                        <a:latin typeface="Times New Roman"/>
                        <a:cs typeface="Times New Roman"/>
                      </a:endParaRPr>
                    </a:p>
                  </a:txBody>
                  <a:tcPr marL="0" marR="0" marT="0" marB="0">
                    <a:lnL w="6350">
                      <a:solidFill>
                        <a:srgbClr val="000000"/>
                      </a:solidFill>
                      <a:prstDash val="solid"/>
                    </a:lnL>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07"/>
                  </a:ext>
                </a:extLst>
              </a:tr>
              <a:tr h="468630">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840"/>
                        </a:spcBef>
                      </a:pPr>
                      <a:endParaRPr sz="1200">
                        <a:latin typeface="Times New Roman"/>
                        <a:cs typeface="Times New Roman"/>
                      </a:endParaRPr>
                    </a:p>
                    <a:p>
                      <a:pPr marL="635" algn="ctr">
                        <a:lnSpc>
                          <a:spcPts val="1370"/>
                        </a:lnSpc>
                      </a:pPr>
                      <a:r>
                        <a:rPr sz="1200" b="1" spc="-20" dirty="0">
                          <a:latin typeface="Times New Roman"/>
                          <a:cs typeface="Times New Roman"/>
                        </a:rPr>
                        <a:t>viii</a:t>
                      </a:r>
                      <a:endParaRPr sz="1200">
                        <a:latin typeface="Times New Roman"/>
                        <a:cs typeface="Times New Roman"/>
                      </a:endParaRPr>
                    </a:p>
                  </a:txBody>
                  <a:tcPr marL="0" marR="0" marT="10668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191135">
                        <a:lnSpc>
                          <a:spcPct val="100000"/>
                        </a:lnSpc>
                        <a:spcBef>
                          <a:spcPts val="330"/>
                        </a:spcBef>
                      </a:pPr>
                      <a:r>
                        <a:rPr sz="1200" b="1" dirty="0">
                          <a:latin typeface="Times New Roman"/>
                          <a:cs typeface="Times New Roman"/>
                        </a:rPr>
                        <a:t>Interest</a:t>
                      </a:r>
                      <a:r>
                        <a:rPr sz="1200" spc="-5" dirty="0">
                          <a:latin typeface="Times New Roman"/>
                          <a:cs typeface="Times New Roman"/>
                        </a:rPr>
                        <a:t> </a:t>
                      </a:r>
                      <a:r>
                        <a:rPr sz="1200" b="1" dirty="0">
                          <a:latin typeface="Times New Roman"/>
                          <a:cs typeface="Times New Roman"/>
                        </a:rPr>
                        <a:t>accrued</a:t>
                      </a:r>
                      <a:r>
                        <a:rPr sz="1200" spc="-10" dirty="0">
                          <a:latin typeface="Times New Roman"/>
                          <a:cs typeface="Times New Roman"/>
                        </a:rPr>
                        <a:t> </a:t>
                      </a:r>
                      <a:r>
                        <a:rPr sz="1200" b="1" dirty="0">
                          <a:latin typeface="Times New Roman"/>
                          <a:cs typeface="Times New Roman"/>
                        </a:rPr>
                        <a:t>on</a:t>
                      </a:r>
                      <a:r>
                        <a:rPr sz="1200" spc="-30" dirty="0">
                          <a:latin typeface="Times New Roman"/>
                          <a:cs typeface="Times New Roman"/>
                        </a:rPr>
                        <a:t> </a:t>
                      </a:r>
                      <a:r>
                        <a:rPr sz="1200" b="1" dirty="0">
                          <a:latin typeface="Times New Roman"/>
                          <a:cs typeface="Times New Roman"/>
                        </a:rPr>
                        <a:t>contributions</a:t>
                      </a:r>
                      <a:r>
                        <a:rPr sz="1200" spc="-35" dirty="0">
                          <a:latin typeface="Times New Roman"/>
                          <a:cs typeface="Times New Roman"/>
                        </a:rPr>
                        <a:t> </a:t>
                      </a:r>
                      <a:r>
                        <a:rPr sz="1200" b="1" dirty="0">
                          <a:latin typeface="Times New Roman"/>
                          <a:cs typeface="Times New Roman"/>
                        </a:rPr>
                        <a:t>to</a:t>
                      </a:r>
                      <a:r>
                        <a:rPr sz="1200" spc="-15" dirty="0">
                          <a:latin typeface="Times New Roman"/>
                          <a:cs typeface="Times New Roman"/>
                        </a:rPr>
                        <a:t> </a:t>
                      </a:r>
                      <a:r>
                        <a:rPr sz="1200" b="1" spc="-10" dirty="0">
                          <a:latin typeface="Times New Roman"/>
                          <a:cs typeface="Times New Roman"/>
                        </a:rPr>
                        <a:t>provident</a:t>
                      </a:r>
                      <a:r>
                        <a:rPr sz="1200" spc="-35" dirty="0">
                          <a:latin typeface="Times New Roman"/>
                          <a:cs typeface="Times New Roman"/>
                        </a:rPr>
                        <a:t> </a:t>
                      </a:r>
                      <a:r>
                        <a:rPr sz="1200" b="1" dirty="0">
                          <a:latin typeface="Times New Roman"/>
                          <a:cs typeface="Times New Roman"/>
                        </a:rPr>
                        <a:t>fund</a:t>
                      </a:r>
                      <a:r>
                        <a:rPr sz="1200" spc="-55" dirty="0">
                          <a:latin typeface="Times New Roman"/>
                          <a:cs typeface="Times New Roman"/>
                        </a:rPr>
                        <a:t> </a:t>
                      </a:r>
                      <a:r>
                        <a:rPr sz="1200" b="1" dirty="0">
                          <a:latin typeface="Times New Roman"/>
                          <a:cs typeface="Times New Roman"/>
                        </a:rPr>
                        <a:t>to</a:t>
                      </a:r>
                      <a:r>
                        <a:rPr sz="1200" spc="-15" dirty="0">
                          <a:latin typeface="Times New Roman"/>
                          <a:cs typeface="Times New Roman"/>
                        </a:rPr>
                        <a:t> </a:t>
                      </a:r>
                      <a:r>
                        <a:rPr sz="1200" b="1" dirty="0">
                          <a:latin typeface="Times New Roman"/>
                          <a:cs typeface="Times New Roman"/>
                        </a:rPr>
                        <a:t>the</a:t>
                      </a:r>
                      <a:r>
                        <a:rPr sz="1200" spc="-25" dirty="0">
                          <a:latin typeface="Times New Roman"/>
                          <a:cs typeface="Times New Roman"/>
                        </a:rPr>
                        <a:t> </a:t>
                      </a:r>
                      <a:r>
                        <a:rPr sz="1200" b="1" spc="-10" dirty="0">
                          <a:latin typeface="Times New Roman"/>
                          <a:cs typeface="Times New Roman"/>
                        </a:rPr>
                        <a:t>extent</a:t>
                      </a:r>
                      <a:r>
                        <a:rPr sz="1200" spc="-10" dirty="0">
                          <a:latin typeface="Times New Roman"/>
                          <a:cs typeface="Times New Roman"/>
                        </a:rPr>
                        <a:t> </a:t>
                      </a:r>
                      <a:r>
                        <a:rPr sz="1200" b="1" dirty="0">
                          <a:latin typeface="Times New Roman"/>
                          <a:cs typeface="Times New Roman"/>
                        </a:rPr>
                        <a:t>taxable</a:t>
                      </a:r>
                      <a:r>
                        <a:rPr sz="1200" spc="-30" dirty="0">
                          <a:latin typeface="Times New Roman"/>
                          <a:cs typeface="Times New Roman"/>
                        </a:rPr>
                        <a:t> </a:t>
                      </a:r>
                      <a:r>
                        <a:rPr sz="1200" b="1" dirty="0">
                          <a:latin typeface="Times New Roman"/>
                          <a:cs typeface="Times New Roman"/>
                        </a:rPr>
                        <a:t>as</a:t>
                      </a:r>
                      <a:r>
                        <a:rPr sz="1200" spc="-25" dirty="0">
                          <a:latin typeface="Times New Roman"/>
                          <a:cs typeface="Times New Roman"/>
                        </a:rPr>
                        <a:t> </a:t>
                      </a:r>
                      <a:r>
                        <a:rPr sz="1200" b="1" dirty="0">
                          <a:latin typeface="Times New Roman"/>
                          <a:cs typeface="Times New Roman"/>
                        </a:rPr>
                        <a:t>per</a:t>
                      </a:r>
                      <a:r>
                        <a:rPr sz="1200" spc="-35" dirty="0">
                          <a:latin typeface="Times New Roman"/>
                          <a:cs typeface="Times New Roman"/>
                        </a:rPr>
                        <a:t> </a:t>
                      </a:r>
                      <a:r>
                        <a:rPr sz="1200" b="1" dirty="0">
                          <a:latin typeface="Times New Roman"/>
                          <a:cs typeface="Times New Roman"/>
                        </a:rPr>
                        <a:t>second</a:t>
                      </a:r>
                      <a:r>
                        <a:rPr sz="1200" spc="-25" dirty="0">
                          <a:latin typeface="Times New Roman"/>
                          <a:cs typeface="Times New Roman"/>
                        </a:rPr>
                        <a:t> </a:t>
                      </a:r>
                      <a:r>
                        <a:rPr sz="1200" b="1" dirty="0">
                          <a:latin typeface="Times New Roman"/>
                          <a:cs typeface="Times New Roman"/>
                        </a:rPr>
                        <a:t>proviso</a:t>
                      </a:r>
                      <a:r>
                        <a:rPr sz="1200" spc="-30" dirty="0">
                          <a:latin typeface="Times New Roman"/>
                          <a:cs typeface="Times New Roman"/>
                        </a:rPr>
                        <a:t> </a:t>
                      </a:r>
                      <a:r>
                        <a:rPr sz="1200" b="1" dirty="0">
                          <a:latin typeface="Times New Roman"/>
                          <a:cs typeface="Times New Roman"/>
                        </a:rPr>
                        <a:t>to</a:t>
                      </a:r>
                      <a:r>
                        <a:rPr sz="1200" spc="-15" dirty="0">
                          <a:latin typeface="Times New Roman"/>
                          <a:cs typeface="Times New Roman"/>
                        </a:rPr>
                        <a:t> </a:t>
                      </a:r>
                      <a:r>
                        <a:rPr sz="1200" b="1" dirty="0">
                          <a:latin typeface="Times New Roman"/>
                          <a:cs typeface="Times New Roman"/>
                        </a:rPr>
                        <a:t>section</a:t>
                      </a:r>
                      <a:r>
                        <a:rPr sz="1200" spc="-10" dirty="0">
                          <a:latin typeface="Times New Roman"/>
                          <a:cs typeface="Times New Roman"/>
                        </a:rPr>
                        <a:t> </a:t>
                      </a:r>
                      <a:r>
                        <a:rPr sz="1200" b="1" spc="-10" dirty="0">
                          <a:latin typeface="Times New Roman"/>
                          <a:cs typeface="Times New Roman"/>
                        </a:rPr>
                        <a:t>10(12)</a:t>
                      </a:r>
                      <a:endParaRPr sz="1200">
                        <a:latin typeface="Times New Roman"/>
                        <a:cs typeface="Times New Roman"/>
                      </a:endParaRPr>
                    </a:p>
                  </a:txBody>
                  <a:tcPr marL="0" marR="0" marT="4191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840"/>
                        </a:spcBef>
                      </a:pPr>
                      <a:endParaRPr sz="1200">
                        <a:latin typeface="Times New Roman"/>
                        <a:cs typeface="Times New Roman"/>
                      </a:endParaRPr>
                    </a:p>
                    <a:p>
                      <a:pPr marL="635" algn="ctr">
                        <a:lnSpc>
                          <a:spcPts val="1370"/>
                        </a:lnSpc>
                      </a:pPr>
                      <a:r>
                        <a:rPr sz="1200" b="1" spc="-10" dirty="0">
                          <a:latin typeface="Times New Roman"/>
                          <a:cs typeface="Times New Roman"/>
                        </a:rPr>
                        <a:t>1bviii</a:t>
                      </a:r>
                      <a:endParaRPr sz="1200">
                        <a:latin typeface="Times New Roman"/>
                        <a:cs typeface="Times New Roman"/>
                      </a:endParaRPr>
                    </a:p>
                  </a:txBody>
                  <a:tcPr marL="0" marR="0" marT="10668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3175">
                        <a:lnSpc>
                          <a:spcPct val="100000"/>
                        </a:lnSpc>
                      </a:pPr>
                      <a:endParaRPr sz="1400">
                        <a:latin typeface="Times New Roman"/>
                        <a:cs typeface="Times New Roman"/>
                      </a:endParaRPr>
                    </a:p>
                  </a:txBody>
                  <a:tcPr marL="0" marR="0" marT="0" marB="0">
                    <a:lnL w="6350">
                      <a:solidFill>
                        <a:srgbClr val="000000"/>
                      </a:solidFill>
                      <a:prstDash val="solid"/>
                    </a:lnL>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08"/>
                  </a:ext>
                </a:extLst>
              </a:tr>
              <a:tr h="515620">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1215"/>
                        </a:spcBef>
                      </a:pPr>
                      <a:endParaRPr sz="1200">
                        <a:latin typeface="Times New Roman"/>
                        <a:cs typeface="Times New Roman"/>
                      </a:endParaRPr>
                    </a:p>
                    <a:p>
                      <a:pPr marL="635" algn="ctr">
                        <a:lnSpc>
                          <a:spcPts val="1365"/>
                        </a:lnSpc>
                      </a:pPr>
                      <a:r>
                        <a:rPr sz="1200" b="1" spc="-25" dirty="0">
                          <a:solidFill>
                            <a:srgbClr val="FF0000"/>
                          </a:solidFill>
                          <a:latin typeface="Times New Roman"/>
                          <a:cs typeface="Times New Roman"/>
                        </a:rPr>
                        <a:t>ix</a:t>
                      </a:r>
                      <a:endParaRPr sz="1200">
                        <a:latin typeface="Times New Roman"/>
                        <a:cs typeface="Times New Roman"/>
                      </a:endParaRPr>
                    </a:p>
                  </a:txBody>
                  <a:tcPr marL="0" marR="0" marT="15430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1235"/>
                        </a:spcBef>
                      </a:pPr>
                      <a:r>
                        <a:rPr sz="1200" b="1" dirty="0">
                          <a:solidFill>
                            <a:srgbClr val="FF0000"/>
                          </a:solidFill>
                          <a:latin typeface="Times New Roman"/>
                          <a:cs typeface="Times New Roman"/>
                        </a:rPr>
                        <a:t>Others</a:t>
                      </a:r>
                      <a:r>
                        <a:rPr sz="1200" spc="-30" dirty="0">
                          <a:solidFill>
                            <a:srgbClr val="FF0000"/>
                          </a:solidFill>
                          <a:latin typeface="Times New Roman"/>
                          <a:cs typeface="Times New Roman"/>
                        </a:rPr>
                        <a:t> </a:t>
                      </a:r>
                      <a:r>
                        <a:rPr sz="1200" b="1" dirty="0">
                          <a:solidFill>
                            <a:srgbClr val="FF0000"/>
                          </a:solidFill>
                          <a:latin typeface="Times New Roman"/>
                          <a:cs typeface="Times New Roman"/>
                        </a:rPr>
                        <a:t>including</a:t>
                      </a:r>
                      <a:r>
                        <a:rPr sz="1200" spc="-60" dirty="0">
                          <a:solidFill>
                            <a:srgbClr val="FF0000"/>
                          </a:solidFill>
                          <a:latin typeface="Times New Roman"/>
                          <a:cs typeface="Times New Roman"/>
                        </a:rPr>
                        <a:t> </a:t>
                      </a:r>
                      <a:r>
                        <a:rPr sz="1200" b="1" dirty="0">
                          <a:solidFill>
                            <a:srgbClr val="FF0000"/>
                          </a:solidFill>
                          <a:latin typeface="Times New Roman"/>
                          <a:cs typeface="Times New Roman"/>
                        </a:rPr>
                        <a:t>interest</a:t>
                      </a:r>
                      <a:r>
                        <a:rPr sz="1200" spc="-25" dirty="0">
                          <a:solidFill>
                            <a:srgbClr val="FF0000"/>
                          </a:solidFill>
                          <a:latin typeface="Times New Roman"/>
                          <a:cs typeface="Times New Roman"/>
                        </a:rPr>
                        <a:t> </a:t>
                      </a:r>
                      <a:r>
                        <a:rPr sz="1200" b="1" dirty="0">
                          <a:solidFill>
                            <a:srgbClr val="FF0000"/>
                          </a:solidFill>
                          <a:latin typeface="Times New Roman"/>
                          <a:cs typeface="Times New Roman"/>
                        </a:rPr>
                        <a:t>from</a:t>
                      </a:r>
                      <a:r>
                        <a:rPr sz="1200" spc="-35" dirty="0">
                          <a:solidFill>
                            <a:srgbClr val="FF0000"/>
                          </a:solidFill>
                          <a:latin typeface="Times New Roman"/>
                          <a:cs typeface="Times New Roman"/>
                        </a:rPr>
                        <a:t> </a:t>
                      </a:r>
                      <a:r>
                        <a:rPr sz="1200" b="1" dirty="0">
                          <a:solidFill>
                            <a:srgbClr val="FF0000"/>
                          </a:solidFill>
                          <a:latin typeface="Times New Roman"/>
                          <a:cs typeface="Times New Roman"/>
                        </a:rPr>
                        <a:t>Companies,</a:t>
                      </a:r>
                      <a:r>
                        <a:rPr sz="1200" spc="-35" dirty="0">
                          <a:solidFill>
                            <a:srgbClr val="FF0000"/>
                          </a:solidFill>
                          <a:latin typeface="Times New Roman"/>
                          <a:cs typeface="Times New Roman"/>
                        </a:rPr>
                        <a:t> </a:t>
                      </a:r>
                      <a:r>
                        <a:rPr sz="1200" b="1" dirty="0">
                          <a:solidFill>
                            <a:srgbClr val="FF0000"/>
                          </a:solidFill>
                          <a:latin typeface="Times New Roman"/>
                          <a:cs typeface="Times New Roman"/>
                        </a:rPr>
                        <a:t>NBFCs</a:t>
                      </a:r>
                      <a:r>
                        <a:rPr sz="1200" spc="-40" dirty="0">
                          <a:solidFill>
                            <a:srgbClr val="FF0000"/>
                          </a:solidFill>
                          <a:latin typeface="Times New Roman"/>
                          <a:cs typeface="Times New Roman"/>
                        </a:rPr>
                        <a:t> </a:t>
                      </a:r>
                      <a:r>
                        <a:rPr sz="1200" b="1" dirty="0">
                          <a:solidFill>
                            <a:srgbClr val="FF0000"/>
                          </a:solidFill>
                          <a:latin typeface="Times New Roman"/>
                          <a:cs typeface="Times New Roman"/>
                        </a:rPr>
                        <a:t>&amp;</a:t>
                      </a:r>
                      <a:r>
                        <a:rPr sz="1200" spc="-45" dirty="0">
                          <a:solidFill>
                            <a:srgbClr val="FF0000"/>
                          </a:solidFill>
                          <a:latin typeface="Times New Roman"/>
                          <a:cs typeface="Times New Roman"/>
                        </a:rPr>
                        <a:t> </a:t>
                      </a:r>
                      <a:r>
                        <a:rPr sz="1200" b="1" spc="-20" dirty="0">
                          <a:solidFill>
                            <a:srgbClr val="FF0000"/>
                          </a:solidFill>
                          <a:latin typeface="Times New Roman"/>
                          <a:cs typeface="Times New Roman"/>
                        </a:rPr>
                        <a:t>HFCs</a:t>
                      </a:r>
                      <a:endParaRPr sz="1200">
                        <a:latin typeface="Times New Roman"/>
                        <a:cs typeface="Times New Roman"/>
                      </a:endParaRPr>
                    </a:p>
                  </a:txBody>
                  <a:tcPr marL="0" marR="0" marT="15684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1215"/>
                        </a:spcBef>
                      </a:pPr>
                      <a:endParaRPr sz="1200">
                        <a:latin typeface="Times New Roman"/>
                        <a:cs typeface="Times New Roman"/>
                      </a:endParaRPr>
                    </a:p>
                    <a:p>
                      <a:pPr marL="1270" algn="ctr">
                        <a:lnSpc>
                          <a:spcPts val="1365"/>
                        </a:lnSpc>
                      </a:pPr>
                      <a:r>
                        <a:rPr sz="1200" b="1" spc="-20" dirty="0">
                          <a:solidFill>
                            <a:srgbClr val="FF0000"/>
                          </a:solidFill>
                          <a:latin typeface="Times New Roman"/>
                          <a:cs typeface="Times New Roman"/>
                        </a:rPr>
                        <a:t>1bix</a:t>
                      </a:r>
                      <a:endParaRPr sz="1200">
                        <a:latin typeface="Times New Roman"/>
                        <a:cs typeface="Times New Roman"/>
                      </a:endParaRPr>
                    </a:p>
                  </a:txBody>
                  <a:tcPr marL="0" marR="0" marT="15430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3175">
                        <a:lnSpc>
                          <a:spcPct val="100000"/>
                        </a:lnSpc>
                      </a:pPr>
                      <a:endParaRPr sz="14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CCFFCC"/>
                    </a:solidFill>
                  </a:tcPr>
                </a:tc>
                <a:extLst>
                  <a:ext uri="{0D108BD9-81ED-4DB2-BD59-A6C34878D82A}">
                    <a16:rowId xmlns:a16="http://schemas.microsoft.com/office/drawing/2014/main" val="10009"/>
                  </a:ext>
                </a:extLst>
              </a:tr>
            </a:tbl>
          </a:graphicData>
        </a:graphic>
      </p:graphicFrame>
      <p:sp>
        <p:nvSpPr>
          <p:cNvPr id="6" name="object 6"/>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46</a:t>
            </a:fld>
            <a:endParaRPr spc="-25"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8615" y="247906"/>
            <a:ext cx="8668385" cy="3533775"/>
          </a:xfrm>
          <a:prstGeom prst="rect">
            <a:avLst/>
          </a:prstGeom>
        </p:spPr>
        <p:txBody>
          <a:bodyPr vert="horz" wrap="square" lIns="0" tIns="42545" rIns="0" bIns="0" rtlCol="0">
            <a:spAutoFit/>
          </a:bodyPr>
          <a:lstStyle/>
          <a:p>
            <a:pPr marL="12700" marR="307975">
              <a:lnSpc>
                <a:spcPts val="2210"/>
              </a:lnSpc>
              <a:spcBef>
                <a:spcPts val="335"/>
              </a:spcBef>
            </a:pPr>
            <a:r>
              <a:rPr sz="2000" b="1" dirty="0">
                <a:solidFill>
                  <a:srgbClr val="FF0000"/>
                </a:solidFill>
                <a:latin typeface="Calibri"/>
                <a:cs typeface="Calibri"/>
              </a:rPr>
              <a:t>15.</a:t>
            </a:r>
            <a:r>
              <a:rPr sz="2000" spc="-30" dirty="0">
                <a:solidFill>
                  <a:srgbClr val="FF0000"/>
                </a:solidFill>
                <a:latin typeface="Times New Roman"/>
                <a:cs typeface="Times New Roman"/>
              </a:rPr>
              <a:t> </a:t>
            </a:r>
            <a:r>
              <a:rPr sz="2000" b="1" dirty="0">
                <a:solidFill>
                  <a:srgbClr val="FF0000"/>
                </a:solidFill>
                <a:latin typeface="Georgia"/>
                <a:cs typeface="Georgia"/>
              </a:rPr>
              <a:t>Removal</a:t>
            </a:r>
            <a:r>
              <a:rPr sz="2000" spc="-20" dirty="0">
                <a:solidFill>
                  <a:srgbClr val="FF0000"/>
                </a:solidFill>
                <a:latin typeface="Times New Roman"/>
                <a:cs typeface="Times New Roman"/>
              </a:rPr>
              <a:t> </a:t>
            </a:r>
            <a:r>
              <a:rPr sz="2000" b="1" dirty="0">
                <a:solidFill>
                  <a:srgbClr val="FF0000"/>
                </a:solidFill>
                <a:latin typeface="Georgia"/>
                <a:cs typeface="Georgia"/>
              </a:rPr>
              <a:t>of</a:t>
            </a:r>
            <a:r>
              <a:rPr sz="2000" spc="-15" dirty="0">
                <a:solidFill>
                  <a:srgbClr val="FF0000"/>
                </a:solidFill>
                <a:latin typeface="Times New Roman"/>
                <a:cs typeface="Times New Roman"/>
              </a:rPr>
              <a:t> </a:t>
            </a:r>
            <a:r>
              <a:rPr sz="2000" b="1" dirty="0">
                <a:solidFill>
                  <a:srgbClr val="FF0000"/>
                </a:solidFill>
                <a:latin typeface="Georgia"/>
                <a:cs typeface="Georgia"/>
              </a:rPr>
              <a:t>the</a:t>
            </a:r>
            <a:r>
              <a:rPr sz="2000" spc="-25" dirty="0">
                <a:solidFill>
                  <a:srgbClr val="FF0000"/>
                </a:solidFill>
                <a:latin typeface="Times New Roman"/>
                <a:cs typeface="Times New Roman"/>
              </a:rPr>
              <a:t> </a:t>
            </a:r>
            <a:r>
              <a:rPr sz="2000" b="1" dirty="0">
                <a:solidFill>
                  <a:srgbClr val="FF0000"/>
                </a:solidFill>
                <a:latin typeface="Georgia"/>
                <a:cs typeface="Georgia"/>
              </a:rPr>
              <a:t>fields</a:t>
            </a:r>
            <a:r>
              <a:rPr sz="2000" spc="-10" dirty="0">
                <a:solidFill>
                  <a:srgbClr val="FF0000"/>
                </a:solidFill>
                <a:latin typeface="Times New Roman"/>
                <a:cs typeface="Times New Roman"/>
              </a:rPr>
              <a:t> </a:t>
            </a:r>
            <a:r>
              <a:rPr sz="2000" b="1" dirty="0">
                <a:solidFill>
                  <a:srgbClr val="FF0000"/>
                </a:solidFill>
                <a:latin typeface="Georgia"/>
                <a:cs typeface="Georgia"/>
              </a:rPr>
              <a:t>seeking</a:t>
            </a:r>
            <a:r>
              <a:rPr sz="2000" spc="-40" dirty="0">
                <a:solidFill>
                  <a:srgbClr val="FF0000"/>
                </a:solidFill>
                <a:latin typeface="Times New Roman"/>
                <a:cs typeface="Times New Roman"/>
              </a:rPr>
              <a:t> </a:t>
            </a:r>
            <a:r>
              <a:rPr sz="2000" b="1" dirty="0">
                <a:solidFill>
                  <a:srgbClr val="FF0000"/>
                </a:solidFill>
                <a:latin typeface="Georgia"/>
                <a:cs typeface="Georgia"/>
              </a:rPr>
              <a:t>reporting</a:t>
            </a:r>
            <a:r>
              <a:rPr sz="2000" spc="-35" dirty="0">
                <a:solidFill>
                  <a:srgbClr val="FF0000"/>
                </a:solidFill>
                <a:latin typeface="Times New Roman"/>
                <a:cs typeface="Times New Roman"/>
              </a:rPr>
              <a:t> </a:t>
            </a:r>
            <a:r>
              <a:rPr sz="2000" b="1" dirty="0">
                <a:solidFill>
                  <a:srgbClr val="FF0000"/>
                </a:solidFill>
                <a:latin typeface="Georgia"/>
                <a:cs typeface="Georgia"/>
              </a:rPr>
              <a:t>of</a:t>
            </a:r>
            <a:r>
              <a:rPr sz="2000" spc="-15" dirty="0">
                <a:solidFill>
                  <a:srgbClr val="FF0000"/>
                </a:solidFill>
                <a:latin typeface="Times New Roman"/>
                <a:cs typeface="Times New Roman"/>
              </a:rPr>
              <a:t> </a:t>
            </a:r>
            <a:r>
              <a:rPr sz="2000" b="1" dirty="0">
                <a:solidFill>
                  <a:srgbClr val="FF0000"/>
                </a:solidFill>
                <a:latin typeface="Georgia"/>
                <a:cs typeface="Georgia"/>
              </a:rPr>
              <a:t>foreign</a:t>
            </a:r>
            <a:r>
              <a:rPr sz="2000" spc="-25" dirty="0">
                <a:solidFill>
                  <a:srgbClr val="FF0000"/>
                </a:solidFill>
                <a:latin typeface="Times New Roman"/>
                <a:cs typeface="Times New Roman"/>
              </a:rPr>
              <a:t> </a:t>
            </a:r>
            <a:r>
              <a:rPr sz="2000" b="1" spc="-10" dirty="0">
                <a:solidFill>
                  <a:srgbClr val="FF0000"/>
                </a:solidFill>
                <a:latin typeface="Georgia"/>
                <a:cs typeface="Georgia"/>
              </a:rPr>
              <a:t>retirement</a:t>
            </a:r>
            <a:r>
              <a:rPr sz="2000" spc="-10" dirty="0">
                <a:solidFill>
                  <a:srgbClr val="FF0000"/>
                </a:solidFill>
                <a:latin typeface="Times New Roman"/>
                <a:cs typeface="Times New Roman"/>
              </a:rPr>
              <a:t> </a:t>
            </a:r>
            <a:r>
              <a:rPr sz="2000" b="1" dirty="0">
                <a:solidFill>
                  <a:srgbClr val="FF0000"/>
                </a:solidFill>
                <a:latin typeface="Georgia"/>
                <a:cs typeface="Georgia"/>
              </a:rPr>
              <a:t>account</a:t>
            </a:r>
            <a:r>
              <a:rPr sz="2000" spc="-20" dirty="0">
                <a:solidFill>
                  <a:srgbClr val="FF0000"/>
                </a:solidFill>
                <a:latin typeface="Times New Roman"/>
                <a:cs typeface="Times New Roman"/>
              </a:rPr>
              <a:t> </a:t>
            </a:r>
            <a:r>
              <a:rPr sz="2000" b="1" dirty="0">
                <a:solidFill>
                  <a:srgbClr val="FF0000"/>
                </a:solidFill>
                <a:latin typeface="Georgia"/>
                <a:cs typeface="Georgia"/>
              </a:rPr>
              <a:t>from</a:t>
            </a:r>
            <a:r>
              <a:rPr sz="2000" spc="-15" dirty="0">
                <a:solidFill>
                  <a:srgbClr val="FF0000"/>
                </a:solidFill>
                <a:latin typeface="Times New Roman"/>
                <a:cs typeface="Times New Roman"/>
              </a:rPr>
              <a:t> </a:t>
            </a:r>
            <a:r>
              <a:rPr sz="2000" b="1" dirty="0">
                <a:solidFill>
                  <a:srgbClr val="FF0000"/>
                </a:solidFill>
                <a:latin typeface="Georgia"/>
                <a:cs typeface="Georgia"/>
              </a:rPr>
              <a:t>ITR</a:t>
            </a:r>
            <a:r>
              <a:rPr sz="2000" spc="-15" dirty="0">
                <a:solidFill>
                  <a:srgbClr val="FF0000"/>
                </a:solidFill>
                <a:latin typeface="Times New Roman"/>
                <a:cs typeface="Times New Roman"/>
              </a:rPr>
              <a:t> </a:t>
            </a:r>
            <a:r>
              <a:rPr sz="2000" b="1" dirty="0">
                <a:solidFill>
                  <a:srgbClr val="FF0000"/>
                </a:solidFill>
                <a:latin typeface="Georgia"/>
                <a:cs typeface="Georgia"/>
              </a:rPr>
              <a:t>1</a:t>
            </a:r>
            <a:r>
              <a:rPr sz="2000" spc="-15" dirty="0">
                <a:solidFill>
                  <a:srgbClr val="FF0000"/>
                </a:solidFill>
                <a:latin typeface="Times New Roman"/>
                <a:cs typeface="Times New Roman"/>
              </a:rPr>
              <a:t> </a:t>
            </a:r>
            <a:r>
              <a:rPr sz="2000" b="1" dirty="0">
                <a:solidFill>
                  <a:srgbClr val="FF0000"/>
                </a:solidFill>
                <a:latin typeface="Georgia"/>
                <a:cs typeface="Georgia"/>
              </a:rPr>
              <a:t>and</a:t>
            </a:r>
            <a:r>
              <a:rPr sz="2000" spc="-10" dirty="0">
                <a:solidFill>
                  <a:srgbClr val="FF0000"/>
                </a:solidFill>
                <a:latin typeface="Times New Roman"/>
                <a:cs typeface="Times New Roman"/>
              </a:rPr>
              <a:t> </a:t>
            </a:r>
            <a:r>
              <a:rPr sz="2000" b="1" dirty="0">
                <a:solidFill>
                  <a:srgbClr val="FF0000"/>
                </a:solidFill>
                <a:latin typeface="Georgia"/>
                <a:cs typeface="Georgia"/>
              </a:rPr>
              <a:t>ITR</a:t>
            </a:r>
            <a:r>
              <a:rPr sz="2000" spc="-20" dirty="0">
                <a:solidFill>
                  <a:srgbClr val="FF0000"/>
                </a:solidFill>
                <a:latin typeface="Times New Roman"/>
                <a:cs typeface="Times New Roman"/>
              </a:rPr>
              <a:t> </a:t>
            </a:r>
            <a:r>
              <a:rPr sz="2000" b="1" spc="-50" dirty="0">
                <a:solidFill>
                  <a:srgbClr val="FF0000"/>
                </a:solidFill>
                <a:latin typeface="Georgia"/>
                <a:cs typeface="Georgia"/>
              </a:rPr>
              <a:t>4</a:t>
            </a:r>
            <a:endParaRPr sz="2000">
              <a:latin typeface="Georgia"/>
              <a:cs typeface="Georgia"/>
            </a:endParaRPr>
          </a:p>
          <a:p>
            <a:pPr marL="12700" marR="5080">
              <a:lnSpc>
                <a:spcPct val="90000"/>
              </a:lnSpc>
              <a:spcBef>
                <a:spcPts val="1360"/>
              </a:spcBef>
            </a:pPr>
            <a:r>
              <a:rPr sz="2000" dirty="0">
                <a:latin typeface="Georgia"/>
                <a:cs typeface="Georgia"/>
              </a:rPr>
              <a:t>In</a:t>
            </a:r>
            <a:r>
              <a:rPr sz="2000" spc="-35" dirty="0">
                <a:latin typeface="Times New Roman"/>
                <a:cs typeface="Times New Roman"/>
              </a:rPr>
              <a:t> </a:t>
            </a:r>
            <a:r>
              <a:rPr sz="2000" dirty="0">
                <a:latin typeface="Georgia"/>
                <a:cs typeface="Georgia"/>
              </a:rPr>
              <a:t>the</a:t>
            </a:r>
            <a:r>
              <a:rPr sz="2000" spc="-40" dirty="0">
                <a:latin typeface="Times New Roman"/>
                <a:cs typeface="Times New Roman"/>
              </a:rPr>
              <a:t> </a:t>
            </a:r>
            <a:r>
              <a:rPr sz="2000" dirty="0">
                <a:latin typeface="Georgia"/>
                <a:cs typeface="Georgia"/>
              </a:rPr>
              <a:t>new</a:t>
            </a:r>
            <a:r>
              <a:rPr sz="2000" spc="-30" dirty="0">
                <a:latin typeface="Times New Roman"/>
                <a:cs typeface="Times New Roman"/>
              </a:rPr>
              <a:t> </a:t>
            </a:r>
            <a:r>
              <a:rPr sz="2000" dirty="0">
                <a:latin typeface="Georgia"/>
                <a:cs typeface="Georgia"/>
              </a:rPr>
              <a:t>ITR</a:t>
            </a:r>
            <a:r>
              <a:rPr sz="2000" spc="-35" dirty="0">
                <a:latin typeface="Times New Roman"/>
                <a:cs typeface="Times New Roman"/>
              </a:rPr>
              <a:t> </a:t>
            </a:r>
            <a:r>
              <a:rPr sz="2000" dirty="0">
                <a:latin typeface="Georgia"/>
                <a:cs typeface="Georgia"/>
              </a:rPr>
              <a:t>forms,</a:t>
            </a:r>
            <a:r>
              <a:rPr sz="2000" spc="-25" dirty="0">
                <a:latin typeface="Times New Roman"/>
                <a:cs typeface="Times New Roman"/>
              </a:rPr>
              <a:t> </a:t>
            </a:r>
            <a:r>
              <a:rPr sz="2000" dirty="0">
                <a:latin typeface="Georgia"/>
                <a:cs typeface="Georgia"/>
              </a:rPr>
              <a:t>the</a:t>
            </a:r>
            <a:r>
              <a:rPr sz="2000" spc="-40" dirty="0">
                <a:latin typeface="Times New Roman"/>
                <a:cs typeface="Times New Roman"/>
              </a:rPr>
              <a:t> </a:t>
            </a:r>
            <a:r>
              <a:rPr sz="2000" dirty="0">
                <a:latin typeface="Georgia"/>
                <a:cs typeface="Georgia"/>
              </a:rPr>
              <a:t>columns</a:t>
            </a:r>
            <a:r>
              <a:rPr sz="2000" spc="-50" dirty="0">
                <a:latin typeface="Times New Roman"/>
                <a:cs typeface="Times New Roman"/>
              </a:rPr>
              <a:t> </a:t>
            </a:r>
            <a:r>
              <a:rPr sz="2000" dirty="0">
                <a:latin typeface="Georgia"/>
                <a:cs typeface="Georgia"/>
              </a:rPr>
              <a:t>for</a:t>
            </a:r>
            <a:r>
              <a:rPr sz="2000" spc="-30" dirty="0">
                <a:latin typeface="Times New Roman"/>
                <a:cs typeface="Times New Roman"/>
              </a:rPr>
              <a:t> </a:t>
            </a:r>
            <a:r>
              <a:rPr sz="2000" dirty="0">
                <a:latin typeface="Georgia"/>
                <a:cs typeface="Georgia"/>
              </a:rPr>
              <a:t>disclosing</a:t>
            </a:r>
            <a:r>
              <a:rPr sz="2000" spc="-45" dirty="0">
                <a:latin typeface="Times New Roman"/>
                <a:cs typeface="Times New Roman"/>
              </a:rPr>
              <a:t> </a:t>
            </a:r>
            <a:r>
              <a:rPr sz="2000" dirty="0">
                <a:latin typeface="Georgia"/>
                <a:cs typeface="Georgia"/>
              </a:rPr>
              <a:t>income</a:t>
            </a:r>
            <a:r>
              <a:rPr sz="2000" spc="-30" dirty="0">
                <a:latin typeface="Times New Roman"/>
                <a:cs typeface="Times New Roman"/>
              </a:rPr>
              <a:t> </a:t>
            </a:r>
            <a:r>
              <a:rPr sz="2000" dirty="0">
                <a:latin typeface="Georgia"/>
                <a:cs typeface="Georgia"/>
              </a:rPr>
              <a:t>from</a:t>
            </a:r>
            <a:r>
              <a:rPr sz="2000" spc="-30" dirty="0">
                <a:latin typeface="Times New Roman"/>
                <a:cs typeface="Times New Roman"/>
              </a:rPr>
              <a:t> </a:t>
            </a:r>
            <a:r>
              <a:rPr sz="2000" spc="-10" dirty="0">
                <a:latin typeface="Georgia"/>
                <a:cs typeface="Georgia"/>
              </a:rPr>
              <a:t>retirement</a:t>
            </a:r>
            <a:r>
              <a:rPr sz="2000" spc="-10" dirty="0">
                <a:latin typeface="Times New Roman"/>
                <a:cs typeface="Times New Roman"/>
              </a:rPr>
              <a:t> </a:t>
            </a:r>
            <a:r>
              <a:rPr sz="2000" dirty="0">
                <a:latin typeface="Georgia"/>
                <a:cs typeface="Georgia"/>
              </a:rPr>
              <a:t>benefit</a:t>
            </a:r>
            <a:r>
              <a:rPr sz="2000" spc="-65" dirty="0">
                <a:latin typeface="Times New Roman"/>
                <a:cs typeface="Times New Roman"/>
              </a:rPr>
              <a:t> </a:t>
            </a:r>
            <a:r>
              <a:rPr sz="2000" dirty="0">
                <a:latin typeface="Georgia"/>
                <a:cs typeface="Georgia"/>
              </a:rPr>
              <a:t>accounts</a:t>
            </a:r>
            <a:r>
              <a:rPr sz="2000" spc="-45" dirty="0">
                <a:latin typeface="Times New Roman"/>
                <a:cs typeface="Times New Roman"/>
              </a:rPr>
              <a:t> </a:t>
            </a:r>
            <a:r>
              <a:rPr sz="2000" spc="-10" dirty="0">
                <a:latin typeface="Georgia"/>
                <a:cs typeface="Georgia"/>
              </a:rPr>
              <a:t>maintained</a:t>
            </a:r>
            <a:r>
              <a:rPr sz="2000" spc="-55" dirty="0">
                <a:latin typeface="Times New Roman"/>
                <a:cs typeface="Times New Roman"/>
              </a:rPr>
              <a:t> </a:t>
            </a:r>
            <a:r>
              <a:rPr sz="2000" dirty="0">
                <a:latin typeface="Georgia"/>
                <a:cs typeface="Georgia"/>
              </a:rPr>
              <a:t>in</a:t>
            </a:r>
            <a:r>
              <a:rPr sz="2000" spc="-30" dirty="0">
                <a:latin typeface="Times New Roman"/>
                <a:cs typeface="Times New Roman"/>
              </a:rPr>
              <a:t> </a:t>
            </a:r>
            <a:r>
              <a:rPr sz="2000" dirty="0">
                <a:latin typeface="Georgia"/>
                <a:cs typeface="Georgia"/>
              </a:rPr>
              <a:t>both</a:t>
            </a:r>
            <a:r>
              <a:rPr sz="2000" spc="-60" dirty="0">
                <a:latin typeface="Times New Roman"/>
                <a:cs typeface="Times New Roman"/>
              </a:rPr>
              <a:t> </a:t>
            </a:r>
            <a:r>
              <a:rPr sz="2000" dirty="0">
                <a:latin typeface="Georgia"/>
                <a:cs typeface="Georgia"/>
              </a:rPr>
              <a:t>notified</a:t>
            </a:r>
            <a:r>
              <a:rPr sz="2000" spc="-60" dirty="0">
                <a:latin typeface="Times New Roman"/>
                <a:cs typeface="Times New Roman"/>
              </a:rPr>
              <a:t> </a:t>
            </a:r>
            <a:r>
              <a:rPr sz="2000" dirty="0">
                <a:latin typeface="Georgia"/>
                <a:cs typeface="Georgia"/>
              </a:rPr>
              <a:t>and</a:t>
            </a:r>
            <a:r>
              <a:rPr sz="2000" spc="-30" dirty="0">
                <a:latin typeface="Times New Roman"/>
                <a:cs typeface="Times New Roman"/>
              </a:rPr>
              <a:t> </a:t>
            </a:r>
            <a:r>
              <a:rPr sz="2000" spc="-10" dirty="0">
                <a:latin typeface="Georgia"/>
                <a:cs typeface="Georgia"/>
              </a:rPr>
              <a:t>non-</a:t>
            </a:r>
            <a:r>
              <a:rPr sz="2000" dirty="0">
                <a:latin typeface="Georgia"/>
                <a:cs typeface="Georgia"/>
              </a:rPr>
              <a:t>notified</a:t>
            </a:r>
            <a:r>
              <a:rPr sz="2000" spc="-50" dirty="0">
                <a:latin typeface="Times New Roman"/>
                <a:cs typeface="Times New Roman"/>
              </a:rPr>
              <a:t> </a:t>
            </a:r>
            <a:r>
              <a:rPr sz="2000" dirty="0">
                <a:latin typeface="Georgia"/>
                <a:cs typeface="Georgia"/>
              </a:rPr>
              <a:t>countries</a:t>
            </a:r>
            <a:r>
              <a:rPr sz="2000" spc="-60" dirty="0">
                <a:latin typeface="Times New Roman"/>
                <a:cs typeface="Times New Roman"/>
              </a:rPr>
              <a:t> </a:t>
            </a:r>
            <a:r>
              <a:rPr sz="2000" spc="-20" dirty="0">
                <a:latin typeface="Georgia"/>
                <a:cs typeface="Georgia"/>
              </a:rPr>
              <a:t>have</a:t>
            </a:r>
            <a:r>
              <a:rPr sz="2000" spc="-20" dirty="0">
                <a:latin typeface="Times New Roman"/>
                <a:cs typeface="Times New Roman"/>
              </a:rPr>
              <a:t> </a:t>
            </a:r>
            <a:r>
              <a:rPr sz="2000" dirty="0">
                <a:latin typeface="Georgia"/>
                <a:cs typeface="Georgia"/>
              </a:rPr>
              <a:t>been</a:t>
            </a:r>
            <a:r>
              <a:rPr sz="2000" spc="-50" dirty="0">
                <a:latin typeface="Times New Roman"/>
                <a:cs typeface="Times New Roman"/>
              </a:rPr>
              <a:t> </a:t>
            </a:r>
            <a:r>
              <a:rPr sz="2000" dirty="0">
                <a:latin typeface="Georgia"/>
                <a:cs typeface="Georgia"/>
              </a:rPr>
              <a:t>removed</a:t>
            </a:r>
            <a:r>
              <a:rPr sz="2000" spc="-60" dirty="0">
                <a:latin typeface="Times New Roman"/>
                <a:cs typeface="Times New Roman"/>
              </a:rPr>
              <a:t> </a:t>
            </a:r>
            <a:r>
              <a:rPr sz="2000" dirty="0">
                <a:latin typeface="Georgia"/>
                <a:cs typeface="Georgia"/>
              </a:rPr>
              <a:t>from</a:t>
            </a:r>
            <a:r>
              <a:rPr sz="2000" spc="-35" dirty="0">
                <a:latin typeface="Times New Roman"/>
                <a:cs typeface="Times New Roman"/>
              </a:rPr>
              <a:t> </a:t>
            </a:r>
            <a:r>
              <a:rPr sz="2000" dirty="0">
                <a:latin typeface="Georgia"/>
                <a:cs typeface="Georgia"/>
              </a:rPr>
              <a:t>two</a:t>
            </a:r>
            <a:r>
              <a:rPr sz="2000" spc="-45" dirty="0">
                <a:latin typeface="Times New Roman"/>
                <a:cs typeface="Times New Roman"/>
              </a:rPr>
              <a:t> </a:t>
            </a:r>
            <a:r>
              <a:rPr sz="2000" dirty="0">
                <a:latin typeface="Georgia"/>
                <a:cs typeface="Georgia"/>
              </a:rPr>
              <a:t>ITR</a:t>
            </a:r>
            <a:r>
              <a:rPr sz="2000" spc="-40" dirty="0">
                <a:latin typeface="Times New Roman"/>
                <a:cs typeface="Times New Roman"/>
              </a:rPr>
              <a:t> </a:t>
            </a:r>
            <a:r>
              <a:rPr sz="2000" dirty="0">
                <a:latin typeface="Georgia"/>
                <a:cs typeface="Georgia"/>
              </a:rPr>
              <a:t>forms:</a:t>
            </a:r>
            <a:r>
              <a:rPr sz="2000" spc="-40" dirty="0">
                <a:latin typeface="Times New Roman"/>
                <a:cs typeface="Times New Roman"/>
              </a:rPr>
              <a:t> </a:t>
            </a:r>
            <a:r>
              <a:rPr sz="2000" spc="-10" dirty="0">
                <a:latin typeface="Georgia"/>
                <a:cs typeface="Georgia"/>
              </a:rPr>
              <a:t>ITR-</a:t>
            </a:r>
            <a:r>
              <a:rPr sz="2000" dirty="0">
                <a:latin typeface="Georgia"/>
                <a:cs typeface="Georgia"/>
              </a:rPr>
              <a:t>1</a:t>
            </a:r>
            <a:r>
              <a:rPr sz="2000" spc="-35" dirty="0">
                <a:latin typeface="Times New Roman"/>
                <a:cs typeface="Times New Roman"/>
              </a:rPr>
              <a:t> </a:t>
            </a:r>
            <a:r>
              <a:rPr sz="2000" dirty="0">
                <a:latin typeface="Georgia"/>
                <a:cs typeface="Georgia"/>
              </a:rPr>
              <a:t>and</a:t>
            </a:r>
            <a:r>
              <a:rPr sz="2000" spc="-35" dirty="0">
                <a:latin typeface="Times New Roman"/>
                <a:cs typeface="Times New Roman"/>
              </a:rPr>
              <a:t> </a:t>
            </a:r>
            <a:r>
              <a:rPr sz="2000" spc="-10" dirty="0">
                <a:latin typeface="Georgia"/>
                <a:cs typeface="Georgia"/>
              </a:rPr>
              <a:t>ITR-</a:t>
            </a:r>
            <a:r>
              <a:rPr sz="2000" dirty="0">
                <a:latin typeface="Georgia"/>
                <a:cs typeface="Georgia"/>
              </a:rPr>
              <a:t>4.</a:t>
            </a:r>
            <a:r>
              <a:rPr sz="2000" spc="-45" dirty="0">
                <a:latin typeface="Times New Roman"/>
                <a:cs typeface="Times New Roman"/>
              </a:rPr>
              <a:t> </a:t>
            </a:r>
            <a:r>
              <a:rPr sz="2000" dirty="0">
                <a:latin typeface="Georgia"/>
                <a:cs typeface="Georgia"/>
              </a:rPr>
              <a:t>This</a:t>
            </a:r>
            <a:r>
              <a:rPr sz="2000" spc="-40" dirty="0">
                <a:latin typeface="Times New Roman"/>
                <a:cs typeface="Times New Roman"/>
              </a:rPr>
              <a:t> </a:t>
            </a:r>
            <a:r>
              <a:rPr sz="2000" dirty="0">
                <a:latin typeface="Georgia"/>
                <a:cs typeface="Georgia"/>
              </a:rPr>
              <a:t>change</a:t>
            </a:r>
            <a:r>
              <a:rPr sz="2000" spc="-35" dirty="0">
                <a:latin typeface="Times New Roman"/>
                <a:cs typeface="Times New Roman"/>
              </a:rPr>
              <a:t> </a:t>
            </a:r>
            <a:r>
              <a:rPr sz="2000" dirty="0">
                <a:latin typeface="Georgia"/>
                <a:cs typeface="Georgia"/>
              </a:rPr>
              <a:t>aligns</a:t>
            </a:r>
            <a:r>
              <a:rPr sz="2000" spc="-40" dirty="0">
                <a:latin typeface="Times New Roman"/>
                <a:cs typeface="Times New Roman"/>
              </a:rPr>
              <a:t> </a:t>
            </a:r>
            <a:r>
              <a:rPr sz="2000" spc="-20" dirty="0">
                <a:latin typeface="Georgia"/>
                <a:cs typeface="Georgia"/>
              </a:rPr>
              <a:t>with</a:t>
            </a:r>
            <a:r>
              <a:rPr sz="2000" spc="-20" dirty="0">
                <a:latin typeface="Times New Roman"/>
                <a:cs typeface="Times New Roman"/>
              </a:rPr>
              <a:t> </a:t>
            </a:r>
            <a:r>
              <a:rPr sz="2000" dirty="0">
                <a:latin typeface="Georgia"/>
                <a:cs typeface="Georgia"/>
              </a:rPr>
              <a:t>the</a:t>
            </a:r>
            <a:r>
              <a:rPr sz="2000" spc="-50" dirty="0">
                <a:latin typeface="Times New Roman"/>
                <a:cs typeface="Times New Roman"/>
              </a:rPr>
              <a:t> </a:t>
            </a:r>
            <a:r>
              <a:rPr sz="2000" dirty="0">
                <a:latin typeface="Georgia"/>
                <a:cs typeface="Georgia"/>
              </a:rPr>
              <a:t>eligibility</a:t>
            </a:r>
            <a:r>
              <a:rPr sz="2000" spc="-60" dirty="0">
                <a:latin typeface="Times New Roman"/>
                <a:cs typeface="Times New Roman"/>
              </a:rPr>
              <a:t> </a:t>
            </a:r>
            <a:r>
              <a:rPr sz="2000" dirty="0">
                <a:latin typeface="Georgia"/>
                <a:cs typeface="Georgia"/>
              </a:rPr>
              <a:t>conditions</a:t>
            </a:r>
            <a:r>
              <a:rPr sz="2000" spc="-50" dirty="0">
                <a:latin typeface="Times New Roman"/>
                <a:cs typeface="Times New Roman"/>
              </a:rPr>
              <a:t> </a:t>
            </a:r>
            <a:r>
              <a:rPr sz="2000" dirty="0">
                <a:latin typeface="Georgia"/>
                <a:cs typeface="Georgia"/>
              </a:rPr>
              <a:t>for</a:t>
            </a:r>
            <a:r>
              <a:rPr sz="2000" spc="-40" dirty="0">
                <a:latin typeface="Times New Roman"/>
                <a:cs typeface="Times New Roman"/>
              </a:rPr>
              <a:t> </a:t>
            </a:r>
            <a:r>
              <a:rPr sz="2000" dirty="0">
                <a:latin typeface="Georgia"/>
                <a:cs typeface="Georgia"/>
              </a:rPr>
              <a:t>these</a:t>
            </a:r>
            <a:r>
              <a:rPr sz="2000" spc="-60" dirty="0">
                <a:latin typeface="Times New Roman"/>
                <a:cs typeface="Times New Roman"/>
              </a:rPr>
              <a:t> </a:t>
            </a:r>
            <a:r>
              <a:rPr sz="2000" dirty="0">
                <a:latin typeface="Georgia"/>
                <a:cs typeface="Georgia"/>
              </a:rPr>
              <a:t>returns.</a:t>
            </a:r>
            <a:r>
              <a:rPr sz="2000" spc="-35" dirty="0">
                <a:latin typeface="Times New Roman"/>
                <a:cs typeface="Times New Roman"/>
              </a:rPr>
              <a:t> </a:t>
            </a:r>
            <a:r>
              <a:rPr sz="2000" dirty="0">
                <a:latin typeface="Georgia"/>
                <a:cs typeface="Georgia"/>
              </a:rPr>
              <a:t>Income</a:t>
            </a:r>
            <a:r>
              <a:rPr sz="2000" spc="-50" dirty="0">
                <a:latin typeface="Times New Roman"/>
                <a:cs typeface="Times New Roman"/>
              </a:rPr>
              <a:t> </a:t>
            </a:r>
            <a:r>
              <a:rPr sz="2000" dirty="0">
                <a:latin typeface="Georgia"/>
                <a:cs typeface="Georgia"/>
              </a:rPr>
              <a:t>from</a:t>
            </a:r>
            <a:r>
              <a:rPr sz="2000" spc="-30" dirty="0">
                <a:latin typeface="Times New Roman"/>
                <a:cs typeface="Times New Roman"/>
              </a:rPr>
              <a:t> </a:t>
            </a:r>
            <a:r>
              <a:rPr sz="2000" dirty="0">
                <a:latin typeface="Georgia"/>
                <a:cs typeface="Georgia"/>
              </a:rPr>
              <a:t>such</a:t>
            </a:r>
            <a:r>
              <a:rPr sz="2000" spc="-40" dirty="0">
                <a:latin typeface="Times New Roman"/>
                <a:cs typeface="Times New Roman"/>
              </a:rPr>
              <a:t> </a:t>
            </a:r>
            <a:r>
              <a:rPr sz="2000" spc="-10" dirty="0">
                <a:latin typeface="Georgia"/>
                <a:cs typeface="Georgia"/>
              </a:rPr>
              <a:t>accounts</a:t>
            </a:r>
            <a:r>
              <a:rPr sz="2000" spc="-10" dirty="0">
                <a:latin typeface="Times New Roman"/>
                <a:cs typeface="Times New Roman"/>
              </a:rPr>
              <a:t> </a:t>
            </a:r>
            <a:r>
              <a:rPr sz="2000" dirty="0">
                <a:latin typeface="Georgia"/>
                <a:cs typeface="Georgia"/>
              </a:rPr>
              <a:t>naturally</a:t>
            </a:r>
            <a:r>
              <a:rPr sz="2000" spc="-35" dirty="0">
                <a:latin typeface="Times New Roman"/>
                <a:cs typeface="Times New Roman"/>
              </a:rPr>
              <a:t> </a:t>
            </a:r>
            <a:r>
              <a:rPr sz="2000" dirty="0">
                <a:latin typeface="Georgia"/>
                <a:cs typeface="Georgia"/>
              </a:rPr>
              <a:t>comes</a:t>
            </a:r>
            <a:r>
              <a:rPr sz="2000" spc="-45" dirty="0">
                <a:latin typeface="Times New Roman"/>
                <a:cs typeface="Times New Roman"/>
              </a:rPr>
              <a:t> </a:t>
            </a:r>
            <a:r>
              <a:rPr sz="2000" dirty="0">
                <a:latin typeface="Georgia"/>
                <a:cs typeface="Georgia"/>
              </a:rPr>
              <a:t>from</a:t>
            </a:r>
            <a:r>
              <a:rPr sz="2000" spc="-40" dirty="0">
                <a:latin typeface="Times New Roman"/>
                <a:cs typeface="Times New Roman"/>
              </a:rPr>
              <a:t> </a:t>
            </a:r>
            <a:r>
              <a:rPr sz="2000" dirty="0">
                <a:latin typeface="Georgia"/>
                <a:cs typeface="Georgia"/>
              </a:rPr>
              <a:t>foreign</a:t>
            </a:r>
            <a:r>
              <a:rPr sz="2000" spc="-50" dirty="0">
                <a:latin typeface="Times New Roman"/>
                <a:cs typeface="Times New Roman"/>
              </a:rPr>
              <a:t> </a:t>
            </a:r>
            <a:r>
              <a:rPr sz="2000" dirty="0">
                <a:latin typeface="Georgia"/>
                <a:cs typeface="Georgia"/>
              </a:rPr>
              <a:t>assets.</a:t>
            </a:r>
            <a:r>
              <a:rPr sz="2000" spc="-60" dirty="0">
                <a:latin typeface="Times New Roman"/>
                <a:cs typeface="Times New Roman"/>
              </a:rPr>
              <a:t> </a:t>
            </a:r>
            <a:r>
              <a:rPr sz="2000" dirty="0">
                <a:latin typeface="Georgia"/>
                <a:cs typeface="Georgia"/>
              </a:rPr>
              <a:t>It</a:t>
            </a:r>
            <a:r>
              <a:rPr sz="2000" spc="-40" dirty="0">
                <a:latin typeface="Times New Roman"/>
                <a:cs typeface="Times New Roman"/>
              </a:rPr>
              <a:t> </a:t>
            </a:r>
            <a:r>
              <a:rPr sz="2000" dirty="0">
                <a:latin typeface="Georgia"/>
                <a:cs typeface="Georgia"/>
              </a:rPr>
              <a:t>is</a:t>
            </a:r>
            <a:r>
              <a:rPr sz="2000" spc="-45" dirty="0">
                <a:latin typeface="Times New Roman"/>
                <a:cs typeface="Times New Roman"/>
              </a:rPr>
              <a:t> </a:t>
            </a:r>
            <a:r>
              <a:rPr sz="2000" dirty="0">
                <a:latin typeface="Georgia"/>
                <a:cs typeface="Georgia"/>
              </a:rPr>
              <a:t>considered</a:t>
            </a:r>
            <a:r>
              <a:rPr sz="2000" spc="-60" dirty="0">
                <a:latin typeface="Times New Roman"/>
                <a:cs typeface="Times New Roman"/>
              </a:rPr>
              <a:t> </a:t>
            </a:r>
            <a:r>
              <a:rPr sz="2000" dirty="0">
                <a:latin typeface="Georgia"/>
                <a:cs typeface="Georgia"/>
              </a:rPr>
              <a:t>foreign</a:t>
            </a:r>
            <a:r>
              <a:rPr sz="2000" spc="-40" dirty="0">
                <a:latin typeface="Times New Roman"/>
                <a:cs typeface="Times New Roman"/>
              </a:rPr>
              <a:t> </a:t>
            </a:r>
            <a:r>
              <a:rPr sz="2000" dirty="0">
                <a:latin typeface="Georgia"/>
                <a:cs typeface="Georgia"/>
              </a:rPr>
              <a:t>source</a:t>
            </a:r>
            <a:r>
              <a:rPr sz="2000" spc="-50" dirty="0">
                <a:latin typeface="Times New Roman"/>
                <a:cs typeface="Times New Roman"/>
              </a:rPr>
              <a:t> </a:t>
            </a:r>
            <a:r>
              <a:rPr sz="2000" spc="-10" dirty="0">
                <a:latin typeface="Georgia"/>
                <a:cs typeface="Georgia"/>
              </a:rPr>
              <a:t>income,</a:t>
            </a:r>
            <a:r>
              <a:rPr sz="2000" spc="-10" dirty="0">
                <a:latin typeface="Times New Roman"/>
                <a:cs typeface="Times New Roman"/>
              </a:rPr>
              <a:t> </a:t>
            </a:r>
            <a:r>
              <a:rPr sz="2000" dirty="0">
                <a:latin typeface="Georgia"/>
                <a:cs typeface="Georgia"/>
              </a:rPr>
              <a:t>and</a:t>
            </a:r>
            <a:r>
              <a:rPr sz="2000" spc="-40" dirty="0">
                <a:latin typeface="Times New Roman"/>
                <a:cs typeface="Times New Roman"/>
              </a:rPr>
              <a:t> </a:t>
            </a:r>
            <a:r>
              <a:rPr sz="2000" dirty="0">
                <a:latin typeface="Georgia"/>
                <a:cs typeface="Georgia"/>
              </a:rPr>
              <a:t>taxpayers</a:t>
            </a:r>
            <a:r>
              <a:rPr sz="2000" spc="-40" dirty="0">
                <a:latin typeface="Times New Roman"/>
                <a:cs typeface="Times New Roman"/>
              </a:rPr>
              <a:t> </a:t>
            </a:r>
            <a:r>
              <a:rPr sz="2000" dirty="0">
                <a:latin typeface="Georgia"/>
                <a:cs typeface="Georgia"/>
              </a:rPr>
              <a:t>holding</a:t>
            </a:r>
            <a:r>
              <a:rPr sz="2000" spc="-55" dirty="0">
                <a:latin typeface="Times New Roman"/>
                <a:cs typeface="Times New Roman"/>
              </a:rPr>
              <a:t> </a:t>
            </a:r>
            <a:r>
              <a:rPr sz="2000" dirty="0">
                <a:latin typeface="Georgia"/>
                <a:cs typeface="Georgia"/>
              </a:rPr>
              <a:t>foreign</a:t>
            </a:r>
            <a:r>
              <a:rPr sz="2000" spc="-40" dirty="0">
                <a:latin typeface="Times New Roman"/>
                <a:cs typeface="Times New Roman"/>
              </a:rPr>
              <a:t> </a:t>
            </a:r>
            <a:r>
              <a:rPr sz="2000" dirty="0">
                <a:latin typeface="Georgia"/>
                <a:cs typeface="Georgia"/>
              </a:rPr>
              <a:t>assets</a:t>
            </a:r>
            <a:r>
              <a:rPr sz="2000" spc="-60" dirty="0">
                <a:latin typeface="Times New Roman"/>
                <a:cs typeface="Times New Roman"/>
              </a:rPr>
              <a:t> </a:t>
            </a:r>
            <a:r>
              <a:rPr sz="2000" dirty="0">
                <a:latin typeface="Georgia"/>
                <a:cs typeface="Georgia"/>
              </a:rPr>
              <a:t>or</a:t>
            </a:r>
            <a:r>
              <a:rPr sz="2000" spc="-45" dirty="0">
                <a:latin typeface="Times New Roman"/>
                <a:cs typeface="Times New Roman"/>
              </a:rPr>
              <a:t> </a:t>
            </a:r>
            <a:r>
              <a:rPr sz="2000" dirty="0">
                <a:latin typeface="Georgia"/>
                <a:cs typeface="Georgia"/>
              </a:rPr>
              <a:t>earning</a:t>
            </a:r>
            <a:r>
              <a:rPr sz="2000" spc="-45" dirty="0">
                <a:latin typeface="Times New Roman"/>
                <a:cs typeface="Times New Roman"/>
              </a:rPr>
              <a:t> </a:t>
            </a:r>
            <a:r>
              <a:rPr sz="2000" dirty="0">
                <a:latin typeface="Georgia"/>
                <a:cs typeface="Georgia"/>
              </a:rPr>
              <a:t>foreign</a:t>
            </a:r>
            <a:r>
              <a:rPr sz="2000" spc="-55" dirty="0">
                <a:latin typeface="Times New Roman"/>
                <a:cs typeface="Times New Roman"/>
              </a:rPr>
              <a:t> </a:t>
            </a:r>
            <a:r>
              <a:rPr sz="2000" dirty="0">
                <a:latin typeface="Georgia"/>
                <a:cs typeface="Georgia"/>
              </a:rPr>
              <a:t>income</a:t>
            </a:r>
            <a:r>
              <a:rPr sz="2000" spc="-45" dirty="0">
                <a:latin typeface="Times New Roman"/>
                <a:cs typeface="Times New Roman"/>
              </a:rPr>
              <a:t> </a:t>
            </a:r>
            <a:r>
              <a:rPr sz="2000" dirty="0">
                <a:latin typeface="Georgia"/>
                <a:cs typeface="Georgia"/>
              </a:rPr>
              <a:t>are</a:t>
            </a:r>
            <a:r>
              <a:rPr sz="2000" spc="-35" dirty="0">
                <a:latin typeface="Times New Roman"/>
                <a:cs typeface="Times New Roman"/>
              </a:rPr>
              <a:t> </a:t>
            </a:r>
            <a:r>
              <a:rPr sz="2000" spc="-25" dirty="0">
                <a:latin typeface="Georgia"/>
                <a:cs typeface="Georgia"/>
              </a:rPr>
              <a:t>not</a:t>
            </a:r>
            <a:r>
              <a:rPr sz="2000" spc="-25" dirty="0">
                <a:latin typeface="Times New Roman"/>
                <a:cs typeface="Times New Roman"/>
              </a:rPr>
              <a:t> </a:t>
            </a:r>
            <a:r>
              <a:rPr sz="2000" dirty="0">
                <a:latin typeface="Georgia"/>
                <a:cs typeface="Georgia"/>
              </a:rPr>
              <a:t>eligible</a:t>
            </a:r>
            <a:r>
              <a:rPr sz="2000" spc="-55" dirty="0">
                <a:latin typeface="Times New Roman"/>
                <a:cs typeface="Times New Roman"/>
              </a:rPr>
              <a:t> </a:t>
            </a:r>
            <a:r>
              <a:rPr sz="2000" dirty="0">
                <a:latin typeface="Georgia"/>
                <a:cs typeface="Georgia"/>
              </a:rPr>
              <a:t>to</a:t>
            </a:r>
            <a:r>
              <a:rPr sz="2000" spc="-40" dirty="0">
                <a:latin typeface="Times New Roman"/>
                <a:cs typeface="Times New Roman"/>
              </a:rPr>
              <a:t> </a:t>
            </a:r>
            <a:r>
              <a:rPr sz="2000" dirty="0">
                <a:latin typeface="Georgia"/>
                <a:cs typeface="Georgia"/>
              </a:rPr>
              <a:t>file</a:t>
            </a:r>
            <a:r>
              <a:rPr sz="2000" spc="-30" dirty="0">
                <a:latin typeface="Times New Roman"/>
                <a:cs typeface="Times New Roman"/>
              </a:rPr>
              <a:t> </a:t>
            </a:r>
            <a:r>
              <a:rPr sz="2000" spc="-10" dirty="0">
                <a:latin typeface="Georgia"/>
                <a:cs typeface="Georgia"/>
              </a:rPr>
              <a:t>ITR-</a:t>
            </a:r>
            <a:r>
              <a:rPr sz="2000" dirty="0">
                <a:latin typeface="Georgia"/>
                <a:cs typeface="Georgia"/>
              </a:rPr>
              <a:t>1</a:t>
            </a:r>
            <a:r>
              <a:rPr sz="2000" spc="-25" dirty="0">
                <a:latin typeface="Times New Roman"/>
                <a:cs typeface="Times New Roman"/>
              </a:rPr>
              <a:t> </a:t>
            </a:r>
            <a:r>
              <a:rPr sz="2000" dirty="0">
                <a:latin typeface="Georgia"/>
                <a:cs typeface="Georgia"/>
              </a:rPr>
              <a:t>(Sahaj)</a:t>
            </a:r>
            <a:r>
              <a:rPr sz="2000" spc="-25" dirty="0">
                <a:latin typeface="Times New Roman"/>
                <a:cs typeface="Times New Roman"/>
              </a:rPr>
              <a:t> </a:t>
            </a:r>
            <a:r>
              <a:rPr sz="2000" dirty="0">
                <a:latin typeface="Georgia"/>
                <a:cs typeface="Georgia"/>
              </a:rPr>
              <a:t>or</a:t>
            </a:r>
            <a:r>
              <a:rPr sz="2000" spc="-35" dirty="0">
                <a:latin typeface="Times New Roman"/>
                <a:cs typeface="Times New Roman"/>
              </a:rPr>
              <a:t> </a:t>
            </a:r>
            <a:r>
              <a:rPr sz="2000" spc="-10" dirty="0">
                <a:latin typeface="Georgia"/>
                <a:cs typeface="Georgia"/>
              </a:rPr>
              <a:t>ITR-</a:t>
            </a:r>
            <a:r>
              <a:rPr sz="2000" dirty="0">
                <a:latin typeface="Georgia"/>
                <a:cs typeface="Georgia"/>
              </a:rPr>
              <a:t>4</a:t>
            </a:r>
            <a:r>
              <a:rPr sz="2000" spc="-35" dirty="0">
                <a:latin typeface="Times New Roman"/>
                <a:cs typeface="Times New Roman"/>
              </a:rPr>
              <a:t> </a:t>
            </a:r>
            <a:r>
              <a:rPr sz="2000" dirty="0">
                <a:latin typeface="Georgia"/>
                <a:cs typeface="Georgia"/>
              </a:rPr>
              <a:t>(Sugam).</a:t>
            </a:r>
            <a:r>
              <a:rPr sz="2000" spc="-55" dirty="0">
                <a:latin typeface="Times New Roman"/>
                <a:cs typeface="Times New Roman"/>
              </a:rPr>
              <a:t> </a:t>
            </a:r>
            <a:r>
              <a:rPr sz="2000" dirty="0">
                <a:latin typeface="Georgia"/>
                <a:cs typeface="Georgia"/>
              </a:rPr>
              <a:t>Therefore,</a:t>
            </a:r>
            <a:r>
              <a:rPr sz="2000" spc="-35" dirty="0">
                <a:latin typeface="Times New Roman"/>
                <a:cs typeface="Times New Roman"/>
              </a:rPr>
              <a:t> </a:t>
            </a:r>
            <a:r>
              <a:rPr sz="2000" dirty="0">
                <a:latin typeface="Georgia"/>
                <a:cs typeface="Georgia"/>
              </a:rPr>
              <a:t>the</a:t>
            </a:r>
            <a:r>
              <a:rPr sz="2000" spc="-40" dirty="0">
                <a:latin typeface="Times New Roman"/>
                <a:cs typeface="Times New Roman"/>
              </a:rPr>
              <a:t> </a:t>
            </a:r>
            <a:r>
              <a:rPr sz="2000" dirty="0">
                <a:latin typeface="Georgia"/>
                <a:cs typeface="Georgia"/>
              </a:rPr>
              <a:t>inclusion</a:t>
            </a:r>
            <a:r>
              <a:rPr sz="2000" spc="-40" dirty="0">
                <a:latin typeface="Times New Roman"/>
                <a:cs typeface="Times New Roman"/>
              </a:rPr>
              <a:t> </a:t>
            </a:r>
            <a:r>
              <a:rPr sz="2000" spc="-25" dirty="0">
                <a:latin typeface="Georgia"/>
                <a:cs typeface="Georgia"/>
              </a:rPr>
              <a:t>of</a:t>
            </a:r>
            <a:r>
              <a:rPr sz="2000" spc="-25" dirty="0">
                <a:latin typeface="Times New Roman"/>
                <a:cs typeface="Times New Roman"/>
              </a:rPr>
              <a:t> </a:t>
            </a:r>
            <a:r>
              <a:rPr sz="2000" dirty="0">
                <a:latin typeface="Georgia"/>
                <a:cs typeface="Georgia"/>
              </a:rPr>
              <a:t>these</a:t>
            </a:r>
            <a:r>
              <a:rPr sz="2000" spc="-70" dirty="0">
                <a:latin typeface="Times New Roman"/>
                <a:cs typeface="Times New Roman"/>
              </a:rPr>
              <a:t> </a:t>
            </a:r>
            <a:r>
              <a:rPr sz="2000" dirty="0">
                <a:latin typeface="Georgia"/>
                <a:cs typeface="Georgia"/>
              </a:rPr>
              <a:t>specific</a:t>
            </a:r>
            <a:r>
              <a:rPr sz="2000" spc="-45" dirty="0">
                <a:latin typeface="Times New Roman"/>
                <a:cs typeface="Times New Roman"/>
              </a:rPr>
              <a:t> </a:t>
            </a:r>
            <a:r>
              <a:rPr sz="2000" dirty="0">
                <a:latin typeface="Georgia"/>
                <a:cs typeface="Georgia"/>
              </a:rPr>
              <a:t>reporting</a:t>
            </a:r>
            <a:r>
              <a:rPr sz="2000" spc="-60" dirty="0">
                <a:latin typeface="Times New Roman"/>
                <a:cs typeface="Times New Roman"/>
              </a:rPr>
              <a:t> </a:t>
            </a:r>
            <a:r>
              <a:rPr sz="2000" dirty="0">
                <a:latin typeface="Georgia"/>
                <a:cs typeface="Georgia"/>
              </a:rPr>
              <a:t>fields</a:t>
            </a:r>
            <a:r>
              <a:rPr sz="2000" spc="-45" dirty="0">
                <a:latin typeface="Times New Roman"/>
                <a:cs typeface="Times New Roman"/>
              </a:rPr>
              <a:t> </a:t>
            </a:r>
            <a:r>
              <a:rPr sz="2000" dirty="0">
                <a:latin typeface="Georgia"/>
                <a:cs typeface="Georgia"/>
              </a:rPr>
              <a:t>in</a:t>
            </a:r>
            <a:r>
              <a:rPr sz="2000" spc="-45" dirty="0">
                <a:latin typeface="Times New Roman"/>
                <a:cs typeface="Times New Roman"/>
              </a:rPr>
              <a:t> </a:t>
            </a:r>
            <a:r>
              <a:rPr sz="2000" dirty="0">
                <a:latin typeface="Georgia"/>
                <a:cs typeface="Georgia"/>
              </a:rPr>
              <a:t>earlier</a:t>
            </a:r>
            <a:r>
              <a:rPr sz="2000" spc="-40" dirty="0">
                <a:latin typeface="Times New Roman"/>
                <a:cs typeface="Times New Roman"/>
              </a:rPr>
              <a:t> </a:t>
            </a:r>
            <a:r>
              <a:rPr sz="2000" dirty="0">
                <a:latin typeface="Georgia"/>
                <a:cs typeface="Georgia"/>
              </a:rPr>
              <a:t>versions</a:t>
            </a:r>
            <a:r>
              <a:rPr sz="2000" spc="-55" dirty="0">
                <a:latin typeface="Times New Roman"/>
                <a:cs typeface="Times New Roman"/>
              </a:rPr>
              <a:t> </a:t>
            </a:r>
            <a:r>
              <a:rPr sz="2000" dirty="0">
                <a:latin typeface="Georgia"/>
                <a:cs typeface="Georgia"/>
              </a:rPr>
              <a:t>of</a:t>
            </a:r>
            <a:r>
              <a:rPr sz="2000" spc="-50" dirty="0">
                <a:latin typeface="Times New Roman"/>
                <a:cs typeface="Times New Roman"/>
              </a:rPr>
              <a:t> </a:t>
            </a:r>
            <a:r>
              <a:rPr sz="2000" dirty="0">
                <a:latin typeface="Georgia"/>
                <a:cs typeface="Georgia"/>
              </a:rPr>
              <a:t>the</a:t>
            </a:r>
            <a:r>
              <a:rPr sz="2000" spc="-55" dirty="0">
                <a:latin typeface="Times New Roman"/>
                <a:cs typeface="Times New Roman"/>
              </a:rPr>
              <a:t> </a:t>
            </a:r>
            <a:r>
              <a:rPr sz="2000" dirty="0">
                <a:latin typeface="Georgia"/>
                <a:cs typeface="Georgia"/>
              </a:rPr>
              <a:t>forms</a:t>
            </a:r>
            <a:r>
              <a:rPr sz="2000" spc="-45" dirty="0">
                <a:latin typeface="Times New Roman"/>
                <a:cs typeface="Times New Roman"/>
              </a:rPr>
              <a:t> </a:t>
            </a:r>
            <a:r>
              <a:rPr sz="2000" dirty="0">
                <a:latin typeface="Georgia"/>
                <a:cs typeface="Georgia"/>
              </a:rPr>
              <a:t>was</a:t>
            </a:r>
            <a:r>
              <a:rPr sz="2000" spc="-35" dirty="0">
                <a:latin typeface="Times New Roman"/>
                <a:cs typeface="Times New Roman"/>
              </a:rPr>
              <a:t> </a:t>
            </a:r>
            <a:r>
              <a:rPr sz="2000" spc="-10" dirty="0">
                <a:latin typeface="Georgia"/>
                <a:cs typeface="Georgia"/>
              </a:rPr>
              <a:t>irrelevant,</a:t>
            </a:r>
            <a:r>
              <a:rPr sz="2000" spc="-10" dirty="0">
                <a:latin typeface="Times New Roman"/>
                <a:cs typeface="Times New Roman"/>
              </a:rPr>
              <a:t> </a:t>
            </a:r>
            <a:r>
              <a:rPr sz="2000" dirty="0">
                <a:latin typeface="Georgia"/>
                <a:cs typeface="Georgia"/>
              </a:rPr>
              <a:t>and</a:t>
            </a:r>
            <a:r>
              <a:rPr sz="2000" spc="-55" dirty="0">
                <a:latin typeface="Times New Roman"/>
                <a:cs typeface="Times New Roman"/>
              </a:rPr>
              <a:t> </a:t>
            </a:r>
            <a:r>
              <a:rPr sz="2000" dirty="0">
                <a:latin typeface="Georgia"/>
                <a:cs typeface="Georgia"/>
              </a:rPr>
              <a:t>their</a:t>
            </a:r>
            <a:r>
              <a:rPr sz="2000" spc="-75" dirty="0">
                <a:latin typeface="Times New Roman"/>
                <a:cs typeface="Times New Roman"/>
              </a:rPr>
              <a:t> </a:t>
            </a:r>
            <a:r>
              <a:rPr sz="2000" dirty="0">
                <a:latin typeface="Georgia"/>
                <a:cs typeface="Georgia"/>
              </a:rPr>
              <a:t>removal</a:t>
            </a:r>
            <a:r>
              <a:rPr sz="2000" spc="-60" dirty="0">
                <a:latin typeface="Times New Roman"/>
                <a:cs typeface="Times New Roman"/>
              </a:rPr>
              <a:t> </a:t>
            </a:r>
            <a:r>
              <a:rPr sz="2000" dirty="0">
                <a:latin typeface="Georgia"/>
                <a:cs typeface="Georgia"/>
              </a:rPr>
              <a:t>reduces</a:t>
            </a:r>
            <a:r>
              <a:rPr sz="2000" spc="-55" dirty="0">
                <a:latin typeface="Times New Roman"/>
                <a:cs typeface="Times New Roman"/>
              </a:rPr>
              <a:t> </a:t>
            </a:r>
            <a:r>
              <a:rPr sz="2000" dirty="0">
                <a:latin typeface="Georgia"/>
                <a:cs typeface="Georgia"/>
              </a:rPr>
              <a:t>redundancy</a:t>
            </a:r>
            <a:r>
              <a:rPr sz="2000" spc="-60" dirty="0">
                <a:latin typeface="Times New Roman"/>
                <a:cs typeface="Times New Roman"/>
              </a:rPr>
              <a:t> </a:t>
            </a:r>
            <a:r>
              <a:rPr sz="2000" dirty="0">
                <a:latin typeface="Georgia"/>
                <a:cs typeface="Georgia"/>
              </a:rPr>
              <a:t>and</a:t>
            </a:r>
            <a:r>
              <a:rPr sz="2000" spc="-55" dirty="0">
                <a:latin typeface="Times New Roman"/>
                <a:cs typeface="Times New Roman"/>
              </a:rPr>
              <a:t> </a:t>
            </a:r>
            <a:r>
              <a:rPr sz="2000" dirty="0">
                <a:latin typeface="Georgia"/>
                <a:cs typeface="Georgia"/>
              </a:rPr>
              <a:t>enhances</a:t>
            </a:r>
            <a:r>
              <a:rPr sz="2000" spc="-75" dirty="0">
                <a:latin typeface="Times New Roman"/>
                <a:cs typeface="Times New Roman"/>
              </a:rPr>
              <a:t> </a:t>
            </a:r>
            <a:r>
              <a:rPr sz="2000" dirty="0">
                <a:latin typeface="Georgia"/>
                <a:cs typeface="Georgia"/>
              </a:rPr>
              <a:t>consistency</a:t>
            </a:r>
            <a:r>
              <a:rPr sz="2000" spc="-70" dirty="0">
                <a:latin typeface="Times New Roman"/>
                <a:cs typeface="Times New Roman"/>
              </a:rPr>
              <a:t> </a:t>
            </a:r>
            <a:r>
              <a:rPr sz="2000" dirty="0">
                <a:latin typeface="Georgia"/>
                <a:cs typeface="Georgia"/>
              </a:rPr>
              <a:t>in</a:t>
            </a:r>
            <a:r>
              <a:rPr sz="2000" spc="-60" dirty="0">
                <a:latin typeface="Times New Roman"/>
                <a:cs typeface="Times New Roman"/>
              </a:rPr>
              <a:t> </a:t>
            </a:r>
            <a:r>
              <a:rPr sz="2000" spc="-25" dirty="0">
                <a:latin typeface="Georgia"/>
                <a:cs typeface="Georgia"/>
              </a:rPr>
              <a:t>the</a:t>
            </a:r>
            <a:r>
              <a:rPr sz="2000" spc="-25" dirty="0">
                <a:latin typeface="Times New Roman"/>
                <a:cs typeface="Times New Roman"/>
              </a:rPr>
              <a:t> </a:t>
            </a:r>
            <a:r>
              <a:rPr sz="2000" spc="-10" dirty="0">
                <a:latin typeface="Georgia"/>
                <a:cs typeface="Georgia"/>
              </a:rPr>
              <a:t>returns.</a:t>
            </a:r>
            <a:endParaRPr sz="2000">
              <a:latin typeface="Georgia"/>
              <a:cs typeface="Georgia"/>
            </a:endParaRPr>
          </a:p>
        </p:txBody>
      </p:sp>
      <p:sp>
        <p:nvSpPr>
          <p:cNvPr id="4" name="object 4"/>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47</a:t>
            </a:fld>
            <a:endParaRPr spc="-25"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8615" y="320804"/>
            <a:ext cx="8688705" cy="3416300"/>
          </a:xfrm>
          <a:prstGeom prst="rect">
            <a:avLst/>
          </a:prstGeom>
        </p:spPr>
        <p:txBody>
          <a:bodyPr vert="horz" wrap="square" lIns="0" tIns="12700" rIns="0" bIns="0" rtlCol="0">
            <a:spAutoFit/>
          </a:bodyPr>
          <a:lstStyle/>
          <a:p>
            <a:pPr marL="401320" indent="-388620">
              <a:lnSpc>
                <a:spcPts val="2305"/>
              </a:lnSpc>
              <a:spcBef>
                <a:spcPts val="100"/>
              </a:spcBef>
              <a:buClr>
                <a:srgbClr val="FF0000"/>
              </a:buClr>
              <a:buFont typeface="Calibri"/>
              <a:buAutoNum type="arabicPeriod" startAt="16"/>
              <a:tabLst>
                <a:tab pos="401320" algn="l"/>
              </a:tabLst>
            </a:pPr>
            <a:r>
              <a:rPr sz="2000" b="1" dirty="0">
                <a:solidFill>
                  <a:srgbClr val="FF0000"/>
                </a:solidFill>
                <a:latin typeface="Georgia"/>
                <a:cs typeface="Georgia"/>
              </a:rPr>
              <a:t>Rationalisation</a:t>
            </a:r>
            <a:r>
              <a:rPr sz="2000" dirty="0">
                <a:solidFill>
                  <a:srgbClr val="FF0000"/>
                </a:solidFill>
                <a:latin typeface="Times New Roman"/>
                <a:cs typeface="Times New Roman"/>
              </a:rPr>
              <a:t> </a:t>
            </a:r>
            <a:r>
              <a:rPr sz="2000" b="1" dirty="0">
                <a:solidFill>
                  <a:srgbClr val="FF0000"/>
                </a:solidFill>
                <a:latin typeface="Georgia"/>
                <a:cs typeface="Georgia"/>
              </a:rPr>
              <a:t>of</a:t>
            </a:r>
            <a:r>
              <a:rPr sz="2000" spc="-20" dirty="0">
                <a:solidFill>
                  <a:srgbClr val="FF0000"/>
                </a:solidFill>
                <a:latin typeface="Times New Roman"/>
                <a:cs typeface="Times New Roman"/>
              </a:rPr>
              <a:t> </a:t>
            </a:r>
            <a:r>
              <a:rPr sz="2000" b="1" dirty="0">
                <a:solidFill>
                  <a:srgbClr val="FF0000"/>
                </a:solidFill>
                <a:latin typeface="Georgia"/>
                <a:cs typeface="Georgia"/>
              </a:rPr>
              <a:t>auditor</a:t>
            </a:r>
            <a:r>
              <a:rPr sz="2000" spc="-25" dirty="0">
                <a:solidFill>
                  <a:srgbClr val="FF0000"/>
                </a:solidFill>
                <a:latin typeface="Times New Roman"/>
                <a:cs typeface="Times New Roman"/>
              </a:rPr>
              <a:t> </a:t>
            </a:r>
            <a:r>
              <a:rPr sz="2000" b="1" dirty="0">
                <a:solidFill>
                  <a:srgbClr val="FF0000"/>
                </a:solidFill>
                <a:latin typeface="Georgia"/>
                <a:cs typeface="Georgia"/>
              </a:rPr>
              <a:t>details</a:t>
            </a:r>
            <a:r>
              <a:rPr sz="2000" spc="-10" dirty="0">
                <a:solidFill>
                  <a:srgbClr val="FF0000"/>
                </a:solidFill>
                <a:latin typeface="Times New Roman"/>
                <a:cs typeface="Times New Roman"/>
              </a:rPr>
              <a:t> </a:t>
            </a:r>
            <a:r>
              <a:rPr sz="2000" b="1" dirty="0">
                <a:solidFill>
                  <a:srgbClr val="FF0000"/>
                </a:solidFill>
                <a:latin typeface="Georgia"/>
                <a:cs typeface="Georgia"/>
              </a:rPr>
              <a:t>sought</a:t>
            </a:r>
            <a:r>
              <a:rPr sz="2000" spc="-40" dirty="0">
                <a:solidFill>
                  <a:srgbClr val="FF0000"/>
                </a:solidFill>
                <a:latin typeface="Times New Roman"/>
                <a:cs typeface="Times New Roman"/>
              </a:rPr>
              <a:t> </a:t>
            </a:r>
            <a:r>
              <a:rPr sz="2000" b="1" dirty="0">
                <a:solidFill>
                  <a:srgbClr val="FF0000"/>
                </a:solidFill>
                <a:latin typeface="Georgia"/>
                <a:cs typeface="Georgia"/>
              </a:rPr>
              <a:t>in</a:t>
            </a:r>
            <a:r>
              <a:rPr sz="2000" spc="-20" dirty="0">
                <a:solidFill>
                  <a:srgbClr val="FF0000"/>
                </a:solidFill>
                <a:latin typeface="Times New Roman"/>
                <a:cs typeface="Times New Roman"/>
              </a:rPr>
              <a:t> </a:t>
            </a:r>
            <a:r>
              <a:rPr sz="2000" b="1" dirty="0">
                <a:solidFill>
                  <a:srgbClr val="FF0000"/>
                </a:solidFill>
                <a:latin typeface="Georgia"/>
                <a:cs typeface="Georgia"/>
              </a:rPr>
              <a:t>ITR</a:t>
            </a:r>
            <a:r>
              <a:rPr sz="2000" spc="-20" dirty="0">
                <a:solidFill>
                  <a:srgbClr val="FF0000"/>
                </a:solidFill>
                <a:latin typeface="Times New Roman"/>
                <a:cs typeface="Times New Roman"/>
              </a:rPr>
              <a:t> </a:t>
            </a:r>
            <a:r>
              <a:rPr sz="2000" b="1" dirty="0">
                <a:solidFill>
                  <a:srgbClr val="FF0000"/>
                </a:solidFill>
                <a:latin typeface="Georgia"/>
                <a:cs typeface="Georgia"/>
              </a:rPr>
              <a:t>Forms:</a:t>
            </a:r>
            <a:r>
              <a:rPr sz="2000" b="1" i="1" dirty="0">
                <a:solidFill>
                  <a:srgbClr val="FF0000"/>
                </a:solidFill>
                <a:latin typeface="Georgia"/>
                <a:cs typeface="Georgia"/>
              </a:rPr>
              <a:t>ITR</a:t>
            </a:r>
            <a:r>
              <a:rPr sz="2000" spc="-35" dirty="0">
                <a:solidFill>
                  <a:srgbClr val="FF0000"/>
                </a:solidFill>
                <a:latin typeface="Times New Roman"/>
                <a:cs typeface="Times New Roman"/>
              </a:rPr>
              <a:t> </a:t>
            </a:r>
            <a:r>
              <a:rPr sz="2000" b="1" i="1" dirty="0">
                <a:solidFill>
                  <a:srgbClr val="FF0000"/>
                </a:solidFill>
                <a:latin typeface="Georgia"/>
                <a:cs typeface="Georgia"/>
              </a:rPr>
              <a:t>3,</a:t>
            </a:r>
            <a:r>
              <a:rPr sz="2000" spc="-25" dirty="0">
                <a:solidFill>
                  <a:srgbClr val="FF0000"/>
                </a:solidFill>
                <a:latin typeface="Times New Roman"/>
                <a:cs typeface="Times New Roman"/>
              </a:rPr>
              <a:t> </a:t>
            </a:r>
            <a:r>
              <a:rPr sz="2000" b="1" i="1" spc="-25" dirty="0">
                <a:solidFill>
                  <a:srgbClr val="FF0000"/>
                </a:solidFill>
                <a:latin typeface="Georgia"/>
                <a:cs typeface="Georgia"/>
              </a:rPr>
              <a:t>¥,</a:t>
            </a:r>
            <a:endParaRPr sz="2000">
              <a:latin typeface="Georgia"/>
              <a:cs typeface="Georgia"/>
            </a:endParaRPr>
          </a:p>
          <a:p>
            <a:pPr marL="12700" algn="just">
              <a:lnSpc>
                <a:spcPts val="2305"/>
              </a:lnSpc>
            </a:pPr>
            <a:r>
              <a:rPr sz="2000" b="1" i="1" dirty="0">
                <a:solidFill>
                  <a:srgbClr val="FF0000"/>
                </a:solidFill>
                <a:latin typeface="Georgia"/>
                <a:cs typeface="Georgia"/>
              </a:rPr>
              <a:t>7</a:t>
            </a:r>
            <a:r>
              <a:rPr sz="2000" spc="-10" dirty="0">
                <a:solidFill>
                  <a:srgbClr val="FF0000"/>
                </a:solidFill>
                <a:latin typeface="Times New Roman"/>
                <a:cs typeface="Times New Roman"/>
              </a:rPr>
              <a:t> </a:t>
            </a:r>
            <a:r>
              <a:rPr sz="2000" b="1" i="1" spc="-50" dirty="0">
                <a:solidFill>
                  <a:srgbClr val="FF0000"/>
                </a:solidFill>
                <a:latin typeface="Georgia"/>
                <a:cs typeface="Georgia"/>
              </a:rPr>
              <a:t>:</a:t>
            </a:r>
            <a:endParaRPr sz="2000">
              <a:latin typeface="Georgia"/>
              <a:cs typeface="Georgia"/>
            </a:endParaRPr>
          </a:p>
          <a:p>
            <a:pPr marL="12700" marR="243204" algn="just">
              <a:lnSpc>
                <a:spcPts val="2160"/>
              </a:lnSpc>
              <a:spcBef>
                <a:spcPts val="1440"/>
              </a:spcBef>
            </a:pPr>
            <a:r>
              <a:rPr sz="2000" dirty="0">
                <a:latin typeface="Georgia"/>
                <a:cs typeface="Georgia"/>
              </a:rPr>
              <a:t>In</a:t>
            </a:r>
            <a:r>
              <a:rPr sz="2000" spc="-45" dirty="0">
                <a:latin typeface="Times New Roman"/>
                <a:cs typeface="Times New Roman"/>
              </a:rPr>
              <a:t> </a:t>
            </a:r>
            <a:r>
              <a:rPr sz="2000" dirty="0">
                <a:latin typeface="Georgia"/>
                <a:cs typeface="Georgia"/>
              </a:rPr>
              <a:t>the</a:t>
            </a:r>
            <a:r>
              <a:rPr sz="2000" spc="-50" dirty="0">
                <a:latin typeface="Times New Roman"/>
                <a:cs typeface="Times New Roman"/>
              </a:rPr>
              <a:t> </a:t>
            </a:r>
            <a:r>
              <a:rPr sz="2000" dirty="0">
                <a:latin typeface="Georgia"/>
                <a:cs typeface="Georgia"/>
              </a:rPr>
              <a:t>new</a:t>
            </a:r>
            <a:r>
              <a:rPr sz="2000" spc="-40" dirty="0">
                <a:latin typeface="Times New Roman"/>
                <a:cs typeface="Times New Roman"/>
              </a:rPr>
              <a:t> </a:t>
            </a:r>
            <a:r>
              <a:rPr sz="2000" dirty="0">
                <a:latin typeface="Georgia"/>
                <a:cs typeface="Georgia"/>
              </a:rPr>
              <a:t>ITR</a:t>
            </a:r>
            <a:r>
              <a:rPr sz="2000" spc="-40" dirty="0">
                <a:latin typeface="Times New Roman"/>
                <a:cs typeface="Times New Roman"/>
              </a:rPr>
              <a:t> </a:t>
            </a:r>
            <a:r>
              <a:rPr sz="2000" dirty="0">
                <a:latin typeface="Georgia"/>
                <a:cs typeface="Georgia"/>
              </a:rPr>
              <a:t>forms,</a:t>
            </a:r>
            <a:r>
              <a:rPr sz="2000" spc="-35" dirty="0">
                <a:latin typeface="Times New Roman"/>
                <a:cs typeface="Times New Roman"/>
              </a:rPr>
              <a:t> </a:t>
            </a:r>
            <a:r>
              <a:rPr sz="2000" dirty="0">
                <a:latin typeface="Georgia"/>
                <a:cs typeface="Georgia"/>
              </a:rPr>
              <a:t>the</a:t>
            </a:r>
            <a:r>
              <a:rPr sz="2000" spc="-50" dirty="0">
                <a:latin typeface="Times New Roman"/>
                <a:cs typeface="Times New Roman"/>
              </a:rPr>
              <a:t> </a:t>
            </a:r>
            <a:r>
              <a:rPr sz="2000" dirty="0">
                <a:latin typeface="Georgia"/>
                <a:cs typeface="Georgia"/>
              </a:rPr>
              <a:t>reporting</a:t>
            </a:r>
            <a:r>
              <a:rPr sz="2000" spc="-50" dirty="0">
                <a:latin typeface="Times New Roman"/>
                <a:cs typeface="Times New Roman"/>
              </a:rPr>
              <a:t> </a:t>
            </a:r>
            <a:r>
              <a:rPr sz="2000" dirty="0">
                <a:latin typeface="Georgia"/>
                <a:cs typeface="Georgia"/>
              </a:rPr>
              <a:t>requirements</a:t>
            </a:r>
            <a:r>
              <a:rPr sz="2000" spc="-55" dirty="0">
                <a:latin typeface="Times New Roman"/>
                <a:cs typeface="Times New Roman"/>
              </a:rPr>
              <a:t> </a:t>
            </a:r>
            <a:r>
              <a:rPr sz="2000" dirty="0">
                <a:latin typeface="Georgia"/>
                <a:cs typeface="Georgia"/>
              </a:rPr>
              <a:t>for</a:t>
            </a:r>
            <a:r>
              <a:rPr sz="2000" spc="-40" dirty="0">
                <a:latin typeface="Times New Roman"/>
                <a:cs typeface="Times New Roman"/>
              </a:rPr>
              <a:t> </a:t>
            </a:r>
            <a:r>
              <a:rPr sz="2000" dirty="0">
                <a:latin typeface="Georgia"/>
                <a:cs typeface="Georgia"/>
              </a:rPr>
              <a:t>auditor</a:t>
            </a:r>
            <a:r>
              <a:rPr sz="2000" spc="-35" dirty="0">
                <a:latin typeface="Times New Roman"/>
                <a:cs typeface="Times New Roman"/>
              </a:rPr>
              <a:t> </a:t>
            </a:r>
            <a:r>
              <a:rPr sz="2000" dirty="0">
                <a:latin typeface="Georgia"/>
                <a:cs typeface="Georgia"/>
              </a:rPr>
              <a:t>details</a:t>
            </a:r>
            <a:r>
              <a:rPr sz="2000" spc="-55" dirty="0">
                <a:latin typeface="Times New Roman"/>
                <a:cs typeface="Times New Roman"/>
              </a:rPr>
              <a:t> </a:t>
            </a:r>
            <a:r>
              <a:rPr sz="2000" dirty="0">
                <a:latin typeface="Georgia"/>
                <a:cs typeface="Georgia"/>
              </a:rPr>
              <a:t>in</a:t>
            </a:r>
            <a:r>
              <a:rPr sz="2000" spc="-40" dirty="0">
                <a:latin typeface="Times New Roman"/>
                <a:cs typeface="Times New Roman"/>
              </a:rPr>
              <a:t> </a:t>
            </a:r>
            <a:r>
              <a:rPr sz="2000" spc="-20" dirty="0">
                <a:latin typeface="Georgia"/>
                <a:cs typeface="Georgia"/>
              </a:rPr>
              <a:t>this</a:t>
            </a:r>
            <a:r>
              <a:rPr sz="2000" spc="-20" dirty="0">
                <a:latin typeface="Times New Roman"/>
                <a:cs typeface="Times New Roman"/>
              </a:rPr>
              <a:t> </a:t>
            </a:r>
            <a:r>
              <a:rPr sz="2000" dirty="0">
                <a:latin typeface="Georgia"/>
                <a:cs typeface="Georgia"/>
              </a:rPr>
              <a:t>schedule</a:t>
            </a:r>
            <a:r>
              <a:rPr sz="2000" spc="-75" dirty="0">
                <a:latin typeface="Times New Roman"/>
                <a:cs typeface="Times New Roman"/>
              </a:rPr>
              <a:t> </a:t>
            </a:r>
            <a:r>
              <a:rPr sz="2000" dirty="0">
                <a:latin typeface="Georgia"/>
                <a:cs typeface="Georgia"/>
              </a:rPr>
              <a:t>have</a:t>
            </a:r>
            <a:r>
              <a:rPr sz="2000" spc="-55" dirty="0">
                <a:latin typeface="Times New Roman"/>
                <a:cs typeface="Times New Roman"/>
              </a:rPr>
              <a:t> </a:t>
            </a:r>
            <a:r>
              <a:rPr sz="2000" dirty="0">
                <a:latin typeface="Georgia"/>
                <a:cs typeface="Georgia"/>
              </a:rPr>
              <a:t>been</a:t>
            </a:r>
            <a:r>
              <a:rPr sz="2000" spc="-60" dirty="0">
                <a:latin typeface="Times New Roman"/>
                <a:cs typeface="Times New Roman"/>
              </a:rPr>
              <a:t> </a:t>
            </a:r>
            <a:r>
              <a:rPr sz="2000" dirty="0">
                <a:latin typeface="Georgia"/>
                <a:cs typeface="Georgia"/>
              </a:rPr>
              <a:t>significantly</a:t>
            </a:r>
            <a:r>
              <a:rPr sz="2000" spc="-70" dirty="0">
                <a:latin typeface="Times New Roman"/>
                <a:cs typeface="Times New Roman"/>
              </a:rPr>
              <a:t> </a:t>
            </a:r>
            <a:r>
              <a:rPr sz="2000" dirty="0">
                <a:latin typeface="Georgia"/>
                <a:cs typeface="Georgia"/>
              </a:rPr>
              <a:t>streamlined.</a:t>
            </a:r>
            <a:r>
              <a:rPr sz="2000" spc="-65" dirty="0">
                <a:latin typeface="Times New Roman"/>
                <a:cs typeface="Times New Roman"/>
              </a:rPr>
              <a:t> </a:t>
            </a:r>
            <a:r>
              <a:rPr sz="2000" dirty="0">
                <a:latin typeface="Georgia"/>
                <a:cs typeface="Georgia"/>
              </a:rPr>
              <a:t>Only</a:t>
            </a:r>
            <a:r>
              <a:rPr sz="2000" spc="-45" dirty="0">
                <a:latin typeface="Times New Roman"/>
                <a:cs typeface="Times New Roman"/>
              </a:rPr>
              <a:t> </a:t>
            </a:r>
            <a:r>
              <a:rPr sz="2000" dirty="0">
                <a:latin typeface="Georgia"/>
                <a:cs typeface="Georgia"/>
              </a:rPr>
              <a:t>the</a:t>
            </a:r>
            <a:r>
              <a:rPr sz="2000" spc="-65" dirty="0">
                <a:latin typeface="Times New Roman"/>
                <a:cs typeface="Times New Roman"/>
              </a:rPr>
              <a:t> </a:t>
            </a:r>
            <a:r>
              <a:rPr sz="2000" dirty="0">
                <a:latin typeface="Georgia"/>
                <a:cs typeface="Georgia"/>
              </a:rPr>
              <a:t>following</a:t>
            </a:r>
            <a:r>
              <a:rPr sz="2000" spc="-65" dirty="0">
                <a:latin typeface="Times New Roman"/>
                <a:cs typeface="Times New Roman"/>
              </a:rPr>
              <a:t> </a:t>
            </a:r>
            <a:r>
              <a:rPr sz="2000" dirty="0">
                <a:latin typeface="Georgia"/>
                <a:cs typeface="Georgia"/>
              </a:rPr>
              <a:t>details</a:t>
            </a:r>
            <a:r>
              <a:rPr sz="2000" spc="-65" dirty="0">
                <a:latin typeface="Times New Roman"/>
                <a:cs typeface="Times New Roman"/>
              </a:rPr>
              <a:t> </a:t>
            </a:r>
            <a:r>
              <a:rPr sz="2000" spc="-25" dirty="0">
                <a:latin typeface="Georgia"/>
                <a:cs typeface="Georgia"/>
              </a:rPr>
              <a:t>are</a:t>
            </a:r>
            <a:r>
              <a:rPr sz="2000" spc="-25" dirty="0">
                <a:latin typeface="Times New Roman"/>
                <a:cs typeface="Times New Roman"/>
              </a:rPr>
              <a:t> </a:t>
            </a:r>
            <a:r>
              <a:rPr sz="2000" dirty="0">
                <a:latin typeface="Georgia"/>
                <a:cs typeface="Georgia"/>
              </a:rPr>
              <a:t>required</a:t>
            </a:r>
            <a:r>
              <a:rPr sz="2000" spc="-40" dirty="0">
                <a:latin typeface="Times New Roman"/>
                <a:cs typeface="Times New Roman"/>
              </a:rPr>
              <a:t> </a:t>
            </a:r>
            <a:r>
              <a:rPr sz="2000" dirty="0">
                <a:latin typeface="Georgia"/>
                <a:cs typeface="Georgia"/>
              </a:rPr>
              <a:t>to</a:t>
            </a:r>
            <a:r>
              <a:rPr sz="2000" spc="-50" dirty="0">
                <a:latin typeface="Times New Roman"/>
                <a:cs typeface="Times New Roman"/>
              </a:rPr>
              <a:t> </a:t>
            </a:r>
            <a:r>
              <a:rPr sz="2000" dirty="0">
                <a:latin typeface="Georgia"/>
                <a:cs typeface="Georgia"/>
              </a:rPr>
              <a:t>be</a:t>
            </a:r>
            <a:r>
              <a:rPr sz="2000" spc="-40" dirty="0">
                <a:latin typeface="Times New Roman"/>
                <a:cs typeface="Times New Roman"/>
              </a:rPr>
              <a:t> </a:t>
            </a:r>
            <a:r>
              <a:rPr sz="2000" spc="-10" dirty="0">
                <a:latin typeface="Georgia"/>
                <a:cs typeface="Georgia"/>
              </a:rPr>
              <a:t>mentioned:</a:t>
            </a:r>
            <a:endParaRPr sz="2000">
              <a:latin typeface="Georgia"/>
              <a:cs typeface="Georgia"/>
            </a:endParaRPr>
          </a:p>
          <a:p>
            <a:pPr marL="339725" lvl="1" indent="-327025">
              <a:lnSpc>
                <a:spcPct val="100000"/>
              </a:lnSpc>
              <a:spcBef>
                <a:spcPts val="1130"/>
              </a:spcBef>
              <a:buAutoNum type="alphaUcParenR"/>
              <a:tabLst>
                <a:tab pos="339725" algn="l"/>
              </a:tabLst>
            </a:pPr>
            <a:r>
              <a:rPr sz="2000" dirty="0">
                <a:latin typeface="Georgia"/>
                <a:cs typeface="Georgia"/>
              </a:rPr>
              <a:t>Date</a:t>
            </a:r>
            <a:r>
              <a:rPr sz="2000" spc="-50" dirty="0">
                <a:latin typeface="Times New Roman"/>
                <a:cs typeface="Times New Roman"/>
              </a:rPr>
              <a:t> </a:t>
            </a:r>
            <a:r>
              <a:rPr sz="2000" dirty="0">
                <a:latin typeface="Georgia"/>
                <a:cs typeface="Georgia"/>
              </a:rPr>
              <a:t>of</a:t>
            </a:r>
            <a:r>
              <a:rPr sz="2000" spc="-40" dirty="0">
                <a:latin typeface="Times New Roman"/>
                <a:cs typeface="Times New Roman"/>
              </a:rPr>
              <a:t> </a:t>
            </a:r>
            <a:r>
              <a:rPr sz="2000" dirty="0">
                <a:latin typeface="Georgia"/>
                <a:cs typeface="Georgia"/>
              </a:rPr>
              <a:t>furnishing</a:t>
            </a:r>
            <a:r>
              <a:rPr sz="2000" spc="-25" dirty="0">
                <a:latin typeface="Times New Roman"/>
                <a:cs typeface="Times New Roman"/>
              </a:rPr>
              <a:t> </a:t>
            </a:r>
            <a:r>
              <a:rPr sz="2000" dirty="0">
                <a:latin typeface="Georgia"/>
                <a:cs typeface="Georgia"/>
              </a:rPr>
              <a:t>of</a:t>
            </a:r>
            <a:r>
              <a:rPr sz="2000" spc="-40" dirty="0">
                <a:latin typeface="Times New Roman"/>
                <a:cs typeface="Times New Roman"/>
              </a:rPr>
              <a:t> </a:t>
            </a:r>
            <a:r>
              <a:rPr sz="2000" dirty="0">
                <a:latin typeface="Georgia"/>
                <a:cs typeface="Georgia"/>
              </a:rPr>
              <a:t>the</a:t>
            </a:r>
            <a:r>
              <a:rPr sz="2000" spc="-45" dirty="0">
                <a:latin typeface="Times New Roman"/>
                <a:cs typeface="Times New Roman"/>
              </a:rPr>
              <a:t> </a:t>
            </a:r>
            <a:r>
              <a:rPr sz="2000" dirty="0">
                <a:latin typeface="Georgia"/>
                <a:cs typeface="Georgia"/>
              </a:rPr>
              <a:t>audit</a:t>
            </a:r>
            <a:r>
              <a:rPr sz="2000" spc="-35" dirty="0">
                <a:latin typeface="Times New Roman"/>
                <a:cs typeface="Times New Roman"/>
              </a:rPr>
              <a:t> </a:t>
            </a:r>
            <a:r>
              <a:rPr sz="2000" spc="-10" dirty="0">
                <a:latin typeface="Georgia"/>
                <a:cs typeface="Georgia"/>
              </a:rPr>
              <a:t>report.</a:t>
            </a:r>
            <a:endParaRPr sz="2000">
              <a:latin typeface="Georgia"/>
              <a:cs typeface="Georgia"/>
            </a:endParaRPr>
          </a:p>
          <a:p>
            <a:pPr marL="335280" lvl="1" indent="-322580">
              <a:lnSpc>
                <a:spcPct val="100000"/>
              </a:lnSpc>
              <a:spcBef>
                <a:spcPts val="1155"/>
              </a:spcBef>
              <a:buAutoNum type="alphaUcParenR"/>
              <a:tabLst>
                <a:tab pos="335280" algn="l"/>
              </a:tabLst>
            </a:pPr>
            <a:r>
              <a:rPr sz="2000" dirty="0">
                <a:latin typeface="Georgia"/>
                <a:cs typeface="Georgia"/>
              </a:rPr>
              <a:t>acknowledgement</a:t>
            </a:r>
            <a:r>
              <a:rPr sz="2000" spc="-75" dirty="0">
                <a:latin typeface="Times New Roman"/>
                <a:cs typeface="Times New Roman"/>
              </a:rPr>
              <a:t> </a:t>
            </a:r>
            <a:r>
              <a:rPr sz="2000" dirty="0">
                <a:latin typeface="Georgia"/>
                <a:cs typeface="Georgia"/>
              </a:rPr>
              <a:t>Number</a:t>
            </a:r>
            <a:r>
              <a:rPr sz="2000" spc="-45" dirty="0">
                <a:latin typeface="Times New Roman"/>
                <a:cs typeface="Times New Roman"/>
              </a:rPr>
              <a:t> </a:t>
            </a:r>
            <a:r>
              <a:rPr sz="2000" dirty="0">
                <a:latin typeface="Georgia"/>
                <a:cs typeface="Georgia"/>
              </a:rPr>
              <a:t>of</a:t>
            </a:r>
            <a:r>
              <a:rPr sz="2000" spc="-45" dirty="0">
                <a:latin typeface="Times New Roman"/>
                <a:cs typeface="Times New Roman"/>
              </a:rPr>
              <a:t> </a:t>
            </a:r>
            <a:r>
              <a:rPr sz="2000" dirty="0">
                <a:latin typeface="Georgia"/>
                <a:cs typeface="Georgia"/>
              </a:rPr>
              <a:t>the</a:t>
            </a:r>
            <a:r>
              <a:rPr sz="2000" spc="-60" dirty="0">
                <a:latin typeface="Times New Roman"/>
                <a:cs typeface="Times New Roman"/>
              </a:rPr>
              <a:t> </a:t>
            </a:r>
            <a:r>
              <a:rPr sz="2000" dirty="0">
                <a:latin typeface="Georgia"/>
                <a:cs typeface="Georgia"/>
              </a:rPr>
              <a:t>Audit</a:t>
            </a:r>
            <a:r>
              <a:rPr sz="2000" spc="-55" dirty="0">
                <a:latin typeface="Times New Roman"/>
                <a:cs typeface="Times New Roman"/>
              </a:rPr>
              <a:t> </a:t>
            </a:r>
            <a:r>
              <a:rPr sz="2000" spc="-10" dirty="0">
                <a:latin typeface="Georgia"/>
                <a:cs typeface="Georgia"/>
              </a:rPr>
              <a:t>Report</a:t>
            </a:r>
            <a:endParaRPr sz="2000">
              <a:latin typeface="Georgia"/>
              <a:cs typeface="Georgia"/>
            </a:endParaRPr>
          </a:p>
          <a:p>
            <a:pPr marL="332105" lvl="1" indent="-319405">
              <a:lnSpc>
                <a:spcPct val="100000"/>
              </a:lnSpc>
              <a:spcBef>
                <a:spcPts val="1165"/>
              </a:spcBef>
              <a:buAutoNum type="alphaUcParenR"/>
              <a:tabLst>
                <a:tab pos="332105" algn="l"/>
              </a:tabLst>
            </a:pPr>
            <a:r>
              <a:rPr sz="2000" dirty="0">
                <a:latin typeface="Georgia"/>
                <a:cs typeface="Georgia"/>
              </a:rPr>
              <a:t>Name</a:t>
            </a:r>
            <a:r>
              <a:rPr sz="2000" spc="-25" dirty="0">
                <a:latin typeface="Times New Roman"/>
                <a:cs typeface="Times New Roman"/>
              </a:rPr>
              <a:t> </a:t>
            </a:r>
            <a:r>
              <a:rPr sz="2000" dirty="0">
                <a:latin typeface="Georgia"/>
                <a:cs typeface="Georgia"/>
              </a:rPr>
              <a:t>of</a:t>
            </a:r>
            <a:r>
              <a:rPr sz="2000" spc="-35" dirty="0">
                <a:latin typeface="Times New Roman"/>
                <a:cs typeface="Times New Roman"/>
              </a:rPr>
              <a:t> </a:t>
            </a:r>
            <a:r>
              <a:rPr sz="2000" dirty="0">
                <a:latin typeface="Georgia"/>
                <a:cs typeface="Georgia"/>
              </a:rPr>
              <a:t>the</a:t>
            </a:r>
            <a:r>
              <a:rPr sz="2000" spc="-35" dirty="0">
                <a:latin typeface="Times New Roman"/>
                <a:cs typeface="Times New Roman"/>
              </a:rPr>
              <a:t> </a:t>
            </a:r>
            <a:r>
              <a:rPr sz="2000" dirty="0">
                <a:latin typeface="Georgia"/>
                <a:cs typeface="Georgia"/>
              </a:rPr>
              <a:t>auditor</a:t>
            </a:r>
            <a:r>
              <a:rPr sz="2000" spc="-25" dirty="0">
                <a:latin typeface="Times New Roman"/>
                <a:cs typeface="Times New Roman"/>
              </a:rPr>
              <a:t> </a:t>
            </a:r>
            <a:r>
              <a:rPr sz="2000" spc="-10" dirty="0">
                <a:latin typeface="Georgia"/>
                <a:cs typeface="Georgia"/>
              </a:rPr>
              <a:t>(proprietorship/firm)</a:t>
            </a:r>
            <a:endParaRPr sz="2000">
              <a:latin typeface="Georgia"/>
              <a:cs typeface="Georgia"/>
            </a:endParaRPr>
          </a:p>
          <a:p>
            <a:pPr marL="12700">
              <a:lnSpc>
                <a:spcPct val="100000"/>
              </a:lnSpc>
              <a:spcBef>
                <a:spcPts val="1115"/>
              </a:spcBef>
            </a:pPr>
            <a:r>
              <a:rPr sz="2000" dirty="0">
                <a:latin typeface="Georgia"/>
                <a:cs typeface="Georgia"/>
              </a:rPr>
              <a:t>d)</a:t>
            </a:r>
            <a:r>
              <a:rPr sz="2000" spc="-25" dirty="0">
                <a:latin typeface="Times New Roman"/>
                <a:cs typeface="Times New Roman"/>
              </a:rPr>
              <a:t> </a:t>
            </a:r>
            <a:r>
              <a:rPr sz="2000" dirty="0">
                <a:latin typeface="Georgia"/>
                <a:cs typeface="Georgia"/>
              </a:rPr>
              <a:t>PAN</a:t>
            </a:r>
            <a:r>
              <a:rPr sz="2000" spc="-35" dirty="0">
                <a:latin typeface="Times New Roman"/>
                <a:cs typeface="Times New Roman"/>
              </a:rPr>
              <a:t> </a:t>
            </a:r>
            <a:r>
              <a:rPr sz="2000" dirty="0">
                <a:latin typeface="Georgia"/>
                <a:cs typeface="Georgia"/>
              </a:rPr>
              <a:t>of</a:t>
            </a:r>
            <a:r>
              <a:rPr sz="2000" spc="-30" dirty="0">
                <a:latin typeface="Times New Roman"/>
                <a:cs typeface="Times New Roman"/>
              </a:rPr>
              <a:t> </a:t>
            </a:r>
            <a:r>
              <a:rPr sz="2000" dirty="0">
                <a:latin typeface="Georgia"/>
                <a:cs typeface="Georgia"/>
              </a:rPr>
              <a:t>the</a:t>
            </a:r>
            <a:r>
              <a:rPr sz="2000" spc="-45" dirty="0">
                <a:latin typeface="Times New Roman"/>
                <a:cs typeface="Times New Roman"/>
              </a:rPr>
              <a:t> </a:t>
            </a:r>
            <a:r>
              <a:rPr sz="2000" spc="-10" dirty="0">
                <a:latin typeface="Georgia"/>
                <a:cs typeface="Georgia"/>
              </a:rPr>
              <a:t>proprietorship/firm</a:t>
            </a:r>
            <a:endParaRPr sz="2000">
              <a:latin typeface="Georgia"/>
              <a:cs typeface="Georgia"/>
            </a:endParaRPr>
          </a:p>
        </p:txBody>
      </p:sp>
      <p:sp>
        <p:nvSpPr>
          <p:cNvPr id="4" name="object 4"/>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48</a:t>
            </a:fld>
            <a:endParaRPr spc="-25"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215" y="463679"/>
            <a:ext cx="8461375" cy="2161540"/>
          </a:xfrm>
          <a:prstGeom prst="rect">
            <a:avLst/>
          </a:prstGeom>
        </p:spPr>
        <p:txBody>
          <a:bodyPr vert="horz" wrap="square" lIns="0" tIns="42545" rIns="0" bIns="0" rtlCol="0">
            <a:spAutoFit/>
          </a:bodyPr>
          <a:lstStyle/>
          <a:p>
            <a:pPr marL="38100" marR="353695">
              <a:lnSpc>
                <a:spcPts val="2210"/>
              </a:lnSpc>
              <a:spcBef>
                <a:spcPts val="335"/>
              </a:spcBef>
            </a:pPr>
            <a:r>
              <a:rPr sz="2000" dirty="0">
                <a:solidFill>
                  <a:srgbClr val="FF0000"/>
                </a:solidFill>
                <a:latin typeface="Calibri"/>
                <a:cs typeface="Calibri"/>
              </a:rPr>
              <a:t>17.</a:t>
            </a:r>
            <a:r>
              <a:rPr sz="2000" spc="-30" dirty="0">
                <a:solidFill>
                  <a:srgbClr val="FF0000"/>
                </a:solidFill>
                <a:latin typeface="Times New Roman"/>
                <a:cs typeface="Times New Roman"/>
              </a:rPr>
              <a:t> </a:t>
            </a:r>
            <a:r>
              <a:rPr sz="2000" b="1" dirty="0">
                <a:solidFill>
                  <a:srgbClr val="FF0000"/>
                </a:solidFill>
                <a:latin typeface="Georgia"/>
                <a:cs typeface="Georgia"/>
              </a:rPr>
              <a:t>Bifurcated</a:t>
            </a:r>
            <a:r>
              <a:rPr sz="2000" spc="-30" dirty="0">
                <a:solidFill>
                  <a:srgbClr val="FF0000"/>
                </a:solidFill>
                <a:latin typeface="Times New Roman"/>
                <a:cs typeface="Times New Roman"/>
              </a:rPr>
              <a:t> </a:t>
            </a:r>
            <a:r>
              <a:rPr sz="2000" b="1" dirty="0">
                <a:solidFill>
                  <a:srgbClr val="FF0000"/>
                </a:solidFill>
                <a:latin typeface="Georgia"/>
                <a:cs typeface="Georgia"/>
              </a:rPr>
              <a:t>reporting</a:t>
            </a:r>
            <a:r>
              <a:rPr sz="2000" spc="-20" dirty="0">
                <a:solidFill>
                  <a:srgbClr val="FF0000"/>
                </a:solidFill>
                <a:latin typeface="Times New Roman"/>
                <a:cs typeface="Times New Roman"/>
              </a:rPr>
              <a:t> </a:t>
            </a:r>
            <a:r>
              <a:rPr sz="2000" b="1" dirty="0">
                <a:solidFill>
                  <a:srgbClr val="FF0000"/>
                </a:solidFill>
                <a:latin typeface="Georgia"/>
                <a:cs typeface="Georgia"/>
              </a:rPr>
              <a:t>of</a:t>
            </a:r>
            <a:r>
              <a:rPr sz="2000" spc="-15" dirty="0">
                <a:solidFill>
                  <a:srgbClr val="FF0000"/>
                </a:solidFill>
                <a:latin typeface="Times New Roman"/>
                <a:cs typeface="Times New Roman"/>
              </a:rPr>
              <a:t> </a:t>
            </a:r>
            <a:r>
              <a:rPr sz="2000" b="1" dirty="0">
                <a:solidFill>
                  <a:srgbClr val="FF0000"/>
                </a:solidFill>
                <a:latin typeface="Georgia"/>
                <a:cs typeface="Georgia"/>
              </a:rPr>
              <a:t>capital</a:t>
            </a:r>
            <a:r>
              <a:rPr sz="2000" spc="-15" dirty="0">
                <a:solidFill>
                  <a:srgbClr val="FF0000"/>
                </a:solidFill>
                <a:latin typeface="Times New Roman"/>
                <a:cs typeface="Times New Roman"/>
              </a:rPr>
              <a:t> </a:t>
            </a:r>
            <a:r>
              <a:rPr sz="2000" b="1" dirty="0">
                <a:solidFill>
                  <a:srgbClr val="FF0000"/>
                </a:solidFill>
                <a:latin typeface="Georgia"/>
                <a:cs typeface="Georgia"/>
              </a:rPr>
              <a:t>gains</a:t>
            </a:r>
            <a:r>
              <a:rPr sz="2000" spc="-15" dirty="0">
                <a:solidFill>
                  <a:srgbClr val="FF0000"/>
                </a:solidFill>
                <a:latin typeface="Times New Roman"/>
                <a:cs typeface="Times New Roman"/>
              </a:rPr>
              <a:t> </a:t>
            </a:r>
            <a:r>
              <a:rPr sz="2000" b="1" dirty="0">
                <a:solidFill>
                  <a:srgbClr val="FF0000"/>
                </a:solidFill>
                <a:latin typeface="Georgia"/>
                <a:cs typeface="Georgia"/>
              </a:rPr>
              <a:t>earned</a:t>
            </a:r>
            <a:r>
              <a:rPr sz="2000" spc="-30" dirty="0">
                <a:solidFill>
                  <a:srgbClr val="FF0000"/>
                </a:solidFill>
                <a:latin typeface="Times New Roman"/>
                <a:cs typeface="Times New Roman"/>
              </a:rPr>
              <a:t> </a:t>
            </a:r>
            <a:r>
              <a:rPr sz="2000" b="1" dirty="0">
                <a:solidFill>
                  <a:srgbClr val="FF0000"/>
                </a:solidFill>
                <a:latin typeface="Georgia"/>
                <a:cs typeface="Georgia"/>
              </a:rPr>
              <a:t>before</a:t>
            </a:r>
            <a:r>
              <a:rPr sz="2000" spc="-35" dirty="0">
                <a:solidFill>
                  <a:srgbClr val="FF0000"/>
                </a:solidFill>
                <a:latin typeface="Times New Roman"/>
                <a:cs typeface="Times New Roman"/>
              </a:rPr>
              <a:t> </a:t>
            </a:r>
            <a:r>
              <a:rPr sz="2000" b="1" dirty="0">
                <a:solidFill>
                  <a:srgbClr val="FF0000"/>
                </a:solidFill>
                <a:latin typeface="Georgia"/>
                <a:cs typeface="Georgia"/>
              </a:rPr>
              <a:t>or</a:t>
            </a:r>
            <a:r>
              <a:rPr sz="2000" spc="-15" dirty="0">
                <a:solidFill>
                  <a:srgbClr val="FF0000"/>
                </a:solidFill>
                <a:latin typeface="Times New Roman"/>
                <a:cs typeface="Times New Roman"/>
              </a:rPr>
              <a:t> </a:t>
            </a:r>
            <a:r>
              <a:rPr sz="2000" b="1" spc="-10" dirty="0">
                <a:solidFill>
                  <a:srgbClr val="FF0000"/>
                </a:solidFill>
                <a:latin typeface="Georgia"/>
                <a:cs typeface="Georgia"/>
              </a:rPr>
              <a:t>after</a:t>
            </a:r>
            <a:r>
              <a:rPr sz="2000" spc="-10" dirty="0">
                <a:solidFill>
                  <a:srgbClr val="FF0000"/>
                </a:solidFill>
                <a:latin typeface="Times New Roman"/>
                <a:cs typeface="Times New Roman"/>
              </a:rPr>
              <a:t> </a:t>
            </a:r>
            <a:r>
              <a:rPr sz="2000" b="1" dirty="0">
                <a:solidFill>
                  <a:srgbClr val="FF0000"/>
                </a:solidFill>
                <a:latin typeface="Georgia"/>
                <a:cs typeface="Georgia"/>
              </a:rPr>
              <a:t>23</a:t>
            </a:r>
            <a:r>
              <a:rPr sz="2000" spc="-40" dirty="0">
                <a:solidFill>
                  <a:srgbClr val="FF0000"/>
                </a:solidFill>
                <a:latin typeface="Times New Roman"/>
                <a:cs typeface="Times New Roman"/>
              </a:rPr>
              <a:t> </a:t>
            </a:r>
            <a:r>
              <a:rPr sz="1950" b="1" baseline="25641" dirty="0">
                <a:solidFill>
                  <a:srgbClr val="FF0000"/>
                </a:solidFill>
                <a:latin typeface="Georgia"/>
                <a:cs typeface="Georgia"/>
              </a:rPr>
              <a:t>rd</a:t>
            </a:r>
            <a:r>
              <a:rPr sz="1950" spc="-7" baseline="25641" dirty="0">
                <a:solidFill>
                  <a:srgbClr val="FF0000"/>
                </a:solidFill>
                <a:latin typeface="Times New Roman"/>
                <a:cs typeface="Times New Roman"/>
              </a:rPr>
              <a:t> </a:t>
            </a:r>
            <a:r>
              <a:rPr sz="2000" b="1" dirty="0">
                <a:solidFill>
                  <a:srgbClr val="FF0000"/>
                </a:solidFill>
                <a:latin typeface="Georgia"/>
                <a:cs typeface="Georgia"/>
              </a:rPr>
              <a:t>July</a:t>
            </a:r>
            <a:r>
              <a:rPr sz="2000" dirty="0">
                <a:solidFill>
                  <a:srgbClr val="FF0000"/>
                </a:solidFill>
                <a:latin typeface="Times New Roman"/>
                <a:cs typeface="Times New Roman"/>
              </a:rPr>
              <a:t> </a:t>
            </a:r>
            <a:r>
              <a:rPr sz="2000" b="1" dirty="0">
                <a:solidFill>
                  <a:srgbClr val="FF0000"/>
                </a:solidFill>
                <a:latin typeface="Georgia"/>
                <a:cs typeface="Georgia"/>
              </a:rPr>
              <a:t>2024</a:t>
            </a:r>
            <a:r>
              <a:rPr sz="2000" spc="-25" dirty="0">
                <a:solidFill>
                  <a:srgbClr val="FF0000"/>
                </a:solidFill>
                <a:latin typeface="Times New Roman"/>
                <a:cs typeface="Times New Roman"/>
              </a:rPr>
              <a:t> </a:t>
            </a:r>
            <a:r>
              <a:rPr sz="2000" b="1" dirty="0">
                <a:solidFill>
                  <a:srgbClr val="FF0000"/>
                </a:solidFill>
                <a:latin typeface="Georgia"/>
                <a:cs typeface="Georgia"/>
              </a:rPr>
              <a:t>is</a:t>
            </a:r>
            <a:r>
              <a:rPr sz="2000" spc="-5" dirty="0">
                <a:solidFill>
                  <a:srgbClr val="FF0000"/>
                </a:solidFill>
                <a:latin typeface="Times New Roman"/>
                <a:cs typeface="Times New Roman"/>
              </a:rPr>
              <a:t> </a:t>
            </a:r>
            <a:r>
              <a:rPr sz="2000" b="1" dirty="0">
                <a:solidFill>
                  <a:srgbClr val="FF0000"/>
                </a:solidFill>
                <a:latin typeface="Georgia"/>
                <a:cs typeface="Georgia"/>
              </a:rPr>
              <a:t>removed:</a:t>
            </a:r>
            <a:r>
              <a:rPr sz="2000" i="1" dirty="0">
                <a:latin typeface="Georgia"/>
                <a:cs typeface="Georgia"/>
              </a:rPr>
              <a:t>ITR</a:t>
            </a:r>
            <a:r>
              <a:rPr sz="2000" spc="-45" dirty="0">
                <a:latin typeface="Times New Roman"/>
                <a:cs typeface="Times New Roman"/>
              </a:rPr>
              <a:t> </a:t>
            </a:r>
            <a:r>
              <a:rPr sz="2000" i="1" dirty="0">
                <a:latin typeface="Georgia"/>
                <a:cs typeface="Georgia"/>
              </a:rPr>
              <a:t>2,</a:t>
            </a:r>
            <a:r>
              <a:rPr sz="2000" spc="-40" dirty="0">
                <a:latin typeface="Times New Roman"/>
                <a:cs typeface="Times New Roman"/>
              </a:rPr>
              <a:t> </a:t>
            </a:r>
            <a:r>
              <a:rPr sz="2000" i="1" dirty="0">
                <a:latin typeface="Georgia"/>
                <a:cs typeface="Georgia"/>
              </a:rPr>
              <a:t>3,</a:t>
            </a:r>
            <a:r>
              <a:rPr sz="2000" spc="-35" dirty="0">
                <a:latin typeface="Times New Roman"/>
                <a:cs typeface="Times New Roman"/>
              </a:rPr>
              <a:t> </a:t>
            </a:r>
            <a:r>
              <a:rPr sz="2000" i="1" dirty="0">
                <a:latin typeface="Georgia"/>
                <a:cs typeface="Georgia"/>
              </a:rPr>
              <a:t>5,</a:t>
            </a:r>
            <a:r>
              <a:rPr sz="2000" spc="-35" dirty="0">
                <a:latin typeface="Times New Roman"/>
                <a:cs typeface="Times New Roman"/>
              </a:rPr>
              <a:t> </a:t>
            </a:r>
            <a:r>
              <a:rPr sz="2000" i="1" dirty="0">
                <a:latin typeface="Georgia"/>
                <a:cs typeface="Georgia"/>
              </a:rPr>
              <a:t>6</a:t>
            </a:r>
            <a:r>
              <a:rPr sz="2000" spc="-20" dirty="0">
                <a:latin typeface="Times New Roman"/>
                <a:cs typeface="Times New Roman"/>
              </a:rPr>
              <a:t> </a:t>
            </a:r>
            <a:r>
              <a:rPr sz="2000" i="1" dirty="0">
                <a:latin typeface="Georgia"/>
                <a:cs typeface="Georgia"/>
              </a:rPr>
              <a:t>and</a:t>
            </a:r>
            <a:r>
              <a:rPr sz="2000" spc="-30" dirty="0">
                <a:latin typeface="Times New Roman"/>
                <a:cs typeface="Times New Roman"/>
              </a:rPr>
              <a:t> </a:t>
            </a:r>
            <a:r>
              <a:rPr sz="2000" i="1" spc="-50" dirty="0">
                <a:latin typeface="Georgia"/>
                <a:cs typeface="Georgia"/>
              </a:rPr>
              <a:t>7</a:t>
            </a:r>
            <a:endParaRPr sz="2000">
              <a:latin typeface="Georgia"/>
              <a:cs typeface="Georgia"/>
            </a:endParaRPr>
          </a:p>
          <a:p>
            <a:pPr marL="38100">
              <a:lnSpc>
                <a:spcPts val="2280"/>
              </a:lnSpc>
              <a:spcBef>
                <a:spcPts val="1120"/>
              </a:spcBef>
            </a:pPr>
            <a:r>
              <a:rPr sz="2000" dirty="0">
                <a:latin typeface="Georgia"/>
                <a:cs typeface="Georgia"/>
              </a:rPr>
              <a:t>In</a:t>
            </a:r>
            <a:r>
              <a:rPr sz="2000" spc="-40" dirty="0">
                <a:latin typeface="Times New Roman"/>
                <a:cs typeface="Times New Roman"/>
              </a:rPr>
              <a:t> </a:t>
            </a:r>
            <a:r>
              <a:rPr sz="2000" dirty="0">
                <a:latin typeface="Georgia"/>
                <a:cs typeface="Georgia"/>
              </a:rPr>
              <a:t>the</a:t>
            </a:r>
            <a:r>
              <a:rPr sz="2000" spc="-50" dirty="0">
                <a:latin typeface="Times New Roman"/>
                <a:cs typeface="Times New Roman"/>
              </a:rPr>
              <a:t> </a:t>
            </a:r>
            <a:r>
              <a:rPr sz="2000" dirty="0">
                <a:latin typeface="Georgia"/>
                <a:cs typeface="Georgia"/>
              </a:rPr>
              <a:t>new</a:t>
            </a:r>
            <a:r>
              <a:rPr sz="2000" spc="-35" dirty="0">
                <a:latin typeface="Times New Roman"/>
                <a:cs typeface="Times New Roman"/>
              </a:rPr>
              <a:t> </a:t>
            </a:r>
            <a:r>
              <a:rPr sz="2000" dirty="0">
                <a:latin typeface="Georgia"/>
                <a:cs typeface="Georgia"/>
              </a:rPr>
              <a:t>ITR</a:t>
            </a:r>
            <a:r>
              <a:rPr sz="2000" spc="-40" dirty="0">
                <a:latin typeface="Times New Roman"/>
                <a:cs typeface="Times New Roman"/>
              </a:rPr>
              <a:t> </a:t>
            </a:r>
            <a:r>
              <a:rPr sz="2000" dirty="0">
                <a:latin typeface="Georgia"/>
                <a:cs typeface="Georgia"/>
              </a:rPr>
              <a:t>forms,</a:t>
            </a:r>
            <a:r>
              <a:rPr sz="2000" spc="-30" dirty="0">
                <a:latin typeface="Times New Roman"/>
                <a:cs typeface="Times New Roman"/>
              </a:rPr>
              <a:t> </a:t>
            </a:r>
            <a:r>
              <a:rPr sz="2000" dirty="0">
                <a:latin typeface="Georgia"/>
                <a:cs typeface="Georgia"/>
              </a:rPr>
              <a:t>dual</a:t>
            </a:r>
            <a:r>
              <a:rPr sz="2000" spc="-35" dirty="0">
                <a:latin typeface="Times New Roman"/>
                <a:cs typeface="Times New Roman"/>
              </a:rPr>
              <a:t> </a:t>
            </a:r>
            <a:r>
              <a:rPr sz="2000" dirty="0">
                <a:latin typeface="Georgia"/>
                <a:cs typeface="Georgia"/>
              </a:rPr>
              <a:t>reporting</a:t>
            </a:r>
            <a:r>
              <a:rPr sz="2000" spc="-50" dirty="0">
                <a:latin typeface="Times New Roman"/>
                <a:cs typeface="Times New Roman"/>
              </a:rPr>
              <a:t> </a:t>
            </a:r>
            <a:r>
              <a:rPr sz="2000" dirty="0">
                <a:latin typeface="Georgia"/>
                <a:cs typeface="Georgia"/>
              </a:rPr>
              <a:t>has</a:t>
            </a:r>
            <a:r>
              <a:rPr sz="2000" spc="-35" dirty="0">
                <a:latin typeface="Times New Roman"/>
                <a:cs typeface="Times New Roman"/>
              </a:rPr>
              <a:t> </a:t>
            </a:r>
            <a:r>
              <a:rPr sz="2000" dirty="0">
                <a:latin typeface="Georgia"/>
                <a:cs typeface="Georgia"/>
              </a:rPr>
              <a:t>been</a:t>
            </a:r>
            <a:r>
              <a:rPr sz="2000" spc="-45" dirty="0">
                <a:latin typeface="Times New Roman"/>
                <a:cs typeface="Times New Roman"/>
              </a:rPr>
              <a:t> </a:t>
            </a:r>
            <a:r>
              <a:rPr sz="2000" dirty="0">
                <a:latin typeface="Georgia"/>
                <a:cs typeface="Georgia"/>
              </a:rPr>
              <a:t>removed,</a:t>
            </a:r>
            <a:r>
              <a:rPr sz="2000" spc="-65" dirty="0">
                <a:latin typeface="Times New Roman"/>
                <a:cs typeface="Times New Roman"/>
              </a:rPr>
              <a:t> </a:t>
            </a:r>
            <a:r>
              <a:rPr sz="2000" dirty="0">
                <a:latin typeface="Georgia"/>
                <a:cs typeface="Georgia"/>
              </a:rPr>
              <a:t>as</a:t>
            </a:r>
            <a:r>
              <a:rPr sz="2000" spc="-35" dirty="0">
                <a:latin typeface="Times New Roman"/>
                <a:cs typeface="Times New Roman"/>
              </a:rPr>
              <a:t> </a:t>
            </a:r>
            <a:r>
              <a:rPr sz="2000" dirty="0">
                <a:latin typeface="Georgia"/>
                <a:cs typeface="Georgia"/>
              </a:rPr>
              <a:t>the</a:t>
            </a:r>
            <a:r>
              <a:rPr sz="2000" spc="-50" dirty="0">
                <a:latin typeface="Times New Roman"/>
                <a:cs typeface="Times New Roman"/>
              </a:rPr>
              <a:t> </a:t>
            </a:r>
            <a:r>
              <a:rPr sz="2000" dirty="0">
                <a:latin typeface="Georgia"/>
                <a:cs typeface="Georgia"/>
              </a:rPr>
              <a:t>rate</a:t>
            </a:r>
            <a:r>
              <a:rPr sz="2000" spc="-35" dirty="0">
                <a:latin typeface="Times New Roman"/>
                <a:cs typeface="Times New Roman"/>
              </a:rPr>
              <a:t> </a:t>
            </a:r>
            <a:r>
              <a:rPr sz="2000" spc="-10" dirty="0">
                <a:latin typeface="Georgia"/>
                <a:cs typeface="Georgia"/>
              </a:rPr>
              <a:t>change</a:t>
            </a:r>
            <a:endParaRPr sz="2000">
              <a:latin typeface="Georgia"/>
              <a:cs typeface="Georgia"/>
            </a:endParaRPr>
          </a:p>
          <a:p>
            <a:pPr marL="38100">
              <a:lnSpc>
                <a:spcPts val="2160"/>
              </a:lnSpc>
            </a:pPr>
            <a:r>
              <a:rPr sz="2000" dirty="0">
                <a:latin typeface="Georgia"/>
                <a:cs typeface="Georgia"/>
              </a:rPr>
              <a:t>was</a:t>
            </a:r>
            <a:r>
              <a:rPr sz="2000" spc="-40" dirty="0">
                <a:latin typeface="Times New Roman"/>
                <a:cs typeface="Times New Roman"/>
              </a:rPr>
              <a:t> </a:t>
            </a:r>
            <a:r>
              <a:rPr sz="2000" dirty="0">
                <a:latin typeface="Georgia"/>
                <a:cs typeface="Georgia"/>
              </a:rPr>
              <a:t>relevant</a:t>
            </a:r>
            <a:r>
              <a:rPr sz="2000" spc="-60" dirty="0">
                <a:latin typeface="Times New Roman"/>
                <a:cs typeface="Times New Roman"/>
              </a:rPr>
              <a:t> </a:t>
            </a:r>
            <a:r>
              <a:rPr sz="2000" dirty="0">
                <a:latin typeface="Georgia"/>
                <a:cs typeface="Georgia"/>
              </a:rPr>
              <a:t>only</a:t>
            </a:r>
            <a:r>
              <a:rPr sz="2000" spc="-30" dirty="0">
                <a:latin typeface="Times New Roman"/>
                <a:cs typeface="Times New Roman"/>
              </a:rPr>
              <a:t> </a:t>
            </a:r>
            <a:r>
              <a:rPr sz="2000" dirty="0">
                <a:latin typeface="Georgia"/>
                <a:cs typeface="Georgia"/>
              </a:rPr>
              <a:t>for</a:t>
            </a:r>
            <a:r>
              <a:rPr sz="2000" spc="-40" dirty="0">
                <a:latin typeface="Times New Roman"/>
                <a:cs typeface="Times New Roman"/>
              </a:rPr>
              <a:t> </a:t>
            </a:r>
            <a:r>
              <a:rPr sz="2000" dirty="0">
                <a:latin typeface="Georgia"/>
                <a:cs typeface="Georgia"/>
              </a:rPr>
              <a:t>the</a:t>
            </a:r>
            <a:r>
              <a:rPr sz="2000" spc="-45" dirty="0">
                <a:latin typeface="Times New Roman"/>
                <a:cs typeface="Times New Roman"/>
              </a:rPr>
              <a:t> </a:t>
            </a:r>
            <a:r>
              <a:rPr sz="2000" dirty="0">
                <a:latin typeface="Georgia"/>
                <a:cs typeface="Georgia"/>
              </a:rPr>
              <a:t>transitional</a:t>
            </a:r>
            <a:r>
              <a:rPr sz="2000" spc="-40" dirty="0">
                <a:latin typeface="Times New Roman"/>
                <a:cs typeface="Times New Roman"/>
              </a:rPr>
              <a:t> </a:t>
            </a:r>
            <a:r>
              <a:rPr sz="2000" dirty="0">
                <a:latin typeface="Georgia"/>
                <a:cs typeface="Georgia"/>
              </a:rPr>
              <a:t>period</a:t>
            </a:r>
            <a:r>
              <a:rPr sz="2000" spc="-40" dirty="0">
                <a:latin typeface="Times New Roman"/>
                <a:cs typeface="Times New Roman"/>
              </a:rPr>
              <a:t> </a:t>
            </a:r>
            <a:r>
              <a:rPr sz="2000" dirty="0">
                <a:latin typeface="Georgia"/>
                <a:cs typeface="Georgia"/>
              </a:rPr>
              <a:t>in</a:t>
            </a:r>
            <a:r>
              <a:rPr sz="2000" spc="-35" dirty="0">
                <a:latin typeface="Times New Roman"/>
                <a:cs typeface="Times New Roman"/>
              </a:rPr>
              <a:t> </a:t>
            </a:r>
            <a:r>
              <a:rPr sz="2000" dirty="0">
                <a:latin typeface="Georgia"/>
                <a:cs typeface="Georgia"/>
              </a:rPr>
              <a:t>the</a:t>
            </a:r>
            <a:r>
              <a:rPr sz="2000" spc="-50" dirty="0">
                <a:latin typeface="Times New Roman"/>
                <a:cs typeface="Times New Roman"/>
              </a:rPr>
              <a:t> </a:t>
            </a:r>
            <a:r>
              <a:rPr sz="2000" dirty="0">
                <a:latin typeface="Georgia"/>
                <a:cs typeface="Georgia"/>
              </a:rPr>
              <a:t>previous</a:t>
            </a:r>
            <a:r>
              <a:rPr sz="2000" spc="-50" dirty="0">
                <a:latin typeface="Times New Roman"/>
                <a:cs typeface="Times New Roman"/>
              </a:rPr>
              <a:t> </a:t>
            </a:r>
            <a:r>
              <a:rPr sz="2000" dirty="0">
                <a:latin typeface="Georgia"/>
                <a:cs typeface="Georgia"/>
              </a:rPr>
              <a:t>year,</a:t>
            </a:r>
            <a:r>
              <a:rPr sz="2000" spc="-35" dirty="0">
                <a:latin typeface="Times New Roman"/>
                <a:cs typeface="Times New Roman"/>
              </a:rPr>
              <a:t> </a:t>
            </a:r>
            <a:r>
              <a:rPr sz="2000" spc="-10" dirty="0">
                <a:latin typeface="Georgia"/>
                <a:cs typeface="Georgia"/>
              </a:rPr>
              <a:t>2024–</a:t>
            </a:r>
            <a:endParaRPr sz="2000">
              <a:latin typeface="Georgia"/>
              <a:cs typeface="Georgia"/>
            </a:endParaRPr>
          </a:p>
          <a:p>
            <a:pPr marL="38100" marR="204470" algn="just">
              <a:lnSpc>
                <a:spcPts val="2160"/>
              </a:lnSpc>
              <a:spcBef>
                <a:spcPts val="150"/>
              </a:spcBef>
            </a:pPr>
            <a:r>
              <a:rPr sz="2000" dirty="0">
                <a:latin typeface="Georgia"/>
                <a:cs typeface="Georgia"/>
              </a:rPr>
              <a:t>25.</a:t>
            </a:r>
            <a:r>
              <a:rPr sz="2000" spc="-40" dirty="0">
                <a:latin typeface="Times New Roman"/>
                <a:cs typeface="Times New Roman"/>
              </a:rPr>
              <a:t> </a:t>
            </a:r>
            <a:r>
              <a:rPr sz="2000" dirty="0">
                <a:latin typeface="Georgia"/>
                <a:cs typeface="Georgia"/>
              </a:rPr>
              <a:t>Since</a:t>
            </a:r>
            <a:r>
              <a:rPr sz="2000" spc="-50" dirty="0">
                <a:latin typeface="Times New Roman"/>
                <a:cs typeface="Times New Roman"/>
              </a:rPr>
              <a:t> </a:t>
            </a:r>
            <a:r>
              <a:rPr sz="2000" dirty="0">
                <a:latin typeface="Georgia"/>
                <a:cs typeface="Georgia"/>
              </a:rPr>
              <a:t>no</a:t>
            </a:r>
            <a:r>
              <a:rPr sz="2000" spc="-45" dirty="0">
                <a:latin typeface="Times New Roman"/>
                <a:cs typeface="Times New Roman"/>
              </a:rPr>
              <a:t> </a:t>
            </a:r>
            <a:r>
              <a:rPr sz="2000" dirty="0">
                <a:latin typeface="Georgia"/>
                <a:cs typeface="Georgia"/>
              </a:rPr>
              <a:t>such</a:t>
            </a:r>
            <a:r>
              <a:rPr sz="2000" spc="-35" dirty="0">
                <a:latin typeface="Times New Roman"/>
                <a:cs typeface="Times New Roman"/>
              </a:rPr>
              <a:t> </a:t>
            </a:r>
            <a:r>
              <a:rPr sz="2000" spc="-10" dirty="0">
                <a:latin typeface="Georgia"/>
                <a:cs typeface="Georgia"/>
              </a:rPr>
              <a:t>mid-</a:t>
            </a:r>
            <a:r>
              <a:rPr sz="2000" dirty="0">
                <a:latin typeface="Georgia"/>
                <a:cs typeface="Georgia"/>
              </a:rPr>
              <a:t>year</a:t>
            </a:r>
            <a:r>
              <a:rPr sz="2000" spc="-45" dirty="0">
                <a:latin typeface="Times New Roman"/>
                <a:cs typeface="Times New Roman"/>
              </a:rPr>
              <a:t> </a:t>
            </a:r>
            <a:r>
              <a:rPr sz="2000" dirty="0">
                <a:latin typeface="Georgia"/>
                <a:cs typeface="Georgia"/>
              </a:rPr>
              <a:t>change</a:t>
            </a:r>
            <a:r>
              <a:rPr sz="2000" spc="-35" dirty="0">
                <a:latin typeface="Times New Roman"/>
                <a:cs typeface="Times New Roman"/>
              </a:rPr>
              <a:t> </a:t>
            </a:r>
            <a:r>
              <a:rPr sz="2000" dirty="0">
                <a:latin typeface="Georgia"/>
                <a:cs typeface="Georgia"/>
              </a:rPr>
              <a:t>exists</a:t>
            </a:r>
            <a:r>
              <a:rPr sz="2000" spc="-60" dirty="0">
                <a:latin typeface="Times New Roman"/>
                <a:cs typeface="Times New Roman"/>
              </a:rPr>
              <a:t> </a:t>
            </a:r>
            <a:r>
              <a:rPr sz="2000" dirty="0">
                <a:latin typeface="Georgia"/>
                <a:cs typeface="Georgia"/>
              </a:rPr>
              <a:t>for</a:t>
            </a:r>
            <a:r>
              <a:rPr sz="2000" spc="-40" dirty="0">
                <a:latin typeface="Times New Roman"/>
                <a:cs typeface="Times New Roman"/>
              </a:rPr>
              <a:t> </a:t>
            </a:r>
            <a:r>
              <a:rPr sz="2000" dirty="0">
                <a:latin typeface="Georgia"/>
                <a:cs typeface="Georgia"/>
              </a:rPr>
              <a:t>the</a:t>
            </a:r>
            <a:r>
              <a:rPr sz="2000" spc="-55" dirty="0">
                <a:latin typeface="Times New Roman"/>
                <a:cs typeface="Times New Roman"/>
              </a:rPr>
              <a:t> </a:t>
            </a:r>
            <a:r>
              <a:rPr sz="2000" dirty="0">
                <a:latin typeface="Georgia"/>
                <a:cs typeface="Georgia"/>
              </a:rPr>
              <a:t>previous</a:t>
            </a:r>
            <a:r>
              <a:rPr sz="2000" spc="-55" dirty="0">
                <a:latin typeface="Times New Roman"/>
                <a:cs typeface="Times New Roman"/>
              </a:rPr>
              <a:t> </a:t>
            </a:r>
            <a:r>
              <a:rPr sz="2000" dirty="0">
                <a:latin typeface="Georgia"/>
                <a:cs typeface="Georgia"/>
              </a:rPr>
              <a:t>year</a:t>
            </a:r>
            <a:r>
              <a:rPr sz="2000" spc="-40" dirty="0">
                <a:latin typeface="Times New Roman"/>
                <a:cs typeface="Times New Roman"/>
              </a:rPr>
              <a:t> </a:t>
            </a:r>
            <a:r>
              <a:rPr sz="2000" dirty="0">
                <a:latin typeface="Georgia"/>
                <a:cs typeface="Georgia"/>
              </a:rPr>
              <a:t>relevant</a:t>
            </a:r>
            <a:r>
              <a:rPr sz="2000" spc="-55" dirty="0">
                <a:latin typeface="Times New Roman"/>
                <a:cs typeface="Times New Roman"/>
              </a:rPr>
              <a:t> </a:t>
            </a:r>
            <a:r>
              <a:rPr sz="2000" spc="-25" dirty="0">
                <a:latin typeface="Georgia"/>
                <a:cs typeface="Georgia"/>
              </a:rPr>
              <a:t>to</a:t>
            </a:r>
            <a:r>
              <a:rPr sz="2000" spc="-25" dirty="0">
                <a:latin typeface="Times New Roman"/>
                <a:cs typeface="Times New Roman"/>
              </a:rPr>
              <a:t> </a:t>
            </a:r>
            <a:r>
              <a:rPr sz="2000" dirty="0">
                <a:latin typeface="Georgia"/>
                <a:cs typeface="Georgia"/>
              </a:rPr>
              <a:t>AY</a:t>
            </a:r>
            <a:r>
              <a:rPr sz="2000" spc="-55" dirty="0">
                <a:latin typeface="Times New Roman"/>
                <a:cs typeface="Times New Roman"/>
              </a:rPr>
              <a:t> </a:t>
            </a:r>
            <a:r>
              <a:rPr sz="2000" spc="-10" dirty="0">
                <a:latin typeface="Georgia"/>
                <a:cs typeface="Georgia"/>
              </a:rPr>
              <a:t>2026–</a:t>
            </a:r>
            <a:r>
              <a:rPr sz="2000" dirty="0">
                <a:latin typeface="Georgia"/>
                <a:cs typeface="Georgia"/>
              </a:rPr>
              <a:t>27,</a:t>
            </a:r>
            <a:r>
              <a:rPr sz="2000" spc="-55" dirty="0">
                <a:latin typeface="Times New Roman"/>
                <a:cs typeface="Times New Roman"/>
              </a:rPr>
              <a:t> </a:t>
            </a:r>
            <a:r>
              <a:rPr sz="2000" dirty="0">
                <a:latin typeface="Georgia"/>
                <a:cs typeface="Georgia"/>
              </a:rPr>
              <a:t>the</a:t>
            </a:r>
            <a:r>
              <a:rPr sz="2000" spc="-50" dirty="0">
                <a:latin typeface="Times New Roman"/>
                <a:cs typeface="Times New Roman"/>
              </a:rPr>
              <a:t> </a:t>
            </a:r>
            <a:r>
              <a:rPr sz="2000" dirty="0">
                <a:latin typeface="Georgia"/>
                <a:cs typeface="Georgia"/>
              </a:rPr>
              <a:t>requirement</a:t>
            </a:r>
            <a:r>
              <a:rPr sz="2000" spc="-30" dirty="0">
                <a:latin typeface="Times New Roman"/>
                <a:cs typeface="Times New Roman"/>
              </a:rPr>
              <a:t> </a:t>
            </a:r>
            <a:r>
              <a:rPr sz="2000" dirty="0">
                <a:latin typeface="Georgia"/>
                <a:cs typeface="Georgia"/>
              </a:rPr>
              <a:t>to</a:t>
            </a:r>
            <a:r>
              <a:rPr sz="2000" spc="-55" dirty="0">
                <a:latin typeface="Times New Roman"/>
                <a:cs typeface="Times New Roman"/>
              </a:rPr>
              <a:t> </a:t>
            </a:r>
            <a:r>
              <a:rPr sz="2000" dirty="0">
                <a:latin typeface="Georgia"/>
                <a:cs typeface="Georgia"/>
              </a:rPr>
              <a:t>bifurcate</a:t>
            </a:r>
            <a:r>
              <a:rPr sz="2000" spc="-35" dirty="0">
                <a:latin typeface="Times New Roman"/>
                <a:cs typeface="Times New Roman"/>
              </a:rPr>
              <a:t> </a:t>
            </a:r>
            <a:r>
              <a:rPr sz="2000" dirty="0">
                <a:latin typeface="Georgia"/>
                <a:cs typeface="Georgia"/>
              </a:rPr>
              <a:t>capital</a:t>
            </a:r>
            <a:r>
              <a:rPr sz="2000" spc="-30" dirty="0">
                <a:latin typeface="Times New Roman"/>
                <a:cs typeface="Times New Roman"/>
              </a:rPr>
              <a:t> </a:t>
            </a:r>
            <a:r>
              <a:rPr sz="2000" dirty="0">
                <a:latin typeface="Georgia"/>
                <a:cs typeface="Georgia"/>
              </a:rPr>
              <a:t>gains</a:t>
            </a:r>
            <a:r>
              <a:rPr sz="2000" spc="-40" dirty="0">
                <a:latin typeface="Times New Roman"/>
                <a:cs typeface="Times New Roman"/>
              </a:rPr>
              <a:t> </a:t>
            </a:r>
            <a:r>
              <a:rPr sz="2000" dirty="0">
                <a:latin typeface="Georgia"/>
                <a:cs typeface="Georgia"/>
              </a:rPr>
              <a:t>based</a:t>
            </a:r>
            <a:r>
              <a:rPr sz="2000" spc="-50" dirty="0">
                <a:latin typeface="Times New Roman"/>
                <a:cs typeface="Times New Roman"/>
              </a:rPr>
              <a:t> </a:t>
            </a:r>
            <a:r>
              <a:rPr sz="2000" dirty="0">
                <a:latin typeface="Georgia"/>
                <a:cs typeface="Georgia"/>
              </a:rPr>
              <a:t>on</a:t>
            </a:r>
            <a:r>
              <a:rPr sz="2000" spc="-35" dirty="0">
                <a:latin typeface="Times New Roman"/>
                <a:cs typeface="Times New Roman"/>
              </a:rPr>
              <a:t> </a:t>
            </a:r>
            <a:r>
              <a:rPr sz="2000" spc="-10" dirty="0">
                <a:latin typeface="Georgia"/>
                <a:cs typeface="Georgia"/>
              </a:rPr>
              <a:t>transfer</a:t>
            </a:r>
            <a:r>
              <a:rPr sz="2000" spc="-10" dirty="0">
                <a:latin typeface="Times New Roman"/>
                <a:cs typeface="Times New Roman"/>
              </a:rPr>
              <a:t> </a:t>
            </a:r>
            <a:r>
              <a:rPr sz="2000" dirty="0">
                <a:latin typeface="Georgia"/>
                <a:cs typeface="Georgia"/>
              </a:rPr>
              <a:t>date</a:t>
            </a:r>
            <a:r>
              <a:rPr sz="2000" spc="-60" dirty="0">
                <a:latin typeface="Times New Roman"/>
                <a:cs typeface="Times New Roman"/>
              </a:rPr>
              <a:t> </a:t>
            </a:r>
            <a:r>
              <a:rPr sz="2000" dirty="0">
                <a:latin typeface="Georgia"/>
                <a:cs typeface="Georgia"/>
              </a:rPr>
              <a:t>is</a:t>
            </a:r>
            <a:r>
              <a:rPr sz="2000" spc="-40" dirty="0">
                <a:latin typeface="Times New Roman"/>
                <a:cs typeface="Times New Roman"/>
              </a:rPr>
              <a:t> </a:t>
            </a:r>
            <a:r>
              <a:rPr sz="2000" dirty="0">
                <a:latin typeface="Georgia"/>
                <a:cs typeface="Georgia"/>
              </a:rPr>
              <a:t>no</a:t>
            </a:r>
            <a:r>
              <a:rPr sz="2000" spc="-45" dirty="0">
                <a:latin typeface="Times New Roman"/>
                <a:cs typeface="Times New Roman"/>
              </a:rPr>
              <a:t> </a:t>
            </a:r>
            <a:r>
              <a:rPr sz="2000" dirty="0">
                <a:latin typeface="Georgia"/>
                <a:cs typeface="Georgia"/>
              </a:rPr>
              <a:t>longer</a:t>
            </a:r>
            <a:r>
              <a:rPr sz="2000" spc="-60" dirty="0">
                <a:latin typeface="Times New Roman"/>
                <a:cs typeface="Times New Roman"/>
              </a:rPr>
              <a:t> </a:t>
            </a:r>
            <a:r>
              <a:rPr sz="2000" dirty="0">
                <a:latin typeface="Georgia"/>
                <a:cs typeface="Georgia"/>
              </a:rPr>
              <a:t>necessary,</a:t>
            </a:r>
            <a:r>
              <a:rPr sz="2000" spc="-55" dirty="0">
                <a:latin typeface="Times New Roman"/>
                <a:cs typeface="Times New Roman"/>
              </a:rPr>
              <a:t> </a:t>
            </a:r>
            <a:r>
              <a:rPr sz="2000" dirty="0">
                <a:latin typeface="Georgia"/>
                <a:cs typeface="Georgia"/>
              </a:rPr>
              <a:t>thereby</a:t>
            </a:r>
            <a:r>
              <a:rPr sz="2000" spc="-55" dirty="0">
                <a:latin typeface="Times New Roman"/>
                <a:cs typeface="Times New Roman"/>
              </a:rPr>
              <a:t> </a:t>
            </a:r>
            <a:r>
              <a:rPr sz="2000" dirty="0">
                <a:latin typeface="Georgia"/>
                <a:cs typeface="Georgia"/>
              </a:rPr>
              <a:t>simplifying</a:t>
            </a:r>
            <a:r>
              <a:rPr sz="2000" spc="-45" dirty="0">
                <a:latin typeface="Times New Roman"/>
                <a:cs typeface="Times New Roman"/>
              </a:rPr>
              <a:t> </a:t>
            </a:r>
            <a:r>
              <a:rPr sz="2000" dirty="0">
                <a:latin typeface="Georgia"/>
                <a:cs typeface="Georgia"/>
              </a:rPr>
              <a:t>the</a:t>
            </a:r>
            <a:r>
              <a:rPr sz="2000" spc="-55" dirty="0">
                <a:latin typeface="Times New Roman"/>
                <a:cs typeface="Times New Roman"/>
              </a:rPr>
              <a:t> </a:t>
            </a:r>
            <a:r>
              <a:rPr sz="2000" dirty="0">
                <a:latin typeface="Georgia"/>
                <a:cs typeface="Georgia"/>
              </a:rPr>
              <a:t>reporting</a:t>
            </a:r>
            <a:r>
              <a:rPr sz="2000" spc="-55" dirty="0">
                <a:latin typeface="Times New Roman"/>
                <a:cs typeface="Times New Roman"/>
              </a:rPr>
              <a:t> </a:t>
            </a:r>
            <a:r>
              <a:rPr sz="2000" spc="-10" dirty="0">
                <a:latin typeface="Georgia"/>
                <a:cs typeface="Georgia"/>
              </a:rPr>
              <a:t>framework</a:t>
            </a:r>
            <a:endParaRPr sz="2000">
              <a:latin typeface="Georgia"/>
              <a:cs typeface="Georgia"/>
            </a:endParaRPr>
          </a:p>
        </p:txBody>
      </p:sp>
      <p:sp>
        <p:nvSpPr>
          <p:cNvPr id="4" name="object 4"/>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49</a:t>
            </a:fld>
            <a:endParaRPr spc="-25"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78739" y="840996"/>
            <a:ext cx="3345179" cy="376555"/>
          </a:xfrm>
          <a:prstGeom prst="rect">
            <a:avLst/>
          </a:prstGeom>
        </p:spPr>
        <p:txBody>
          <a:bodyPr vert="horz" wrap="square" lIns="0" tIns="12700" rIns="0" bIns="0" rtlCol="0">
            <a:spAutoFit/>
          </a:bodyPr>
          <a:lstStyle/>
          <a:p>
            <a:pPr marL="12700">
              <a:lnSpc>
                <a:spcPct val="100000"/>
              </a:lnSpc>
              <a:spcBef>
                <a:spcPts val="100"/>
              </a:spcBef>
            </a:pPr>
            <a:r>
              <a:rPr sz="2300" i="1" u="sng" spc="-75" dirty="0">
                <a:solidFill>
                  <a:srgbClr val="FF0000"/>
                </a:solidFill>
                <a:uFill>
                  <a:solidFill>
                    <a:srgbClr val="FF0000"/>
                  </a:solidFill>
                </a:uFill>
                <a:latin typeface="Calibri Light"/>
                <a:cs typeface="Calibri Light"/>
              </a:rPr>
              <a:t>CBDT</a:t>
            </a:r>
            <a:r>
              <a:rPr sz="2300" u="sng" spc="-195" dirty="0">
                <a:solidFill>
                  <a:srgbClr val="FF0000"/>
                </a:solidFill>
                <a:uFill>
                  <a:solidFill>
                    <a:srgbClr val="FF0000"/>
                  </a:solidFill>
                </a:uFill>
                <a:latin typeface="Times New Roman"/>
                <a:cs typeface="Times New Roman"/>
              </a:rPr>
              <a:t> </a:t>
            </a:r>
            <a:r>
              <a:rPr sz="2300" i="1" u="sng" spc="-65" dirty="0">
                <a:solidFill>
                  <a:srgbClr val="FF0000"/>
                </a:solidFill>
                <a:uFill>
                  <a:solidFill>
                    <a:srgbClr val="FF0000"/>
                  </a:solidFill>
                </a:uFill>
                <a:latin typeface="Calibri Light"/>
                <a:cs typeface="Calibri Light"/>
              </a:rPr>
              <a:t>notifies</a:t>
            </a:r>
            <a:r>
              <a:rPr sz="2300" u="sng" spc="-170" dirty="0">
                <a:solidFill>
                  <a:srgbClr val="FF0000"/>
                </a:solidFill>
                <a:uFill>
                  <a:solidFill>
                    <a:srgbClr val="FF0000"/>
                  </a:solidFill>
                </a:uFill>
                <a:latin typeface="Times New Roman"/>
                <a:cs typeface="Times New Roman"/>
              </a:rPr>
              <a:t> </a:t>
            </a:r>
            <a:r>
              <a:rPr sz="2300" i="1" u="sng" spc="-65" dirty="0">
                <a:solidFill>
                  <a:srgbClr val="FF0000"/>
                </a:solidFill>
                <a:uFill>
                  <a:solidFill>
                    <a:srgbClr val="FF0000"/>
                  </a:solidFill>
                </a:uFill>
                <a:latin typeface="Calibri Light"/>
                <a:cs typeface="Calibri Light"/>
              </a:rPr>
              <a:t>Above</a:t>
            </a:r>
            <a:r>
              <a:rPr sz="2300" u="sng" spc="-180" dirty="0">
                <a:solidFill>
                  <a:srgbClr val="FF0000"/>
                </a:solidFill>
                <a:uFill>
                  <a:solidFill>
                    <a:srgbClr val="FF0000"/>
                  </a:solidFill>
                </a:uFill>
                <a:latin typeface="Times New Roman"/>
                <a:cs typeface="Times New Roman"/>
              </a:rPr>
              <a:t> </a:t>
            </a:r>
            <a:r>
              <a:rPr sz="2300" i="1" u="sng" spc="-50" dirty="0">
                <a:solidFill>
                  <a:srgbClr val="FF0000"/>
                </a:solidFill>
                <a:uFill>
                  <a:solidFill>
                    <a:srgbClr val="FF0000"/>
                  </a:solidFill>
                </a:uFill>
                <a:latin typeface="Calibri Light"/>
                <a:cs typeface="Calibri Light"/>
              </a:rPr>
              <a:t>ITR</a:t>
            </a:r>
            <a:r>
              <a:rPr sz="2300" u="sng" spc="-165" dirty="0">
                <a:solidFill>
                  <a:srgbClr val="FF0000"/>
                </a:solidFill>
                <a:uFill>
                  <a:solidFill>
                    <a:srgbClr val="FF0000"/>
                  </a:solidFill>
                </a:uFill>
                <a:latin typeface="Times New Roman"/>
                <a:cs typeface="Times New Roman"/>
              </a:rPr>
              <a:t> </a:t>
            </a:r>
            <a:r>
              <a:rPr sz="2300" i="1" u="sng" spc="-25" dirty="0">
                <a:solidFill>
                  <a:srgbClr val="FF0000"/>
                </a:solidFill>
                <a:uFill>
                  <a:solidFill>
                    <a:srgbClr val="FF0000"/>
                  </a:solidFill>
                </a:uFill>
                <a:latin typeface="Calibri Light"/>
                <a:cs typeface="Calibri Light"/>
              </a:rPr>
              <a:t>Forms</a:t>
            </a:r>
            <a:endParaRPr sz="2300">
              <a:latin typeface="Calibri Light"/>
              <a:cs typeface="Calibri Light"/>
            </a:endParaRPr>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175260">
              <a:lnSpc>
                <a:spcPts val="1105"/>
              </a:lnSpc>
            </a:pPr>
            <a:fld id="{81D60167-4931-47E6-BA6A-407CBD079E47}" type="slidenum">
              <a:rPr spc="-50" dirty="0"/>
              <a:t>5</a:t>
            </a:fld>
            <a:endParaRPr spc="-50" dirty="0"/>
          </a:p>
        </p:txBody>
      </p:sp>
      <p:sp>
        <p:nvSpPr>
          <p:cNvPr id="3" name="object 3"/>
          <p:cNvSpPr txBox="1"/>
          <p:nvPr/>
        </p:nvSpPr>
        <p:spPr>
          <a:xfrm>
            <a:off x="78628" y="1084665"/>
            <a:ext cx="8495030" cy="4329430"/>
          </a:xfrm>
          <a:prstGeom prst="rect">
            <a:avLst/>
          </a:prstGeom>
        </p:spPr>
        <p:txBody>
          <a:bodyPr vert="horz" wrap="square" lIns="0" tIns="182880" rIns="0" bIns="0" rtlCol="0">
            <a:spAutoFit/>
          </a:bodyPr>
          <a:lstStyle/>
          <a:p>
            <a:pPr marL="12700" algn="just">
              <a:lnSpc>
                <a:spcPct val="100000"/>
              </a:lnSpc>
              <a:spcBef>
                <a:spcPts val="1440"/>
              </a:spcBef>
            </a:pPr>
            <a:r>
              <a:rPr sz="2000" b="1" i="1" u="sng" spc="-10" dirty="0">
                <a:solidFill>
                  <a:srgbClr val="FF0000"/>
                </a:solidFill>
                <a:uFill>
                  <a:solidFill>
                    <a:srgbClr val="FF0000"/>
                  </a:solidFill>
                </a:uFill>
                <a:latin typeface="Calibri"/>
                <a:cs typeface="Calibri"/>
              </a:rPr>
              <a:t>Wording</a:t>
            </a:r>
            <a:r>
              <a:rPr sz="2000" u="sng" spc="-10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of</a:t>
            </a:r>
            <a:r>
              <a:rPr sz="2000" u="sng" spc="-45"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Calibri"/>
                <a:cs typeface="Calibri"/>
              </a:rPr>
              <a:t>Notification</a:t>
            </a:r>
            <a:r>
              <a:rPr sz="2000" u="sng" spc="-9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No</a:t>
            </a:r>
            <a:r>
              <a:rPr sz="2000" u="sng" spc="-45" dirty="0">
                <a:solidFill>
                  <a:srgbClr val="FF0000"/>
                </a:solidFill>
                <a:uFill>
                  <a:solidFill>
                    <a:srgbClr val="FF0000"/>
                  </a:solidFill>
                </a:uFill>
                <a:latin typeface="Times New Roman"/>
                <a:cs typeface="Times New Roman"/>
              </a:rPr>
              <a:t> </a:t>
            </a:r>
            <a:r>
              <a:rPr sz="2000" b="1" i="1" u="sng" spc="-25" dirty="0">
                <a:solidFill>
                  <a:srgbClr val="FF0000"/>
                </a:solidFill>
                <a:uFill>
                  <a:solidFill>
                    <a:srgbClr val="FF0000"/>
                  </a:solidFill>
                </a:uFill>
                <a:latin typeface="Calibri"/>
                <a:cs typeface="Calibri"/>
              </a:rPr>
              <a:t>:-</a:t>
            </a:r>
            <a:endParaRPr sz="2000">
              <a:latin typeface="Calibri"/>
              <a:cs typeface="Calibri"/>
            </a:endParaRPr>
          </a:p>
          <a:p>
            <a:pPr marL="12700" marR="5080" algn="just">
              <a:lnSpc>
                <a:spcPts val="1939"/>
              </a:lnSpc>
              <a:spcBef>
                <a:spcPts val="1445"/>
              </a:spcBef>
            </a:pPr>
            <a:r>
              <a:rPr sz="1800" dirty="0">
                <a:solidFill>
                  <a:srgbClr val="3F3F3F"/>
                </a:solidFill>
                <a:latin typeface="Calibri"/>
                <a:cs typeface="Calibri"/>
              </a:rPr>
              <a:t>In</a:t>
            </a:r>
            <a:r>
              <a:rPr sz="1800" spc="-75" dirty="0">
                <a:solidFill>
                  <a:srgbClr val="3F3F3F"/>
                </a:solidFill>
                <a:latin typeface="Times New Roman"/>
                <a:cs typeface="Times New Roman"/>
              </a:rPr>
              <a:t> </a:t>
            </a:r>
            <a:r>
              <a:rPr sz="1800" spc="-20" dirty="0">
                <a:solidFill>
                  <a:srgbClr val="3F3F3F"/>
                </a:solidFill>
                <a:latin typeface="Calibri"/>
                <a:cs typeface="Calibri"/>
              </a:rPr>
              <a:t>exercise</a:t>
            </a:r>
            <a:r>
              <a:rPr sz="1800" spc="-70" dirty="0">
                <a:solidFill>
                  <a:srgbClr val="3F3F3F"/>
                </a:solidFill>
                <a:latin typeface="Times New Roman"/>
                <a:cs typeface="Times New Roman"/>
              </a:rPr>
              <a:t> </a:t>
            </a:r>
            <a:r>
              <a:rPr sz="1800" dirty="0">
                <a:solidFill>
                  <a:srgbClr val="3F3F3F"/>
                </a:solidFill>
                <a:latin typeface="Calibri"/>
                <a:cs typeface="Calibri"/>
              </a:rPr>
              <a:t>of</a:t>
            </a:r>
            <a:r>
              <a:rPr sz="1800" spc="-75" dirty="0">
                <a:solidFill>
                  <a:srgbClr val="3F3F3F"/>
                </a:solidFill>
                <a:latin typeface="Times New Roman"/>
                <a:cs typeface="Times New Roman"/>
              </a:rPr>
              <a:t> </a:t>
            </a:r>
            <a:r>
              <a:rPr sz="1800" dirty="0">
                <a:solidFill>
                  <a:srgbClr val="3F3F3F"/>
                </a:solidFill>
                <a:latin typeface="Calibri"/>
                <a:cs typeface="Calibri"/>
              </a:rPr>
              <a:t>the</a:t>
            </a:r>
            <a:r>
              <a:rPr sz="1800" spc="-60" dirty="0">
                <a:solidFill>
                  <a:srgbClr val="3F3F3F"/>
                </a:solidFill>
                <a:latin typeface="Times New Roman"/>
                <a:cs typeface="Times New Roman"/>
              </a:rPr>
              <a:t> </a:t>
            </a:r>
            <a:r>
              <a:rPr sz="1800" spc="-10" dirty="0">
                <a:solidFill>
                  <a:srgbClr val="3F3F3F"/>
                </a:solidFill>
                <a:latin typeface="Calibri"/>
                <a:cs typeface="Calibri"/>
              </a:rPr>
              <a:t>powers</a:t>
            </a:r>
            <a:r>
              <a:rPr sz="1800" spc="-60" dirty="0">
                <a:solidFill>
                  <a:srgbClr val="3F3F3F"/>
                </a:solidFill>
                <a:latin typeface="Times New Roman"/>
                <a:cs typeface="Times New Roman"/>
              </a:rPr>
              <a:t> </a:t>
            </a:r>
            <a:r>
              <a:rPr sz="1800" spc="-10" dirty="0">
                <a:solidFill>
                  <a:srgbClr val="3F3F3F"/>
                </a:solidFill>
                <a:latin typeface="Calibri"/>
                <a:cs typeface="Calibri"/>
              </a:rPr>
              <a:t>conferred</a:t>
            </a:r>
            <a:r>
              <a:rPr sz="1800" spc="-45" dirty="0">
                <a:solidFill>
                  <a:srgbClr val="3F3F3F"/>
                </a:solidFill>
                <a:latin typeface="Times New Roman"/>
                <a:cs typeface="Times New Roman"/>
              </a:rPr>
              <a:t> </a:t>
            </a:r>
            <a:r>
              <a:rPr sz="1800" b="1" i="1" u="sng" dirty="0">
                <a:solidFill>
                  <a:srgbClr val="FF0000"/>
                </a:solidFill>
                <a:uFill>
                  <a:solidFill>
                    <a:srgbClr val="FF0000"/>
                  </a:solidFill>
                </a:uFill>
                <a:latin typeface="Calibri"/>
                <a:cs typeface="Calibri"/>
              </a:rPr>
              <a:t>by</a:t>
            </a:r>
            <a:r>
              <a:rPr sz="1800" u="sng" spc="-6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Calibri"/>
                <a:cs typeface="Calibri"/>
              </a:rPr>
              <a:t>section</a:t>
            </a:r>
            <a:r>
              <a:rPr sz="1800" u="sng" spc="-7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Calibri"/>
                <a:cs typeface="Calibri"/>
              </a:rPr>
              <a:t>139</a:t>
            </a:r>
            <a:r>
              <a:rPr sz="1800" u="sng" spc="-7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Calibri"/>
                <a:cs typeface="Calibri"/>
              </a:rPr>
              <a:t>read</a:t>
            </a:r>
            <a:r>
              <a:rPr sz="1800" u="sng" spc="-7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Calibri"/>
                <a:cs typeface="Calibri"/>
              </a:rPr>
              <a:t>with</a:t>
            </a:r>
            <a:r>
              <a:rPr sz="1800" u="sng" spc="-7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Calibri"/>
                <a:cs typeface="Calibri"/>
              </a:rPr>
              <a:t>section</a:t>
            </a:r>
            <a:r>
              <a:rPr sz="1800" u="sng" spc="-7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Calibri"/>
                <a:cs typeface="Calibri"/>
              </a:rPr>
              <a:t>295</a:t>
            </a:r>
            <a:r>
              <a:rPr sz="1800" u="sng" spc="-60" dirty="0">
                <a:solidFill>
                  <a:srgbClr val="FF0000"/>
                </a:solidFill>
                <a:uFill>
                  <a:solidFill>
                    <a:srgbClr val="FF0000"/>
                  </a:solidFill>
                </a:uFill>
                <a:latin typeface="Times New Roman"/>
                <a:cs typeface="Times New Roman"/>
              </a:rPr>
              <a:t> </a:t>
            </a:r>
            <a:r>
              <a:rPr sz="1800" dirty="0">
                <a:solidFill>
                  <a:srgbClr val="3F3F3F"/>
                </a:solidFill>
                <a:latin typeface="Calibri"/>
                <a:cs typeface="Calibri"/>
              </a:rPr>
              <a:t>of</a:t>
            </a:r>
            <a:r>
              <a:rPr sz="1800" spc="-65" dirty="0">
                <a:solidFill>
                  <a:srgbClr val="3F3F3F"/>
                </a:solidFill>
                <a:latin typeface="Times New Roman"/>
                <a:cs typeface="Times New Roman"/>
              </a:rPr>
              <a:t> </a:t>
            </a:r>
            <a:r>
              <a:rPr sz="1800" dirty="0">
                <a:solidFill>
                  <a:srgbClr val="3F3F3F"/>
                </a:solidFill>
                <a:latin typeface="Calibri"/>
                <a:cs typeface="Calibri"/>
              </a:rPr>
              <a:t>the</a:t>
            </a:r>
            <a:r>
              <a:rPr sz="1800" spc="-70" dirty="0">
                <a:solidFill>
                  <a:srgbClr val="3F3F3F"/>
                </a:solidFill>
                <a:latin typeface="Times New Roman"/>
                <a:cs typeface="Times New Roman"/>
              </a:rPr>
              <a:t> </a:t>
            </a:r>
            <a:r>
              <a:rPr sz="1800" spc="-10" dirty="0">
                <a:solidFill>
                  <a:srgbClr val="3F3F3F"/>
                </a:solidFill>
                <a:latin typeface="Calibri"/>
                <a:cs typeface="Calibri"/>
              </a:rPr>
              <a:t>Income−tax</a:t>
            </a:r>
            <a:r>
              <a:rPr sz="1800" spc="-10" dirty="0">
                <a:solidFill>
                  <a:srgbClr val="3F3F3F"/>
                </a:solidFill>
                <a:latin typeface="Times New Roman"/>
                <a:cs typeface="Times New Roman"/>
              </a:rPr>
              <a:t> </a:t>
            </a:r>
            <a:r>
              <a:rPr sz="1800" dirty="0">
                <a:solidFill>
                  <a:srgbClr val="3F3F3F"/>
                </a:solidFill>
                <a:latin typeface="Calibri"/>
                <a:cs typeface="Calibri"/>
              </a:rPr>
              <a:t>Act,</a:t>
            </a:r>
            <a:r>
              <a:rPr sz="1800" spc="-80" dirty="0">
                <a:solidFill>
                  <a:srgbClr val="3F3F3F"/>
                </a:solidFill>
                <a:latin typeface="Times New Roman"/>
                <a:cs typeface="Times New Roman"/>
              </a:rPr>
              <a:t> </a:t>
            </a:r>
            <a:r>
              <a:rPr sz="1800" dirty="0">
                <a:solidFill>
                  <a:srgbClr val="3F3F3F"/>
                </a:solidFill>
                <a:latin typeface="Calibri"/>
                <a:cs typeface="Calibri"/>
              </a:rPr>
              <a:t>1961</a:t>
            </a:r>
            <a:r>
              <a:rPr sz="1800" spc="-85" dirty="0">
                <a:solidFill>
                  <a:srgbClr val="3F3F3F"/>
                </a:solidFill>
                <a:latin typeface="Times New Roman"/>
                <a:cs typeface="Times New Roman"/>
              </a:rPr>
              <a:t> </a:t>
            </a:r>
            <a:r>
              <a:rPr sz="1800" dirty="0">
                <a:solidFill>
                  <a:srgbClr val="3F3F3F"/>
                </a:solidFill>
                <a:latin typeface="Calibri"/>
                <a:cs typeface="Calibri"/>
              </a:rPr>
              <a:t>(43</a:t>
            </a:r>
            <a:r>
              <a:rPr sz="1800" spc="-65" dirty="0">
                <a:solidFill>
                  <a:srgbClr val="3F3F3F"/>
                </a:solidFill>
                <a:latin typeface="Times New Roman"/>
                <a:cs typeface="Times New Roman"/>
              </a:rPr>
              <a:t> </a:t>
            </a:r>
            <a:r>
              <a:rPr sz="1800" dirty="0">
                <a:solidFill>
                  <a:srgbClr val="3F3F3F"/>
                </a:solidFill>
                <a:latin typeface="Calibri"/>
                <a:cs typeface="Calibri"/>
              </a:rPr>
              <a:t>of</a:t>
            </a:r>
            <a:r>
              <a:rPr sz="1800" spc="-85" dirty="0">
                <a:solidFill>
                  <a:srgbClr val="3F3F3F"/>
                </a:solidFill>
                <a:latin typeface="Times New Roman"/>
                <a:cs typeface="Times New Roman"/>
              </a:rPr>
              <a:t> </a:t>
            </a:r>
            <a:r>
              <a:rPr sz="1800" dirty="0">
                <a:solidFill>
                  <a:srgbClr val="3F3F3F"/>
                </a:solidFill>
                <a:latin typeface="Calibri"/>
                <a:cs typeface="Calibri"/>
              </a:rPr>
              <a:t>1961),</a:t>
            </a:r>
            <a:r>
              <a:rPr sz="1800" spc="-65" dirty="0">
                <a:solidFill>
                  <a:srgbClr val="3F3F3F"/>
                </a:solidFill>
                <a:latin typeface="Times New Roman"/>
                <a:cs typeface="Times New Roman"/>
              </a:rPr>
              <a:t> </a:t>
            </a:r>
            <a:r>
              <a:rPr sz="1800" b="1" i="1" u="sng" dirty="0">
                <a:solidFill>
                  <a:srgbClr val="FF0000"/>
                </a:solidFill>
                <a:uFill>
                  <a:solidFill>
                    <a:srgbClr val="FF0000"/>
                  </a:solidFill>
                </a:uFill>
                <a:latin typeface="Calibri"/>
                <a:cs typeface="Calibri"/>
              </a:rPr>
              <a:t>the</a:t>
            </a:r>
            <a:r>
              <a:rPr sz="1800" u="sng" spc="-7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Calibri"/>
                <a:cs typeface="Calibri"/>
              </a:rPr>
              <a:t>Central</a:t>
            </a:r>
            <a:r>
              <a:rPr sz="1800" u="sng" spc="-8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Calibri"/>
                <a:cs typeface="Calibri"/>
              </a:rPr>
              <a:t>Board</a:t>
            </a:r>
            <a:r>
              <a:rPr sz="1800" u="sng" spc="-7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Calibri"/>
                <a:cs typeface="Calibri"/>
              </a:rPr>
              <a:t>of</a:t>
            </a:r>
            <a:r>
              <a:rPr sz="1800" u="sng" spc="-8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Calibri"/>
                <a:cs typeface="Calibri"/>
              </a:rPr>
              <a:t>Direct</a:t>
            </a:r>
            <a:r>
              <a:rPr sz="1800" u="sng" spc="-85" dirty="0">
                <a:solidFill>
                  <a:srgbClr val="FF0000"/>
                </a:solidFill>
                <a:uFill>
                  <a:solidFill>
                    <a:srgbClr val="FF0000"/>
                  </a:solidFill>
                </a:uFill>
                <a:latin typeface="Times New Roman"/>
                <a:cs typeface="Times New Roman"/>
              </a:rPr>
              <a:t> </a:t>
            </a:r>
            <a:r>
              <a:rPr sz="1800" b="1" i="1" u="sng" spc="-30" dirty="0">
                <a:solidFill>
                  <a:srgbClr val="FF0000"/>
                </a:solidFill>
                <a:uFill>
                  <a:solidFill>
                    <a:srgbClr val="FF0000"/>
                  </a:solidFill>
                </a:uFill>
                <a:latin typeface="Calibri"/>
                <a:cs typeface="Calibri"/>
              </a:rPr>
              <a:t>Taxes</a:t>
            </a:r>
            <a:r>
              <a:rPr sz="1800" spc="-65" dirty="0">
                <a:solidFill>
                  <a:srgbClr val="FF0000"/>
                </a:solidFill>
                <a:latin typeface="Times New Roman"/>
                <a:cs typeface="Times New Roman"/>
              </a:rPr>
              <a:t> </a:t>
            </a:r>
            <a:r>
              <a:rPr sz="1800" dirty="0">
                <a:solidFill>
                  <a:srgbClr val="3F3F3F"/>
                </a:solidFill>
                <a:latin typeface="Calibri"/>
                <a:cs typeface="Calibri"/>
              </a:rPr>
              <a:t>hereby</a:t>
            </a:r>
            <a:r>
              <a:rPr sz="1800" spc="-70" dirty="0">
                <a:solidFill>
                  <a:srgbClr val="3F3F3F"/>
                </a:solidFill>
                <a:latin typeface="Times New Roman"/>
                <a:cs typeface="Times New Roman"/>
              </a:rPr>
              <a:t> </a:t>
            </a:r>
            <a:r>
              <a:rPr sz="1800" spc="-10" dirty="0">
                <a:solidFill>
                  <a:srgbClr val="3F3F3F"/>
                </a:solidFill>
                <a:latin typeface="Calibri"/>
                <a:cs typeface="Calibri"/>
              </a:rPr>
              <a:t>makes</a:t>
            </a:r>
            <a:r>
              <a:rPr sz="1800" spc="-90" dirty="0">
                <a:solidFill>
                  <a:srgbClr val="3F3F3F"/>
                </a:solidFill>
                <a:latin typeface="Times New Roman"/>
                <a:cs typeface="Times New Roman"/>
              </a:rPr>
              <a:t> </a:t>
            </a:r>
            <a:r>
              <a:rPr sz="1800" dirty="0">
                <a:solidFill>
                  <a:srgbClr val="3F3F3F"/>
                </a:solidFill>
                <a:latin typeface="Calibri"/>
                <a:cs typeface="Calibri"/>
              </a:rPr>
              <a:t>the</a:t>
            </a:r>
            <a:r>
              <a:rPr sz="1800" spc="-70" dirty="0">
                <a:solidFill>
                  <a:srgbClr val="3F3F3F"/>
                </a:solidFill>
                <a:latin typeface="Times New Roman"/>
                <a:cs typeface="Times New Roman"/>
              </a:rPr>
              <a:t> </a:t>
            </a:r>
            <a:r>
              <a:rPr sz="1800" spc="-10" dirty="0">
                <a:solidFill>
                  <a:srgbClr val="3F3F3F"/>
                </a:solidFill>
                <a:latin typeface="Calibri"/>
                <a:cs typeface="Calibri"/>
              </a:rPr>
              <a:t>following</a:t>
            </a:r>
            <a:r>
              <a:rPr sz="1800" spc="-55" dirty="0">
                <a:solidFill>
                  <a:srgbClr val="3F3F3F"/>
                </a:solidFill>
                <a:latin typeface="Times New Roman"/>
                <a:cs typeface="Times New Roman"/>
              </a:rPr>
              <a:t> </a:t>
            </a:r>
            <a:r>
              <a:rPr sz="1800" spc="-10" dirty="0">
                <a:solidFill>
                  <a:srgbClr val="3F3F3F"/>
                </a:solidFill>
                <a:latin typeface="Calibri"/>
                <a:cs typeface="Calibri"/>
              </a:rPr>
              <a:t>rules</a:t>
            </a:r>
            <a:r>
              <a:rPr sz="1800" spc="-10" dirty="0">
                <a:solidFill>
                  <a:srgbClr val="3F3F3F"/>
                </a:solidFill>
                <a:latin typeface="Times New Roman"/>
                <a:cs typeface="Times New Roman"/>
              </a:rPr>
              <a:t> </a:t>
            </a:r>
            <a:r>
              <a:rPr sz="1800" dirty="0">
                <a:solidFill>
                  <a:srgbClr val="3F3F3F"/>
                </a:solidFill>
                <a:latin typeface="Calibri"/>
                <a:cs typeface="Calibri"/>
              </a:rPr>
              <a:t>further</a:t>
            </a:r>
            <a:r>
              <a:rPr sz="1800" spc="-95" dirty="0">
                <a:solidFill>
                  <a:srgbClr val="3F3F3F"/>
                </a:solidFill>
                <a:latin typeface="Times New Roman"/>
                <a:cs typeface="Times New Roman"/>
              </a:rPr>
              <a:t> </a:t>
            </a:r>
            <a:r>
              <a:rPr sz="1800" dirty="0">
                <a:solidFill>
                  <a:srgbClr val="3F3F3F"/>
                </a:solidFill>
                <a:latin typeface="Calibri"/>
                <a:cs typeface="Calibri"/>
              </a:rPr>
              <a:t>to</a:t>
            </a:r>
            <a:r>
              <a:rPr sz="1800" spc="-75" dirty="0">
                <a:solidFill>
                  <a:srgbClr val="3F3F3F"/>
                </a:solidFill>
                <a:latin typeface="Times New Roman"/>
                <a:cs typeface="Times New Roman"/>
              </a:rPr>
              <a:t> </a:t>
            </a:r>
            <a:r>
              <a:rPr sz="1800" dirty="0">
                <a:solidFill>
                  <a:srgbClr val="3F3F3F"/>
                </a:solidFill>
                <a:latin typeface="Calibri"/>
                <a:cs typeface="Calibri"/>
              </a:rPr>
              <a:t>amend</a:t>
            </a:r>
            <a:r>
              <a:rPr sz="1800" spc="-75" dirty="0">
                <a:solidFill>
                  <a:srgbClr val="3F3F3F"/>
                </a:solidFill>
                <a:latin typeface="Times New Roman"/>
                <a:cs typeface="Times New Roman"/>
              </a:rPr>
              <a:t> </a:t>
            </a:r>
            <a:r>
              <a:rPr sz="1800" dirty="0">
                <a:solidFill>
                  <a:srgbClr val="3F3F3F"/>
                </a:solidFill>
                <a:latin typeface="Calibri"/>
                <a:cs typeface="Calibri"/>
              </a:rPr>
              <a:t>the</a:t>
            </a:r>
            <a:r>
              <a:rPr sz="1800" spc="-60" dirty="0">
                <a:solidFill>
                  <a:srgbClr val="3F3F3F"/>
                </a:solidFill>
                <a:latin typeface="Times New Roman"/>
                <a:cs typeface="Times New Roman"/>
              </a:rPr>
              <a:t> </a:t>
            </a:r>
            <a:r>
              <a:rPr sz="1800" spc="-50" dirty="0">
                <a:solidFill>
                  <a:srgbClr val="3F3F3F"/>
                </a:solidFill>
                <a:latin typeface="Calibri"/>
                <a:cs typeface="Calibri"/>
              </a:rPr>
              <a:t>Income−tax</a:t>
            </a:r>
            <a:r>
              <a:rPr sz="1800" spc="-65" dirty="0">
                <a:solidFill>
                  <a:srgbClr val="3F3F3F"/>
                </a:solidFill>
                <a:latin typeface="Times New Roman"/>
                <a:cs typeface="Times New Roman"/>
              </a:rPr>
              <a:t> </a:t>
            </a:r>
            <a:r>
              <a:rPr sz="1800" dirty="0">
                <a:solidFill>
                  <a:srgbClr val="3F3F3F"/>
                </a:solidFill>
                <a:latin typeface="Calibri"/>
                <a:cs typeface="Calibri"/>
              </a:rPr>
              <a:t>Rules,</a:t>
            </a:r>
            <a:r>
              <a:rPr sz="1800" spc="-70" dirty="0">
                <a:solidFill>
                  <a:srgbClr val="3F3F3F"/>
                </a:solidFill>
                <a:latin typeface="Times New Roman"/>
                <a:cs typeface="Times New Roman"/>
              </a:rPr>
              <a:t> </a:t>
            </a:r>
            <a:r>
              <a:rPr sz="1800" dirty="0">
                <a:solidFill>
                  <a:srgbClr val="3F3F3F"/>
                </a:solidFill>
                <a:latin typeface="Calibri"/>
                <a:cs typeface="Calibri"/>
              </a:rPr>
              <a:t>1962,</a:t>
            </a:r>
            <a:r>
              <a:rPr sz="1800" spc="-65" dirty="0">
                <a:solidFill>
                  <a:srgbClr val="3F3F3F"/>
                </a:solidFill>
                <a:latin typeface="Times New Roman"/>
                <a:cs typeface="Times New Roman"/>
              </a:rPr>
              <a:t> </a:t>
            </a:r>
            <a:r>
              <a:rPr sz="1800" spc="-10" dirty="0">
                <a:solidFill>
                  <a:srgbClr val="3F3F3F"/>
                </a:solidFill>
                <a:latin typeface="Calibri"/>
                <a:cs typeface="Calibri"/>
              </a:rPr>
              <a:t>namely:−</a:t>
            </a:r>
            <a:endParaRPr sz="1800">
              <a:latin typeface="Calibri"/>
              <a:cs typeface="Calibri"/>
            </a:endParaRPr>
          </a:p>
          <a:p>
            <a:pPr marL="12700">
              <a:lnSpc>
                <a:spcPct val="100000"/>
              </a:lnSpc>
              <a:spcBef>
                <a:spcPts val="1180"/>
              </a:spcBef>
            </a:pPr>
            <a:r>
              <a:rPr sz="1800" dirty="0">
                <a:solidFill>
                  <a:srgbClr val="3F3F3F"/>
                </a:solidFill>
                <a:latin typeface="Calibri"/>
                <a:cs typeface="Calibri"/>
              </a:rPr>
              <a:t>1.</a:t>
            </a:r>
            <a:r>
              <a:rPr sz="1800" spc="320" dirty="0">
                <a:solidFill>
                  <a:srgbClr val="3F3F3F"/>
                </a:solidFill>
                <a:latin typeface="Times New Roman"/>
                <a:cs typeface="Times New Roman"/>
              </a:rPr>
              <a:t> </a:t>
            </a:r>
            <a:r>
              <a:rPr sz="1800" dirty="0">
                <a:solidFill>
                  <a:srgbClr val="3F3F3F"/>
                </a:solidFill>
                <a:latin typeface="Calibri"/>
                <a:cs typeface="Calibri"/>
              </a:rPr>
              <a:t>(1)</a:t>
            </a:r>
            <a:r>
              <a:rPr sz="1800" spc="-50" dirty="0">
                <a:solidFill>
                  <a:srgbClr val="3F3F3F"/>
                </a:solidFill>
                <a:latin typeface="Times New Roman"/>
                <a:cs typeface="Times New Roman"/>
              </a:rPr>
              <a:t> </a:t>
            </a:r>
            <a:r>
              <a:rPr sz="1800" dirty="0">
                <a:solidFill>
                  <a:srgbClr val="3F3F3F"/>
                </a:solidFill>
                <a:latin typeface="Times New Roman"/>
                <a:cs typeface="Times New Roman"/>
              </a:rPr>
              <a:t>These</a:t>
            </a:r>
            <a:r>
              <a:rPr sz="1800" spc="-25" dirty="0">
                <a:solidFill>
                  <a:srgbClr val="3F3F3F"/>
                </a:solidFill>
                <a:latin typeface="Times New Roman"/>
                <a:cs typeface="Times New Roman"/>
              </a:rPr>
              <a:t> </a:t>
            </a:r>
            <a:r>
              <a:rPr sz="1800" dirty="0">
                <a:solidFill>
                  <a:srgbClr val="3F3F3F"/>
                </a:solidFill>
                <a:latin typeface="Times New Roman"/>
                <a:cs typeface="Times New Roman"/>
              </a:rPr>
              <a:t>rules</a:t>
            </a:r>
            <a:r>
              <a:rPr sz="1800" spc="-30" dirty="0">
                <a:solidFill>
                  <a:srgbClr val="3F3F3F"/>
                </a:solidFill>
                <a:latin typeface="Times New Roman"/>
                <a:cs typeface="Times New Roman"/>
              </a:rPr>
              <a:t> </a:t>
            </a:r>
            <a:r>
              <a:rPr sz="1800" dirty="0">
                <a:solidFill>
                  <a:srgbClr val="3F3F3F"/>
                </a:solidFill>
                <a:latin typeface="Times New Roman"/>
                <a:cs typeface="Times New Roman"/>
              </a:rPr>
              <a:t>may</a:t>
            </a:r>
            <a:r>
              <a:rPr sz="1800" spc="-15" dirty="0">
                <a:solidFill>
                  <a:srgbClr val="3F3F3F"/>
                </a:solidFill>
                <a:latin typeface="Times New Roman"/>
                <a:cs typeface="Times New Roman"/>
              </a:rPr>
              <a:t> </a:t>
            </a:r>
            <a:r>
              <a:rPr sz="1800" dirty="0">
                <a:solidFill>
                  <a:srgbClr val="3F3F3F"/>
                </a:solidFill>
                <a:latin typeface="Times New Roman"/>
                <a:cs typeface="Times New Roman"/>
              </a:rPr>
              <a:t>be</a:t>
            </a:r>
            <a:r>
              <a:rPr sz="1800" spc="-15" dirty="0">
                <a:solidFill>
                  <a:srgbClr val="3F3F3F"/>
                </a:solidFill>
                <a:latin typeface="Times New Roman"/>
                <a:cs typeface="Times New Roman"/>
              </a:rPr>
              <a:t> </a:t>
            </a:r>
            <a:r>
              <a:rPr sz="1800" dirty="0">
                <a:solidFill>
                  <a:srgbClr val="3F3F3F"/>
                </a:solidFill>
                <a:latin typeface="Times New Roman"/>
                <a:cs typeface="Times New Roman"/>
              </a:rPr>
              <a:t>called</a:t>
            </a:r>
            <a:r>
              <a:rPr sz="1800" spc="-35" dirty="0">
                <a:solidFill>
                  <a:srgbClr val="3F3F3F"/>
                </a:solidFill>
                <a:latin typeface="Times New Roman"/>
                <a:cs typeface="Times New Roman"/>
              </a:rPr>
              <a:t> </a:t>
            </a:r>
            <a:r>
              <a:rPr sz="1800" dirty="0">
                <a:solidFill>
                  <a:srgbClr val="3F3F3F"/>
                </a:solidFill>
                <a:latin typeface="Times New Roman"/>
                <a:cs typeface="Times New Roman"/>
              </a:rPr>
              <a:t>the</a:t>
            </a:r>
            <a:r>
              <a:rPr sz="1800" spc="-15" dirty="0">
                <a:solidFill>
                  <a:srgbClr val="3F3F3F"/>
                </a:solidFill>
                <a:latin typeface="Times New Roman"/>
                <a:cs typeface="Times New Roman"/>
              </a:rPr>
              <a:t> </a:t>
            </a:r>
            <a:r>
              <a:rPr sz="1800" spc="-10" dirty="0">
                <a:solidFill>
                  <a:srgbClr val="3F3F3F"/>
                </a:solidFill>
                <a:latin typeface="Times New Roman"/>
                <a:cs typeface="Times New Roman"/>
              </a:rPr>
              <a:t>Income-</a:t>
            </a:r>
            <a:r>
              <a:rPr sz="1800" dirty="0">
                <a:solidFill>
                  <a:srgbClr val="3F3F3F"/>
                </a:solidFill>
                <a:latin typeface="Times New Roman"/>
                <a:cs typeface="Times New Roman"/>
              </a:rPr>
              <a:t>tax</a:t>
            </a:r>
            <a:r>
              <a:rPr sz="1800" spc="-30" dirty="0">
                <a:solidFill>
                  <a:srgbClr val="3F3F3F"/>
                </a:solidFill>
                <a:latin typeface="Times New Roman"/>
                <a:cs typeface="Times New Roman"/>
              </a:rPr>
              <a:t> </a:t>
            </a:r>
            <a:r>
              <a:rPr sz="1800" spc="-10" dirty="0">
                <a:solidFill>
                  <a:srgbClr val="3F3F3F"/>
                </a:solidFill>
                <a:latin typeface="Times New Roman"/>
                <a:cs typeface="Times New Roman"/>
              </a:rPr>
              <a:t>(Second</a:t>
            </a:r>
            <a:r>
              <a:rPr sz="1800" spc="-105" dirty="0">
                <a:solidFill>
                  <a:srgbClr val="3F3F3F"/>
                </a:solidFill>
                <a:latin typeface="Times New Roman"/>
                <a:cs typeface="Times New Roman"/>
              </a:rPr>
              <a:t> </a:t>
            </a:r>
            <a:r>
              <a:rPr sz="1800" dirty="0">
                <a:solidFill>
                  <a:srgbClr val="3F3F3F"/>
                </a:solidFill>
                <a:latin typeface="Times New Roman"/>
                <a:cs typeface="Times New Roman"/>
              </a:rPr>
              <a:t>Amendment)</a:t>
            </a:r>
            <a:r>
              <a:rPr sz="1800" spc="-10" dirty="0">
                <a:solidFill>
                  <a:srgbClr val="3F3F3F"/>
                </a:solidFill>
                <a:latin typeface="Times New Roman"/>
                <a:cs typeface="Times New Roman"/>
              </a:rPr>
              <a:t> </a:t>
            </a:r>
            <a:r>
              <a:rPr sz="1800" dirty="0">
                <a:solidFill>
                  <a:srgbClr val="3F3F3F"/>
                </a:solidFill>
                <a:latin typeface="Times New Roman"/>
                <a:cs typeface="Times New Roman"/>
              </a:rPr>
              <a:t>Rules,</a:t>
            </a:r>
            <a:r>
              <a:rPr sz="1800" spc="-20" dirty="0">
                <a:solidFill>
                  <a:srgbClr val="3F3F3F"/>
                </a:solidFill>
                <a:latin typeface="Times New Roman"/>
                <a:cs typeface="Times New Roman"/>
              </a:rPr>
              <a:t> </a:t>
            </a:r>
            <a:r>
              <a:rPr sz="1800" spc="-10" dirty="0">
                <a:solidFill>
                  <a:srgbClr val="3F3F3F"/>
                </a:solidFill>
                <a:latin typeface="Times New Roman"/>
                <a:cs typeface="Times New Roman"/>
              </a:rPr>
              <a:t>2026.</a:t>
            </a:r>
            <a:r>
              <a:rPr sz="1800" spc="-10" dirty="0">
                <a:solidFill>
                  <a:srgbClr val="3F3F3F"/>
                </a:solidFill>
                <a:latin typeface="Calibri"/>
                <a:cs typeface="Calibri"/>
              </a:rPr>
              <a:t>.</a:t>
            </a:r>
            <a:endParaRPr sz="1800">
              <a:latin typeface="Calibri"/>
              <a:cs typeface="Calibri"/>
            </a:endParaRPr>
          </a:p>
          <a:p>
            <a:pPr marL="12700" marR="126364">
              <a:lnSpc>
                <a:spcPts val="1939"/>
              </a:lnSpc>
              <a:spcBef>
                <a:spcPts val="1425"/>
              </a:spcBef>
            </a:pPr>
            <a:r>
              <a:rPr sz="1800" dirty="0">
                <a:solidFill>
                  <a:srgbClr val="3F3F3F"/>
                </a:solidFill>
                <a:latin typeface="Calibri"/>
                <a:cs typeface="Calibri"/>
              </a:rPr>
              <a:t>(2)</a:t>
            </a:r>
            <a:r>
              <a:rPr sz="1800" spc="-55" dirty="0">
                <a:solidFill>
                  <a:srgbClr val="3F3F3F"/>
                </a:solidFill>
                <a:latin typeface="Times New Roman"/>
                <a:cs typeface="Times New Roman"/>
              </a:rPr>
              <a:t> </a:t>
            </a:r>
            <a:r>
              <a:rPr sz="1800" dirty="0">
                <a:solidFill>
                  <a:srgbClr val="3F3F3F"/>
                </a:solidFill>
                <a:latin typeface="Times New Roman"/>
                <a:cs typeface="Times New Roman"/>
              </a:rPr>
              <a:t>They</a:t>
            </a:r>
            <a:r>
              <a:rPr sz="1800" spc="-35" dirty="0">
                <a:solidFill>
                  <a:srgbClr val="3F3F3F"/>
                </a:solidFill>
                <a:latin typeface="Times New Roman"/>
                <a:cs typeface="Times New Roman"/>
              </a:rPr>
              <a:t> </a:t>
            </a:r>
            <a:r>
              <a:rPr sz="1800" dirty="0">
                <a:solidFill>
                  <a:srgbClr val="3F3F3F"/>
                </a:solidFill>
                <a:latin typeface="Times New Roman"/>
                <a:cs typeface="Times New Roman"/>
              </a:rPr>
              <a:t>shall</a:t>
            </a:r>
            <a:r>
              <a:rPr sz="1800" spc="-25" dirty="0">
                <a:solidFill>
                  <a:srgbClr val="3F3F3F"/>
                </a:solidFill>
                <a:latin typeface="Times New Roman"/>
                <a:cs typeface="Times New Roman"/>
              </a:rPr>
              <a:t> </a:t>
            </a:r>
            <a:r>
              <a:rPr sz="1800" dirty="0">
                <a:solidFill>
                  <a:srgbClr val="3F3F3F"/>
                </a:solidFill>
                <a:latin typeface="Times New Roman"/>
                <a:cs typeface="Times New Roman"/>
              </a:rPr>
              <a:t>come</a:t>
            </a:r>
            <a:r>
              <a:rPr sz="1800" spc="-20" dirty="0">
                <a:solidFill>
                  <a:srgbClr val="3F3F3F"/>
                </a:solidFill>
                <a:latin typeface="Times New Roman"/>
                <a:cs typeface="Times New Roman"/>
              </a:rPr>
              <a:t> </a:t>
            </a:r>
            <a:r>
              <a:rPr sz="1800" dirty="0">
                <a:solidFill>
                  <a:srgbClr val="3F3F3F"/>
                </a:solidFill>
                <a:latin typeface="Times New Roman"/>
                <a:cs typeface="Times New Roman"/>
              </a:rPr>
              <a:t>into</a:t>
            </a:r>
            <a:r>
              <a:rPr sz="1800" spc="-25" dirty="0">
                <a:solidFill>
                  <a:srgbClr val="3F3F3F"/>
                </a:solidFill>
                <a:latin typeface="Times New Roman"/>
                <a:cs typeface="Times New Roman"/>
              </a:rPr>
              <a:t> </a:t>
            </a:r>
            <a:r>
              <a:rPr sz="1800" dirty="0">
                <a:solidFill>
                  <a:srgbClr val="3F3F3F"/>
                </a:solidFill>
                <a:latin typeface="Times New Roman"/>
                <a:cs typeface="Times New Roman"/>
              </a:rPr>
              <a:t>force</a:t>
            </a:r>
            <a:r>
              <a:rPr sz="1800" spc="-25" dirty="0">
                <a:solidFill>
                  <a:srgbClr val="3F3F3F"/>
                </a:solidFill>
                <a:latin typeface="Times New Roman"/>
                <a:cs typeface="Times New Roman"/>
              </a:rPr>
              <a:t> </a:t>
            </a:r>
            <a:r>
              <a:rPr sz="1800" dirty="0">
                <a:solidFill>
                  <a:srgbClr val="3F3F3F"/>
                </a:solidFill>
                <a:latin typeface="Times New Roman"/>
                <a:cs typeface="Times New Roman"/>
              </a:rPr>
              <a:t>with</a:t>
            </a:r>
            <a:r>
              <a:rPr sz="1800" spc="-25" dirty="0">
                <a:solidFill>
                  <a:srgbClr val="3F3F3F"/>
                </a:solidFill>
                <a:latin typeface="Times New Roman"/>
                <a:cs typeface="Times New Roman"/>
              </a:rPr>
              <a:t> </a:t>
            </a:r>
            <a:r>
              <a:rPr sz="1800" dirty="0">
                <a:solidFill>
                  <a:srgbClr val="3F3F3F"/>
                </a:solidFill>
                <a:latin typeface="Times New Roman"/>
                <a:cs typeface="Times New Roman"/>
              </a:rPr>
              <a:t>effect</a:t>
            </a:r>
            <a:r>
              <a:rPr sz="1800" spc="-25" dirty="0">
                <a:solidFill>
                  <a:srgbClr val="3F3F3F"/>
                </a:solidFill>
                <a:latin typeface="Times New Roman"/>
                <a:cs typeface="Times New Roman"/>
              </a:rPr>
              <a:t> </a:t>
            </a:r>
            <a:r>
              <a:rPr sz="1800" dirty="0">
                <a:solidFill>
                  <a:srgbClr val="3F3F3F"/>
                </a:solidFill>
                <a:latin typeface="Times New Roman"/>
                <a:cs typeface="Times New Roman"/>
              </a:rPr>
              <a:t>from</a:t>
            </a:r>
            <a:r>
              <a:rPr sz="1800" spc="-30" dirty="0">
                <a:solidFill>
                  <a:srgbClr val="3F3F3F"/>
                </a:solidFill>
                <a:latin typeface="Times New Roman"/>
                <a:cs typeface="Times New Roman"/>
              </a:rPr>
              <a:t> </a:t>
            </a:r>
            <a:r>
              <a:rPr sz="1800" dirty="0">
                <a:solidFill>
                  <a:srgbClr val="3F3F3F"/>
                </a:solidFill>
                <a:latin typeface="Times New Roman"/>
                <a:cs typeface="Times New Roman"/>
              </a:rPr>
              <a:t>the</a:t>
            </a:r>
            <a:r>
              <a:rPr sz="1800" spc="-25" dirty="0">
                <a:solidFill>
                  <a:srgbClr val="3F3F3F"/>
                </a:solidFill>
                <a:latin typeface="Times New Roman"/>
                <a:cs typeface="Times New Roman"/>
              </a:rPr>
              <a:t> </a:t>
            </a:r>
            <a:r>
              <a:rPr sz="1800" dirty="0">
                <a:solidFill>
                  <a:srgbClr val="3F3F3F"/>
                </a:solidFill>
                <a:latin typeface="Times New Roman"/>
                <a:cs typeface="Times New Roman"/>
              </a:rPr>
              <a:t>31st</a:t>
            </a:r>
            <a:r>
              <a:rPr sz="1800" spc="-35" dirty="0">
                <a:solidFill>
                  <a:srgbClr val="3F3F3F"/>
                </a:solidFill>
                <a:latin typeface="Times New Roman"/>
                <a:cs typeface="Times New Roman"/>
              </a:rPr>
              <a:t> </a:t>
            </a:r>
            <a:r>
              <a:rPr sz="1800" dirty="0">
                <a:solidFill>
                  <a:srgbClr val="3F3F3F"/>
                </a:solidFill>
                <a:latin typeface="Times New Roman"/>
                <a:cs typeface="Times New Roman"/>
              </a:rPr>
              <a:t>day</a:t>
            </a:r>
            <a:r>
              <a:rPr sz="1800" spc="-30" dirty="0">
                <a:solidFill>
                  <a:srgbClr val="3F3F3F"/>
                </a:solidFill>
                <a:latin typeface="Times New Roman"/>
                <a:cs typeface="Times New Roman"/>
              </a:rPr>
              <a:t> </a:t>
            </a:r>
            <a:r>
              <a:rPr sz="1800" dirty="0">
                <a:solidFill>
                  <a:srgbClr val="3F3F3F"/>
                </a:solidFill>
                <a:latin typeface="Times New Roman"/>
                <a:cs typeface="Times New Roman"/>
              </a:rPr>
              <a:t>of</a:t>
            </a:r>
            <a:r>
              <a:rPr sz="1800" spc="-20" dirty="0">
                <a:solidFill>
                  <a:srgbClr val="3F3F3F"/>
                </a:solidFill>
                <a:latin typeface="Times New Roman"/>
                <a:cs typeface="Times New Roman"/>
              </a:rPr>
              <a:t> </a:t>
            </a:r>
            <a:r>
              <a:rPr sz="1800" dirty="0">
                <a:solidFill>
                  <a:srgbClr val="3F3F3F"/>
                </a:solidFill>
                <a:latin typeface="Times New Roman"/>
                <a:cs typeface="Times New Roman"/>
              </a:rPr>
              <a:t>march,</a:t>
            </a:r>
            <a:r>
              <a:rPr sz="1800" spc="-30" dirty="0">
                <a:solidFill>
                  <a:srgbClr val="3F3F3F"/>
                </a:solidFill>
                <a:latin typeface="Times New Roman"/>
                <a:cs typeface="Times New Roman"/>
              </a:rPr>
              <a:t> </a:t>
            </a:r>
            <a:r>
              <a:rPr sz="1800" dirty="0">
                <a:solidFill>
                  <a:srgbClr val="3F3F3F"/>
                </a:solidFill>
                <a:latin typeface="Times New Roman"/>
                <a:cs typeface="Times New Roman"/>
              </a:rPr>
              <a:t>2026</a:t>
            </a:r>
            <a:r>
              <a:rPr sz="1800" spc="-30" dirty="0">
                <a:solidFill>
                  <a:srgbClr val="3F3F3F"/>
                </a:solidFill>
                <a:latin typeface="Times New Roman"/>
                <a:cs typeface="Times New Roman"/>
              </a:rPr>
              <a:t> </a:t>
            </a:r>
            <a:r>
              <a:rPr sz="1800" dirty="0">
                <a:solidFill>
                  <a:srgbClr val="3F3F3F"/>
                </a:solidFill>
                <a:latin typeface="Times New Roman"/>
                <a:cs typeface="Times New Roman"/>
              </a:rPr>
              <a:t>and</a:t>
            </a:r>
            <a:r>
              <a:rPr sz="1800" spc="-25" dirty="0">
                <a:solidFill>
                  <a:srgbClr val="3F3F3F"/>
                </a:solidFill>
                <a:latin typeface="Times New Roman"/>
                <a:cs typeface="Times New Roman"/>
              </a:rPr>
              <a:t> </a:t>
            </a:r>
            <a:r>
              <a:rPr sz="1800" dirty="0">
                <a:solidFill>
                  <a:srgbClr val="3F3F3F"/>
                </a:solidFill>
                <a:latin typeface="Times New Roman"/>
                <a:cs typeface="Times New Roman"/>
              </a:rPr>
              <a:t>shall</a:t>
            </a:r>
            <a:r>
              <a:rPr sz="1800" spc="-25" dirty="0">
                <a:solidFill>
                  <a:srgbClr val="3F3F3F"/>
                </a:solidFill>
                <a:latin typeface="Times New Roman"/>
                <a:cs typeface="Times New Roman"/>
              </a:rPr>
              <a:t> </a:t>
            </a:r>
            <a:r>
              <a:rPr sz="1800" spc="-10" dirty="0">
                <a:solidFill>
                  <a:srgbClr val="3F3F3F"/>
                </a:solidFill>
                <a:latin typeface="Times New Roman"/>
                <a:cs typeface="Times New Roman"/>
              </a:rPr>
              <a:t>apply </a:t>
            </a:r>
            <a:r>
              <a:rPr sz="1800" dirty="0">
                <a:solidFill>
                  <a:srgbClr val="3F3F3F"/>
                </a:solidFill>
                <a:latin typeface="Times New Roman"/>
                <a:cs typeface="Times New Roman"/>
              </a:rPr>
              <a:t>in</a:t>
            </a:r>
            <a:r>
              <a:rPr sz="1800" spc="-50" dirty="0">
                <a:solidFill>
                  <a:srgbClr val="3F3F3F"/>
                </a:solidFill>
                <a:latin typeface="Times New Roman"/>
                <a:cs typeface="Times New Roman"/>
              </a:rPr>
              <a:t> </a:t>
            </a:r>
            <a:r>
              <a:rPr sz="1800" dirty="0">
                <a:solidFill>
                  <a:srgbClr val="3F3F3F"/>
                </a:solidFill>
                <a:latin typeface="Times New Roman"/>
                <a:cs typeface="Times New Roman"/>
              </a:rPr>
              <a:t>respect</a:t>
            </a:r>
            <a:r>
              <a:rPr sz="1800" spc="-25" dirty="0">
                <a:solidFill>
                  <a:srgbClr val="3F3F3F"/>
                </a:solidFill>
                <a:latin typeface="Times New Roman"/>
                <a:cs typeface="Times New Roman"/>
              </a:rPr>
              <a:t> </a:t>
            </a:r>
            <a:r>
              <a:rPr sz="1800" dirty="0">
                <a:solidFill>
                  <a:srgbClr val="3F3F3F"/>
                </a:solidFill>
                <a:latin typeface="Times New Roman"/>
                <a:cs typeface="Times New Roman"/>
              </a:rPr>
              <a:t>of</a:t>
            </a:r>
            <a:r>
              <a:rPr sz="1800" spc="-35" dirty="0">
                <a:solidFill>
                  <a:srgbClr val="3F3F3F"/>
                </a:solidFill>
                <a:latin typeface="Times New Roman"/>
                <a:cs typeface="Times New Roman"/>
              </a:rPr>
              <a:t> </a:t>
            </a:r>
            <a:r>
              <a:rPr sz="1800" dirty="0">
                <a:solidFill>
                  <a:srgbClr val="3F3F3F"/>
                </a:solidFill>
                <a:latin typeface="Times New Roman"/>
                <a:cs typeface="Times New Roman"/>
              </a:rPr>
              <a:t>returns</a:t>
            </a:r>
            <a:r>
              <a:rPr sz="1800" spc="-40" dirty="0">
                <a:solidFill>
                  <a:srgbClr val="3F3F3F"/>
                </a:solidFill>
                <a:latin typeface="Times New Roman"/>
                <a:cs typeface="Times New Roman"/>
              </a:rPr>
              <a:t> </a:t>
            </a:r>
            <a:r>
              <a:rPr sz="1800" dirty="0">
                <a:solidFill>
                  <a:srgbClr val="3F3F3F"/>
                </a:solidFill>
                <a:latin typeface="Times New Roman"/>
                <a:cs typeface="Times New Roman"/>
              </a:rPr>
              <a:t>filed</a:t>
            </a:r>
            <a:r>
              <a:rPr sz="1800" spc="-30" dirty="0">
                <a:solidFill>
                  <a:srgbClr val="3F3F3F"/>
                </a:solidFill>
                <a:latin typeface="Times New Roman"/>
                <a:cs typeface="Times New Roman"/>
              </a:rPr>
              <a:t> </a:t>
            </a:r>
            <a:r>
              <a:rPr sz="1800" spc="-10" dirty="0">
                <a:solidFill>
                  <a:srgbClr val="3F3F3F"/>
                </a:solidFill>
                <a:latin typeface="Times New Roman"/>
                <a:cs typeface="Times New Roman"/>
              </a:rPr>
              <a:t>for</a:t>
            </a:r>
            <a:r>
              <a:rPr sz="1800" spc="-105" dirty="0">
                <a:solidFill>
                  <a:srgbClr val="3F3F3F"/>
                </a:solidFill>
                <a:latin typeface="Times New Roman"/>
                <a:cs typeface="Times New Roman"/>
              </a:rPr>
              <a:t> </a:t>
            </a:r>
            <a:r>
              <a:rPr sz="1800" spc="-50" dirty="0">
                <a:solidFill>
                  <a:srgbClr val="3F3F3F"/>
                </a:solidFill>
                <a:latin typeface="Times New Roman"/>
                <a:cs typeface="Times New Roman"/>
              </a:rPr>
              <a:t>A.Y.</a:t>
            </a:r>
            <a:r>
              <a:rPr sz="1800" spc="-30" dirty="0">
                <a:solidFill>
                  <a:srgbClr val="3F3F3F"/>
                </a:solidFill>
                <a:latin typeface="Times New Roman"/>
                <a:cs typeface="Times New Roman"/>
              </a:rPr>
              <a:t> </a:t>
            </a:r>
            <a:r>
              <a:rPr sz="1800" dirty="0">
                <a:solidFill>
                  <a:srgbClr val="3F3F3F"/>
                </a:solidFill>
                <a:latin typeface="Times New Roman"/>
                <a:cs typeface="Times New Roman"/>
              </a:rPr>
              <a:t>2026-</a:t>
            </a:r>
            <a:r>
              <a:rPr sz="1800" spc="-20" dirty="0">
                <a:solidFill>
                  <a:srgbClr val="3F3F3F"/>
                </a:solidFill>
                <a:latin typeface="Times New Roman"/>
                <a:cs typeface="Times New Roman"/>
              </a:rPr>
              <a:t>27.</a:t>
            </a:r>
            <a:r>
              <a:rPr sz="1800" b="1" i="1" u="sng" spc="-20" dirty="0">
                <a:solidFill>
                  <a:srgbClr val="FF0000"/>
                </a:solidFill>
                <a:uFill>
                  <a:solidFill>
                    <a:srgbClr val="FF0000"/>
                  </a:solidFill>
                </a:uFill>
                <a:latin typeface="Calibri"/>
                <a:cs typeface="Calibri"/>
              </a:rPr>
              <a:t>.</a:t>
            </a:r>
            <a:endParaRPr sz="1800">
              <a:latin typeface="Calibri"/>
              <a:cs typeface="Calibri"/>
            </a:endParaRPr>
          </a:p>
          <a:p>
            <a:pPr>
              <a:lnSpc>
                <a:spcPct val="100000"/>
              </a:lnSpc>
              <a:spcBef>
                <a:spcPts val="750"/>
              </a:spcBef>
            </a:pPr>
            <a:endParaRPr sz="1800">
              <a:latin typeface="Calibri"/>
              <a:cs typeface="Calibri"/>
            </a:endParaRPr>
          </a:p>
          <a:p>
            <a:pPr marL="304800" marR="134620" indent="224154">
              <a:lnSpc>
                <a:spcPts val="1939"/>
              </a:lnSpc>
              <a:spcBef>
                <a:spcPts val="5"/>
              </a:spcBef>
              <a:buAutoNum type="arabicPeriod" startAt="2"/>
              <a:tabLst>
                <a:tab pos="528955" algn="l"/>
              </a:tabLst>
            </a:pPr>
            <a:r>
              <a:rPr sz="1800" dirty="0">
                <a:solidFill>
                  <a:srgbClr val="3F3F3F"/>
                </a:solidFill>
                <a:latin typeface="Calibri"/>
                <a:cs typeface="Calibri"/>
              </a:rPr>
              <a:t>In</a:t>
            </a:r>
            <a:r>
              <a:rPr sz="1800" spc="-75" dirty="0">
                <a:solidFill>
                  <a:srgbClr val="3F3F3F"/>
                </a:solidFill>
                <a:latin typeface="Times New Roman"/>
                <a:cs typeface="Times New Roman"/>
              </a:rPr>
              <a:t> </a:t>
            </a:r>
            <a:r>
              <a:rPr sz="1800" dirty="0">
                <a:solidFill>
                  <a:srgbClr val="3F3F3F"/>
                </a:solidFill>
                <a:latin typeface="Calibri"/>
                <a:cs typeface="Calibri"/>
              </a:rPr>
              <a:t>the</a:t>
            </a:r>
            <a:r>
              <a:rPr sz="1800" spc="-65" dirty="0">
                <a:solidFill>
                  <a:srgbClr val="3F3F3F"/>
                </a:solidFill>
                <a:latin typeface="Times New Roman"/>
                <a:cs typeface="Times New Roman"/>
              </a:rPr>
              <a:t> </a:t>
            </a:r>
            <a:r>
              <a:rPr sz="1800" spc="-50" dirty="0">
                <a:solidFill>
                  <a:srgbClr val="3F3F3F"/>
                </a:solidFill>
                <a:latin typeface="Calibri"/>
                <a:cs typeface="Calibri"/>
              </a:rPr>
              <a:t>Income−tax</a:t>
            </a:r>
            <a:r>
              <a:rPr sz="1800" spc="-60" dirty="0">
                <a:solidFill>
                  <a:srgbClr val="3F3F3F"/>
                </a:solidFill>
                <a:latin typeface="Times New Roman"/>
                <a:cs typeface="Times New Roman"/>
              </a:rPr>
              <a:t> </a:t>
            </a:r>
            <a:r>
              <a:rPr sz="1800" dirty="0">
                <a:solidFill>
                  <a:srgbClr val="3F3F3F"/>
                </a:solidFill>
                <a:latin typeface="Calibri"/>
                <a:cs typeface="Calibri"/>
              </a:rPr>
              <a:t>Rules,</a:t>
            </a:r>
            <a:r>
              <a:rPr sz="1800" spc="-65" dirty="0">
                <a:solidFill>
                  <a:srgbClr val="3F3F3F"/>
                </a:solidFill>
                <a:latin typeface="Times New Roman"/>
                <a:cs typeface="Times New Roman"/>
              </a:rPr>
              <a:t> </a:t>
            </a:r>
            <a:r>
              <a:rPr sz="1800" dirty="0">
                <a:solidFill>
                  <a:srgbClr val="3F3F3F"/>
                </a:solidFill>
                <a:latin typeface="Calibri"/>
                <a:cs typeface="Calibri"/>
              </a:rPr>
              <a:t>1962</a:t>
            </a:r>
            <a:r>
              <a:rPr sz="1800" spc="-65" dirty="0">
                <a:solidFill>
                  <a:srgbClr val="3F3F3F"/>
                </a:solidFill>
                <a:latin typeface="Times New Roman"/>
                <a:cs typeface="Times New Roman"/>
              </a:rPr>
              <a:t> </a:t>
            </a:r>
            <a:r>
              <a:rPr sz="1800" b="1" i="1" u="sng" spc="-10" dirty="0">
                <a:solidFill>
                  <a:srgbClr val="FF0000"/>
                </a:solidFill>
                <a:uFill>
                  <a:solidFill>
                    <a:srgbClr val="FF0000"/>
                  </a:solidFill>
                </a:uFill>
                <a:latin typeface="Calibri"/>
                <a:cs typeface="Calibri"/>
              </a:rPr>
              <a:t>(hereinafter</a:t>
            </a:r>
            <a:r>
              <a:rPr sz="1800" u="sng" spc="-6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Calibri"/>
                <a:cs typeface="Calibri"/>
              </a:rPr>
              <a:t>referred</a:t>
            </a:r>
            <a:r>
              <a:rPr sz="1800" u="sng" spc="-5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Calibri"/>
                <a:cs typeface="Calibri"/>
              </a:rPr>
              <a:t>to</a:t>
            </a:r>
            <a:r>
              <a:rPr sz="1800" u="sng" spc="-6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Calibri"/>
                <a:cs typeface="Calibri"/>
              </a:rPr>
              <a:t>as</a:t>
            </a:r>
            <a:r>
              <a:rPr sz="1800" u="sng" spc="-6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Calibri"/>
                <a:cs typeface="Calibri"/>
              </a:rPr>
              <a:t>the</a:t>
            </a:r>
            <a:r>
              <a:rPr sz="1800" u="sng" spc="-5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Calibri"/>
                <a:cs typeface="Calibri"/>
              </a:rPr>
              <a:t>principal</a:t>
            </a:r>
            <a:r>
              <a:rPr sz="1800" u="sng" spc="-8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Calibri"/>
                <a:cs typeface="Calibri"/>
              </a:rPr>
              <a:t>rules)</a:t>
            </a:r>
            <a:r>
              <a:rPr sz="1800" dirty="0">
                <a:solidFill>
                  <a:srgbClr val="3F3F3F"/>
                </a:solidFill>
                <a:latin typeface="Calibri"/>
                <a:cs typeface="Calibri"/>
              </a:rPr>
              <a:t>,</a:t>
            </a:r>
            <a:r>
              <a:rPr sz="1800" spc="-75" dirty="0">
                <a:solidFill>
                  <a:srgbClr val="3F3F3F"/>
                </a:solidFill>
                <a:latin typeface="Times New Roman"/>
                <a:cs typeface="Times New Roman"/>
              </a:rPr>
              <a:t> </a:t>
            </a:r>
            <a:r>
              <a:rPr sz="1800" b="1" i="1" u="sng" dirty="0">
                <a:solidFill>
                  <a:srgbClr val="FF0000"/>
                </a:solidFill>
                <a:uFill>
                  <a:solidFill>
                    <a:srgbClr val="FF0000"/>
                  </a:solidFill>
                </a:uFill>
                <a:latin typeface="Calibri"/>
                <a:cs typeface="Calibri"/>
              </a:rPr>
              <a:t>in</a:t>
            </a:r>
            <a:r>
              <a:rPr sz="1800" u="sng" spc="-70" dirty="0">
                <a:solidFill>
                  <a:srgbClr val="FF0000"/>
                </a:solidFill>
                <a:uFill>
                  <a:solidFill>
                    <a:srgbClr val="FF0000"/>
                  </a:solidFill>
                </a:uFill>
                <a:latin typeface="Times New Roman"/>
                <a:cs typeface="Times New Roman"/>
              </a:rPr>
              <a:t> </a:t>
            </a:r>
            <a:r>
              <a:rPr sz="1800" b="1" i="1" u="sng" spc="-20" dirty="0">
                <a:solidFill>
                  <a:srgbClr val="FF0000"/>
                </a:solidFill>
                <a:uFill>
                  <a:solidFill>
                    <a:srgbClr val="FF0000"/>
                  </a:solidFill>
                </a:uFill>
                <a:latin typeface="Calibri"/>
                <a:cs typeface="Calibri"/>
              </a:rPr>
              <a:t>rule</a:t>
            </a:r>
            <a:r>
              <a:rPr sz="1800" spc="-20" dirty="0">
                <a:solidFill>
                  <a:srgbClr val="FF0000"/>
                </a:solidFill>
                <a:latin typeface="Times New Roman"/>
                <a:cs typeface="Times New Roman"/>
              </a:rPr>
              <a:t> </a:t>
            </a:r>
            <a:r>
              <a:rPr sz="1800" b="1" i="1" u="sng" spc="-10" dirty="0">
                <a:solidFill>
                  <a:srgbClr val="FF0000"/>
                </a:solidFill>
                <a:uFill>
                  <a:solidFill>
                    <a:srgbClr val="FF0000"/>
                  </a:solidFill>
                </a:uFill>
                <a:latin typeface="Calibri"/>
                <a:cs typeface="Calibri"/>
              </a:rPr>
              <a:t>12,-</a:t>
            </a:r>
            <a:r>
              <a:rPr sz="1800" b="1" i="1" u="sng" spc="-20" dirty="0">
                <a:solidFill>
                  <a:srgbClr val="FF0000"/>
                </a:solidFill>
                <a:uFill>
                  <a:solidFill>
                    <a:srgbClr val="FF0000"/>
                  </a:solidFill>
                </a:uFill>
                <a:latin typeface="Calibri"/>
                <a:cs typeface="Calibri"/>
              </a:rPr>
              <a:t>…………</a:t>
            </a:r>
            <a:endParaRPr sz="1800">
              <a:latin typeface="Calibri"/>
              <a:cs typeface="Calibri"/>
            </a:endParaRPr>
          </a:p>
          <a:p>
            <a:pPr marL="12700" marR="34925" indent="275590">
              <a:lnSpc>
                <a:spcPts val="1939"/>
              </a:lnSpc>
              <a:spcBef>
                <a:spcPts val="1605"/>
              </a:spcBef>
              <a:buAutoNum type="arabicPeriod" startAt="2"/>
              <a:tabLst>
                <a:tab pos="288290" algn="l"/>
              </a:tabLst>
            </a:pPr>
            <a:r>
              <a:rPr sz="1800" dirty="0">
                <a:solidFill>
                  <a:srgbClr val="3F3F3F"/>
                </a:solidFill>
                <a:latin typeface="Calibri"/>
                <a:cs typeface="Calibri"/>
              </a:rPr>
              <a:t>In</a:t>
            </a:r>
            <a:r>
              <a:rPr sz="1800" spc="-60" dirty="0">
                <a:solidFill>
                  <a:srgbClr val="3F3F3F"/>
                </a:solidFill>
                <a:latin typeface="Times New Roman"/>
                <a:cs typeface="Times New Roman"/>
              </a:rPr>
              <a:t> </a:t>
            </a:r>
            <a:r>
              <a:rPr sz="1800" dirty="0">
                <a:solidFill>
                  <a:srgbClr val="3F3F3F"/>
                </a:solidFill>
                <a:latin typeface="Calibri"/>
                <a:cs typeface="Calibri"/>
              </a:rPr>
              <a:t>the</a:t>
            </a:r>
            <a:r>
              <a:rPr sz="1800" spc="-40" dirty="0">
                <a:solidFill>
                  <a:srgbClr val="3F3F3F"/>
                </a:solidFill>
                <a:latin typeface="Times New Roman"/>
                <a:cs typeface="Times New Roman"/>
              </a:rPr>
              <a:t> </a:t>
            </a:r>
            <a:r>
              <a:rPr sz="1800" spc="-10" dirty="0">
                <a:solidFill>
                  <a:srgbClr val="3F3F3F"/>
                </a:solidFill>
                <a:latin typeface="Calibri"/>
                <a:cs typeface="Calibri"/>
              </a:rPr>
              <a:t>principal</a:t>
            </a:r>
            <a:r>
              <a:rPr sz="1800" spc="-40" dirty="0">
                <a:solidFill>
                  <a:srgbClr val="3F3F3F"/>
                </a:solidFill>
                <a:latin typeface="Times New Roman"/>
                <a:cs typeface="Times New Roman"/>
              </a:rPr>
              <a:t> </a:t>
            </a:r>
            <a:r>
              <a:rPr sz="1800" dirty="0">
                <a:solidFill>
                  <a:srgbClr val="3F3F3F"/>
                </a:solidFill>
                <a:latin typeface="Calibri"/>
                <a:cs typeface="Calibri"/>
              </a:rPr>
              <a:t>rules,</a:t>
            </a:r>
            <a:r>
              <a:rPr sz="1800" spc="-50" dirty="0">
                <a:solidFill>
                  <a:srgbClr val="3F3F3F"/>
                </a:solidFill>
                <a:latin typeface="Times New Roman"/>
                <a:cs typeface="Times New Roman"/>
              </a:rPr>
              <a:t> </a:t>
            </a:r>
            <a:r>
              <a:rPr sz="1800" dirty="0">
                <a:solidFill>
                  <a:srgbClr val="3F3F3F"/>
                </a:solidFill>
                <a:latin typeface="Calibri"/>
                <a:cs typeface="Calibri"/>
              </a:rPr>
              <a:t>in</a:t>
            </a:r>
            <a:r>
              <a:rPr sz="1800" spc="-45" dirty="0">
                <a:solidFill>
                  <a:srgbClr val="3F3F3F"/>
                </a:solidFill>
                <a:latin typeface="Times New Roman"/>
                <a:cs typeface="Times New Roman"/>
              </a:rPr>
              <a:t> </a:t>
            </a:r>
            <a:r>
              <a:rPr sz="1800" spc="-35" dirty="0">
                <a:solidFill>
                  <a:srgbClr val="3F3F3F"/>
                </a:solidFill>
                <a:latin typeface="Calibri"/>
                <a:cs typeface="Calibri"/>
              </a:rPr>
              <a:t>Appendix−II,</a:t>
            </a:r>
            <a:r>
              <a:rPr sz="1800" spc="-55" dirty="0">
                <a:solidFill>
                  <a:srgbClr val="3F3F3F"/>
                </a:solidFill>
                <a:latin typeface="Times New Roman"/>
                <a:cs typeface="Times New Roman"/>
              </a:rPr>
              <a:t> </a:t>
            </a:r>
            <a:r>
              <a:rPr sz="1800" b="1" i="1" u="sng" dirty="0">
                <a:solidFill>
                  <a:srgbClr val="FF0000"/>
                </a:solidFill>
                <a:uFill>
                  <a:solidFill>
                    <a:srgbClr val="FF0000"/>
                  </a:solidFill>
                </a:uFill>
                <a:latin typeface="Calibri"/>
                <a:cs typeface="Calibri"/>
              </a:rPr>
              <a:t>for</a:t>
            </a:r>
            <a:r>
              <a:rPr sz="1800" u="sng" spc="-5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Calibri"/>
                <a:cs typeface="Calibri"/>
              </a:rPr>
              <a:t>Forms</a:t>
            </a:r>
            <a:r>
              <a:rPr sz="1800" u="sng" spc="-45" dirty="0">
                <a:solidFill>
                  <a:srgbClr val="FF0000"/>
                </a:solidFill>
                <a:uFill>
                  <a:solidFill>
                    <a:srgbClr val="FF0000"/>
                  </a:solidFill>
                </a:uFill>
                <a:latin typeface="Times New Roman"/>
                <a:cs typeface="Times New Roman"/>
              </a:rPr>
              <a:t> </a:t>
            </a:r>
            <a:r>
              <a:rPr sz="1800" b="1" i="1" u="sng" spc="-10" dirty="0">
                <a:solidFill>
                  <a:srgbClr val="FF0000"/>
                </a:solidFill>
                <a:uFill>
                  <a:solidFill>
                    <a:srgbClr val="FF0000"/>
                  </a:solidFill>
                </a:uFill>
                <a:latin typeface="Calibri"/>
                <a:cs typeface="Calibri"/>
              </a:rPr>
              <a:t>ITR-</a:t>
            </a:r>
            <a:r>
              <a:rPr sz="1800" b="1" i="1" u="sng" dirty="0">
                <a:solidFill>
                  <a:srgbClr val="FF0000"/>
                </a:solidFill>
                <a:uFill>
                  <a:solidFill>
                    <a:srgbClr val="FF0000"/>
                  </a:solidFill>
                </a:uFill>
                <a:latin typeface="Calibri"/>
                <a:cs typeface="Calibri"/>
              </a:rPr>
              <a:t>1</a:t>
            </a:r>
            <a:r>
              <a:rPr sz="1800" u="sng" spc="-5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Calibri"/>
                <a:cs typeface="Calibri"/>
              </a:rPr>
              <a:t>SAHAJ,</a:t>
            </a:r>
            <a:r>
              <a:rPr sz="1800" u="sng" spc="-65" dirty="0">
                <a:solidFill>
                  <a:srgbClr val="FF0000"/>
                </a:solidFill>
                <a:uFill>
                  <a:solidFill>
                    <a:srgbClr val="FF0000"/>
                  </a:solidFill>
                </a:uFill>
                <a:latin typeface="Times New Roman"/>
                <a:cs typeface="Times New Roman"/>
              </a:rPr>
              <a:t> </a:t>
            </a:r>
            <a:r>
              <a:rPr sz="1800" b="1" i="1" u="sng" spc="-10" dirty="0">
                <a:solidFill>
                  <a:srgbClr val="FF0000"/>
                </a:solidFill>
                <a:uFill>
                  <a:solidFill>
                    <a:srgbClr val="FF0000"/>
                  </a:solidFill>
                </a:uFill>
                <a:latin typeface="Calibri"/>
                <a:cs typeface="Calibri"/>
              </a:rPr>
              <a:t>ITR-</a:t>
            </a:r>
            <a:r>
              <a:rPr sz="1800" b="1" i="1" u="sng" dirty="0">
                <a:solidFill>
                  <a:srgbClr val="FF0000"/>
                </a:solidFill>
                <a:uFill>
                  <a:solidFill>
                    <a:srgbClr val="FF0000"/>
                  </a:solidFill>
                </a:uFill>
                <a:latin typeface="Calibri"/>
                <a:cs typeface="Calibri"/>
              </a:rPr>
              <a:t>2,</a:t>
            </a:r>
            <a:r>
              <a:rPr sz="1800" u="sng" spc="-55" dirty="0">
                <a:solidFill>
                  <a:srgbClr val="FF0000"/>
                </a:solidFill>
                <a:uFill>
                  <a:solidFill>
                    <a:srgbClr val="FF0000"/>
                  </a:solidFill>
                </a:uFill>
                <a:latin typeface="Times New Roman"/>
                <a:cs typeface="Times New Roman"/>
              </a:rPr>
              <a:t> </a:t>
            </a:r>
            <a:r>
              <a:rPr sz="1800" b="1" i="1" u="sng" spc="-10" dirty="0">
                <a:solidFill>
                  <a:srgbClr val="FF0000"/>
                </a:solidFill>
                <a:uFill>
                  <a:solidFill>
                    <a:srgbClr val="FF0000"/>
                  </a:solidFill>
                </a:uFill>
                <a:latin typeface="Calibri"/>
                <a:cs typeface="Calibri"/>
              </a:rPr>
              <a:t>ITR-</a:t>
            </a:r>
            <a:r>
              <a:rPr sz="1800" b="1" i="1" u="sng" dirty="0">
                <a:solidFill>
                  <a:srgbClr val="FF0000"/>
                </a:solidFill>
                <a:uFill>
                  <a:solidFill>
                    <a:srgbClr val="FF0000"/>
                  </a:solidFill>
                </a:uFill>
                <a:latin typeface="Calibri"/>
                <a:cs typeface="Calibri"/>
              </a:rPr>
              <a:t>3,</a:t>
            </a:r>
            <a:r>
              <a:rPr sz="1800" u="sng" spc="-60" dirty="0">
                <a:solidFill>
                  <a:srgbClr val="FF0000"/>
                </a:solidFill>
                <a:uFill>
                  <a:solidFill>
                    <a:srgbClr val="FF0000"/>
                  </a:solidFill>
                </a:uFill>
                <a:latin typeface="Times New Roman"/>
                <a:cs typeface="Times New Roman"/>
              </a:rPr>
              <a:t> </a:t>
            </a:r>
            <a:r>
              <a:rPr sz="1800" b="1" i="1" u="sng" spc="-10" dirty="0">
                <a:solidFill>
                  <a:srgbClr val="FF0000"/>
                </a:solidFill>
                <a:uFill>
                  <a:solidFill>
                    <a:srgbClr val="FF0000"/>
                  </a:solidFill>
                </a:uFill>
                <a:latin typeface="Calibri"/>
                <a:cs typeface="Calibri"/>
              </a:rPr>
              <a:t>ITR-</a:t>
            </a:r>
            <a:r>
              <a:rPr sz="1800" b="1" i="1" u="sng" dirty="0">
                <a:solidFill>
                  <a:srgbClr val="FF0000"/>
                </a:solidFill>
                <a:uFill>
                  <a:solidFill>
                    <a:srgbClr val="FF0000"/>
                  </a:solidFill>
                </a:uFill>
                <a:latin typeface="Calibri"/>
                <a:cs typeface="Calibri"/>
              </a:rPr>
              <a:t>4</a:t>
            </a:r>
            <a:r>
              <a:rPr sz="1800" u="sng" spc="-55" dirty="0">
                <a:solidFill>
                  <a:srgbClr val="FF0000"/>
                </a:solidFill>
                <a:uFill>
                  <a:solidFill>
                    <a:srgbClr val="FF0000"/>
                  </a:solidFill>
                </a:uFill>
                <a:latin typeface="Times New Roman"/>
                <a:cs typeface="Times New Roman"/>
              </a:rPr>
              <a:t> </a:t>
            </a:r>
            <a:r>
              <a:rPr sz="1800" b="1" i="1" u="sng" spc="-10" dirty="0">
                <a:solidFill>
                  <a:srgbClr val="FF0000"/>
                </a:solidFill>
                <a:uFill>
                  <a:solidFill>
                    <a:srgbClr val="FF0000"/>
                  </a:solidFill>
                </a:uFill>
                <a:latin typeface="Calibri"/>
                <a:cs typeface="Calibri"/>
              </a:rPr>
              <a:t>SUGAM,</a:t>
            </a:r>
            <a:r>
              <a:rPr sz="1800" spc="-10" dirty="0">
                <a:solidFill>
                  <a:srgbClr val="FF0000"/>
                </a:solidFill>
                <a:latin typeface="Times New Roman"/>
                <a:cs typeface="Times New Roman"/>
              </a:rPr>
              <a:t> </a:t>
            </a:r>
            <a:r>
              <a:rPr sz="1800" b="1" i="1" u="sng" spc="-10" dirty="0">
                <a:solidFill>
                  <a:srgbClr val="FF0000"/>
                </a:solidFill>
                <a:uFill>
                  <a:solidFill>
                    <a:srgbClr val="FF0000"/>
                  </a:solidFill>
                </a:uFill>
                <a:latin typeface="Calibri"/>
                <a:cs typeface="Calibri"/>
              </a:rPr>
              <a:t>ITR-</a:t>
            </a:r>
            <a:r>
              <a:rPr sz="1800" b="1" i="1" u="sng" dirty="0">
                <a:solidFill>
                  <a:srgbClr val="FF0000"/>
                </a:solidFill>
                <a:uFill>
                  <a:solidFill>
                    <a:srgbClr val="FF0000"/>
                  </a:solidFill>
                </a:uFill>
                <a:latin typeface="Calibri"/>
                <a:cs typeface="Calibri"/>
              </a:rPr>
              <a:t>5,</a:t>
            </a:r>
            <a:r>
              <a:rPr sz="1800" u="sng" spc="-60" dirty="0">
                <a:solidFill>
                  <a:srgbClr val="FF0000"/>
                </a:solidFill>
                <a:uFill>
                  <a:solidFill>
                    <a:srgbClr val="FF0000"/>
                  </a:solidFill>
                </a:uFill>
                <a:latin typeface="Times New Roman"/>
                <a:cs typeface="Times New Roman"/>
              </a:rPr>
              <a:t> </a:t>
            </a:r>
            <a:r>
              <a:rPr sz="1800" b="1" i="1" u="sng" spc="-10" dirty="0">
                <a:solidFill>
                  <a:srgbClr val="FF0000"/>
                </a:solidFill>
                <a:uFill>
                  <a:solidFill>
                    <a:srgbClr val="FF0000"/>
                  </a:solidFill>
                </a:uFill>
                <a:latin typeface="Calibri"/>
                <a:cs typeface="Calibri"/>
              </a:rPr>
              <a:t>ITR-</a:t>
            </a:r>
            <a:r>
              <a:rPr sz="1800" b="1" i="1" u="sng" dirty="0">
                <a:solidFill>
                  <a:srgbClr val="FF0000"/>
                </a:solidFill>
                <a:uFill>
                  <a:solidFill>
                    <a:srgbClr val="FF0000"/>
                  </a:solidFill>
                </a:uFill>
                <a:latin typeface="Calibri"/>
                <a:cs typeface="Calibri"/>
              </a:rPr>
              <a:t>6,</a:t>
            </a:r>
            <a:r>
              <a:rPr sz="1800" u="sng" spc="-6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Calibri"/>
                <a:cs typeface="Calibri"/>
              </a:rPr>
              <a:t>ITR7,ITRU,</a:t>
            </a:r>
            <a:r>
              <a:rPr sz="1800" u="sng" spc="-65" dirty="0">
                <a:solidFill>
                  <a:srgbClr val="FF0000"/>
                </a:solidFill>
                <a:uFill>
                  <a:solidFill>
                    <a:srgbClr val="FF0000"/>
                  </a:solidFill>
                </a:uFill>
                <a:latin typeface="Times New Roman"/>
                <a:cs typeface="Times New Roman"/>
              </a:rPr>
              <a:t> </a:t>
            </a:r>
            <a:r>
              <a:rPr sz="1800" b="1" i="1" u="sng" spc="-10" dirty="0">
                <a:solidFill>
                  <a:srgbClr val="FF0000"/>
                </a:solidFill>
                <a:uFill>
                  <a:solidFill>
                    <a:srgbClr val="FF0000"/>
                  </a:solidFill>
                </a:uFill>
                <a:latin typeface="Calibri"/>
                <a:cs typeface="Calibri"/>
              </a:rPr>
              <a:t>ITR-</a:t>
            </a:r>
            <a:r>
              <a:rPr sz="1800" b="1" i="1" u="sng" dirty="0">
                <a:solidFill>
                  <a:srgbClr val="FF0000"/>
                </a:solidFill>
                <a:uFill>
                  <a:solidFill>
                    <a:srgbClr val="FF0000"/>
                  </a:solidFill>
                </a:uFill>
                <a:latin typeface="Calibri"/>
                <a:cs typeface="Calibri"/>
              </a:rPr>
              <a:t>V</a:t>
            </a:r>
            <a:r>
              <a:rPr sz="1800" spc="-55" dirty="0">
                <a:solidFill>
                  <a:srgbClr val="FF0000"/>
                </a:solidFill>
                <a:latin typeface="Times New Roman"/>
                <a:cs typeface="Times New Roman"/>
              </a:rPr>
              <a:t> </a:t>
            </a:r>
            <a:r>
              <a:rPr sz="1800" dirty="0">
                <a:solidFill>
                  <a:srgbClr val="3F3F3F"/>
                </a:solidFill>
                <a:latin typeface="Calibri"/>
                <a:cs typeface="Calibri"/>
              </a:rPr>
              <a:t>and</a:t>
            </a:r>
            <a:r>
              <a:rPr sz="1800" spc="-35" dirty="0">
                <a:solidFill>
                  <a:srgbClr val="3F3F3F"/>
                </a:solidFill>
                <a:latin typeface="Times New Roman"/>
                <a:cs typeface="Times New Roman"/>
              </a:rPr>
              <a:t> </a:t>
            </a:r>
            <a:r>
              <a:rPr sz="1800" b="1" i="1" u="sng" dirty="0">
                <a:solidFill>
                  <a:srgbClr val="FF0000"/>
                </a:solidFill>
                <a:uFill>
                  <a:solidFill>
                    <a:srgbClr val="FF0000"/>
                  </a:solidFill>
                </a:uFill>
                <a:latin typeface="Calibri"/>
                <a:cs typeface="Calibri"/>
              </a:rPr>
              <a:t>Indian</a:t>
            </a:r>
            <a:r>
              <a:rPr sz="1800" u="sng" spc="-6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Calibri"/>
                <a:cs typeface="Calibri"/>
              </a:rPr>
              <a:t>Income</a:t>
            </a:r>
            <a:r>
              <a:rPr sz="1800" u="sng" spc="-65" dirty="0">
                <a:solidFill>
                  <a:srgbClr val="FF0000"/>
                </a:solidFill>
                <a:uFill>
                  <a:solidFill>
                    <a:srgbClr val="FF0000"/>
                  </a:solidFill>
                </a:uFill>
                <a:latin typeface="Times New Roman"/>
                <a:cs typeface="Times New Roman"/>
              </a:rPr>
              <a:t> </a:t>
            </a:r>
            <a:r>
              <a:rPr sz="1800" b="1" i="1" u="sng" spc="-45" dirty="0">
                <a:solidFill>
                  <a:srgbClr val="FF0000"/>
                </a:solidFill>
                <a:uFill>
                  <a:solidFill>
                    <a:srgbClr val="FF0000"/>
                  </a:solidFill>
                </a:uFill>
                <a:latin typeface="Calibri"/>
                <a:cs typeface="Calibri"/>
              </a:rPr>
              <a:t>Tax</a:t>
            </a:r>
            <a:r>
              <a:rPr sz="1800" u="sng" spc="-60" dirty="0">
                <a:solidFill>
                  <a:srgbClr val="FF0000"/>
                </a:solidFill>
                <a:uFill>
                  <a:solidFill>
                    <a:srgbClr val="FF0000"/>
                  </a:solidFill>
                </a:uFill>
                <a:latin typeface="Times New Roman"/>
                <a:cs typeface="Times New Roman"/>
              </a:rPr>
              <a:t> </a:t>
            </a:r>
            <a:r>
              <a:rPr sz="1800" b="1" i="1" u="sng" spc="-10" dirty="0">
                <a:solidFill>
                  <a:srgbClr val="FF0000"/>
                </a:solidFill>
                <a:uFill>
                  <a:solidFill>
                    <a:srgbClr val="FF0000"/>
                  </a:solidFill>
                </a:uFill>
                <a:latin typeface="Calibri"/>
                <a:cs typeface="Calibri"/>
              </a:rPr>
              <a:t>Return</a:t>
            </a:r>
            <a:r>
              <a:rPr sz="1800" u="sng" spc="-50" dirty="0">
                <a:solidFill>
                  <a:srgbClr val="FF0000"/>
                </a:solidFill>
                <a:uFill>
                  <a:solidFill>
                    <a:srgbClr val="FF0000"/>
                  </a:solidFill>
                </a:uFill>
                <a:latin typeface="Times New Roman"/>
                <a:cs typeface="Times New Roman"/>
              </a:rPr>
              <a:t> </a:t>
            </a:r>
            <a:r>
              <a:rPr sz="1800" b="1" i="1" u="sng" spc="-10" dirty="0">
                <a:solidFill>
                  <a:srgbClr val="FF0000"/>
                </a:solidFill>
                <a:uFill>
                  <a:solidFill>
                    <a:srgbClr val="FF0000"/>
                  </a:solidFill>
                </a:uFill>
                <a:latin typeface="Calibri"/>
                <a:cs typeface="Calibri"/>
              </a:rPr>
              <a:t>Acknowledgement,</a:t>
            </a:r>
            <a:r>
              <a:rPr sz="1800" spc="-55" dirty="0">
                <a:solidFill>
                  <a:srgbClr val="FF0000"/>
                </a:solidFill>
                <a:latin typeface="Times New Roman"/>
                <a:cs typeface="Times New Roman"/>
              </a:rPr>
              <a:t> </a:t>
            </a:r>
            <a:r>
              <a:rPr sz="1800" b="1" i="1" u="sng" spc="-25" dirty="0">
                <a:solidFill>
                  <a:srgbClr val="FF0000"/>
                </a:solidFill>
                <a:uFill>
                  <a:solidFill>
                    <a:srgbClr val="FF0000"/>
                  </a:solidFill>
                </a:uFill>
                <a:latin typeface="Calibri"/>
                <a:cs typeface="Calibri"/>
              </a:rPr>
              <a:t>the</a:t>
            </a:r>
            <a:r>
              <a:rPr sz="1800" spc="-25" dirty="0">
                <a:solidFill>
                  <a:srgbClr val="FF0000"/>
                </a:solidFill>
                <a:latin typeface="Times New Roman"/>
                <a:cs typeface="Times New Roman"/>
              </a:rPr>
              <a:t> </a:t>
            </a:r>
            <a:r>
              <a:rPr sz="1800" b="1" i="1" u="sng" dirty="0">
                <a:solidFill>
                  <a:srgbClr val="FF0000"/>
                </a:solidFill>
                <a:uFill>
                  <a:solidFill>
                    <a:srgbClr val="FF0000"/>
                  </a:solidFill>
                </a:uFill>
                <a:latin typeface="Calibri"/>
                <a:cs typeface="Calibri"/>
              </a:rPr>
              <a:t>following</a:t>
            </a:r>
            <a:r>
              <a:rPr sz="1800" u="sng" spc="-7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Calibri"/>
                <a:cs typeface="Calibri"/>
              </a:rPr>
              <a:t>Forms</a:t>
            </a:r>
            <a:r>
              <a:rPr sz="1800" u="sng" spc="-7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Calibri"/>
                <a:cs typeface="Calibri"/>
              </a:rPr>
              <a:t>shall,</a:t>
            </a:r>
            <a:r>
              <a:rPr sz="1800" u="sng" spc="-75" dirty="0">
                <a:solidFill>
                  <a:srgbClr val="FF0000"/>
                </a:solidFill>
                <a:uFill>
                  <a:solidFill>
                    <a:srgbClr val="FF0000"/>
                  </a:solidFill>
                </a:uFill>
                <a:latin typeface="Times New Roman"/>
                <a:cs typeface="Times New Roman"/>
              </a:rPr>
              <a:t> </a:t>
            </a:r>
            <a:r>
              <a:rPr sz="1800" b="1" i="1" u="sng" spc="-10" dirty="0">
                <a:solidFill>
                  <a:srgbClr val="FF0000"/>
                </a:solidFill>
                <a:uFill>
                  <a:solidFill>
                    <a:srgbClr val="FF0000"/>
                  </a:solidFill>
                </a:uFill>
                <a:latin typeface="Calibri"/>
                <a:cs typeface="Calibri"/>
              </a:rPr>
              <a:t>respectively,</a:t>
            </a:r>
            <a:r>
              <a:rPr sz="1800" u="sng" spc="-7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Calibri"/>
                <a:cs typeface="Calibri"/>
              </a:rPr>
              <a:t>be</a:t>
            </a:r>
            <a:r>
              <a:rPr sz="1800" u="sng" spc="-65" dirty="0">
                <a:solidFill>
                  <a:srgbClr val="FF0000"/>
                </a:solidFill>
                <a:uFill>
                  <a:solidFill>
                    <a:srgbClr val="FF0000"/>
                  </a:solidFill>
                </a:uFill>
                <a:latin typeface="Times New Roman"/>
                <a:cs typeface="Times New Roman"/>
              </a:rPr>
              <a:t> </a:t>
            </a:r>
            <a:r>
              <a:rPr sz="1800" b="1" i="1" u="sng" spc="-10" dirty="0">
                <a:solidFill>
                  <a:srgbClr val="FF0000"/>
                </a:solidFill>
                <a:uFill>
                  <a:solidFill>
                    <a:srgbClr val="FF0000"/>
                  </a:solidFill>
                </a:uFill>
                <a:latin typeface="Calibri"/>
                <a:cs typeface="Calibri"/>
              </a:rPr>
              <a:t>substituted,</a:t>
            </a:r>
            <a:r>
              <a:rPr sz="1800" u="sng" spc="-60" dirty="0">
                <a:solidFill>
                  <a:srgbClr val="FF0000"/>
                </a:solidFill>
                <a:uFill>
                  <a:solidFill>
                    <a:srgbClr val="FF0000"/>
                  </a:solidFill>
                </a:uFill>
                <a:latin typeface="Times New Roman"/>
                <a:cs typeface="Times New Roman"/>
              </a:rPr>
              <a:t> </a:t>
            </a:r>
            <a:r>
              <a:rPr sz="1800" b="1" i="1" u="sng" spc="-10" dirty="0">
                <a:solidFill>
                  <a:srgbClr val="FF0000"/>
                </a:solidFill>
                <a:uFill>
                  <a:solidFill>
                    <a:srgbClr val="FF0000"/>
                  </a:solidFill>
                </a:uFill>
                <a:latin typeface="Calibri"/>
                <a:cs typeface="Calibri"/>
              </a:rPr>
              <a:t>namely:—</a:t>
            </a:r>
            <a:endParaRPr sz="1800">
              <a:latin typeface="Calibri"/>
              <a:cs typeface="Calibri"/>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53466" y="392432"/>
            <a:ext cx="7967980" cy="4100195"/>
          </a:xfrm>
          <a:prstGeom prst="rect">
            <a:avLst/>
          </a:prstGeom>
        </p:spPr>
        <p:txBody>
          <a:bodyPr vert="horz" wrap="square" lIns="0" tIns="42545" rIns="0" bIns="0" rtlCol="0">
            <a:spAutoFit/>
          </a:bodyPr>
          <a:lstStyle/>
          <a:p>
            <a:pPr marL="12700" marR="38100">
              <a:lnSpc>
                <a:spcPts val="2210"/>
              </a:lnSpc>
              <a:spcBef>
                <a:spcPts val="335"/>
              </a:spcBef>
            </a:pPr>
            <a:r>
              <a:rPr sz="2000" b="1" dirty="0">
                <a:solidFill>
                  <a:srgbClr val="FF0000"/>
                </a:solidFill>
                <a:latin typeface="Calibri"/>
                <a:cs typeface="Calibri"/>
              </a:rPr>
              <a:t>18.</a:t>
            </a:r>
            <a:r>
              <a:rPr sz="2000" spc="-25" dirty="0">
                <a:solidFill>
                  <a:srgbClr val="FF0000"/>
                </a:solidFill>
                <a:latin typeface="Times New Roman"/>
                <a:cs typeface="Times New Roman"/>
              </a:rPr>
              <a:t> </a:t>
            </a:r>
            <a:r>
              <a:rPr sz="2000" b="1" dirty="0">
                <a:solidFill>
                  <a:srgbClr val="FF0000"/>
                </a:solidFill>
                <a:latin typeface="Georgia"/>
                <a:cs typeface="Georgia"/>
              </a:rPr>
              <a:t>Removal</a:t>
            </a:r>
            <a:r>
              <a:rPr sz="2000" spc="-10" dirty="0">
                <a:solidFill>
                  <a:srgbClr val="FF0000"/>
                </a:solidFill>
                <a:latin typeface="Times New Roman"/>
                <a:cs typeface="Times New Roman"/>
              </a:rPr>
              <a:t> </a:t>
            </a:r>
            <a:r>
              <a:rPr sz="2000" b="1" dirty="0">
                <a:solidFill>
                  <a:srgbClr val="FF0000"/>
                </a:solidFill>
                <a:latin typeface="Georgia"/>
                <a:cs typeface="Georgia"/>
              </a:rPr>
              <a:t>of</a:t>
            </a:r>
            <a:r>
              <a:rPr sz="2000" spc="-10" dirty="0">
                <a:solidFill>
                  <a:srgbClr val="FF0000"/>
                </a:solidFill>
                <a:latin typeface="Times New Roman"/>
                <a:cs typeface="Times New Roman"/>
              </a:rPr>
              <a:t> </a:t>
            </a:r>
            <a:r>
              <a:rPr sz="2000" b="1" dirty="0">
                <a:solidFill>
                  <a:srgbClr val="FF0000"/>
                </a:solidFill>
                <a:latin typeface="Georgia"/>
                <a:cs typeface="Georgia"/>
              </a:rPr>
              <a:t>Schedule</a:t>
            </a:r>
            <a:r>
              <a:rPr sz="2000" spc="-35" dirty="0">
                <a:solidFill>
                  <a:srgbClr val="FF0000"/>
                </a:solidFill>
                <a:latin typeface="Times New Roman"/>
                <a:cs typeface="Times New Roman"/>
              </a:rPr>
              <a:t> </a:t>
            </a:r>
            <a:r>
              <a:rPr sz="2000" b="1" dirty="0">
                <a:solidFill>
                  <a:srgbClr val="FF0000"/>
                </a:solidFill>
                <a:latin typeface="Georgia"/>
                <a:cs typeface="Georgia"/>
              </a:rPr>
              <a:t>BBS</a:t>
            </a:r>
            <a:r>
              <a:rPr sz="2000" spc="-15" dirty="0">
                <a:solidFill>
                  <a:srgbClr val="FF0000"/>
                </a:solidFill>
                <a:latin typeface="Times New Roman"/>
                <a:cs typeface="Times New Roman"/>
              </a:rPr>
              <a:t> </a:t>
            </a:r>
            <a:r>
              <a:rPr sz="2000" b="1" dirty="0">
                <a:solidFill>
                  <a:srgbClr val="FF0000"/>
                </a:solidFill>
                <a:latin typeface="Georgia"/>
                <a:cs typeface="Georgia"/>
              </a:rPr>
              <a:t>in</a:t>
            </a:r>
            <a:r>
              <a:rPr sz="2000" spc="-15" dirty="0">
                <a:solidFill>
                  <a:srgbClr val="FF0000"/>
                </a:solidFill>
                <a:latin typeface="Times New Roman"/>
                <a:cs typeface="Times New Roman"/>
              </a:rPr>
              <a:t> </a:t>
            </a:r>
            <a:r>
              <a:rPr sz="2000" b="1" spc="-10" dirty="0">
                <a:solidFill>
                  <a:srgbClr val="FF0000"/>
                </a:solidFill>
                <a:latin typeface="Georgia"/>
                <a:cs typeface="Georgia"/>
              </a:rPr>
              <a:t>ITR-</a:t>
            </a:r>
            <a:r>
              <a:rPr sz="2000" b="1" dirty="0">
                <a:solidFill>
                  <a:srgbClr val="FF0000"/>
                </a:solidFill>
                <a:latin typeface="Georgia"/>
                <a:cs typeface="Georgia"/>
              </a:rPr>
              <a:t>6</a:t>
            </a:r>
            <a:r>
              <a:rPr sz="2000" dirty="0">
                <a:solidFill>
                  <a:srgbClr val="FF0000"/>
                </a:solidFill>
                <a:latin typeface="Times New Roman"/>
                <a:cs typeface="Times New Roman"/>
              </a:rPr>
              <a:t> </a:t>
            </a:r>
            <a:r>
              <a:rPr sz="2000" b="1" dirty="0">
                <a:solidFill>
                  <a:srgbClr val="FF0000"/>
                </a:solidFill>
                <a:latin typeface="Georgia"/>
                <a:cs typeface="Georgia"/>
              </a:rPr>
              <a:t>due</a:t>
            </a:r>
            <a:r>
              <a:rPr sz="2000" spc="-30" dirty="0">
                <a:solidFill>
                  <a:srgbClr val="FF0000"/>
                </a:solidFill>
                <a:latin typeface="Times New Roman"/>
                <a:cs typeface="Times New Roman"/>
              </a:rPr>
              <a:t> </a:t>
            </a:r>
            <a:r>
              <a:rPr sz="2000" b="1" dirty="0">
                <a:solidFill>
                  <a:srgbClr val="FF0000"/>
                </a:solidFill>
                <a:latin typeface="Georgia"/>
                <a:cs typeface="Georgia"/>
              </a:rPr>
              <a:t>to</a:t>
            </a:r>
            <a:r>
              <a:rPr sz="2000" spc="-5" dirty="0">
                <a:solidFill>
                  <a:srgbClr val="FF0000"/>
                </a:solidFill>
                <a:latin typeface="Times New Roman"/>
                <a:cs typeface="Times New Roman"/>
              </a:rPr>
              <a:t> </a:t>
            </a:r>
            <a:r>
              <a:rPr sz="2000" b="1" dirty="0">
                <a:solidFill>
                  <a:srgbClr val="FF0000"/>
                </a:solidFill>
                <a:latin typeface="Georgia"/>
                <a:cs typeface="Georgia"/>
              </a:rPr>
              <a:t>shift</a:t>
            </a:r>
            <a:r>
              <a:rPr sz="2000" spc="-15" dirty="0">
                <a:solidFill>
                  <a:srgbClr val="FF0000"/>
                </a:solidFill>
                <a:latin typeface="Times New Roman"/>
                <a:cs typeface="Times New Roman"/>
              </a:rPr>
              <a:t> </a:t>
            </a:r>
            <a:r>
              <a:rPr sz="2000" b="1" dirty="0">
                <a:solidFill>
                  <a:srgbClr val="FF0000"/>
                </a:solidFill>
                <a:latin typeface="Georgia"/>
                <a:cs typeface="Georgia"/>
              </a:rPr>
              <a:t>in</a:t>
            </a:r>
            <a:r>
              <a:rPr sz="2000" spc="-10" dirty="0">
                <a:solidFill>
                  <a:srgbClr val="FF0000"/>
                </a:solidFill>
                <a:latin typeface="Times New Roman"/>
                <a:cs typeface="Times New Roman"/>
              </a:rPr>
              <a:t> </a:t>
            </a:r>
            <a:r>
              <a:rPr sz="2000" b="1" spc="-10" dirty="0">
                <a:solidFill>
                  <a:srgbClr val="FF0000"/>
                </a:solidFill>
                <a:latin typeface="Georgia"/>
                <a:cs typeface="Georgia"/>
              </a:rPr>
              <a:t>buyback</a:t>
            </a:r>
            <a:r>
              <a:rPr sz="2000" spc="-10" dirty="0">
                <a:solidFill>
                  <a:srgbClr val="FF0000"/>
                </a:solidFill>
                <a:latin typeface="Times New Roman"/>
                <a:cs typeface="Times New Roman"/>
              </a:rPr>
              <a:t> </a:t>
            </a:r>
            <a:r>
              <a:rPr sz="2000" b="1" dirty="0">
                <a:solidFill>
                  <a:srgbClr val="FF0000"/>
                </a:solidFill>
                <a:latin typeface="Georgia"/>
                <a:cs typeface="Georgia"/>
              </a:rPr>
              <a:t>taxation:</a:t>
            </a:r>
            <a:r>
              <a:rPr sz="2000" spc="-20" dirty="0">
                <a:solidFill>
                  <a:srgbClr val="FF0000"/>
                </a:solidFill>
                <a:latin typeface="Times New Roman"/>
                <a:cs typeface="Times New Roman"/>
              </a:rPr>
              <a:t> </a:t>
            </a:r>
            <a:r>
              <a:rPr sz="2000" b="1" dirty="0">
                <a:solidFill>
                  <a:srgbClr val="FF0000"/>
                </a:solidFill>
                <a:latin typeface="Georgia"/>
                <a:cs typeface="Georgia"/>
              </a:rPr>
              <a:t>ITR</a:t>
            </a:r>
            <a:r>
              <a:rPr sz="2000" spc="-45" dirty="0">
                <a:solidFill>
                  <a:srgbClr val="FF0000"/>
                </a:solidFill>
                <a:latin typeface="Times New Roman"/>
                <a:cs typeface="Times New Roman"/>
              </a:rPr>
              <a:t> </a:t>
            </a:r>
            <a:r>
              <a:rPr sz="2000" b="1" spc="-50" dirty="0">
                <a:solidFill>
                  <a:srgbClr val="FF0000"/>
                </a:solidFill>
                <a:latin typeface="Georgia"/>
                <a:cs typeface="Georgia"/>
              </a:rPr>
              <a:t>6</a:t>
            </a:r>
            <a:endParaRPr sz="2000">
              <a:latin typeface="Georgia"/>
              <a:cs typeface="Georgia"/>
            </a:endParaRPr>
          </a:p>
          <a:p>
            <a:pPr marL="12700" marR="6350" algn="just">
              <a:lnSpc>
                <a:spcPct val="90000"/>
              </a:lnSpc>
              <a:spcBef>
                <a:spcPts val="1360"/>
              </a:spcBef>
            </a:pPr>
            <a:r>
              <a:rPr sz="2000" dirty="0">
                <a:latin typeface="Georgia"/>
                <a:cs typeface="Georgia"/>
              </a:rPr>
              <a:t>Up</a:t>
            </a:r>
            <a:r>
              <a:rPr sz="2000" spc="135" dirty="0">
                <a:latin typeface="Times New Roman"/>
                <a:cs typeface="Times New Roman"/>
              </a:rPr>
              <a:t> </a:t>
            </a:r>
            <a:r>
              <a:rPr sz="2000" dirty="0">
                <a:latin typeface="Georgia"/>
                <a:cs typeface="Georgia"/>
              </a:rPr>
              <a:t>to</a:t>
            </a:r>
            <a:r>
              <a:rPr sz="2000" spc="135" dirty="0">
                <a:latin typeface="Times New Roman"/>
                <a:cs typeface="Times New Roman"/>
              </a:rPr>
              <a:t> </a:t>
            </a:r>
            <a:r>
              <a:rPr sz="2000" dirty="0">
                <a:latin typeface="Georgia"/>
                <a:cs typeface="Georgia"/>
              </a:rPr>
              <a:t>30th</a:t>
            </a:r>
            <a:r>
              <a:rPr sz="2000" spc="135" dirty="0">
                <a:latin typeface="Times New Roman"/>
                <a:cs typeface="Times New Roman"/>
              </a:rPr>
              <a:t> </a:t>
            </a:r>
            <a:r>
              <a:rPr sz="2000" dirty="0">
                <a:latin typeface="Georgia"/>
                <a:cs typeface="Georgia"/>
              </a:rPr>
              <a:t>September</a:t>
            </a:r>
            <a:r>
              <a:rPr sz="2000" spc="135" dirty="0">
                <a:latin typeface="Times New Roman"/>
                <a:cs typeface="Times New Roman"/>
              </a:rPr>
              <a:t> </a:t>
            </a:r>
            <a:r>
              <a:rPr sz="2000" dirty="0">
                <a:latin typeface="Georgia"/>
                <a:cs typeface="Georgia"/>
              </a:rPr>
              <a:t>2024,</a:t>
            </a:r>
            <a:r>
              <a:rPr sz="2000" spc="135" dirty="0">
                <a:latin typeface="Times New Roman"/>
                <a:cs typeface="Times New Roman"/>
              </a:rPr>
              <a:t> </a:t>
            </a:r>
            <a:r>
              <a:rPr sz="2000" dirty="0">
                <a:latin typeface="Georgia"/>
                <a:cs typeface="Georgia"/>
              </a:rPr>
              <a:t>companies</a:t>
            </a:r>
            <a:r>
              <a:rPr sz="2000" spc="135" dirty="0">
                <a:latin typeface="Times New Roman"/>
                <a:cs typeface="Times New Roman"/>
              </a:rPr>
              <a:t> </a:t>
            </a:r>
            <a:r>
              <a:rPr sz="2000" dirty="0">
                <a:latin typeface="Georgia"/>
                <a:cs typeface="Georgia"/>
              </a:rPr>
              <a:t>were</a:t>
            </a:r>
            <a:r>
              <a:rPr sz="2000" spc="140" dirty="0">
                <a:latin typeface="Times New Roman"/>
                <a:cs typeface="Times New Roman"/>
              </a:rPr>
              <a:t> </a:t>
            </a:r>
            <a:r>
              <a:rPr sz="2000" dirty="0">
                <a:latin typeface="Georgia"/>
                <a:cs typeface="Georgia"/>
              </a:rPr>
              <a:t>liable</a:t>
            </a:r>
            <a:r>
              <a:rPr sz="2000" spc="150" dirty="0">
                <a:latin typeface="Times New Roman"/>
                <a:cs typeface="Times New Roman"/>
              </a:rPr>
              <a:t> </a:t>
            </a:r>
            <a:r>
              <a:rPr sz="2000" dirty="0">
                <a:latin typeface="Georgia"/>
                <a:cs typeface="Georgia"/>
              </a:rPr>
              <a:t>to</a:t>
            </a:r>
            <a:r>
              <a:rPr sz="2000" spc="135" dirty="0">
                <a:latin typeface="Times New Roman"/>
                <a:cs typeface="Times New Roman"/>
              </a:rPr>
              <a:t> </a:t>
            </a:r>
            <a:r>
              <a:rPr sz="2000" dirty="0">
                <a:latin typeface="Georgia"/>
                <a:cs typeface="Georgia"/>
              </a:rPr>
              <a:t>pay</a:t>
            </a:r>
            <a:r>
              <a:rPr sz="2000" spc="135" dirty="0">
                <a:latin typeface="Times New Roman"/>
                <a:cs typeface="Times New Roman"/>
              </a:rPr>
              <a:t> </a:t>
            </a:r>
            <a:r>
              <a:rPr sz="2000" dirty="0">
                <a:latin typeface="Georgia"/>
                <a:cs typeface="Georgia"/>
              </a:rPr>
              <a:t>tax</a:t>
            </a:r>
            <a:r>
              <a:rPr sz="2000" spc="135" dirty="0">
                <a:latin typeface="Times New Roman"/>
                <a:cs typeface="Times New Roman"/>
              </a:rPr>
              <a:t> </a:t>
            </a:r>
            <a:r>
              <a:rPr sz="2000" dirty="0">
                <a:latin typeface="Georgia"/>
                <a:cs typeface="Georgia"/>
              </a:rPr>
              <a:t>on</a:t>
            </a:r>
            <a:r>
              <a:rPr sz="2000" spc="155" dirty="0">
                <a:latin typeface="Times New Roman"/>
                <a:cs typeface="Times New Roman"/>
              </a:rPr>
              <a:t> </a:t>
            </a:r>
            <a:r>
              <a:rPr sz="2000" spc="-25" dirty="0">
                <a:latin typeface="Georgia"/>
                <a:cs typeface="Georgia"/>
              </a:rPr>
              <a:t>the</a:t>
            </a:r>
            <a:r>
              <a:rPr sz="2000" spc="-25" dirty="0">
                <a:latin typeface="Times New Roman"/>
                <a:cs typeface="Times New Roman"/>
              </a:rPr>
              <a:t> </a:t>
            </a:r>
            <a:r>
              <a:rPr sz="2000" dirty="0">
                <a:latin typeface="Georgia"/>
                <a:cs typeface="Georgia"/>
              </a:rPr>
              <a:t>distributed</a:t>
            </a:r>
            <a:r>
              <a:rPr sz="2000" spc="50" dirty="0">
                <a:latin typeface="Times New Roman"/>
                <a:cs typeface="Times New Roman"/>
              </a:rPr>
              <a:t>  </a:t>
            </a:r>
            <a:r>
              <a:rPr sz="2000" dirty="0">
                <a:latin typeface="Georgia"/>
                <a:cs typeface="Georgia"/>
              </a:rPr>
              <a:t>income</a:t>
            </a:r>
            <a:r>
              <a:rPr sz="2000" spc="50" dirty="0">
                <a:latin typeface="Times New Roman"/>
                <a:cs typeface="Times New Roman"/>
              </a:rPr>
              <a:t>  </a:t>
            </a:r>
            <a:r>
              <a:rPr sz="2000" dirty="0">
                <a:latin typeface="Georgia"/>
                <a:cs typeface="Georgia"/>
              </a:rPr>
              <a:t>arising</a:t>
            </a:r>
            <a:r>
              <a:rPr sz="2000" spc="45" dirty="0">
                <a:latin typeface="Times New Roman"/>
                <a:cs typeface="Times New Roman"/>
              </a:rPr>
              <a:t>  </a:t>
            </a:r>
            <a:r>
              <a:rPr sz="2000" dirty="0">
                <a:latin typeface="Georgia"/>
                <a:cs typeface="Georgia"/>
              </a:rPr>
              <a:t>from</a:t>
            </a:r>
            <a:r>
              <a:rPr sz="2000" spc="55" dirty="0">
                <a:latin typeface="Times New Roman"/>
                <a:cs typeface="Times New Roman"/>
              </a:rPr>
              <a:t>  </a:t>
            </a:r>
            <a:r>
              <a:rPr sz="2000" dirty="0">
                <a:latin typeface="Georgia"/>
                <a:cs typeface="Georgia"/>
              </a:rPr>
              <a:t>the</a:t>
            </a:r>
            <a:r>
              <a:rPr sz="2000" spc="50" dirty="0">
                <a:latin typeface="Times New Roman"/>
                <a:cs typeface="Times New Roman"/>
              </a:rPr>
              <a:t>  </a:t>
            </a:r>
            <a:r>
              <a:rPr sz="2000" dirty="0">
                <a:latin typeface="Georgia"/>
                <a:cs typeface="Georgia"/>
              </a:rPr>
              <a:t>buyback</a:t>
            </a:r>
            <a:r>
              <a:rPr sz="2000" spc="50" dirty="0">
                <a:latin typeface="Times New Roman"/>
                <a:cs typeface="Times New Roman"/>
              </a:rPr>
              <a:t>  </a:t>
            </a:r>
            <a:r>
              <a:rPr sz="2000" dirty="0">
                <a:latin typeface="Georgia"/>
                <a:cs typeface="Georgia"/>
              </a:rPr>
              <a:t>of</a:t>
            </a:r>
            <a:r>
              <a:rPr sz="2000" spc="55" dirty="0">
                <a:latin typeface="Times New Roman"/>
                <a:cs typeface="Times New Roman"/>
              </a:rPr>
              <a:t>  </a:t>
            </a:r>
            <a:r>
              <a:rPr sz="2000" dirty="0">
                <a:latin typeface="Georgia"/>
                <a:cs typeface="Georgia"/>
              </a:rPr>
              <a:t>shares,</a:t>
            </a:r>
            <a:r>
              <a:rPr sz="2000" spc="45" dirty="0">
                <a:latin typeface="Times New Roman"/>
                <a:cs typeface="Times New Roman"/>
              </a:rPr>
              <a:t>  </a:t>
            </a:r>
            <a:r>
              <a:rPr sz="2000" dirty="0">
                <a:latin typeface="Georgia"/>
                <a:cs typeface="Georgia"/>
              </a:rPr>
              <a:t>and</a:t>
            </a:r>
            <a:r>
              <a:rPr sz="2000" spc="55" dirty="0">
                <a:latin typeface="Times New Roman"/>
                <a:cs typeface="Times New Roman"/>
              </a:rPr>
              <a:t>  </a:t>
            </a:r>
            <a:r>
              <a:rPr sz="2000" spc="-20" dirty="0">
                <a:latin typeface="Georgia"/>
                <a:cs typeface="Georgia"/>
              </a:rPr>
              <a:t>such</a:t>
            </a:r>
            <a:r>
              <a:rPr sz="2000" spc="-20" dirty="0">
                <a:latin typeface="Times New Roman"/>
                <a:cs typeface="Times New Roman"/>
              </a:rPr>
              <a:t> </a:t>
            </a:r>
            <a:r>
              <a:rPr sz="2000" dirty="0">
                <a:latin typeface="Georgia"/>
                <a:cs typeface="Georgia"/>
              </a:rPr>
              <a:t>income</a:t>
            </a:r>
            <a:r>
              <a:rPr sz="2000" spc="100" dirty="0">
                <a:latin typeface="Times New Roman"/>
                <a:cs typeface="Times New Roman"/>
              </a:rPr>
              <a:t>  </a:t>
            </a:r>
            <a:r>
              <a:rPr sz="2000" dirty="0">
                <a:latin typeface="Georgia"/>
                <a:cs typeface="Georgia"/>
              </a:rPr>
              <a:t>was</a:t>
            </a:r>
            <a:r>
              <a:rPr sz="2000" spc="105" dirty="0">
                <a:latin typeface="Times New Roman"/>
                <a:cs typeface="Times New Roman"/>
              </a:rPr>
              <a:t>  </a:t>
            </a:r>
            <a:r>
              <a:rPr sz="2000" dirty="0">
                <a:latin typeface="Georgia"/>
                <a:cs typeface="Georgia"/>
              </a:rPr>
              <a:t>exempt</a:t>
            </a:r>
            <a:r>
              <a:rPr sz="2000" spc="105" dirty="0">
                <a:latin typeface="Times New Roman"/>
                <a:cs typeface="Times New Roman"/>
              </a:rPr>
              <a:t>  </a:t>
            </a:r>
            <a:r>
              <a:rPr sz="2000" dirty="0">
                <a:latin typeface="Georgia"/>
                <a:cs typeface="Georgia"/>
              </a:rPr>
              <a:t>in</a:t>
            </a:r>
            <a:r>
              <a:rPr sz="2000" spc="105" dirty="0">
                <a:latin typeface="Times New Roman"/>
                <a:cs typeface="Times New Roman"/>
              </a:rPr>
              <a:t>  </a:t>
            </a:r>
            <a:r>
              <a:rPr sz="2000" dirty="0">
                <a:latin typeface="Georgia"/>
                <a:cs typeface="Georgia"/>
              </a:rPr>
              <a:t>the</a:t>
            </a:r>
            <a:r>
              <a:rPr sz="2000" spc="105" dirty="0">
                <a:latin typeface="Times New Roman"/>
                <a:cs typeface="Times New Roman"/>
              </a:rPr>
              <a:t>  </a:t>
            </a:r>
            <a:r>
              <a:rPr sz="2000" dirty="0">
                <a:latin typeface="Georgia"/>
                <a:cs typeface="Georgia"/>
              </a:rPr>
              <a:t>hands</a:t>
            </a:r>
            <a:r>
              <a:rPr sz="2000" spc="100" dirty="0">
                <a:latin typeface="Times New Roman"/>
                <a:cs typeface="Times New Roman"/>
              </a:rPr>
              <a:t>  </a:t>
            </a:r>
            <a:r>
              <a:rPr sz="2000" dirty="0">
                <a:latin typeface="Georgia"/>
                <a:cs typeface="Georgia"/>
              </a:rPr>
              <a:t>of</a:t>
            </a:r>
            <a:r>
              <a:rPr sz="2000" spc="100" dirty="0">
                <a:latin typeface="Times New Roman"/>
                <a:cs typeface="Times New Roman"/>
              </a:rPr>
              <a:t>  </a:t>
            </a:r>
            <a:r>
              <a:rPr sz="2000" dirty="0">
                <a:latin typeface="Georgia"/>
                <a:cs typeface="Georgia"/>
              </a:rPr>
              <a:t>shareholders</a:t>
            </a:r>
            <a:r>
              <a:rPr sz="2000" spc="105" dirty="0">
                <a:latin typeface="Times New Roman"/>
                <a:cs typeface="Times New Roman"/>
              </a:rPr>
              <a:t>  </a:t>
            </a:r>
            <a:r>
              <a:rPr sz="2000" dirty="0">
                <a:latin typeface="Georgia"/>
                <a:cs typeface="Georgia"/>
              </a:rPr>
              <a:t>under</a:t>
            </a:r>
            <a:r>
              <a:rPr sz="2000" spc="110" dirty="0">
                <a:latin typeface="Times New Roman"/>
                <a:cs typeface="Times New Roman"/>
              </a:rPr>
              <a:t>  </a:t>
            </a:r>
            <a:r>
              <a:rPr sz="2000" spc="-10" dirty="0">
                <a:latin typeface="Georgia"/>
                <a:cs typeface="Georgia"/>
              </a:rPr>
              <a:t>Section</a:t>
            </a:r>
            <a:r>
              <a:rPr sz="2000" spc="-10" dirty="0">
                <a:latin typeface="Times New Roman"/>
                <a:cs typeface="Times New Roman"/>
              </a:rPr>
              <a:t> </a:t>
            </a:r>
            <a:r>
              <a:rPr sz="2000" dirty="0">
                <a:latin typeface="Georgia"/>
                <a:cs typeface="Georgia"/>
              </a:rPr>
              <a:t>10(34A).</a:t>
            </a:r>
            <a:r>
              <a:rPr sz="2000" spc="160" dirty="0">
                <a:latin typeface="Times New Roman"/>
                <a:cs typeface="Times New Roman"/>
              </a:rPr>
              <a:t>  </a:t>
            </a:r>
            <a:r>
              <a:rPr sz="2000" dirty="0">
                <a:latin typeface="Georgia"/>
                <a:cs typeface="Georgia"/>
              </a:rPr>
              <a:t>Accordingly,</a:t>
            </a:r>
            <a:r>
              <a:rPr sz="2000" spc="170" dirty="0">
                <a:latin typeface="Times New Roman"/>
                <a:cs typeface="Times New Roman"/>
              </a:rPr>
              <a:t>  </a:t>
            </a:r>
            <a:r>
              <a:rPr sz="2000" dirty="0">
                <a:latin typeface="Georgia"/>
                <a:cs typeface="Georgia"/>
              </a:rPr>
              <a:t>buyback</a:t>
            </a:r>
            <a:r>
              <a:rPr sz="2000" spc="165" dirty="0">
                <a:latin typeface="Times New Roman"/>
                <a:cs typeface="Times New Roman"/>
              </a:rPr>
              <a:t>  </a:t>
            </a:r>
            <a:r>
              <a:rPr sz="2000" dirty="0">
                <a:latin typeface="Georgia"/>
                <a:cs typeface="Georgia"/>
              </a:rPr>
              <a:t>transactions</a:t>
            </a:r>
            <a:r>
              <a:rPr sz="2000" spc="175" dirty="0">
                <a:latin typeface="Times New Roman"/>
                <a:cs typeface="Times New Roman"/>
              </a:rPr>
              <a:t>  </a:t>
            </a:r>
            <a:r>
              <a:rPr sz="2000" dirty="0">
                <a:latin typeface="Georgia"/>
                <a:cs typeface="Georgia"/>
              </a:rPr>
              <a:t>were</a:t>
            </a:r>
            <a:r>
              <a:rPr sz="2000" spc="165" dirty="0">
                <a:latin typeface="Times New Roman"/>
                <a:cs typeface="Times New Roman"/>
              </a:rPr>
              <a:t>  </a:t>
            </a:r>
            <a:r>
              <a:rPr sz="2000" dirty="0">
                <a:latin typeface="Georgia"/>
                <a:cs typeface="Georgia"/>
              </a:rPr>
              <a:t>required</a:t>
            </a:r>
            <a:r>
              <a:rPr sz="2000" spc="165" dirty="0">
                <a:latin typeface="Times New Roman"/>
                <a:cs typeface="Times New Roman"/>
              </a:rPr>
              <a:t>  </a:t>
            </a:r>
            <a:r>
              <a:rPr sz="2000" dirty="0">
                <a:latin typeface="Georgia"/>
                <a:cs typeface="Georgia"/>
              </a:rPr>
              <a:t>to</a:t>
            </a:r>
            <a:r>
              <a:rPr sz="2000" spc="165" dirty="0">
                <a:latin typeface="Times New Roman"/>
                <a:cs typeface="Times New Roman"/>
              </a:rPr>
              <a:t>  </a:t>
            </a:r>
            <a:r>
              <a:rPr sz="2000" spc="-25" dirty="0">
                <a:latin typeface="Georgia"/>
                <a:cs typeface="Georgia"/>
              </a:rPr>
              <a:t>be</a:t>
            </a:r>
            <a:r>
              <a:rPr sz="2000" spc="-25" dirty="0">
                <a:latin typeface="Times New Roman"/>
                <a:cs typeface="Times New Roman"/>
              </a:rPr>
              <a:t> </a:t>
            </a:r>
            <a:r>
              <a:rPr sz="2000" dirty="0">
                <a:latin typeface="Georgia"/>
                <a:cs typeface="Georgia"/>
              </a:rPr>
              <a:t>reported</a:t>
            </a:r>
            <a:r>
              <a:rPr sz="2000" spc="-55" dirty="0">
                <a:latin typeface="Times New Roman"/>
                <a:cs typeface="Times New Roman"/>
              </a:rPr>
              <a:t> </a:t>
            </a:r>
            <a:r>
              <a:rPr sz="2000" dirty="0">
                <a:latin typeface="Georgia"/>
                <a:cs typeface="Georgia"/>
              </a:rPr>
              <a:t>in</a:t>
            </a:r>
            <a:r>
              <a:rPr sz="2000" spc="-35" dirty="0">
                <a:latin typeface="Times New Roman"/>
                <a:cs typeface="Times New Roman"/>
              </a:rPr>
              <a:t> </a:t>
            </a:r>
            <a:r>
              <a:rPr sz="2000" dirty="0">
                <a:latin typeface="Georgia"/>
                <a:cs typeface="Georgia"/>
              </a:rPr>
              <a:t>Schedule</a:t>
            </a:r>
            <a:r>
              <a:rPr sz="2000" spc="-60" dirty="0">
                <a:latin typeface="Times New Roman"/>
                <a:cs typeface="Times New Roman"/>
              </a:rPr>
              <a:t> </a:t>
            </a:r>
            <a:r>
              <a:rPr sz="2000" dirty="0">
                <a:latin typeface="Georgia"/>
                <a:cs typeface="Georgia"/>
              </a:rPr>
              <a:t>BBS</a:t>
            </a:r>
            <a:r>
              <a:rPr sz="2000" spc="-30" dirty="0">
                <a:latin typeface="Times New Roman"/>
                <a:cs typeface="Times New Roman"/>
              </a:rPr>
              <a:t> </a:t>
            </a:r>
            <a:r>
              <a:rPr sz="2000" dirty="0">
                <a:latin typeface="Georgia"/>
                <a:cs typeface="Georgia"/>
              </a:rPr>
              <a:t>of</a:t>
            </a:r>
            <a:r>
              <a:rPr sz="2000" spc="-50" dirty="0">
                <a:latin typeface="Times New Roman"/>
                <a:cs typeface="Times New Roman"/>
              </a:rPr>
              <a:t> </a:t>
            </a:r>
            <a:r>
              <a:rPr sz="2000" spc="-10" dirty="0">
                <a:latin typeface="Georgia"/>
                <a:cs typeface="Georgia"/>
              </a:rPr>
              <a:t>ITR-</a:t>
            </a:r>
            <a:r>
              <a:rPr sz="2000" spc="-25" dirty="0">
                <a:latin typeface="Georgia"/>
                <a:cs typeface="Georgia"/>
              </a:rPr>
              <a:t>6.</a:t>
            </a:r>
            <a:endParaRPr sz="2000">
              <a:latin typeface="Georgia"/>
              <a:cs typeface="Georgia"/>
            </a:endParaRPr>
          </a:p>
          <a:p>
            <a:pPr>
              <a:lnSpc>
                <a:spcPct val="100000"/>
              </a:lnSpc>
              <a:spcBef>
                <a:spcPts val="30"/>
              </a:spcBef>
            </a:pPr>
            <a:endParaRPr sz="2000">
              <a:latin typeface="Georgia"/>
              <a:cs typeface="Georgia"/>
            </a:endParaRPr>
          </a:p>
          <a:p>
            <a:pPr marL="12700" marR="5080" algn="just">
              <a:lnSpc>
                <a:spcPct val="90000"/>
              </a:lnSpc>
            </a:pPr>
            <a:r>
              <a:rPr sz="2000" dirty="0">
                <a:latin typeface="Georgia"/>
                <a:cs typeface="Georgia"/>
              </a:rPr>
              <a:t>However,</a:t>
            </a:r>
            <a:r>
              <a:rPr sz="2000" spc="145" dirty="0">
                <a:latin typeface="Times New Roman"/>
                <a:cs typeface="Times New Roman"/>
              </a:rPr>
              <a:t> </a:t>
            </a:r>
            <a:r>
              <a:rPr sz="2000" dirty="0">
                <a:latin typeface="Georgia"/>
                <a:cs typeface="Georgia"/>
              </a:rPr>
              <a:t>with</a:t>
            </a:r>
            <a:r>
              <a:rPr sz="2000" spc="150" dirty="0">
                <a:latin typeface="Times New Roman"/>
                <a:cs typeface="Times New Roman"/>
              </a:rPr>
              <a:t> </a:t>
            </a:r>
            <a:r>
              <a:rPr sz="2000" dirty="0">
                <a:latin typeface="Georgia"/>
                <a:cs typeface="Georgia"/>
              </a:rPr>
              <a:t>effect</a:t>
            </a:r>
            <a:r>
              <a:rPr sz="2000" spc="155" dirty="0">
                <a:latin typeface="Times New Roman"/>
                <a:cs typeface="Times New Roman"/>
              </a:rPr>
              <a:t> </a:t>
            </a:r>
            <a:r>
              <a:rPr sz="2000" dirty="0">
                <a:latin typeface="Georgia"/>
                <a:cs typeface="Georgia"/>
              </a:rPr>
              <a:t>from</a:t>
            </a:r>
            <a:r>
              <a:rPr sz="2000" spc="145" dirty="0">
                <a:latin typeface="Times New Roman"/>
                <a:cs typeface="Times New Roman"/>
              </a:rPr>
              <a:t> </a:t>
            </a:r>
            <a:r>
              <a:rPr sz="2000" dirty="0">
                <a:latin typeface="Georgia"/>
                <a:cs typeface="Georgia"/>
              </a:rPr>
              <a:t>1st</a:t>
            </a:r>
            <a:r>
              <a:rPr sz="2000" spc="155" dirty="0">
                <a:latin typeface="Times New Roman"/>
                <a:cs typeface="Times New Roman"/>
              </a:rPr>
              <a:t> </a:t>
            </a:r>
            <a:r>
              <a:rPr sz="2000" dirty="0">
                <a:latin typeface="Georgia"/>
                <a:cs typeface="Georgia"/>
              </a:rPr>
              <a:t>October</a:t>
            </a:r>
            <a:r>
              <a:rPr sz="2000" spc="150" dirty="0">
                <a:latin typeface="Times New Roman"/>
                <a:cs typeface="Times New Roman"/>
              </a:rPr>
              <a:t> </a:t>
            </a:r>
            <a:r>
              <a:rPr sz="2000" dirty="0">
                <a:latin typeface="Georgia"/>
                <a:cs typeface="Georgia"/>
              </a:rPr>
              <a:t>2024,</a:t>
            </a:r>
            <a:r>
              <a:rPr sz="2000" spc="150" dirty="0">
                <a:latin typeface="Times New Roman"/>
                <a:cs typeface="Times New Roman"/>
              </a:rPr>
              <a:t> </a:t>
            </a:r>
            <a:r>
              <a:rPr sz="2000" dirty="0">
                <a:latin typeface="Georgia"/>
                <a:cs typeface="Georgia"/>
              </a:rPr>
              <a:t>the</a:t>
            </a:r>
            <a:r>
              <a:rPr sz="2000" spc="155" dirty="0">
                <a:latin typeface="Times New Roman"/>
                <a:cs typeface="Times New Roman"/>
              </a:rPr>
              <a:t> </a:t>
            </a:r>
            <a:r>
              <a:rPr sz="2000" dirty="0">
                <a:latin typeface="Georgia"/>
                <a:cs typeface="Georgia"/>
              </a:rPr>
              <a:t>taxation</a:t>
            </a:r>
            <a:r>
              <a:rPr sz="2000" spc="160" dirty="0">
                <a:latin typeface="Times New Roman"/>
                <a:cs typeface="Times New Roman"/>
              </a:rPr>
              <a:t> </a:t>
            </a:r>
            <a:r>
              <a:rPr sz="2000" spc="-10" dirty="0">
                <a:latin typeface="Georgia"/>
                <a:cs typeface="Georgia"/>
              </a:rPr>
              <a:t>mechanism</a:t>
            </a:r>
            <a:r>
              <a:rPr sz="2000" spc="-10" dirty="0">
                <a:latin typeface="Times New Roman"/>
                <a:cs typeface="Times New Roman"/>
              </a:rPr>
              <a:t> </a:t>
            </a:r>
            <a:r>
              <a:rPr sz="2000" dirty="0">
                <a:latin typeface="Georgia"/>
                <a:cs typeface="Georgia"/>
              </a:rPr>
              <a:t>has</a:t>
            </a:r>
            <a:r>
              <a:rPr sz="2000" spc="-45" dirty="0">
                <a:latin typeface="Times New Roman"/>
                <a:cs typeface="Times New Roman"/>
              </a:rPr>
              <a:t> </a:t>
            </a:r>
            <a:r>
              <a:rPr sz="2000" dirty="0">
                <a:latin typeface="Georgia"/>
                <a:cs typeface="Georgia"/>
              </a:rPr>
              <a:t>been</a:t>
            </a:r>
            <a:r>
              <a:rPr sz="2000" spc="-30" dirty="0">
                <a:latin typeface="Times New Roman"/>
                <a:cs typeface="Times New Roman"/>
              </a:rPr>
              <a:t> </a:t>
            </a:r>
            <a:r>
              <a:rPr sz="2000" dirty="0">
                <a:latin typeface="Georgia"/>
                <a:cs typeface="Georgia"/>
              </a:rPr>
              <a:t>shifted,</a:t>
            </a:r>
            <a:r>
              <a:rPr sz="2000" spc="-35" dirty="0">
                <a:latin typeface="Times New Roman"/>
                <a:cs typeface="Times New Roman"/>
              </a:rPr>
              <a:t> </a:t>
            </a:r>
            <a:r>
              <a:rPr sz="2000" dirty="0">
                <a:latin typeface="Georgia"/>
                <a:cs typeface="Georgia"/>
              </a:rPr>
              <a:t>whereby</a:t>
            </a:r>
            <a:r>
              <a:rPr sz="2000" spc="-35" dirty="0">
                <a:latin typeface="Times New Roman"/>
                <a:cs typeface="Times New Roman"/>
              </a:rPr>
              <a:t> </a:t>
            </a:r>
            <a:r>
              <a:rPr sz="2000" dirty="0">
                <a:latin typeface="Georgia"/>
                <a:cs typeface="Georgia"/>
              </a:rPr>
              <a:t>the</a:t>
            </a:r>
            <a:r>
              <a:rPr sz="2000" spc="-35" dirty="0">
                <a:latin typeface="Times New Roman"/>
                <a:cs typeface="Times New Roman"/>
              </a:rPr>
              <a:t> </a:t>
            </a:r>
            <a:r>
              <a:rPr sz="2000" dirty="0">
                <a:latin typeface="Georgia"/>
                <a:cs typeface="Georgia"/>
              </a:rPr>
              <a:t>buyback</a:t>
            </a:r>
            <a:r>
              <a:rPr sz="2000" spc="-30" dirty="0">
                <a:latin typeface="Times New Roman"/>
                <a:cs typeface="Times New Roman"/>
              </a:rPr>
              <a:t> </a:t>
            </a:r>
            <a:r>
              <a:rPr sz="2000" dirty="0">
                <a:latin typeface="Georgia"/>
                <a:cs typeface="Georgia"/>
              </a:rPr>
              <a:t>proceeds</a:t>
            </a:r>
            <a:r>
              <a:rPr sz="2000" spc="-35" dirty="0">
                <a:latin typeface="Times New Roman"/>
                <a:cs typeface="Times New Roman"/>
              </a:rPr>
              <a:t> </a:t>
            </a:r>
            <a:r>
              <a:rPr sz="2000" dirty="0">
                <a:latin typeface="Georgia"/>
                <a:cs typeface="Georgia"/>
              </a:rPr>
              <a:t>are</a:t>
            </a:r>
            <a:r>
              <a:rPr sz="2000" spc="-40" dirty="0">
                <a:latin typeface="Times New Roman"/>
                <a:cs typeface="Times New Roman"/>
              </a:rPr>
              <a:t> </a:t>
            </a:r>
            <a:r>
              <a:rPr sz="2000" dirty="0">
                <a:latin typeface="Georgia"/>
                <a:cs typeface="Georgia"/>
              </a:rPr>
              <a:t>now</a:t>
            </a:r>
            <a:r>
              <a:rPr sz="2000" spc="-40" dirty="0">
                <a:latin typeface="Times New Roman"/>
                <a:cs typeface="Times New Roman"/>
              </a:rPr>
              <a:t> </a:t>
            </a:r>
            <a:r>
              <a:rPr sz="2000" dirty="0">
                <a:latin typeface="Georgia"/>
                <a:cs typeface="Georgia"/>
              </a:rPr>
              <a:t>taxable</a:t>
            </a:r>
            <a:r>
              <a:rPr sz="2000" spc="-30" dirty="0">
                <a:latin typeface="Times New Roman"/>
                <a:cs typeface="Times New Roman"/>
              </a:rPr>
              <a:t> </a:t>
            </a:r>
            <a:r>
              <a:rPr sz="2000" dirty="0">
                <a:latin typeface="Georgia"/>
                <a:cs typeface="Georgia"/>
              </a:rPr>
              <a:t>in</a:t>
            </a:r>
            <a:r>
              <a:rPr sz="2000" spc="-10" dirty="0">
                <a:latin typeface="Times New Roman"/>
                <a:cs typeface="Times New Roman"/>
              </a:rPr>
              <a:t> </a:t>
            </a:r>
            <a:r>
              <a:rPr sz="2000" spc="-25" dirty="0">
                <a:latin typeface="Georgia"/>
                <a:cs typeface="Georgia"/>
              </a:rPr>
              <a:t>the</a:t>
            </a:r>
            <a:r>
              <a:rPr sz="2000" spc="-25" dirty="0">
                <a:latin typeface="Times New Roman"/>
                <a:cs typeface="Times New Roman"/>
              </a:rPr>
              <a:t> </a:t>
            </a:r>
            <a:r>
              <a:rPr sz="2000" dirty="0">
                <a:latin typeface="Georgia"/>
                <a:cs typeface="Georgia"/>
              </a:rPr>
              <a:t>hands</a:t>
            </a:r>
            <a:r>
              <a:rPr sz="2000" spc="275" dirty="0">
                <a:latin typeface="Times New Roman"/>
                <a:cs typeface="Times New Roman"/>
              </a:rPr>
              <a:t> </a:t>
            </a:r>
            <a:r>
              <a:rPr sz="2000" dirty="0">
                <a:latin typeface="Georgia"/>
                <a:cs typeface="Georgia"/>
              </a:rPr>
              <a:t>of</a:t>
            </a:r>
            <a:r>
              <a:rPr sz="2000" spc="280" dirty="0">
                <a:latin typeface="Times New Roman"/>
                <a:cs typeface="Times New Roman"/>
              </a:rPr>
              <a:t> </a:t>
            </a:r>
            <a:r>
              <a:rPr sz="2000" dirty="0">
                <a:latin typeface="Georgia"/>
                <a:cs typeface="Georgia"/>
              </a:rPr>
              <a:t>the</a:t>
            </a:r>
            <a:r>
              <a:rPr sz="2000" spc="290" dirty="0">
                <a:latin typeface="Times New Roman"/>
                <a:cs typeface="Times New Roman"/>
              </a:rPr>
              <a:t> </a:t>
            </a:r>
            <a:r>
              <a:rPr sz="2000" dirty="0">
                <a:latin typeface="Georgia"/>
                <a:cs typeface="Georgia"/>
              </a:rPr>
              <a:t>shareholders</a:t>
            </a:r>
            <a:r>
              <a:rPr sz="2000" spc="280" dirty="0">
                <a:latin typeface="Times New Roman"/>
                <a:cs typeface="Times New Roman"/>
              </a:rPr>
              <a:t> </a:t>
            </a:r>
            <a:r>
              <a:rPr sz="2000" dirty="0">
                <a:latin typeface="Georgia"/>
                <a:cs typeface="Georgia"/>
              </a:rPr>
              <a:t>and</a:t>
            </a:r>
            <a:r>
              <a:rPr sz="2000" spc="295" dirty="0">
                <a:latin typeface="Times New Roman"/>
                <a:cs typeface="Times New Roman"/>
              </a:rPr>
              <a:t> </a:t>
            </a:r>
            <a:r>
              <a:rPr sz="2000" dirty="0">
                <a:latin typeface="Georgia"/>
                <a:cs typeface="Georgia"/>
              </a:rPr>
              <a:t>companies</a:t>
            </a:r>
            <a:r>
              <a:rPr sz="2000" spc="285" dirty="0">
                <a:latin typeface="Times New Roman"/>
                <a:cs typeface="Times New Roman"/>
              </a:rPr>
              <a:t> </a:t>
            </a:r>
            <a:r>
              <a:rPr sz="2000" dirty="0">
                <a:latin typeface="Georgia"/>
                <a:cs typeface="Georgia"/>
              </a:rPr>
              <a:t>are</a:t>
            </a:r>
            <a:r>
              <a:rPr sz="2000" spc="285" dirty="0">
                <a:latin typeface="Times New Roman"/>
                <a:cs typeface="Times New Roman"/>
              </a:rPr>
              <a:t> </a:t>
            </a:r>
            <a:r>
              <a:rPr sz="2000" dirty="0">
                <a:latin typeface="Georgia"/>
                <a:cs typeface="Georgia"/>
              </a:rPr>
              <a:t>no</a:t>
            </a:r>
            <a:r>
              <a:rPr sz="2000" spc="285" dirty="0">
                <a:latin typeface="Times New Roman"/>
                <a:cs typeface="Times New Roman"/>
              </a:rPr>
              <a:t> </a:t>
            </a:r>
            <a:r>
              <a:rPr sz="2000" dirty="0">
                <a:latin typeface="Georgia"/>
                <a:cs typeface="Georgia"/>
              </a:rPr>
              <a:t>longer</a:t>
            </a:r>
            <a:r>
              <a:rPr sz="2000" spc="285" dirty="0">
                <a:latin typeface="Times New Roman"/>
                <a:cs typeface="Times New Roman"/>
              </a:rPr>
              <a:t> </a:t>
            </a:r>
            <a:r>
              <a:rPr sz="2000" dirty="0">
                <a:latin typeface="Georgia"/>
                <a:cs typeface="Georgia"/>
              </a:rPr>
              <a:t>required</a:t>
            </a:r>
            <a:r>
              <a:rPr sz="2000" spc="285" dirty="0">
                <a:latin typeface="Times New Roman"/>
                <a:cs typeface="Times New Roman"/>
              </a:rPr>
              <a:t> </a:t>
            </a:r>
            <a:r>
              <a:rPr sz="2000" spc="-25" dirty="0">
                <a:latin typeface="Georgia"/>
                <a:cs typeface="Georgia"/>
              </a:rPr>
              <a:t>to</a:t>
            </a:r>
            <a:r>
              <a:rPr sz="2000" spc="-25" dirty="0">
                <a:latin typeface="Times New Roman"/>
                <a:cs typeface="Times New Roman"/>
              </a:rPr>
              <a:t> </a:t>
            </a:r>
            <a:r>
              <a:rPr sz="2000" dirty="0">
                <a:latin typeface="Georgia"/>
                <a:cs typeface="Georgia"/>
              </a:rPr>
              <a:t>pay</a:t>
            </a:r>
            <a:r>
              <a:rPr sz="2000" spc="295" dirty="0">
                <a:latin typeface="Times New Roman"/>
                <a:cs typeface="Times New Roman"/>
              </a:rPr>
              <a:t> </a:t>
            </a:r>
            <a:r>
              <a:rPr sz="2000" dirty="0">
                <a:latin typeface="Georgia"/>
                <a:cs typeface="Georgia"/>
              </a:rPr>
              <a:t>tax</a:t>
            </a:r>
            <a:r>
              <a:rPr sz="2000" spc="295" dirty="0">
                <a:latin typeface="Times New Roman"/>
                <a:cs typeface="Times New Roman"/>
              </a:rPr>
              <a:t> </a:t>
            </a:r>
            <a:r>
              <a:rPr sz="2000" dirty="0">
                <a:latin typeface="Georgia"/>
                <a:cs typeface="Georgia"/>
              </a:rPr>
              <a:t>on</a:t>
            </a:r>
            <a:r>
              <a:rPr sz="2000" spc="300" dirty="0">
                <a:latin typeface="Times New Roman"/>
                <a:cs typeface="Times New Roman"/>
              </a:rPr>
              <a:t> </a:t>
            </a:r>
            <a:r>
              <a:rPr sz="2000" dirty="0">
                <a:latin typeface="Georgia"/>
                <a:cs typeface="Georgia"/>
              </a:rPr>
              <a:t>such</a:t>
            </a:r>
            <a:r>
              <a:rPr sz="2000" spc="300" dirty="0">
                <a:latin typeface="Times New Roman"/>
                <a:cs typeface="Times New Roman"/>
              </a:rPr>
              <a:t> </a:t>
            </a:r>
            <a:r>
              <a:rPr sz="2000" dirty="0">
                <a:latin typeface="Georgia"/>
                <a:cs typeface="Georgia"/>
              </a:rPr>
              <a:t>transactions.</a:t>
            </a:r>
            <a:r>
              <a:rPr sz="2000" spc="295" dirty="0">
                <a:latin typeface="Times New Roman"/>
                <a:cs typeface="Times New Roman"/>
              </a:rPr>
              <a:t> </a:t>
            </a:r>
            <a:r>
              <a:rPr sz="2000" dirty="0">
                <a:latin typeface="Georgia"/>
                <a:cs typeface="Georgia"/>
              </a:rPr>
              <a:t>As</a:t>
            </a:r>
            <a:r>
              <a:rPr sz="2000" spc="295" dirty="0">
                <a:latin typeface="Times New Roman"/>
                <a:cs typeface="Times New Roman"/>
              </a:rPr>
              <a:t> </a:t>
            </a:r>
            <a:r>
              <a:rPr sz="2000" dirty="0">
                <a:latin typeface="Georgia"/>
                <a:cs typeface="Georgia"/>
              </a:rPr>
              <a:t>a</a:t>
            </a:r>
            <a:r>
              <a:rPr sz="2000" spc="300" dirty="0">
                <a:latin typeface="Times New Roman"/>
                <a:cs typeface="Times New Roman"/>
              </a:rPr>
              <a:t> </a:t>
            </a:r>
            <a:r>
              <a:rPr sz="2000" dirty="0">
                <a:latin typeface="Georgia"/>
                <a:cs typeface="Georgia"/>
              </a:rPr>
              <a:t>result,</a:t>
            </a:r>
            <a:r>
              <a:rPr sz="2000" spc="285" dirty="0">
                <a:latin typeface="Times New Roman"/>
                <a:cs typeface="Times New Roman"/>
              </a:rPr>
              <a:t> </a:t>
            </a:r>
            <a:r>
              <a:rPr sz="2000" dirty="0">
                <a:latin typeface="Georgia"/>
                <a:cs typeface="Georgia"/>
              </a:rPr>
              <a:t>the</a:t>
            </a:r>
            <a:r>
              <a:rPr sz="2000" spc="300" dirty="0">
                <a:latin typeface="Times New Roman"/>
                <a:cs typeface="Times New Roman"/>
              </a:rPr>
              <a:t> </a:t>
            </a:r>
            <a:r>
              <a:rPr sz="2000" dirty="0">
                <a:latin typeface="Georgia"/>
                <a:cs typeface="Georgia"/>
              </a:rPr>
              <a:t>relevance</a:t>
            </a:r>
            <a:r>
              <a:rPr sz="2000" spc="310" dirty="0">
                <a:latin typeface="Times New Roman"/>
                <a:cs typeface="Times New Roman"/>
              </a:rPr>
              <a:t> </a:t>
            </a:r>
            <a:r>
              <a:rPr sz="2000" dirty="0">
                <a:latin typeface="Georgia"/>
                <a:cs typeface="Georgia"/>
              </a:rPr>
              <a:t>of</a:t>
            </a:r>
            <a:r>
              <a:rPr sz="2000" spc="290" dirty="0">
                <a:latin typeface="Times New Roman"/>
                <a:cs typeface="Times New Roman"/>
              </a:rPr>
              <a:t> </a:t>
            </a:r>
            <a:r>
              <a:rPr sz="2000" spc="-10" dirty="0">
                <a:latin typeface="Georgia"/>
                <a:cs typeface="Georgia"/>
              </a:rPr>
              <a:t>Schedule</a:t>
            </a:r>
            <a:r>
              <a:rPr sz="2000" spc="-10" dirty="0">
                <a:latin typeface="Times New Roman"/>
                <a:cs typeface="Times New Roman"/>
              </a:rPr>
              <a:t> </a:t>
            </a:r>
            <a:r>
              <a:rPr sz="2000" dirty="0">
                <a:latin typeface="Georgia"/>
                <a:cs typeface="Georgia"/>
              </a:rPr>
              <a:t>BBS</a:t>
            </a:r>
            <a:r>
              <a:rPr sz="2000" spc="130" dirty="0">
                <a:latin typeface="Times New Roman"/>
                <a:cs typeface="Times New Roman"/>
              </a:rPr>
              <a:t> </a:t>
            </a:r>
            <a:r>
              <a:rPr sz="2000" dirty="0">
                <a:latin typeface="Georgia"/>
                <a:cs typeface="Georgia"/>
              </a:rPr>
              <a:t>in</a:t>
            </a:r>
            <a:r>
              <a:rPr sz="2000" spc="135" dirty="0">
                <a:latin typeface="Times New Roman"/>
                <a:cs typeface="Times New Roman"/>
              </a:rPr>
              <a:t> </a:t>
            </a:r>
            <a:r>
              <a:rPr sz="2000" spc="-10" dirty="0">
                <a:latin typeface="Georgia"/>
                <a:cs typeface="Georgia"/>
              </a:rPr>
              <a:t>ITR-</a:t>
            </a:r>
            <a:r>
              <a:rPr sz="2000" dirty="0">
                <a:latin typeface="Georgia"/>
                <a:cs typeface="Georgia"/>
              </a:rPr>
              <a:t>6</a:t>
            </a:r>
            <a:r>
              <a:rPr sz="2000" spc="150" dirty="0">
                <a:latin typeface="Times New Roman"/>
                <a:cs typeface="Times New Roman"/>
              </a:rPr>
              <a:t> </a:t>
            </a:r>
            <a:r>
              <a:rPr sz="2000" dirty="0">
                <a:latin typeface="Georgia"/>
                <a:cs typeface="Georgia"/>
              </a:rPr>
              <a:t>has</a:t>
            </a:r>
            <a:r>
              <a:rPr sz="2000" spc="125" dirty="0">
                <a:latin typeface="Times New Roman"/>
                <a:cs typeface="Times New Roman"/>
              </a:rPr>
              <a:t> </a:t>
            </a:r>
            <a:r>
              <a:rPr sz="2000" dirty="0">
                <a:latin typeface="Georgia"/>
                <a:cs typeface="Georgia"/>
              </a:rPr>
              <a:t>ceased,</a:t>
            </a:r>
            <a:r>
              <a:rPr sz="2000" spc="135" dirty="0">
                <a:latin typeface="Times New Roman"/>
                <a:cs typeface="Times New Roman"/>
              </a:rPr>
              <a:t> </a:t>
            </a:r>
            <a:r>
              <a:rPr sz="2000" dirty="0">
                <a:latin typeface="Georgia"/>
                <a:cs typeface="Georgia"/>
              </a:rPr>
              <a:t>leading</a:t>
            </a:r>
            <a:r>
              <a:rPr sz="2000" spc="125" dirty="0">
                <a:latin typeface="Times New Roman"/>
                <a:cs typeface="Times New Roman"/>
              </a:rPr>
              <a:t> </a:t>
            </a:r>
            <a:r>
              <a:rPr sz="2000" dirty="0">
                <a:latin typeface="Georgia"/>
                <a:cs typeface="Georgia"/>
              </a:rPr>
              <a:t>to</a:t>
            </a:r>
            <a:r>
              <a:rPr sz="2000" spc="125" dirty="0">
                <a:latin typeface="Times New Roman"/>
                <a:cs typeface="Times New Roman"/>
              </a:rPr>
              <a:t> </a:t>
            </a:r>
            <a:r>
              <a:rPr sz="2000" dirty="0">
                <a:latin typeface="Georgia"/>
                <a:cs typeface="Georgia"/>
              </a:rPr>
              <a:t>its</a:t>
            </a:r>
            <a:r>
              <a:rPr sz="2000" spc="120" dirty="0">
                <a:latin typeface="Times New Roman"/>
                <a:cs typeface="Times New Roman"/>
              </a:rPr>
              <a:t> </a:t>
            </a:r>
            <a:r>
              <a:rPr sz="2000" dirty="0">
                <a:latin typeface="Georgia"/>
                <a:cs typeface="Georgia"/>
              </a:rPr>
              <a:t>removal</a:t>
            </a:r>
            <a:r>
              <a:rPr sz="2000" spc="130" dirty="0">
                <a:latin typeface="Times New Roman"/>
                <a:cs typeface="Times New Roman"/>
              </a:rPr>
              <a:t> </a:t>
            </a:r>
            <a:r>
              <a:rPr sz="2000" dirty="0">
                <a:latin typeface="Georgia"/>
                <a:cs typeface="Georgia"/>
              </a:rPr>
              <a:t>from</a:t>
            </a:r>
            <a:r>
              <a:rPr sz="2000" spc="125" dirty="0">
                <a:latin typeface="Times New Roman"/>
                <a:cs typeface="Times New Roman"/>
              </a:rPr>
              <a:t> </a:t>
            </a:r>
            <a:r>
              <a:rPr sz="2000" dirty="0">
                <a:latin typeface="Georgia"/>
                <a:cs typeface="Georgia"/>
              </a:rPr>
              <a:t>the</a:t>
            </a:r>
            <a:r>
              <a:rPr sz="2000" spc="130" dirty="0">
                <a:latin typeface="Times New Roman"/>
                <a:cs typeface="Times New Roman"/>
              </a:rPr>
              <a:t> </a:t>
            </a:r>
            <a:r>
              <a:rPr sz="2000" spc="-10" dirty="0">
                <a:latin typeface="Georgia"/>
                <a:cs typeface="Georgia"/>
              </a:rPr>
              <a:t>Assessment</a:t>
            </a:r>
            <a:r>
              <a:rPr sz="2000" spc="-10" dirty="0">
                <a:latin typeface="Times New Roman"/>
                <a:cs typeface="Times New Roman"/>
              </a:rPr>
              <a:t> </a:t>
            </a:r>
            <a:r>
              <a:rPr sz="2000" dirty="0">
                <a:latin typeface="Georgia"/>
                <a:cs typeface="Georgia"/>
              </a:rPr>
              <a:t>Year</a:t>
            </a:r>
            <a:r>
              <a:rPr sz="2000" spc="-10" dirty="0">
                <a:latin typeface="Times New Roman"/>
                <a:cs typeface="Times New Roman"/>
              </a:rPr>
              <a:t> </a:t>
            </a:r>
            <a:r>
              <a:rPr sz="2000" spc="-10" dirty="0">
                <a:latin typeface="Georgia"/>
                <a:cs typeface="Georgia"/>
              </a:rPr>
              <a:t>2026–</a:t>
            </a:r>
            <a:r>
              <a:rPr sz="2000" spc="-25" dirty="0">
                <a:latin typeface="Georgia"/>
                <a:cs typeface="Georgia"/>
              </a:rPr>
              <a:t>27.</a:t>
            </a:r>
            <a:endParaRPr sz="2000">
              <a:latin typeface="Georgia"/>
              <a:cs typeface="Georgia"/>
            </a:endParaRPr>
          </a:p>
        </p:txBody>
      </p:sp>
      <p:sp>
        <p:nvSpPr>
          <p:cNvPr id="4" name="object 4"/>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50</a:t>
            </a:fld>
            <a:endParaRPr spc="-25"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869392" y="26926"/>
            <a:ext cx="7810500" cy="605155"/>
          </a:xfrm>
          <a:prstGeom prst="rect">
            <a:avLst/>
          </a:prstGeom>
        </p:spPr>
        <p:txBody>
          <a:bodyPr vert="horz" wrap="square" lIns="0" tIns="47625" rIns="0" bIns="0" rtlCol="0">
            <a:spAutoFit/>
          </a:bodyPr>
          <a:lstStyle/>
          <a:p>
            <a:pPr marL="12700" marR="5080">
              <a:lnSpc>
                <a:spcPts val="2160"/>
              </a:lnSpc>
              <a:spcBef>
                <a:spcPts val="375"/>
              </a:spcBef>
            </a:pPr>
            <a:r>
              <a:rPr sz="2000" b="1" dirty="0">
                <a:solidFill>
                  <a:srgbClr val="FF0000"/>
                </a:solidFill>
                <a:latin typeface="Georgia"/>
                <a:cs typeface="Georgia"/>
              </a:rPr>
              <a:t>19.Reporting</a:t>
            </a:r>
            <a:r>
              <a:rPr sz="2000" spc="-15" dirty="0">
                <a:solidFill>
                  <a:srgbClr val="FF0000"/>
                </a:solidFill>
                <a:latin typeface="Times New Roman"/>
                <a:cs typeface="Times New Roman"/>
              </a:rPr>
              <a:t> </a:t>
            </a:r>
            <a:r>
              <a:rPr sz="2000" b="1" dirty="0">
                <a:solidFill>
                  <a:srgbClr val="FF0000"/>
                </a:solidFill>
                <a:latin typeface="Georgia"/>
                <a:cs typeface="Georgia"/>
              </a:rPr>
              <a:t>for</a:t>
            </a:r>
            <a:r>
              <a:rPr sz="2000" spc="-5" dirty="0">
                <a:solidFill>
                  <a:srgbClr val="FF0000"/>
                </a:solidFill>
                <a:latin typeface="Times New Roman"/>
                <a:cs typeface="Times New Roman"/>
              </a:rPr>
              <a:t> </a:t>
            </a:r>
            <a:r>
              <a:rPr sz="2000" b="1" dirty="0">
                <a:solidFill>
                  <a:srgbClr val="FF0000"/>
                </a:solidFill>
                <a:latin typeface="Georgia"/>
                <a:cs typeface="Georgia"/>
              </a:rPr>
              <a:t>presumptive</a:t>
            </a:r>
            <a:r>
              <a:rPr sz="2000" spc="-35" dirty="0">
                <a:solidFill>
                  <a:srgbClr val="FF0000"/>
                </a:solidFill>
                <a:latin typeface="Times New Roman"/>
                <a:cs typeface="Times New Roman"/>
              </a:rPr>
              <a:t> </a:t>
            </a:r>
            <a:r>
              <a:rPr sz="2000" b="1" dirty="0">
                <a:solidFill>
                  <a:srgbClr val="FF0000"/>
                </a:solidFill>
                <a:latin typeface="Georgia"/>
                <a:cs typeface="Georgia"/>
              </a:rPr>
              <a:t>income</a:t>
            </a:r>
            <a:r>
              <a:rPr sz="2000" spc="-10" dirty="0">
                <a:solidFill>
                  <a:srgbClr val="FF0000"/>
                </a:solidFill>
                <a:latin typeface="Times New Roman"/>
                <a:cs typeface="Times New Roman"/>
              </a:rPr>
              <a:t> </a:t>
            </a:r>
            <a:r>
              <a:rPr sz="2000" b="1" dirty="0">
                <a:solidFill>
                  <a:srgbClr val="FF0000"/>
                </a:solidFill>
                <a:latin typeface="Georgia"/>
                <a:cs typeface="Georgia"/>
              </a:rPr>
              <a:t>under</a:t>
            </a:r>
            <a:r>
              <a:rPr sz="2000" spc="-15" dirty="0">
                <a:solidFill>
                  <a:srgbClr val="FF0000"/>
                </a:solidFill>
                <a:latin typeface="Times New Roman"/>
                <a:cs typeface="Times New Roman"/>
              </a:rPr>
              <a:t> </a:t>
            </a:r>
            <a:r>
              <a:rPr sz="2000" b="1" dirty="0">
                <a:solidFill>
                  <a:srgbClr val="FF0000"/>
                </a:solidFill>
                <a:latin typeface="Georgia"/>
                <a:cs typeface="Georgia"/>
              </a:rPr>
              <a:t>Section</a:t>
            </a:r>
            <a:r>
              <a:rPr sz="2000" spc="-5" dirty="0">
                <a:solidFill>
                  <a:srgbClr val="FF0000"/>
                </a:solidFill>
                <a:latin typeface="Times New Roman"/>
                <a:cs typeface="Times New Roman"/>
              </a:rPr>
              <a:t> </a:t>
            </a:r>
            <a:r>
              <a:rPr sz="2000" b="1" spc="-10" dirty="0">
                <a:solidFill>
                  <a:srgbClr val="FF0000"/>
                </a:solidFill>
                <a:latin typeface="Georgia"/>
                <a:cs typeface="Georgia"/>
              </a:rPr>
              <a:t>44BBD</a:t>
            </a:r>
            <a:r>
              <a:rPr sz="2000" spc="-10" dirty="0">
                <a:solidFill>
                  <a:srgbClr val="FF0000"/>
                </a:solidFill>
                <a:latin typeface="Times New Roman"/>
                <a:cs typeface="Times New Roman"/>
              </a:rPr>
              <a:t> </a:t>
            </a:r>
            <a:r>
              <a:rPr sz="2000" b="1" dirty="0">
                <a:solidFill>
                  <a:srgbClr val="FF0000"/>
                </a:solidFill>
                <a:latin typeface="Georgia"/>
                <a:cs typeface="Georgia"/>
              </a:rPr>
              <a:t>([ITR</a:t>
            </a:r>
            <a:r>
              <a:rPr sz="2000" spc="-45" dirty="0">
                <a:solidFill>
                  <a:srgbClr val="FF0000"/>
                </a:solidFill>
                <a:latin typeface="Times New Roman"/>
                <a:cs typeface="Times New Roman"/>
              </a:rPr>
              <a:t> </a:t>
            </a:r>
            <a:r>
              <a:rPr sz="2000" b="1" dirty="0">
                <a:solidFill>
                  <a:srgbClr val="FF0000"/>
                </a:solidFill>
                <a:latin typeface="Georgia"/>
                <a:cs typeface="Georgia"/>
              </a:rPr>
              <a:t>3,</a:t>
            </a:r>
            <a:r>
              <a:rPr sz="2000" spc="5" dirty="0">
                <a:solidFill>
                  <a:srgbClr val="FF0000"/>
                </a:solidFill>
                <a:latin typeface="Times New Roman"/>
                <a:cs typeface="Times New Roman"/>
              </a:rPr>
              <a:t> </a:t>
            </a:r>
            <a:r>
              <a:rPr sz="2000" b="1" dirty="0">
                <a:solidFill>
                  <a:srgbClr val="FF0000"/>
                </a:solidFill>
                <a:latin typeface="Georgia"/>
                <a:cs typeface="Georgia"/>
              </a:rPr>
              <a:t>5</a:t>
            </a:r>
            <a:r>
              <a:rPr sz="2000" spc="-15" dirty="0">
                <a:solidFill>
                  <a:srgbClr val="FF0000"/>
                </a:solidFill>
                <a:latin typeface="Times New Roman"/>
                <a:cs typeface="Times New Roman"/>
              </a:rPr>
              <a:t> </a:t>
            </a:r>
            <a:r>
              <a:rPr sz="2000" b="1" dirty="0">
                <a:solidFill>
                  <a:srgbClr val="FF0000"/>
                </a:solidFill>
                <a:latin typeface="Georgia"/>
                <a:cs typeface="Georgia"/>
              </a:rPr>
              <a:t>and</a:t>
            </a:r>
            <a:r>
              <a:rPr sz="2000" spc="-15" dirty="0">
                <a:solidFill>
                  <a:srgbClr val="FF0000"/>
                </a:solidFill>
                <a:latin typeface="Times New Roman"/>
                <a:cs typeface="Times New Roman"/>
              </a:rPr>
              <a:t> </a:t>
            </a:r>
            <a:r>
              <a:rPr sz="2000" b="1" spc="-25" dirty="0">
                <a:solidFill>
                  <a:srgbClr val="FF0000"/>
                </a:solidFill>
                <a:latin typeface="Georgia"/>
                <a:cs typeface="Georgia"/>
              </a:rPr>
              <a:t>6]</a:t>
            </a:r>
            <a:endParaRPr sz="2000">
              <a:latin typeface="Georgia"/>
              <a:cs typeface="Georgia"/>
            </a:endParaRPr>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51</a:t>
            </a:fld>
            <a:endParaRPr spc="-25" dirty="0"/>
          </a:p>
        </p:txBody>
      </p:sp>
      <p:sp>
        <p:nvSpPr>
          <p:cNvPr id="3" name="object 3"/>
          <p:cNvSpPr txBox="1"/>
          <p:nvPr/>
        </p:nvSpPr>
        <p:spPr>
          <a:xfrm>
            <a:off x="869299" y="764542"/>
            <a:ext cx="8041005" cy="3924935"/>
          </a:xfrm>
          <a:prstGeom prst="rect">
            <a:avLst/>
          </a:prstGeom>
        </p:spPr>
        <p:txBody>
          <a:bodyPr vert="horz" wrap="square" lIns="0" tIns="38100" rIns="0" bIns="0" rtlCol="0">
            <a:spAutoFit/>
          </a:bodyPr>
          <a:lstStyle/>
          <a:p>
            <a:pPr marL="12700" marR="6350" algn="just">
              <a:lnSpc>
                <a:spcPts val="1620"/>
              </a:lnSpc>
              <a:spcBef>
                <a:spcPts val="300"/>
              </a:spcBef>
            </a:pPr>
            <a:r>
              <a:rPr sz="1500" dirty="0">
                <a:latin typeface="Georgia"/>
                <a:cs typeface="Georgia"/>
              </a:rPr>
              <a:t>The</a:t>
            </a:r>
            <a:r>
              <a:rPr sz="1500" spc="100" dirty="0">
                <a:latin typeface="Times New Roman"/>
                <a:cs typeface="Times New Roman"/>
              </a:rPr>
              <a:t> </a:t>
            </a:r>
            <a:r>
              <a:rPr sz="1500" dirty="0">
                <a:latin typeface="Georgia"/>
                <a:cs typeface="Georgia"/>
              </a:rPr>
              <a:t>Finance</a:t>
            </a:r>
            <a:r>
              <a:rPr sz="1500" spc="105" dirty="0">
                <a:latin typeface="Times New Roman"/>
                <a:cs typeface="Times New Roman"/>
              </a:rPr>
              <a:t> </a:t>
            </a:r>
            <a:r>
              <a:rPr sz="1500" dirty="0">
                <a:latin typeface="Georgia"/>
                <a:cs typeface="Georgia"/>
              </a:rPr>
              <a:t>Act,</a:t>
            </a:r>
            <a:r>
              <a:rPr sz="1500" spc="100" dirty="0">
                <a:latin typeface="Times New Roman"/>
                <a:cs typeface="Times New Roman"/>
              </a:rPr>
              <a:t> </a:t>
            </a:r>
            <a:r>
              <a:rPr sz="1500" dirty="0">
                <a:latin typeface="Georgia"/>
                <a:cs typeface="Georgia"/>
              </a:rPr>
              <a:t>2025,</a:t>
            </a:r>
            <a:r>
              <a:rPr sz="1500" spc="95" dirty="0">
                <a:latin typeface="Times New Roman"/>
                <a:cs typeface="Times New Roman"/>
              </a:rPr>
              <a:t> </a:t>
            </a:r>
            <a:r>
              <a:rPr sz="1500" dirty="0">
                <a:latin typeface="Georgia"/>
                <a:cs typeface="Georgia"/>
              </a:rPr>
              <a:t>introduced</a:t>
            </a:r>
            <a:r>
              <a:rPr sz="1500" spc="100" dirty="0">
                <a:latin typeface="Times New Roman"/>
                <a:cs typeface="Times New Roman"/>
              </a:rPr>
              <a:t> </a:t>
            </a:r>
            <a:r>
              <a:rPr sz="1500" dirty="0">
                <a:latin typeface="Georgia"/>
                <a:cs typeface="Georgia"/>
              </a:rPr>
              <a:t>Section</a:t>
            </a:r>
            <a:r>
              <a:rPr sz="1500" spc="100" dirty="0">
                <a:latin typeface="Times New Roman"/>
                <a:cs typeface="Times New Roman"/>
              </a:rPr>
              <a:t> </a:t>
            </a:r>
            <a:r>
              <a:rPr sz="1500" dirty="0">
                <a:latin typeface="Georgia"/>
                <a:cs typeface="Georgia"/>
              </a:rPr>
              <a:t>44BBD,</a:t>
            </a:r>
            <a:r>
              <a:rPr sz="1500" spc="114" dirty="0">
                <a:latin typeface="Times New Roman"/>
                <a:cs typeface="Times New Roman"/>
              </a:rPr>
              <a:t> </a:t>
            </a:r>
            <a:r>
              <a:rPr sz="1500" dirty="0">
                <a:latin typeface="Georgia"/>
                <a:cs typeface="Georgia"/>
              </a:rPr>
              <a:t>providing</a:t>
            </a:r>
            <a:r>
              <a:rPr sz="1500" spc="114" dirty="0">
                <a:latin typeface="Times New Roman"/>
                <a:cs typeface="Times New Roman"/>
              </a:rPr>
              <a:t> </a:t>
            </a:r>
            <a:r>
              <a:rPr sz="1500" dirty="0">
                <a:latin typeface="Georgia"/>
                <a:cs typeface="Georgia"/>
              </a:rPr>
              <a:t>a</a:t>
            </a:r>
            <a:r>
              <a:rPr sz="1500" spc="105" dirty="0">
                <a:latin typeface="Times New Roman"/>
                <a:cs typeface="Times New Roman"/>
              </a:rPr>
              <a:t> </a:t>
            </a:r>
            <a:r>
              <a:rPr sz="1500" dirty="0">
                <a:latin typeface="Georgia"/>
                <a:cs typeface="Georgia"/>
              </a:rPr>
              <a:t>presumptive</a:t>
            </a:r>
            <a:r>
              <a:rPr sz="1500" spc="120" dirty="0">
                <a:latin typeface="Times New Roman"/>
                <a:cs typeface="Times New Roman"/>
              </a:rPr>
              <a:t> </a:t>
            </a:r>
            <a:r>
              <a:rPr sz="1500" dirty="0">
                <a:latin typeface="Georgia"/>
                <a:cs typeface="Georgia"/>
              </a:rPr>
              <a:t>taxation</a:t>
            </a:r>
            <a:r>
              <a:rPr sz="1500" spc="105" dirty="0">
                <a:latin typeface="Times New Roman"/>
                <a:cs typeface="Times New Roman"/>
              </a:rPr>
              <a:t> </a:t>
            </a:r>
            <a:r>
              <a:rPr sz="1500" spc="-10" dirty="0">
                <a:latin typeface="Georgia"/>
                <a:cs typeface="Georgia"/>
              </a:rPr>
              <a:t>scheme</a:t>
            </a:r>
            <a:r>
              <a:rPr sz="1500" spc="-10" dirty="0">
                <a:latin typeface="Times New Roman"/>
                <a:cs typeface="Times New Roman"/>
              </a:rPr>
              <a:t> </a:t>
            </a:r>
            <a:r>
              <a:rPr sz="1500" dirty="0">
                <a:latin typeface="Georgia"/>
                <a:cs typeface="Georgia"/>
              </a:rPr>
              <a:t>for</a:t>
            </a:r>
            <a:r>
              <a:rPr sz="1500" spc="450" dirty="0">
                <a:latin typeface="Times New Roman"/>
                <a:cs typeface="Times New Roman"/>
              </a:rPr>
              <a:t> </a:t>
            </a:r>
            <a:r>
              <a:rPr sz="1500" spc="-10" dirty="0">
                <a:latin typeface="Georgia"/>
                <a:cs typeface="Georgia"/>
              </a:rPr>
              <a:t>non-</a:t>
            </a:r>
            <a:r>
              <a:rPr sz="1500" dirty="0">
                <a:latin typeface="Georgia"/>
                <a:cs typeface="Georgia"/>
              </a:rPr>
              <a:t>residents</a:t>
            </a:r>
            <a:r>
              <a:rPr sz="1500" spc="450" dirty="0">
                <a:latin typeface="Times New Roman"/>
                <a:cs typeface="Times New Roman"/>
              </a:rPr>
              <a:t> </a:t>
            </a:r>
            <a:r>
              <a:rPr sz="1500" dirty="0">
                <a:latin typeface="Georgia"/>
                <a:cs typeface="Georgia"/>
              </a:rPr>
              <a:t>engaged</a:t>
            </a:r>
            <a:r>
              <a:rPr sz="1500" spc="455" dirty="0">
                <a:latin typeface="Times New Roman"/>
                <a:cs typeface="Times New Roman"/>
              </a:rPr>
              <a:t> </a:t>
            </a:r>
            <a:r>
              <a:rPr sz="1500" dirty="0">
                <a:latin typeface="Georgia"/>
                <a:cs typeface="Georgia"/>
              </a:rPr>
              <a:t>in</a:t>
            </a:r>
            <a:r>
              <a:rPr sz="1500" spc="459" dirty="0">
                <a:latin typeface="Times New Roman"/>
                <a:cs typeface="Times New Roman"/>
              </a:rPr>
              <a:t> </a:t>
            </a:r>
            <a:r>
              <a:rPr sz="1500" dirty="0">
                <a:latin typeface="Georgia"/>
                <a:cs typeface="Georgia"/>
              </a:rPr>
              <a:t>supplying</a:t>
            </a:r>
            <a:r>
              <a:rPr sz="1500" spc="465" dirty="0">
                <a:latin typeface="Times New Roman"/>
                <a:cs typeface="Times New Roman"/>
              </a:rPr>
              <a:t> </a:t>
            </a:r>
            <a:r>
              <a:rPr sz="1500" dirty="0">
                <a:latin typeface="Georgia"/>
                <a:cs typeface="Georgia"/>
              </a:rPr>
              <a:t>services</a:t>
            </a:r>
            <a:r>
              <a:rPr sz="1500" spc="455" dirty="0">
                <a:latin typeface="Times New Roman"/>
                <a:cs typeface="Times New Roman"/>
              </a:rPr>
              <a:t> </a:t>
            </a:r>
            <a:r>
              <a:rPr sz="1500" dirty="0">
                <a:latin typeface="Georgia"/>
                <a:cs typeface="Georgia"/>
              </a:rPr>
              <a:t>or</a:t>
            </a:r>
            <a:r>
              <a:rPr sz="1500" spc="455" dirty="0">
                <a:latin typeface="Times New Roman"/>
                <a:cs typeface="Times New Roman"/>
              </a:rPr>
              <a:t> </a:t>
            </a:r>
            <a:r>
              <a:rPr sz="1500" dirty="0">
                <a:latin typeface="Georgia"/>
                <a:cs typeface="Georgia"/>
              </a:rPr>
              <a:t>technology</a:t>
            </a:r>
            <a:r>
              <a:rPr sz="1500" spc="465" dirty="0">
                <a:latin typeface="Times New Roman"/>
                <a:cs typeface="Times New Roman"/>
              </a:rPr>
              <a:t> </a:t>
            </a:r>
            <a:r>
              <a:rPr sz="1500" dirty="0">
                <a:latin typeface="Georgia"/>
                <a:cs typeface="Georgia"/>
              </a:rPr>
              <a:t>for</a:t>
            </a:r>
            <a:r>
              <a:rPr sz="1500" spc="450" dirty="0">
                <a:latin typeface="Times New Roman"/>
                <a:cs typeface="Times New Roman"/>
              </a:rPr>
              <a:t> </a:t>
            </a:r>
            <a:r>
              <a:rPr sz="1500" dirty="0">
                <a:latin typeface="Georgia"/>
                <a:cs typeface="Georgia"/>
              </a:rPr>
              <a:t>setting</a:t>
            </a:r>
            <a:r>
              <a:rPr sz="1500" spc="465" dirty="0">
                <a:latin typeface="Times New Roman"/>
                <a:cs typeface="Times New Roman"/>
              </a:rPr>
              <a:t> </a:t>
            </a:r>
            <a:r>
              <a:rPr sz="1500" dirty="0">
                <a:latin typeface="Georgia"/>
                <a:cs typeface="Georgia"/>
              </a:rPr>
              <a:t>up</a:t>
            </a:r>
            <a:r>
              <a:rPr sz="1500" spc="450" dirty="0">
                <a:latin typeface="Times New Roman"/>
                <a:cs typeface="Times New Roman"/>
              </a:rPr>
              <a:t> </a:t>
            </a:r>
            <a:r>
              <a:rPr sz="1500" spc="-10" dirty="0">
                <a:latin typeface="Georgia"/>
                <a:cs typeface="Georgia"/>
              </a:rPr>
              <a:t>electronics</a:t>
            </a:r>
            <a:r>
              <a:rPr sz="1500" spc="-10" dirty="0">
                <a:latin typeface="Times New Roman"/>
                <a:cs typeface="Times New Roman"/>
              </a:rPr>
              <a:t> </a:t>
            </a:r>
            <a:r>
              <a:rPr sz="1500" dirty="0">
                <a:latin typeface="Georgia"/>
                <a:cs typeface="Georgia"/>
              </a:rPr>
              <a:t>manufacturing</a:t>
            </a:r>
            <a:r>
              <a:rPr sz="1500" spc="200" dirty="0">
                <a:latin typeface="Times New Roman"/>
                <a:cs typeface="Times New Roman"/>
              </a:rPr>
              <a:t>  </a:t>
            </a:r>
            <a:r>
              <a:rPr sz="1500" dirty="0">
                <a:latin typeface="Georgia"/>
                <a:cs typeface="Georgia"/>
              </a:rPr>
              <a:t>facilities</a:t>
            </a:r>
            <a:r>
              <a:rPr sz="1500" spc="190" dirty="0">
                <a:latin typeface="Times New Roman"/>
                <a:cs typeface="Times New Roman"/>
              </a:rPr>
              <a:t>  </a:t>
            </a:r>
            <a:r>
              <a:rPr sz="1500" dirty="0">
                <a:latin typeface="Georgia"/>
                <a:cs typeface="Georgia"/>
              </a:rPr>
              <a:t>or</a:t>
            </a:r>
            <a:r>
              <a:rPr sz="1500" spc="195" dirty="0">
                <a:latin typeface="Times New Roman"/>
                <a:cs typeface="Times New Roman"/>
              </a:rPr>
              <a:t>  </a:t>
            </a:r>
            <a:r>
              <a:rPr sz="1500" dirty="0">
                <a:latin typeface="Georgia"/>
                <a:cs typeface="Georgia"/>
              </a:rPr>
              <a:t>manufacturing</a:t>
            </a:r>
            <a:r>
              <a:rPr sz="1500" spc="190" dirty="0">
                <a:latin typeface="Times New Roman"/>
                <a:cs typeface="Times New Roman"/>
              </a:rPr>
              <a:t>  </a:t>
            </a:r>
            <a:r>
              <a:rPr sz="1500" dirty="0">
                <a:latin typeface="Georgia"/>
                <a:cs typeface="Georgia"/>
              </a:rPr>
              <a:t>electronic</a:t>
            </a:r>
            <a:r>
              <a:rPr sz="1500" spc="190" dirty="0">
                <a:latin typeface="Times New Roman"/>
                <a:cs typeface="Times New Roman"/>
              </a:rPr>
              <a:t>  </a:t>
            </a:r>
            <a:r>
              <a:rPr sz="1500" dirty="0">
                <a:latin typeface="Georgia"/>
                <a:cs typeface="Georgia"/>
              </a:rPr>
              <a:t>goods</a:t>
            </a:r>
            <a:r>
              <a:rPr sz="1500" spc="200" dirty="0">
                <a:latin typeface="Times New Roman"/>
                <a:cs typeface="Times New Roman"/>
              </a:rPr>
              <a:t>  </a:t>
            </a:r>
            <a:r>
              <a:rPr sz="1500" dirty="0">
                <a:latin typeface="Georgia"/>
                <a:cs typeface="Georgia"/>
              </a:rPr>
              <a:t>in</a:t>
            </a:r>
            <a:r>
              <a:rPr sz="1500" spc="195" dirty="0">
                <a:latin typeface="Times New Roman"/>
                <a:cs typeface="Times New Roman"/>
              </a:rPr>
              <a:t>  </a:t>
            </a:r>
            <a:r>
              <a:rPr sz="1500" dirty="0">
                <a:latin typeface="Georgia"/>
                <a:cs typeface="Georgia"/>
              </a:rPr>
              <a:t>India.</a:t>
            </a:r>
            <a:r>
              <a:rPr sz="1500" spc="195" dirty="0">
                <a:latin typeface="Times New Roman"/>
                <a:cs typeface="Times New Roman"/>
              </a:rPr>
              <a:t>  </a:t>
            </a:r>
            <a:r>
              <a:rPr sz="1500" dirty="0">
                <a:latin typeface="Georgia"/>
                <a:cs typeface="Georgia"/>
              </a:rPr>
              <a:t>Applicable</a:t>
            </a:r>
            <a:r>
              <a:rPr sz="1500" spc="195" dirty="0">
                <a:latin typeface="Times New Roman"/>
                <a:cs typeface="Times New Roman"/>
              </a:rPr>
              <a:t>  </a:t>
            </a:r>
            <a:r>
              <a:rPr sz="1500" spc="-20" dirty="0">
                <a:latin typeface="Georgia"/>
                <a:cs typeface="Georgia"/>
              </a:rPr>
              <a:t>from</a:t>
            </a:r>
            <a:r>
              <a:rPr sz="1500" spc="-20" dirty="0">
                <a:latin typeface="Times New Roman"/>
                <a:cs typeface="Times New Roman"/>
              </a:rPr>
              <a:t> </a:t>
            </a:r>
            <a:r>
              <a:rPr sz="1500" spc="-10" dirty="0">
                <a:latin typeface="Georgia"/>
                <a:cs typeface="Georgia"/>
              </a:rPr>
              <a:t>Assessment</a:t>
            </a:r>
            <a:r>
              <a:rPr sz="1500" spc="-15" dirty="0">
                <a:latin typeface="Times New Roman"/>
                <a:cs typeface="Times New Roman"/>
              </a:rPr>
              <a:t> </a:t>
            </a:r>
            <a:r>
              <a:rPr sz="1500" dirty="0">
                <a:latin typeface="Georgia"/>
                <a:cs typeface="Georgia"/>
              </a:rPr>
              <a:t>Year</a:t>
            </a:r>
            <a:r>
              <a:rPr sz="1500" spc="-35" dirty="0">
                <a:latin typeface="Times New Roman"/>
                <a:cs typeface="Times New Roman"/>
              </a:rPr>
              <a:t> </a:t>
            </a:r>
            <a:r>
              <a:rPr sz="1500" spc="-10" dirty="0">
                <a:latin typeface="Georgia"/>
                <a:cs typeface="Georgia"/>
              </a:rPr>
              <a:t>2026–</a:t>
            </a:r>
            <a:r>
              <a:rPr sz="1500" dirty="0">
                <a:latin typeface="Georgia"/>
                <a:cs typeface="Georgia"/>
              </a:rPr>
              <a:t>27,</a:t>
            </a:r>
            <a:r>
              <a:rPr sz="1500" spc="-40" dirty="0">
                <a:latin typeface="Times New Roman"/>
                <a:cs typeface="Times New Roman"/>
              </a:rPr>
              <a:t> </a:t>
            </a:r>
            <a:r>
              <a:rPr sz="1500" dirty="0">
                <a:latin typeface="Georgia"/>
                <a:cs typeface="Georgia"/>
              </a:rPr>
              <a:t>the</a:t>
            </a:r>
            <a:r>
              <a:rPr sz="1500" spc="-40" dirty="0">
                <a:latin typeface="Times New Roman"/>
                <a:cs typeface="Times New Roman"/>
              </a:rPr>
              <a:t> </a:t>
            </a:r>
            <a:r>
              <a:rPr sz="1500" dirty="0">
                <a:latin typeface="Georgia"/>
                <a:cs typeface="Georgia"/>
              </a:rPr>
              <a:t>scheme</a:t>
            </a:r>
            <a:r>
              <a:rPr sz="1500" spc="-35" dirty="0">
                <a:latin typeface="Times New Roman"/>
                <a:cs typeface="Times New Roman"/>
              </a:rPr>
              <a:t> </a:t>
            </a:r>
            <a:r>
              <a:rPr sz="1500" dirty="0">
                <a:latin typeface="Georgia"/>
                <a:cs typeface="Georgia"/>
              </a:rPr>
              <a:t>deems</a:t>
            </a:r>
            <a:r>
              <a:rPr sz="1500" spc="-15" dirty="0">
                <a:latin typeface="Times New Roman"/>
                <a:cs typeface="Times New Roman"/>
              </a:rPr>
              <a:t> </a:t>
            </a:r>
            <a:r>
              <a:rPr sz="1500" dirty="0">
                <a:latin typeface="Georgia"/>
                <a:cs typeface="Georgia"/>
              </a:rPr>
              <a:t>25%</a:t>
            </a:r>
            <a:r>
              <a:rPr sz="1500" spc="-50" dirty="0">
                <a:latin typeface="Times New Roman"/>
                <a:cs typeface="Times New Roman"/>
              </a:rPr>
              <a:t> </a:t>
            </a:r>
            <a:r>
              <a:rPr sz="1500" dirty="0">
                <a:latin typeface="Georgia"/>
                <a:cs typeface="Georgia"/>
              </a:rPr>
              <a:t>of</a:t>
            </a:r>
            <a:r>
              <a:rPr sz="1500" spc="-15" dirty="0">
                <a:latin typeface="Times New Roman"/>
                <a:cs typeface="Times New Roman"/>
              </a:rPr>
              <a:t> </a:t>
            </a:r>
            <a:r>
              <a:rPr sz="1500" dirty="0">
                <a:latin typeface="Georgia"/>
                <a:cs typeface="Georgia"/>
              </a:rPr>
              <a:t>the</a:t>
            </a:r>
            <a:r>
              <a:rPr sz="1500" spc="-40" dirty="0">
                <a:latin typeface="Times New Roman"/>
                <a:cs typeface="Times New Roman"/>
              </a:rPr>
              <a:t> </a:t>
            </a:r>
            <a:r>
              <a:rPr sz="1500" dirty="0">
                <a:latin typeface="Georgia"/>
                <a:cs typeface="Georgia"/>
              </a:rPr>
              <a:t>specified</a:t>
            </a:r>
            <a:r>
              <a:rPr sz="1500" spc="-25" dirty="0">
                <a:latin typeface="Times New Roman"/>
                <a:cs typeface="Times New Roman"/>
              </a:rPr>
              <a:t> </a:t>
            </a:r>
            <a:r>
              <a:rPr sz="1500" dirty="0">
                <a:latin typeface="Georgia"/>
                <a:cs typeface="Georgia"/>
              </a:rPr>
              <a:t>receipts</a:t>
            </a:r>
            <a:r>
              <a:rPr sz="1500" spc="-35" dirty="0">
                <a:latin typeface="Times New Roman"/>
                <a:cs typeface="Times New Roman"/>
              </a:rPr>
              <a:t> </a:t>
            </a:r>
            <a:r>
              <a:rPr sz="1500" dirty="0">
                <a:latin typeface="Georgia"/>
                <a:cs typeface="Georgia"/>
              </a:rPr>
              <a:t>as</a:t>
            </a:r>
            <a:r>
              <a:rPr sz="1500" spc="-35" dirty="0">
                <a:latin typeface="Times New Roman"/>
                <a:cs typeface="Times New Roman"/>
              </a:rPr>
              <a:t> </a:t>
            </a:r>
            <a:r>
              <a:rPr sz="1500" dirty="0">
                <a:latin typeface="Georgia"/>
                <a:cs typeface="Georgia"/>
              </a:rPr>
              <a:t>taxable</a:t>
            </a:r>
            <a:r>
              <a:rPr sz="1500" spc="-50" dirty="0">
                <a:latin typeface="Times New Roman"/>
                <a:cs typeface="Times New Roman"/>
              </a:rPr>
              <a:t> </a:t>
            </a:r>
            <a:r>
              <a:rPr sz="1500" spc="-10" dirty="0">
                <a:latin typeface="Georgia"/>
                <a:cs typeface="Georgia"/>
              </a:rPr>
              <a:t>income.</a:t>
            </a:r>
            <a:endParaRPr sz="1500">
              <a:latin typeface="Georgia"/>
              <a:cs typeface="Georgia"/>
            </a:endParaRPr>
          </a:p>
          <a:p>
            <a:pPr>
              <a:lnSpc>
                <a:spcPct val="100000"/>
              </a:lnSpc>
              <a:spcBef>
                <a:spcPts val="590"/>
              </a:spcBef>
            </a:pPr>
            <a:endParaRPr sz="1500">
              <a:latin typeface="Georgia"/>
              <a:cs typeface="Georgia"/>
            </a:endParaRPr>
          </a:p>
          <a:p>
            <a:pPr marL="12700" marR="6985" algn="just">
              <a:lnSpc>
                <a:spcPts val="1620"/>
              </a:lnSpc>
            </a:pPr>
            <a:r>
              <a:rPr sz="1500" dirty="0">
                <a:latin typeface="Georgia"/>
                <a:cs typeface="Georgia"/>
              </a:rPr>
              <a:t>To</a:t>
            </a:r>
            <a:r>
              <a:rPr sz="1500" spc="-30" dirty="0">
                <a:latin typeface="Times New Roman"/>
                <a:cs typeface="Times New Roman"/>
              </a:rPr>
              <a:t> </a:t>
            </a:r>
            <a:r>
              <a:rPr sz="1500" dirty="0">
                <a:latin typeface="Georgia"/>
                <a:cs typeface="Georgia"/>
              </a:rPr>
              <a:t>facilitate</a:t>
            </a:r>
            <a:r>
              <a:rPr sz="1500" spc="-20" dirty="0">
                <a:latin typeface="Times New Roman"/>
                <a:cs typeface="Times New Roman"/>
              </a:rPr>
              <a:t> </a:t>
            </a:r>
            <a:r>
              <a:rPr sz="1500" dirty="0">
                <a:latin typeface="Georgia"/>
                <a:cs typeface="Georgia"/>
              </a:rPr>
              <a:t>compliance,</a:t>
            </a:r>
            <a:r>
              <a:rPr sz="1500" spc="-15" dirty="0">
                <a:latin typeface="Times New Roman"/>
                <a:cs typeface="Times New Roman"/>
              </a:rPr>
              <a:t> </a:t>
            </a:r>
            <a:r>
              <a:rPr sz="1500" dirty="0">
                <a:latin typeface="Georgia"/>
                <a:cs typeface="Georgia"/>
              </a:rPr>
              <a:t>the</a:t>
            </a:r>
            <a:r>
              <a:rPr sz="1500" spc="-20" dirty="0">
                <a:latin typeface="Times New Roman"/>
                <a:cs typeface="Times New Roman"/>
              </a:rPr>
              <a:t> </a:t>
            </a:r>
            <a:r>
              <a:rPr sz="1500" dirty="0">
                <a:latin typeface="Georgia"/>
                <a:cs typeface="Georgia"/>
              </a:rPr>
              <a:t>ITR</a:t>
            </a:r>
            <a:r>
              <a:rPr sz="1500" spc="-15" dirty="0">
                <a:latin typeface="Times New Roman"/>
                <a:cs typeface="Times New Roman"/>
              </a:rPr>
              <a:t> </a:t>
            </a:r>
            <a:r>
              <a:rPr sz="1500" dirty="0">
                <a:latin typeface="Georgia"/>
                <a:cs typeface="Georgia"/>
              </a:rPr>
              <a:t>forms</a:t>
            </a:r>
            <a:r>
              <a:rPr sz="1500" spc="-15" dirty="0">
                <a:latin typeface="Times New Roman"/>
                <a:cs typeface="Times New Roman"/>
              </a:rPr>
              <a:t> </a:t>
            </a:r>
            <a:r>
              <a:rPr sz="1500" dirty="0">
                <a:latin typeface="Georgia"/>
                <a:cs typeface="Georgia"/>
              </a:rPr>
              <a:t>have</a:t>
            </a:r>
            <a:r>
              <a:rPr sz="1500" spc="-25" dirty="0">
                <a:latin typeface="Times New Roman"/>
                <a:cs typeface="Times New Roman"/>
              </a:rPr>
              <a:t> </a:t>
            </a:r>
            <a:r>
              <a:rPr sz="1500" dirty="0">
                <a:latin typeface="Georgia"/>
                <a:cs typeface="Georgia"/>
              </a:rPr>
              <a:t>been</a:t>
            </a:r>
            <a:r>
              <a:rPr sz="1500" spc="-5" dirty="0">
                <a:latin typeface="Times New Roman"/>
                <a:cs typeface="Times New Roman"/>
              </a:rPr>
              <a:t> </a:t>
            </a:r>
            <a:r>
              <a:rPr sz="1500" dirty="0">
                <a:latin typeface="Georgia"/>
                <a:cs typeface="Georgia"/>
              </a:rPr>
              <a:t>updated</a:t>
            </a:r>
            <a:r>
              <a:rPr sz="1500" spc="-15" dirty="0">
                <a:latin typeface="Times New Roman"/>
                <a:cs typeface="Times New Roman"/>
              </a:rPr>
              <a:t> </a:t>
            </a:r>
            <a:r>
              <a:rPr sz="1500" dirty="0">
                <a:latin typeface="Georgia"/>
                <a:cs typeface="Georgia"/>
              </a:rPr>
              <a:t>by</a:t>
            </a:r>
            <a:r>
              <a:rPr sz="1500" dirty="0">
                <a:latin typeface="Times New Roman"/>
                <a:cs typeface="Times New Roman"/>
              </a:rPr>
              <a:t> </a:t>
            </a:r>
            <a:r>
              <a:rPr sz="1500" dirty="0">
                <a:latin typeface="Georgia"/>
                <a:cs typeface="Georgia"/>
              </a:rPr>
              <a:t>amending</a:t>
            </a:r>
            <a:r>
              <a:rPr sz="1500" spc="-15" dirty="0">
                <a:latin typeface="Times New Roman"/>
                <a:cs typeface="Times New Roman"/>
              </a:rPr>
              <a:t> </a:t>
            </a:r>
            <a:r>
              <a:rPr sz="1500" dirty="0">
                <a:latin typeface="Georgia"/>
                <a:cs typeface="Georgia"/>
              </a:rPr>
              <a:t>the</a:t>
            </a:r>
            <a:r>
              <a:rPr sz="1500" spc="-10" dirty="0">
                <a:latin typeface="Times New Roman"/>
                <a:cs typeface="Times New Roman"/>
              </a:rPr>
              <a:t> </a:t>
            </a:r>
            <a:r>
              <a:rPr sz="1500" dirty="0">
                <a:latin typeface="Georgia"/>
                <a:cs typeface="Georgia"/>
              </a:rPr>
              <a:t>declaration</a:t>
            </a:r>
            <a:r>
              <a:rPr sz="1500" spc="-10" dirty="0">
                <a:latin typeface="Times New Roman"/>
                <a:cs typeface="Times New Roman"/>
              </a:rPr>
              <a:t> </a:t>
            </a:r>
            <a:r>
              <a:rPr sz="1500" dirty="0">
                <a:latin typeface="Georgia"/>
                <a:cs typeface="Georgia"/>
              </a:rPr>
              <a:t>in</a:t>
            </a:r>
            <a:r>
              <a:rPr sz="1500" spc="-15" dirty="0">
                <a:latin typeface="Times New Roman"/>
                <a:cs typeface="Times New Roman"/>
              </a:rPr>
              <a:t> </a:t>
            </a:r>
            <a:r>
              <a:rPr sz="1500" spc="-20" dirty="0">
                <a:latin typeface="Georgia"/>
                <a:cs typeface="Georgia"/>
              </a:rPr>
              <a:t>Part</a:t>
            </a:r>
            <a:r>
              <a:rPr sz="1500" spc="-20" dirty="0">
                <a:latin typeface="Times New Roman"/>
                <a:cs typeface="Times New Roman"/>
              </a:rPr>
              <a:t> </a:t>
            </a:r>
            <a:r>
              <a:rPr sz="1500" spc="-10" dirty="0">
                <a:latin typeface="Georgia"/>
                <a:cs typeface="Georgia"/>
              </a:rPr>
              <a:t>A–</a:t>
            </a:r>
            <a:r>
              <a:rPr sz="1500" dirty="0">
                <a:latin typeface="Georgia"/>
                <a:cs typeface="Georgia"/>
              </a:rPr>
              <a:t>GEN</a:t>
            </a:r>
            <a:r>
              <a:rPr sz="1500" spc="180" dirty="0">
                <a:latin typeface="Times New Roman"/>
                <a:cs typeface="Times New Roman"/>
              </a:rPr>
              <a:t>  </a:t>
            </a:r>
            <a:r>
              <a:rPr sz="1500" dirty="0">
                <a:latin typeface="Georgia"/>
                <a:cs typeface="Georgia"/>
              </a:rPr>
              <a:t>to</a:t>
            </a:r>
            <a:r>
              <a:rPr sz="1500" spc="185" dirty="0">
                <a:latin typeface="Times New Roman"/>
                <a:cs typeface="Times New Roman"/>
              </a:rPr>
              <a:t>  </a:t>
            </a:r>
            <a:r>
              <a:rPr sz="1500" dirty="0">
                <a:latin typeface="Georgia"/>
                <a:cs typeface="Georgia"/>
              </a:rPr>
              <a:t>capture</a:t>
            </a:r>
            <a:r>
              <a:rPr sz="1500" spc="180" dirty="0">
                <a:latin typeface="Times New Roman"/>
                <a:cs typeface="Times New Roman"/>
              </a:rPr>
              <a:t>  </a:t>
            </a:r>
            <a:r>
              <a:rPr sz="1500" dirty="0">
                <a:latin typeface="Georgia"/>
                <a:cs typeface="Georgia"/>
              </a:rPr>
              <a:t>whether</a:t>
            </a:r>
            <a:r>
              <a:rPr sz="1500" spc="180" dirty="0">
                <a:latin typeface="Times New Roman"/>
                <a:cs typeface="Times New Roman"/>
              </a:rPr>
              <a:t>  </a:t>
            </a:r>
            <a:r>
              <a:rPr sz="1500" dirty="0">
                <a:latin typeface="Georgia"/>
                <a:cs typeface="Georgia"/>
              </a:rPr>
              <a:t>income</a:t>
            </a:r>
            <a:r>
              <a:rPr sz="1500" spc="185" dirty="0">
                <a:latin typeface="Times New Roman"/>
                <a:cs typeface="Times New Roman"/>
              </a:rPr>
              <a:t>  </a:t>
            </a:r>
            <a:r>
              <a:rPr sz="1500" dirty="0">
                <a:latin typeface="Georgia"/>
                <a:cs typeface="Georgia"/>
              </a:rPr>
              <a:t>is</a:t>
            </a:r>
            <a:r>
              <a:rPr sz="1500" spc="180" dirty="0">
                <a:latin typeface="Times New Roman"/>
                <a:cs typeface="Times New Roman"/>
              </a:rPr>
              <a:t>  </a:t>
            </a:r>
            <a:r>
              <a:rPr sz="1500" dirty="0">
                <a:latin typeface="Georgia"/>
                <a:cs typeface="Georgia"/>
              </a:rPr>
              <a:t>being</a:t>
            </a:r>
            <a:r>
              <a:rPr sz="1500" spc="190" dirty="0">
                <a:latin typeface="Times New Roman"/>
                <a:cs typeface="Times New Roman"/>
              </a:rPr>
              <a:t>  </a:t>
            </a:r>
            <a:r>
              <a:rPr sz="1500" dirty="0">
                <a:latin typeface="Georgia"/>
                <a:cs typeface="Georgia"/>
              </a:rPr>
              <a:t>offered</a:t>
            </a:r>
            <a:r>
              <a:rPr sz="1500" spc="185" dirty="0">
                <a:latin typeface="Times New Roman"/>
                <a:cs typeface="Times New Roman"/>
              </a:rPr>
              <a:t>  </a:t>
            </a:r>
            <a:r>
              <a:rPr sz="1500" dirty="0">
                <a:latin typeface="Georgia"/>
                <a:cs typeface="Georgia"/>
              </a:rPr>
              <a:t>under</a:t>
            </a:r>
            <a:r>
              <a:rPr sz="1500" spc="180" dirty="0">
                <a:latin typeface="Times New Roman"/>
                <a:cs typeface="Times New Roman"/>
              </a:rPr>
              <a:t>  </a:t>
            </a:r>
            <a:r>
              <a:rPr sz="1500" dirty="0">
                <a:latin typeface="Georgia"/>
                <a:cs typeface="Georgia"/>
              </a:rPr>
              <a:t>Section</a:t>
            </a:r>
            <a:r>
              <a:rPr sz="1500" spc="185" dirty="0">
                <a:latin typeface="Times New Roman"/>
                <a:cs typeface="Times New Roman"/>
              </a:rPr>
              <a:t>  </a:t>
            </a:r>
            <a:r>
              <a:rPr sz="1500" dirty="0">
                <a:latin typeface="Georgia"/>
                <a:cs typeface="Georgia"/>
              </a:rPr>
              <a:t>44BBD,</a:t>
            </a:r>
            <a:r>
              <a:rPr sz="1500" spc="180" dirty="0">
                <a:latin typeface="Times New Roman"/>
                <a:cs typeface="Times New Roman"/>
              </a:rPr>
              <a:t>  </a:t>
            </a:r>
            <a:r>
              <a:rPr sz="1500" dirty="0">
                <a:latin typeface="Georgia"/>
                <a:cs typeface="Georgia"/>
              </a:rPr>
              <a:t>and</a:t>
            </a:r>
            <a:r>
              <a:rPr sz="1500" spc="185" dirty="0">
                <a:latin typeface="Times New Roman"/>
                <a:cs typeface="Times New Roman"/>
              </a:rPr>
              <a:t>  </a:t>
            </a:r>
            <a:r>
              <a:rPr sz="1500" spc="-25" dirty="0">
                <a:latin typeface="Georgia"/>
                <a:cs typeface="Georgia"/>
              </a:rPr>
              <a:t>by</a:t>
            </a:r>
            <a:r>
              <a:rPr sz="1500" spc="-25" dirty="0">
                <a:latin typeface="Times New Roman"/>
                <a:cs typeface="Times New Roman"/>
              </a:rPr>
              <a:t> </a:t>
            </a:r>
            <a:r>
              <a:rPr sz="1500" dirty="0">
                <a:latin typeface="Georgia"/>
                <a:cs typeface="Georgia"/>
              </a:rPr>
              <a:t>incorporating</a:t>
            </a:r>
            <a:r>
              <a:rPr sz="1500" spc="160" dirty="0">
                <a:latin typeface="Times New Roman"/>
                <a:cs typeface="Times New Roman"/>
              </a:rPr>
              <a:t> </a:t>
            </a:r>
            <a:r>
              <a:rPr sz="1500" dirty="0">
                <a:latin typeface="Georgia"/>
                <a:cs typeface="Georgia"/>
              </a:rPr>
              <a:t>specific</a:t>
            </a:r>
            <a:r>
              <a:rPr sz="1500" spc="155" dirty="0">
                <a:latin typeface="Times New Roman"/>
                <a:cs typeface="Times New Roman"/>
              </a:rPr>
              <a:t> </a:t>
            </a:r>
            <a:r>
              <a:rPr sz="1500" dirty="0">
                <a:latin typeface="Georgia"/>
                <a:cs typeface="Georgia"/>
              </a:rPr>
              <a:t>reporting</a:t>
            </a:r>
            <a:r>
              <a:rPr sz="1500" spc="165" dirty="0">
                <a:latin typeface="Times New Roman"/>
                <a:cs typeface="Times New Roman"/>
              </a:rPr>
              <a:t> </a:t>
            </a:r>
            <a:r>
              <a:rPr sz="1500" dirty="0">
                <a:latin typeface="Georgia"/>
                <a:cs typeface="Georgia"/>
              </a:rPr>
              <a:t>in</a:t>
            </a:r>
            <a:r>
              <a:rPr sz="1500" spc="130" dirty="0">
                <a:latin typeface="Times New Roman"/>
                <a:cs typeface="Times New Roman"/>
              </a:rPr>
              <a:t> </a:t>
            </a:r>
            <a:r>
              <a:rPr sz="1500" dirty="0">
                <a:latin typeface="Georgia"/>
                <a:cs typeface="Georgia"/>
              </a:rPr>
              <a:t>Schedule</a:t>
            </a:r>
            <a:r>
              <a:rPr sz="1500" spc="145" dirty="0">
                <a:latin typeface="Times New Roman"/>
                <a:cs typeface="Times New Roman"/>
              </a:rPr>
              <a:t> </a:t>
            </a:r>
            <a:r>
              <a:rPr sz="1500" dirty="0">
                <a:latin typeface="Georgia"/>
                <a:cs typeface="Georgia"/>
              </a:rPr>
              <a:t>BP</a:t>
            </a:r>
            <a:r>
              <a:rPr sz="1500" spc="155" dirty="0">
                <a:latin typeface="Times New Roman"/>
                <a:cs typeface="Times New Roman"/>
              </a:rPr>
              <a:t> </a:t>
            </a:r>
            <a:r>
              <a:rPr sz="1500" dirty="0">
                <a:latin typeface="Georgia"/>
                <a:cs typeface="Georgia"/>
              </a:rPr>
              <a:t>to</a:t>
            </a:r>
            <a:r>
              <a:rPr sz="1500" spc="145" dirty="0">
                <a:latin typeface="Times New Roman"/>
                <a:cs typeface="Times New Roman"/>
              </a:rPr>
              <a:t> </a:t>
            </a:r>
            <a:r>
              <a:rPr sz="1500" dirty="0">
                <a:latin typeface="Georgia"/>
                <a:cs typeface="Georgia"/>
              </a:rPr>
              <a:t>disclose</a:t>
            </a:r>
            <a:r>
              <a:rPr sz="1500" spc="150" dirty="0">
                <a:latin typeface="Times New Roman"/>
                <a:cs typeface="Times New Roman"/>
              </a:rPr>
              <a:t> </a:t>
            </a:r>
            <a:r>
              <a:rPr sz="1500" dirty="0">
                <a:latin typeface="Georgia"/>
                <a:cs typeface="Georgia"/>
              </a:rPr>
              <a:t>such</a:t>
            </a:r>
            <a:r>
              <a:rPr sz="1500" spc="155" dirty="0">
                <a:latin typeface="Times New Roman"/>
                <a:cs typeface="Times New Roman"/>
              </a:rPr>
              <a:t> </a:t>
            </a:r>
            <a:r>
              <a:rPr sz="1500" dirty="0">
                <a:latin typeface="Georgia"/>
                <a:cs typeface="Georgia"/>
              </a:rPr>
              <a:t>deemed</a:t>
            </a:r>
            <a:r>
              <a:rPr sz="1500" spc="160" dirty="0">
                <a:latin typeface="Times New Roman"/>
                <a:cs typeface="Times New Roman"/>
              </a:rPr>
              <a:t> </a:t>
            </a:r>
            <a:r>
              <a:rPr sz="1500" dirty="0">
                <a:latin typeface="Georgia"/>
                <a:cs typeface="Georgia"/>
              </a:rPr>
              <a:t>profits,</a:t>
            </a:r>
            <a:r>
              <a:rPr sz="1500" spc="145" dirty="0">
                <a:latin typeface="Times New Roman"/>
                <a:cs typeface="Times New Roman"/>
              </a:rPr>
              <a:t> </a:t>
            </a:r>
            <a:r>
              <a:rPr sz="1500" dirty="0">
                <a:latin typeface="Georgia"/>
                <a:cs typeface="Georgia"/>
              </a:rPr>
              <a:t>in</a:t>
            </a:r>
            <a:r>
              <a:rPr sz="1500" spc="145" dirty="0">
                <a:latin typeface="Times New Roman"/>
                <a:cs typeface="Times New Roman"/>
              </a:rPr>
              <a:t> </a:t>
            </a:r>
            <a:r>
              <a:rPr sz="1500" dirty="0">
                <a:latin typeface="Georgia"/>
                <a:cs typeface="Georgia"/>
              </a:rPr>
              <a:t>line</a:t>
            </a:r>
            <a:r>
              <a:rPr sz="1500" spc="135" dirty="0">
                <a:latin typeface="Times New Roman"/>
                <a:cs typeface="Times New Roman"/>
              </a:rPr>
              <a:t> </a:t>
            </a:r>
            <a:r>
              <a:rPr sz="1500" spc="-20" dirty="0">
                <a:latin typeface="Georgia"/>
                <a:cs typeface="Georgia"/>
              </a:rPr>
              <a:t>with</a:t>
            </a:r>
            <a:r>
              <a:rPr sz="1500" spc="-20" dirty="0">
                <a:latin typeface="Times New Roman"/>
                <a:cs typeface="Times New Roman"/>
              </a:rPr>
              <a:t> </a:t>
            </a:r>
            <a:r>
              <a:rPr sz="1500" dirty="0">
                <a:latin typeface="Georgia"/>
                <a:cs typeface="Georgia"/>
              </a:rPr>
              <a:t>other</a:t>
            </a:r>
            <a:r>
              <a:rPr sz="1500" spc="-30" dirty="0">
                <a:latin typeface="Times New Roman"/>
                <a:cs typeface="Times New Roman"/>
              </a:rPr>
              <a:t> </a:t>
            </a:r>
            <a:r>
              <a:rPr sz="1500" spc="-10" dirty="0">
                <a:latin typeface="Georgia"/>
                <a:cs typeface="Georgia"/>
              </a:rPr>
              <a:t>presumptive</a:t>
            </a:r>
            <a:r>
              <a:rPr sz="1500" spc="-25" dirty="0">
                <a:latin typeface="Times New Roman"/>
                <a:cs typeface="Times New Roman"/>
              </a:rPr>
              <a:t> </a:t>
            </a:r>
            <a:r>
              <a:rPr sz="1500" dirty="0">
                <a:latin typeface="Georgia"/>
                <a:cs typeface="Georgia"/>
              </a:rPr>
              <a:t>taxation</a:t>
            </a:r>
            <a:r>
              <a:rPr sz="1500" spc="-50" dirty="0">
                <a:latin typeface="Times New Roman"/>
                <a:cs typeface="Times New Roman"/>
              </a:rPr>
              <a:t> </a:t>
            </a:r>
            <a:r>
              <a:rPr sz="1500" spc="-10" dirty="0">
                <a:latin typeface="Georgia"/>
                <a:cs typeface="Georgia"/>
              </a:rPr>
              <a:t>provisions.</a:t>
            </a:r>
            <a:endParaRPr sz="1500">
              <a:latin typeface="Georgia"/>
              <a:cs typeface="Georgia"/>
            </a:endParaRPr>
          </a:p>
          <a:p>
            <a:pPr>
              <a:lnSpc>
                <a:spcPct val="100000"/>
              </a:lnSpc>
              <a:spcBef>
                <a:spcPts val="575"/>
              </a:spcBef>
            </a:pPr>
            <a:endParaRPr sz="1500">
              <a:latin typeface="Georgia"/>
              <a:cs typeface="Georgia"/>
            </a:endParaRPr>
          </a:p>
          <a:p>
            <a:pPr marL="12700" marR="5080" algn="just">
              <a:lnSpc>
                <a:spcPct val="90000"/>
              </a:lnSpc>
              <a:spcBef>
                <a:spcPts val="5"/>
              </a:spcBef>
            </a:pPr>
            <a:r>
              <a:rPr sz="1500" dirty="0">
                <a:latin typeface="Georgia"/>
                <a:cs typeface="Georgia"/>
              </a:rPr>
              <a:t>From</a:t>
            </a:r>
            <a:r>
              <a:rPr sz="1500" spc="-35" dirty="0">
                <a:latin typeface="Times New Roman"/>
                <a:cs typeface="Times New Roman"/>
              </a:rPr>
              <a:t> </a:t>
            </a:r>
            <a:r>
              <a:rPr sz="1500" dirty="0">
                <a:latin typeface="Georgia"/>
                <a:cs typeface="Georgia"/>
              </a:rPr>
              <a:t>a</a:t>
            </a:r>
            <a:r>
              <a:rPr sz="1500" spc="-30" dirty="0">
                <a:latin typeface="Times New Roman"/>
                <a:cs typeface="Times New Roman"/>
              </a:rPr>
              <a:t> </a:t>
            </a:r>
            <a:r>
              <a:rPr sz="1500" dirty="0">
                <a:latin typeface="Georgia"/>
                <a:cs typeface="Georgia"/>
              </a:rPr>
              <a:t>compliance</a:t>
            </a:r>
            <a:r>
              <a:rPr sz="1500" spc="-30" dirty="0">
                <a:latin typeface="Times New Roman"/>
                <a:cs typeface="Times New Roman"/>
              </a:rPr>
              <a:t> </a:t>
            </a:r>
            <a:r>
              <a:rPr sz="1500" dirty="0">
                <a:latin typeface="Georgia"/>
                <a:cs typeface="Georgia"/>
              </a:rPr>
              <a:t>perspective,</a:t>
            </a:r>
            <a:r>
              <a:rPr sz="1500" spc="-20" dirty="0">
                <a:latin typeface="Times New Roman"/>
                <a:cs typeface="Times New Roman"/>
              </a:rPr>
              <a:t> </a:t>
            </a:r>
            <a:r>
              <a:rPr sz="1500" spc="-10" dirty="0">
                <a:latin typeface="Georgia"/>
                <a:cs typeface="Georgia"/>
              </a:rPr>
              <a:t>presumptive</a:t>
            </a:r>
            <a:r>
              <a:rPr sz="1500" spc="-30" dirty="0">
                <a:latin typeface="Times New Roman"/>
                <a:cs typeface="Times New Roman"/>
              </a:rPr>
              <a:t> </a:t>
            </a:r>
            <a:r>
              <a:rPr sz="1500" dirty="0">
                <a:latin typeface="Georgia"/>
                <a:cs typeface="Georgia"/>
              </a:rPr>
              <a:t>taxation</a:t>
            </a:r>
            <a:r>
              <a:rPr sz="1500" spc="-20" dirty="0">
                <a:latin typeface="Times New Roman"/>
                <a:cs typeface="Times New Roman"/>
              </a:rPr>
              <a:t> </a:t>
            </a:r>
            <a:r>
              <a:rPr sz="1500" dirty="0">
                <a:latin typeface="Georgia"/>
                <a:cs typeface="Georgia"/>
              </a:rPr>
              <a:t>schemes</a:t>
            </a:r>
            <a:r>
              <a:rPr sz="1500" spc="-30" dirty="0">
                <a:latin typeface="Times New Roman"/>
                <a:cs typeface="Times New Roman"/>
              </a:rPr>
              <a:t> </a:t>
            </a:r>
            <a:r>
              <a:rPr sz="1500" dirty="0">
                <a:latin typeface="Georgia"/>
                <a:cs typeface="Georgia"/>
              </a:rPr>
              <a:t>generally</a:t>
            </a:r>
            <a:r>
              <a:rPr sz="1500" spc="-30" dirty="0">
                <a:latin typeface="Times New Roman"/>
                <a:cs typeface="Times New Roman"/>
              </a:rPr>
              <a:t> </a:t>
            </a:r>
            <a:r>
              <a:rPr sz="1500" dirty="0">
                <a:latin typeface="Georgia"/>
                <a:cs typeface="Georgia"/>
              </a:rPr>
              <a:t>relieve</a:t>
            </a:r>
            <a:r>
              <a:rPr sz="1500" spc="-40" dirty="0">
                <a:latin typeface="Times New Roman"/>
                <a:cs typeface="Times New Roman"/>
              </a:rPr>
              <a:t> </a:t>
            </a:r>
            <a:r>
              <a:rPr sz="1500" dirty="0">
                <a:latin typeface="Georgia"/>
                <a:cs typeface="Georgia"/>
              </a:rPr>
              <a:t>taxpayers</a:t>
            </a:r>
            <a:r>
              <a:rPr sz="1500" spc="-30" dirty="0">
                <a:latin typeface="Times New Roman"/>
                <a:cs typeface="Times New Roman"/>
              </a:rPr>
              <a:t> </a:t>
            </a:r>
            <a:r>
              <a:rPr sz="1500" spc="-20" dirty="0">
                <a:latin typeface="Georgia"/>
                <a:cs typeface="Georgia"/>
              </a:rPr>
              <a:t>from</a:t>
            </a:r>
            <a:r>
              <a:rPr sz="1500" spc="-20" dirty="0">
                <a:latin typeface="Times New Roman"/>
                <a:cs typeface="Times New Roman"/>
              </a:rPr>
              <a:t> </a:t>
            </a:r>
            <a:r>
              <a:rPr sz="1500" dirty="0">
                <a:latin typeface="Georgia"/>
                <a:cs typeface="Georgia"/>
              </a:rPr>
              <a:t>the</a:t>
            </a:r>
            <a:r>
              <a:rPr sz="1500" spc="105" dirty="0">
                <a:latin typeface="Times New Roman"/>
                <a:cs typeface="Times New Roman"/>
              </a:rPr>
              <a:t> </a:t>
            </a:r>
            <a:r>
              <a:rPr sz="1500" dirty="0">
                <a:latin typeface="Georgia"/>
                <a:cs typeface="Georgia"/>
              </a:rPr>
              <a:t>requirement</a:t>
            </a:r>
            <a:r>
              <a:rPr sz="1500" spc="114" dirty="0">
                <a:latin typeface="Times New Roman"/>
                <a:cs typeface="Times New Roman"/>
              </a:rPr>
              <a:t> </a:t>
            </a:r>
            <a:r>
              <a:rPr sz="1500" dirty="0">
                <a:latin typeface="Georgia"/>
                <a:cs typeface="Georgia"/>
              </a:rPr>
              <a:t>to</a:t>
            </a:r>
            <a:r>
              <a:rPr sz="1500" spc="110" dirty="0">
                <a:latin typeface="Times New Roman"/>
                <a:cs typeface="Times New Roman"/>
              </a:rPr>
              <a:t> </a:t>
            </a:r>
            <a:r>
              <a:rPr sz="1500" dirty="0">
                <a:latin typeface="Georgia"/>
                <a:cs typeface="Georgia"/>
              </a:rPr>
              <a:t>maintain</a:t>
            </a:r>
            <a:r>
              <a:rPr sz="1500" spc="105" dirty="0">
                <a:latin typeface="Times New Roman"/>
                <a:cs typeface="Times New Roman"/>
              </a:rPr>
              <a:t> </a:t>
            </a:r>
            <a:r>
              <a:rPr sz="1500" dirty="0">
                <a:latin typeface="Georgia"/>
                <a:cs typeface="Georgia"/>
              </a:rPr>
              <a:t>books</a:t>
            </a:r>
            <a:r>
              <a:rPr sz="1500" spc="114" dirty="0">
                <a:latin typeface="Times New Roman"/>
                <a:cs typeface="Times New Roman"/>
              </a:rPr>
              <a:t> </a:t>
            </a:r>
            <a:r>
              <a:rPr sz="1500" dirty="0">
                <a:latin typeface="Georgia"/>
                <a:cs typeface="Georgia"/>
              </a:rPr>
              <a:t>of</a:t>
            </a:r>
            <a:r>
              <a:rPr sz="1500" spc="114" dirty="0">
                <a:latin typeface="Times New Roman"/>
                <a:cs typeface="Times New Roman"/>
              </a:rPr>
              <a:t> </a:t>
            </a:r>
            <a:r>
              <a:rPr sz="1500" dirty="0">
                <a:latin typeface="Georgia"/>
                <a:cs typeface="Georgia"/>
              </a:rPr>
              <a:t>accounts</a:t>
            </a:r>
            <a:r>
              <a:rPr sz="1500" spc="114" dirty="0">
                <a:latin typeface="Times New Roman"/>
                <a:cs typeface="Times New Roman"/>
              </a:rPr>
              <a:t> </a:t>
            </a:r>
            <a:r>
              <a:rPr sz="1500" dirty="0">
                <a:latin typeface="Georgia"/>
                <a:cs typeface="Georgia"/>
              </a:rPr>
              <a:t>and</a:t>
            </a:r>
            <a:r>
              <a:rPr sz="1500" spc="120" dirty="0">
                <a:latin typeface="Times New Roman"/>
                <a:cs typeface="Times New Roman"/>
              </a:rPr>
              <a:t> </a:t>
            </a:r>
            <a:r>
              <a:rPr sz="1500" dirty="0">
                <a:latin typeface="Georgia"/>
                <a:cs typeface="Georgia"/>
              </a:rPr>
              <a:t>undergo</a:t>
            </a:r>
            <a:r>
              <a:rPr sz="1500" spc="110" dirty="0">
                <a:latin typeface="Times New Roman"/>
                <a:cs typeface="Times New Roman"/>
              </a:rPr>
              <a:t> </a:t>
            </a:r>
            <a:r>
              <a:rPr sz="1500" dirty="0">
                <a:latin typeface="Georgia"/>
                <a:cs typeface="Georgia"/>
              </a:rPr>
              <a:t>a</a:t>
            </a:r>
            <a:r>
              <a:rPr sz="1500" spc="114" dirty="0">
                <a:latin typeface="Times New Roman"/>
                <a:cs typeface="Times New Roman"/>
              </a:rPr>
              <a:t> </a:t>
            </a:r>
            <a:r>
              <a:rPr sz="1500" dirty="0">
                <a:latin typeface="Georgia"/>
                <a:cs typeface="Georgia"/>
              </a:rPr>
              <a:t>tax</a:t>
            </a:r>
            <a:r>
              <a:rPr sz="1500" spc="110" dirty="0">
                <a:latin typeface="Times New Roman"/>
                <a:cs typeface="Times New Roman"/>
              </a:rPr>
              <a:t> </a:t>
            </a:r>
            <a:r>
              <a:rPr sz="1500" dirty="0">
                <a:latin typeface="Georgia"/>
                <a:cs typeface="Georgia"/>
              </a:rPr>
              <a:t>audit</a:t>
            </a:r>
            <a:r>
              <a:rPr sz="1500" spc="110" dirty="0">
                <a:latin typeface="Times New Roman"/>
                <a:cs typeface="Times New Roman"/>
              </a:rPr>
              <a:t> </a:t>
            </a:r>
            <a:r>
              <a:rPr sz="1500" dirty="0">
                <a:latin typeface="Georgia"/>
                <a:cs typeface="Georgia"/>
              </a:rPr>
              <a:t>under</a:t>
            </a:r>
            <a:r>
              <a:rPr sz="1500" spc="110" dirty="0">
                <a:latin typeface="Times New Roman"/>
                <a:cs typeface="Times New Roman"/>
              </a:rPr>
              <a:t> </a:t>
            </a:r>
            <a:r>
              <a:rPr sz="1500" dirty="0">
                <a:latin typeface="Georgia"/>
                <a:cs typeface="Georgia"/>
              </a:rPr>
              <a:t>Section</a:t>
            </a:r>
            <a:r>
              <a:rPr sz="1500" spc="110" dirty="0">
                <a:latin typeface="Times New Roman"/>
                <a:cs typeface="Times New Roman"/>
              </a:rPr>
              <a:t> </a:t>
            </a:r>
            <a:r>
              <a:rPr sz="1500" spc="-10" dirty="0">
                <a:latin typeface="Georgia"/>
                <a:cs typeface="Georgia"/>
              </a:rPr>
              <a:t>44AB.</a:t>
            </a:r>
            <a:r>
              <a:rPr sz="1500" spc="-10" dirty="0">
                <a:latin typeface="Times New Roman"/>
                <a:cs typeface="Times New Roman"/>
              </a:rPr>
              <a:t> </a:t>
            </a:r>
            <a:r>
              <a:rPr sz="1500" dirty="0">
                <a:latin typeface="Georgia"/>
                <a:cs typeface="Georgia"/>
              </a:rPr>
              <a:t>While</a:t>
            </a:r>
            <a:r>
              <a:rPr sz="1500" spc="240" dirty="0">
                <a:latin typeface="Times New Roman"/>
                <a:cs typeface="Times New Roman"/>
              </a:rPr>
              <a:t> </a:t>
            </a:r>
            <a:r>
              <a:rPr sz="1500" dirty="0">
                <a:latin typeface="Georgia"/>
                <a:cs typeface="Georgia"/>
              </a:rPr>
              <a:t>Section</a:t>
            </a:r>
            <a:r>
              <a:rPr sz="1500" spc="240" dirty="0">
                <a:latin typeface="Times New Roman"/>
                <a:cs typeface="Times New Roman"/>
              </a:rPr>
              <a:t> </a:t>
            </a:r>
            <a:r>
              <a:rPr sz="1500" dirty="0">
                <a:latin typeface="Georgia"/>
                <a:cs typeface="Georgia"/>
              </a:rPr>
              <a:t>44AB</a:t>
            </a:r>
            <a:r>
              <a:rPr sz="1500" spc="245" dirty="0">
                <a:latin typeface="Times New Roman"/>
                <a:cs typeface="Times New Roman"/>
              </a:rPr>
              <a:t> </a:t>
            </a:r>
            <a:r>
              <a:rPr sz="1500" dirty="0">
                <a:latin typeface="Georgia"/>
                <a:cs typeface="Georgia"/>
              </a:rPr>
              <a:t>explicitly</a:t>
            </a:r>
            <a:r>
              <a:rPr sz="1500" spc="260" dirty="0">
                <a:latin typeface="Times New Roman"/>
                <a:cs typeface="Times New Roman"/>
              </a:rPr>
              <a:t> </a:t>
            </a:r>
            <a:r>
              <a:rPr sz="1500" dirty="0">
                <a:latin typeface="Georgia"/>
                <a:cs typeface="Georgia"/>
              </a:rPr>
              <a:t>excludes</a:t>
            </a:r>
            <a:r>
              <a:rPr sz="1500" spc="240" dirty="0">
                <a:latin typeface="Times New Roman"/>
                <a:cs typeface="Times New Roman"/>
              </a:rPr>
              <a:t> </a:t>
            </a:r>
            <a:r>
              <a:rPr sz="1500" dirty="0">
                <a:latin typeface="Georgia"/>
                <a:cs typeface="Georgia"/>
              </a:rPr>
              <a:t>assessees</a:t>
            </a:r>
            <a:r>
              <a:rPr sz="1500" spc="254" dirty="0">
                <a:latin typeface="Times New Roman"/>
                <a:cs typeface="Times New Roman"/>
              </a:rPr>
              <a:t> </a:t>
            </a:r>
            <a:r>
              <a:rPr sz="1500" dirty="0">
                <a:latin typeface="Georgia"/>
                <a:cs typeface="Georgia"/>
              </a:rPr>
              <a:t>opting</a:t>
            </a:r>
            <a:r>
              <a:rPr sz="1500" spc="240" dirty="0">
                <a:latin typeface="Times New Roman"/>
                <a:cs typeface="Times New Roman"/>
              </a:rPr>
              <a:t> </a:t>
            </a:r>
            <a:r>
              <a:rPr sz="1500" dirty="0">
                <a:latin typeface="Georgia"/>
                <a:cs typeface="Georgia"/>
              </a:rPr>
              <a:t>for</a:t>
            </a:r>
            <a:r>
              <a:rPr sz="1500" spc="240" dirty="0">
                <a:latin typeface="Times New Roman"/>
                <a:cs typeface="Times New Roman"/>
              </a:rPr>
              <a:t> </a:t>
            </a:r>
            <a:r>
              <a:rPr sz="1500" dirty="0">
                <a:latin typeface="Georgia"/>
                <a:cs typeface="Georgia"/>
              </a:rPr>
              <a:t>Sections</a:t>
            </a:r>
            <a:r>
              <a:rPr sz="1500" spc="245" dirty="0">
                <a:latin typeface="Times New Roman"/>
                <a:cs typeface="Times New Roman"/>
              </a:rPr>
              <a:t> </a:t>
            </a:r>
            <a:r>
              <a:rPr sz="1500" dirty="0">
                <a:latin typeface="Georgia"/>
                <a:cs typeface="Georgia"/>
              </a:rPr>
              <a:t>44B</a:t>
            </a:r>
            <a:r>
              <a:rPr sz="1500" spc="235" dirty="0">
                <a:latin typeface="Times New Roman"/>
                <a:cs typeface="Times New Roman"/>
              </a:rPr>
              <a:t> </a:t>
            </a:r>
            <a:r>
              <a:rPr sz="1500" dirty="0">
                <a:latin typeface="Georgia"/>
                <a:cs typeface="Georgia"/>
              </a:rPr>
              <a:t>and</a:t>
            </a:r>
            <a:r>
              <a:rPr sz="1500" spc="254" dirty="0">
                <a:latin typeface="Times New Roman"/>
                <a:cs typeface="Times New Roman"/>
              </a:rPr>
              <a:t> </a:t>
            </a:r>
            <a:r>
              <a:rPr sz="1500" dirty="0">
                <a:latin typeface="Georgia"/>
                <a:cs typeface="Georgia"/>
              </a:rPr>
              <a:t>44BBA</a:t>
            </a:r>
            <a:r>
              <a:rPr sz="1500" spc="250" dirty="0">
                <a:latin typeface="Times New Roman"/>
                <a:cs typeface="Times New Roman"/>
              </a:rPr>
              <a:t> </a:t>
            </a:r>
            <a:r>
              <a:rPr sz="1500" spc="-20" dirty="0">
                <a:latin typeface="Georgia"/>
                <a:cs typeface="Georgia"/>
              </a:rPr>
              <a:t>from</a:t>
            </a:r>
            <a:r>
              <a:rPr sz="1500" spc="-20" dirty="0">
                <a:latin typeface="Times New Roman"/>
                <a:cs typeface="Times New Roman"/>
              </a:rPr>
              <a:t> </a:t>
            </a:r>
            <a:r>
              <a:rPr sz="1500" dirty="0">
                <a:latin typeface="Georgia"/>
                <a:cs typeface="Georgia"/>
              </a:rPr>
              <a:t>audit</a:t>
            </a:r>
            <a:r>
              <a:rPr sz="1500" spc="285" dirty="0">
                <a:latin typeface="Times New Roman"/>
                <a:cs typeface="Times New Roman"/>
              </a:rPr>
              <a:t> </a:t>
            </a:r>
            <a:r>
              <a:rPr sz="1500" dirty="0">
                <a:latin typeface="Georgia"/>
                <a:cs typeface="Georgia"/>
              </a:rPr>
              <a:t>requirements,</a:t>
            </a:r>
            <a:r>
              <a:rPr sz="1500" spc="265" dirty="0">
                <a:latin typeface="Times New Roman"/>
                <a:cs typeface="Times New Roman"/>
              </a:rPr>
              <a:t> </a:t>
            </a:r>
            <a:r>
              <a:rPr sz="1500" dirty="0">
                <a:latin typeface="Georgia"/>
                <a:cs typeface="Georgia"/>
              </a:rPr>
              <a:t>a</a:t>
            </a:r>
            <a:r>
              <a:rPr sz="1500" spc="290" dirty="0">
                <a:latin typeface="Times New Roman"/>
                <a:cs typeface="Times New Roman"/>
              </a:rPr>
              <a:t> </a:t>
            </a:r>
            <a:r>
              <a:rPr sz="1500" dirty="0">
                <a:latin typeface="Georgia"/>
                <a:cs typeface="Georgia"/>
              </a:rPr>
              <a:t>similar</a:t>
            </a:r>
            <a:r>
              <a:rPr sz="1500" spc="300" dirty="0">
                <a:latin typeface="Times New Roman"/>
                <a:cs typeface="Times New Roman"/>
              </a:rPr>
              <a:t> </a:t>
            </a:r>
            <a:r>
              <a:rPr sz="1500" dirty="0">
                <a:latin typeface="Georgia"/>
                <a:cs typeface="Georgia"/>
              </a:rPr>
              <a:t>explicit</a:t>
            </a:r>
            <a:r>
              <a:rPr sz="1500" spc="290" dirty="0">
                <a:latin typeface="Times New Roman"/>
                <a:cs typeface="Times New Roman"/>
              </a:rPr>
              <a:t> </a:t>
            </a:r>
            <a:r>
              <a:rPr sz="1500" dirty="0">
                <a:latin typeface="Georgia"/>
                <a:cs typeface="Georgia"/>
              </a:rPr>
              <a:t>exclusion</a:t>
            </a:r>
            <a:r>
              <a:rPr sz="1500" spc="290" dirty="0">
                <a:latin typeface="Times New Roman"/>
                <a:cs typeface="Times New Roman"/>
              </a:rPr>
              <a:t> </a:t>
            </a:r>
            <a:r>
              <a:rPr sz="1500" dirty="0">
                <a:latin typeface="Georgia"/>
                <a:cs typeface="Georgia"/>
              </a:rPr>
              <a:t>has</a:t>
            </a:r>
            <a:r>
              <a:rPr sz="1500" spc="285" dirty="0">
                <a:latin typeface="Times New Roman"/>
                <a:cs typeface="Times New Roman"/>
              </a:rPr>
              <a:t> </a:t>
            </a:r>
            <a:r>
              <a:rPr sz="1500" dirty="0">
                <a:latin typeface="Georgia"/>
                <a:cs typeface="Georgia"/>
              </a:rPr>
              <a:t>not</a:t>
            </a:r>
            <a:r>
              <a:rPr sz="1500" spc="285" dirty="0">
                <a:latin typeface="Times New Roman"/>
                <a:cs typeface="Times New Roman"/>
              </a:rPr>
              <a:t> </a:t>
            </a:r>
            <a:r>
              <a:rPr sz="1500" dirty="0">
                <a:latin typeface="Georgia"/>
                <a:cs typeface="Georgia"/>
              </a:rPr>
              <a:t>been</a:t>
            </a:r>
            <a:r>
              <a:rPr sz="1500" spc="290" dirty="0">
                <a:latin typeface="Times New Roman"/>
                <a:cs typeface="Times New Roman"/>
              </a:rPr>
              <a:t> </a:t>
            </a:r>
            <a:r>
              <a:rPr sz="1500" dirty="0">
                <a:latin typeface="Georgia"/>
                <a:cs typeface="Georgia"/>
              </a:rPr>
              <a:t>provided</a:t>
            </a:r>
            <a:r>
              <a:rPr sz="1500" spc="290" dirty="0">
                <a:latin typeface="Times New Roman"/>
                <a:cs typeface="Times New Roman"/>
              </a:rPr>
              <a:t> </a:t>
            </a:r>
            <a:r>
              <a:rPr sz="1500" dirty="0">
                <a:latin typeface="Georgia"/>
                <a:cs typeface="Georgia"/>
              </a:rPr>
              <a:t>for</a:t>
            </a:r>
            <a:r>
              <a:rPr sz="1500" spc="290" dirty="0">
                <a:latin typeface="Times New Roman"/>
                <a:cs typeface="Times New Roman"/>
              </a:rPr>
              <a:t> </a:t>
            </a:r>
            <a:r>
              <a:rPr sz="1500" dirty="0">
                <a:latin typeface="Georgia"/>
                <a:cs typeface="Georgia"/>
              </a:rPr>
              <a:t>Section</a:t>
            </a:r>
            <a:r>
              <a:rPr sz="1500" spc="290" dirty="0">
                <a:latin typeface="Times New Roman"/>
                <a:cs typeface="Times New Roman"/>
              </a:rPr>
              <a:t> </a:t>
            </a:r>
            <a:r>
              <a:rPr sz="1500" spc="-10" dirty="0">
                <a:latin typeface="Georgia"/>
                <a:cs typeface="Georgia"/>
              </a:rPr>
              <a:t>44BBD.</a:t>
            </a:r>
            <a:r>
              <a:rPr sz="1500" spc="-10" dirty="0">
                <a:latin typeface="Times New Roman"/>
                <a:cs typeface="Times New Roman"/>
              </a:rPr>
              <a:t> </a:t>
            </a:r>
            <a:r>
              <a:rPr sz="1500" dirty="0">
                <a:latin typeface="Georgia"/>
                <a:cs typeface="Georgia"/>
              </a:rPr>
              <a:t>However,</a:t>
            </a:r>
            <a:r>
              <a:rPr sz="1500" spc="-25" dirty="0">
                <a:latin typeface="Times New Roman"/>
                <a:cs typeface="Times New Roman"/>
              </a:rPr>
              <a:t> </a:t>
            </a:r>
            <a:r>
              <a:rPr sz="1500" dirty="0">
                <a:latin typeface="Georgia"/>
                <a:cs typeface="Georgia"/>
              </a:rPr>
              <a:t>the</a:t>
            </a:r>
            <a:r>
              <a:rPr sz="1500" spc="-35" dirty="0">
                <a:latin typeface="Times New Roman"/>
                <a:cs typeface="Times New Roman"/>
              </a:rPr>
              <a:t> </a:t>
            </a:r>
            <a:r>
              <a:rPr sz="1500" dirty="0">
                <a:latin typeface="Georgia"/>
                <a:cs typeface="Georgia"/>
              </a:rPr>
              <a:t>manner</a:t>
            </a:r>
            <a:r>
              <a:rPr sz="1500" spc="-30" dirty="0">
                <a:latin typeface="Times New Roman"/>
                <a:cs typeface="Times New Roman"/>
              </a:rPr>
              <a:t> </a:t>
            </a:r>
            <a:r>
              <a:rPr sz="1500" dirty="0">
                <a:latin typeface="Georgia"/>
                <a:cs typeface="Georgia"/>
              </a:rPr>
              <a:t>in</a:t>
            </a:r>
            <a:r>
              <a:rPr sz="1500" spc="-30" dirty="0">
                <a:latin typeface="Times New Roman"/>
                <a:cs typeface="Times New Roman"/>
              </a:rPr>
              <a:t> </a:t>
            </a:r>
            <a:r>
              <a:rPr sz="1500" dirty="0">
                <a:latin typeface="Georgia"/>
                <a:cs typeface="Georgia"/>
              </a:rPr>
              <a:t>which</a:t>
            </a:r>
            <a:r>
              <a:rPr sz="1500" spc="-35" dirty="0">
                <a:latin typeface="Times New Roman"/>
                <a:cs typeface="Times New Roman"/>
              </a:rPr>
              <a:t> </a:t>
            </a:r>
            <a:r>
              <a:rPr sz="1500" dirty="0">
                <a:latin typeface="Georgia"/>
                <a:cs typeface="Georgia"/>
              </a:rPr>
              <a:t>the</a:t>
            </a:r>
            <a:r>
              <a:rPr sz="1500" spc="-30" dirty="0">
                <a:latin typeface="Times New Roman"/>
                <a:cs typeface="Times New Roman"/>
              </a:rPr>
              <a:t> </a:t>
            </a:r>
            <a:r>
              <a:rPr sz="1500" dirty="0">
                <a:latin typeface="Georgia"/>
                <a:cs typeface="Georgia"/>
              </a:rPr>
              <a:t>new</a:t>
            </a:r>
            <a:r>
              <a:rPr sz="1500" spc="-35" dirty="0">
                <a:latin typeface="Times New Roman"/>
                <a:cs typeface="Times New Roman"/>
              </a:rPr>
              <a:t> </a:t>
            </a:r>
            <a:r>
              <a:rPr sz="1500" dirty="0">
                <a:latin typeface="Georgia"/>
                <a:cs typeface="Georgia"/>
              </a:rPr>
              <a:t>ITR</a:t>
            </a:r>
            <a:r>
              <a:rPr sz="1500" spc="-30" dirty="0">
                <a:latin typeface="Times New Roman"/>
                <a:cs typeface="Times New Roman"/>
              </a:rPr>
              <a:t> </a:t>
            </a:r>
            <a:r>
              <a:rPr sz="1500" dirty="0">
                <a:latin typeface="Georgia"/>
                <a:cs typeface="Georgia"/>
              </a:rPr>
              <a:t>forms</a:t>
            </a:r>
            <a:r>
              <a:rPr sz="1500" spc="-25" dirty="0">
                <a:latin typeface="Times New Roman"/>
                <a:cs typeface="Times New Roman"/>
              </a:rPr>
              <a:t> </a:t>
            </a:r>
            <a:r>
              <a:rPr sz="1500" dirty="0">
                <a:latin typeface="Georgia"/>
                <a:cs typeface="Georgia"/>
              </a:rPr>
              <a:t>have</a:t>
            </a:r>
            <a:r>
              <a:rPr sz="1500" spc="-35" dirty="0">
                <a:latin typeface="Times New Roman"/>
                <a:cs typeface="Times New Roman"/>
              </a:rPr>
              <a:t> </a:t>
            </a:r>
            <a:r>
              <a:rPr sz="1500" dirty="0">
                <a:latin typeface="Georgia"/>
                <a:cs typeface="Georgia"/>
              </a:rPr>
              <a:t>incorporated</a:t>
            </a:r>
            <a:r>
              <a:rPr sz="1500" spc="-45" dirty="0">
                <a:latin typeface="Times New Roman"/>
                <a:cs typeface="Times New Roman"/>
              </a:rPr>
              <a:t> </a:t>
            </a:r>
            <a:r>
              <a:rPr sz="1500" dirty="0">
                <a:latin typeface="Georgia"/>
                <a:cs typeface="Georgia"/>
              </a:rPr>
              <a:t>Section</a:t>
            </a:r>
            <a:r>
              <a:rPr sz="1500" spc="-30" dirty="0">
                <a:latin typeface="Times New Roman"/>
                <a:cs typeface="Times New Roman"/>
              </a:rPr>
              <a:t> </a:t>
            </a:r>
            <a:r>
              <a:rPr sz="1500" dirty="0">
                <a:latin typeface="Georgia"/>
                <a:cs typeface="Georgia"/>
              </a:rPr>
              <a:t>44BBD,</a:t>
            </a:r>
            <a:r>
              <a:rPr sz="1500" spc="-30" dirty="0">
                <a:latin typeface="Times New Roman"/>
                <a:cs typeface="Times New Roman"/>
              </a:rPr>
              <a:t> </a:t>
            </a:r>
            <a:r>
              <a:rPr sz="1500" dirty="0">
                <a:latin typeface="Georgia"/>
                <a:cs typeface="Georgia"/>
              </a:rPr>
              <a:t>similar</a:t>
            </a:r>
            <a:r>
              <a:rPr sz="1500" spc="-25" dirty="0">
                <a:latin typeface="Times New Roman"/>
                <a:cs typeface="Times New Roman"/>
              </a:rPr>
              <a:t> </a:t>
            </a:r>
            <a:r>
              <a:rPr sz="1500" spc="-25" dirty="0">
                <a:latin typeface="Georgia"/>
                <a:cs typeface="Georgia"/>
              </a:rPr>
              <a:t>to</a:t>
            </a:r>
            <a:r>
              <a:rPr sz="1500" spc="-25" dirty="0">
                <a:latin typeface="Times New Roman"/>
                <a:cs typeface="Times New Roman"/>
              </a:rPr>
              <a:t> </a:t>
            </a:r>
            <a:r>
              <a:rPr sz="1500" dirty="0">
                <a:latin typeface="Georgia"/>
                <a:cs typeface="Georgia"/>
              </a:rPr>
              <a:t>Section</a:t>
            </a:r>
            <a:r>
              <a:rPr sz="1500" spc="85" dirty="0">
                <a:latin typeface="Times New Roman"/>
                <a:cs typeface="Times New Roman"/>
              </a:rPr>
              <a:t>  </a:t>
            </a:r>
            <a:r>
              <a:rPr sz="1500" dirty="0">
                <a:latin typeface="Georgia"/>
                <a:cs typeface="Georgia"/>
              </a:rPr>
              <a:t>44B</a:t>
            </a:r>
            <a:r>
              <a:rPr sz="1500" spc="90" dirty="0">
                <a:latin typeface="Times New Roman"/>
                <a:cs typeface="Times New Roman"/>
              </a:rPr>
              <a:t>  </a:t>
            </a:r>
            <a:r>
              <a:rPr sz="1500" dirty="0">
                <a:latin typeface="Georgia"/>
                <a:cs typeface="Georgia"/>
              </a:rPr>
              <a:t>or</a:t>
            </a:r>
            <a:r>
              <a:rPr sz="1500" spc="85" dirty="0">
                <a:latin typeface="Times New Roman"/>
                <a:cs typeface="Times New Roman"/>
              </a:rPr>
              <a:t>  </a:t>
            </a:r>
            <a:r>
              <a:rPr sz="1500" dirty="0">
                <a:latin typeface="Georgia"/>
                <a:cs typeface="Georgia"/>
              </a:rPr>
              <a:t>44BBA,</a:t>
            </a:r>
            <a:r>
              <a:rPr sz="1500" spc="95" dirty="0">
                <a:latin typeface="Times New Roman"/>
                <a:cs typeface="Times New Roman"/>
              </a:rPr>
              <a:t>  </a:t>
            </a:r>
            <a:r>
              <a:rPr sz="1500" dirty="0">
                <a:latin typeface="Georgia"/>
                <a:cs typeface="Georgia"/>
              </a:rPr>
              <a:t>etc.,</a:t>
            </a:r>
            <a:r>
              <a:rPr sz="1500" spc="85" dirty="0">
                <a:latin typeface="Times New Roman"/>
                <a:cs typeface="Times New Roman"/>
              </a:rPr>
              <a:t>  </a:t>
            </a:r>
            <a:r>
              <a:rPr sz="1500" dirty="0">
                <a:latin typeface="Georgia"/>
                <a:cs typeface="Georgia"/>
              </a:rPr>
              <a:t>indicates</a:t>
            </a:r>
            <a:r>
              <a:rPr sz="1500" spc="85" dirty="0">
                <a:latin typeface="Times New Roman"/>
                <a:cs typeface="Times New Roman"/>
              </a:rPr>
              <a:t>  </a:t>
            </a:r>
            <a:r>
              <a:rPr sz="1500" dirty="0">
                <a:latin typeface="Georgia"/>
                <a:cs typeface="Georgia"/>
              </a:rPr>
              <a:t>legislative</a:t>
            </a:r>
            <a:r>
              <a:rPr sz="1500" spc="85" dirty="0">
                <a:latin typeface="Times New Roman"/>
                <a:cs typeface="Times New Roman"/>
              </a:rPr>
              <a:t>  </a:t>
            </a:r>
            <a:r>
              <a:rPr sz="1500" dirty="0">
                <a:latin typeface="Georgia"/>
                <a:cs typeface="Georgia"/>
              </a:rPr>
              <a:t>intent</a:t>
            </a:r>
            <a:r>
              <a:rPr sz="1500" spc="90" dirty="0">
                <a:latin typeface="Times New Roman"/>
                <a:cs typeface="Times New Roman"/>
              </a:rPr>
              <a:t>  </a:t>
            </a:r>
            <a:r>
              <a:rPr sz="1500" dirty="0">
                <a:latin typeface="Georgia"/>
                <a:cs typeface="Georgia"/>
              </a:rPr>
              <a:t>to</a:t>
            </a:r>
            <a:r>
              <a:rPr sz="1500" spc="85" dirty="0">
                <a:latin typeface="Times New Roman"/>
                <a:cs typeface="Times New Roman"/>
              </a:rPr>
              <a:t>  </a:t>
            </a:r>
            <a:r>
              <a:rPr sz="1500" dirty="0">
                <a:latin typeface="Georgia"/>
                <a:cs typeface="Georgia"/>
              </a:rPr>
              <a:t>extend</a:t>
            </a:r>
            <a:r>
              <a:rPr sz="1500" spc="90" dirty="0">
                <a:latin typeface="Times New Roman"/>
                <a:cs typeface="Times New Roman"/>
              </a:rPr>
              <a:t>  </a:t>
            </a:r>
            <a:r>
              <a:rPr sz="1500" dirty="0">
                <a:latin typeface="Georgia"/>
                <a:cs typeface="Georgia"/>
              </a:rPr>
              <a:t>the</a:t>
            </a:r>
            <a:r>
              <a:rPr sz="1500" spc="85" dirty="0">
                <a:latin typeface="Times New Roman"/>
                <a:cs typeface="Times New Roman"/>
              </a:rPr>
              <a:t>  </a:t>
            </a:r>
            <a:r>
              <a:rPr sz="1500" dirty="0">
                <a:latin typeface="Georgia"/>
                <a:cs typeface="Georgia"/>
              </a:rPr>
              <a:t>same</a:t>
            </a:r>
            <a:r>
              <a:rPr sz="1500" spc="90" dirty="0">
                <a:latin typeface="Times New Roman"/>
                <a:cs typeface="Times New Roman"/>
              </a:rPr>
              <a:t>  </a:t>
            </a:r>
            <a:r>
              <a:rPr sz="1500" spc="-10" dirty="0">
                <a:latin typeface="Georgia"/>
                <a:cs typeface="Georgia"/>
              </a:rPr>
              <a:t>treatment,</a:t>
            </a:r>
            <a:r>
              <a:rPr sz="1500" spc="-10" dirty="0">
                <a:latin typeface="Times New Roman"/>
                <a:cs typeface="Times New Roman"/>
              </a:rPr>
              <a:t> </a:t>
            </a:r>
            <a:r>
              <a:rPr sz="1500" dirty="0">
                <a:latin typeface="Georgia"/>
                <a:cs typeface="Georgia"/>
              </a:rPr>
              <a:t>suggesting</a:t>
            </a:r>
            <a:r>
              <a:rPr sz="1500" spc="340" dirty="0">
                <a:latin typeface="Times New Roman"/>
                <a:cs typeface="Times New Roman"/>
              </a:rPr>
              <a:t> </a:t>
            </a:r>
            <a:r>
              <a:rPr sz="1500" dirty="0">
                <a:latin typeface="Georgia"/>
                <a:cs typeface="Georgia"/>
              </a:rPr>
              <a:t>that</a:t>
            </a:r>
            <a:r>
              <a:rPr sz="1500" spc="335" dirty="0">
                <a:latin typeface="Times New Roman"/>
                <a:cs typeface="Times New Roman"/>
              </a:rPr>
              <a:t> </a:t>
            </a:r>
            <a:r>
              <a:rPr sz="1500" dirty="0">
                <a:latin typeface="Georgia"/>
                <a:cs typeface="Georgia"/>
              </a:rPr>
              <a:t>tax</a:t>
            </a:r>
            <a:r>
              <a:rPr sz="1500" spc="335" dirty="0">
                <a:latin typeface="Times New Roman"/>
                <a:cs typeface="Times New Roman"/>
              </a:rPr>
              <a:t> </a:t>
            </a:r>
            <a:r>
              <a:rPr sz="1500" dirty="0">
                <a:latin typeface="Georgia"/>
                <a:cs typeface="Georgia"/>
              </a:rPr>
              <a:t>audit</a:t>
            </a:r>
            <a:r>
              <a:rPr sz="1500" spc="330" dirty="0">
                <a:latin typeface="Times New Roman"/>
                <a:cs typeface="Times New Roman"/>
              </a:rPr>
              <a:t> </a:t>
            </a:r>
            <a:r>
              <a:rPr sz="1500" dirty="0">
                <a:latin typeface="Georgia"/>
                <a:cs typeface="Georgia"/>
              </a:rPr>
              <a:t>may</a:t>
            </a:r>
            <a:r>
              <a:rPr sz="1500" spc="340" dirty="0">
                <a:latin typeface="Times New Roman"/>
                <a:cs typeface="Times New Roman"/>
              </a:rPr>
              <a:t> </a:t>
            </a:r>
            <a:r>
              <a:rPr sz="1500" dirty="0">
                <a:latin typeface="Georgia"/>
                <a:cs typeface="Georgia"/>
              </a:rPr>
              <a:t>not</a:t>
            </a:r>
            <a:r>
              <a:rPr sz="1500" spc="315" dirty="0">
                <a:latin typeface="Times New Roman"/>
                <a:cs typeface="Times New Roman"/>
              </a:rPr>
              <a:t> </a:t>
            </a:r>
            <a:r>
              <a:rPr sz="1500" dirty="0">
                <a:latin typeface="Georgia"/>
                <a:cs typeface="Georgia"/>
              </a:rPr>
              <a:t>be</a:t>
            </a:r>
            <a:r>
              <a:rPr sz="1500" spc="330" dirty="0">
                <a:latin typeface="Times New Roman"/>
                <a:cs typeface="Times New Roman"/>
              </a:rPr>
              <a:t> </a:t>
            </a:r>
            <a:r>
              <a:rPr sz="1500" dirty="0">
                <a:latin typeface="Georgia"/>
                <a:cs typeface="Georgia"/>
              </a:rPr>
              <a:t>required</a:t>
            </a:r>
            <a:r>
              <a:rPr sz="1500" spc="340" dirty="0">
                <a:latin typeface="Times New Roman"/>
                <a:cs typeface="Times New Roman"/>
              </a:rPr>
              <a:t> </a:t>
            </a:r>
            <a:r>
              <a:rPr sz="1500" dirty="0">
                <a:latin typeface="Georgia"/>
                <a:cs typeface="Georgia"/>
              </a:rPr>
              <a:t>in</a:t>
            </a:r>
            <a:r>
              <a:rPr sz="1500" spc="335" dirty="0">
                <a:latin typeface="Times New Roman"/>
                <a:cs typeface="Times New Roman"/>
              </a:rPr>
              <a:t> </a:t>
            </a:r>
            <a:r>
              <a:rPr sz="1500" dirty="0">
                <a:latin typeface="Georgia"/>
                <a:cs typeface="Georgia"/>
              </a:rPr>
              <a:t>such</a:t>
            </a:r>
            <a:r>
              <a:rPr sz="1500" spc="330" dirty="0">
                <a:latin typeface="Times New Roman"/>
                <a:cs typeface="Times New Roman"/>
              </a:rPr>
              <a:t> </a:t>
            </a:r>
            <a:r>
              <a:rPr sz="1500" dirty="0">
                <a:latin typeface="Georgia"/>
                <a:cs typeface="Georgia"/>
              </a:rPr>
              <a:t>cases,</a:t>
            </a:r>
            <a:r>
              <a:rPr sz="1500" spc="335" dirty="0">
                <a:latin typeface="Times New Roman"/>
                <a:cs typeface="Times New Roman"/>
              </a:rPr>
              <a:t> </a:t>
            </a:r>
            <a:r>
              <a:rPr sz="1500" dirty="0">
                <a:latin typeface="Georgia"/>
                <a:cs typeface="Georgia"/>
              </a:rPr>
              <a:t>thereby</a:t>
            </a:r>
            <a:r>
              <a:rPr sz="1500" spc="340" dirty="0">
                <a:latin typeface="Times New Roman"/>
                <a:cs typeface="Times New Roman"/>
              </a:rPr>
              <a:t> </a:t>
            </a:r>
            <a:r>
              <a:rPr sz="1500" dirty="0">
                <a:latin typeface="Georgia"/>
                <a:cs typeface="Georgia"/>
              </a:rPr>
              <a:t>aligning</a:t>
            </a:r>
            <a:r>
              <a:rPr sz="1500" spc="345" dirty="0">
                <a:latin typeface="Times New Roman"/>
                <a:cs typeface="Times New Roman"/>
              </a:rPr>
              <a:t> </a:t>
            </a:r>
            <a:r>
              <a:rPr sz="1500" spc="-10" dirty="0">
                <a:latin typeface="Georgia"/>
                <a:cs typeface="Georgia"/>
              </a:rPr>
              <a:t>compliance</a:t>
            </a:r>
            <a:r>
              <a:rPr sz="1500" spc="-10" dirty="0">
                <a:latin typeface="Times New Roman"/>
                <a:cs typeface="Times New Roman"/>
              </a:rPr>
              <a:t> </a:t>
            </a:r>
            <a:r>
              <a:rPr sz="1500" spc="-10" dirty="0">
                <a:latin typeface="Georgia"/>
                <a:cs typeface="Georgia"/>
              </a:rPr>
              <a:t>requirements</a:t>
            </a:r>
            <a:r>
              <a:rPr sz="1500" spc="-30" dirty="0">
                <a:latin typeface="Times New Roman"/>
                <a:cs typeface="Times New Roman"/>
              </a:rPr>
              <a:t> </a:t>
            </a:r>
            <a:r>
              <a:rPr sz="1500" dirty="0">
                <a:latin typeface="Georgia"/>
                <a:cs typeface="Georgia"/>
              </a:rPr>
              <a:t>with</a:t>
            </a:r>
            <a:r>
              <a:rPr sz="1500" spc="-50" dirty="0">
                <a:latin typeface="Times New Roman"/>
                <a:cs typeface="Times New Roman"/>
              </a:rPr>
              <a:t> </a:t>
            </a:r>
            <a:r>
              <a:rPr sz="1500" dirty="0">
                <a:latin typeface="Georgia"/>
                <a:cs typeface="Georgia"/>
              </a:rPr>
              <a:t>the</a:t>
            </a:r>
            <a:r>
              <a:rPr sz="1500" spc="-45" dirty="0">
                <a:latin typeface="Times New Roman"/>
                <a:cs typeface="Times New Roman"/>
              </a:rPr>
              <a:t> </a:t>
            </a:r>
            <a:r>
              <a:rPr sz="1500" dirty="0">
                <a:latin typeface="Georgia"/>
                <a:cs typeface="Georgia"/>
              </a:rPr>
              <a:t>presumptive</a:t>
            </a:r>
            <a:r>
              <a:rPr sz="1500" spc="-5" dirty="0">
                <a:latin typeface="Times New Roman"/>
                <a:cs typeface="Times New Roman"/>
              </a:rPr>
              <a:t> </a:t>
            </a:r>
            <a:r>
              <a:rPr sz="1500" spc="-10" dirty="0">
                <a:latin typeface="Georgia"/>
                <a:cs typeface="Georgia"/>
              </a:rPr>
              <a:t>framework</a:t>
            </a:r>
            <a:endParaRPr sz="1500">
              <a:latin typeface="Georgia"/>
              <a:cs typeface="Georgia"/>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8739" y="614301"/>
            <a:ext cx="8113395" cy="1600835"/>
          </a:xfrm>
          <a:prstGeom prst="rect">
            <a:avLst/>
          </a:prstGeom>
        </p:spPr>
        <p:txBody>
          <a:bodyPr vert="horz" wrap="square" lIns="0" tIns="47625" rIns="0" bIns="0" rtlCol="0">
            <a:spAutoFit/>
          </a:bodyPr>
          <a:lstStyle/>
          <a:p>
            <a:pPr marL="12700" marR="5080">
              <a:lnSpc>
                <a:spcPts val="2160"/>
              </a:lnSpc>
              <a:spcBef>
                <a:spcPts val="375"/>
              </a:spcBef>
            </a:pPr>
            <a:r>
              <a:rPr sz="2000" b="1" dirty="0">
                <a:solidFill>
                  <a:srgbClr val="FF0000"/>
                </a:solidFill>
                <a:latin typeface="Georgia"/>
                <a:cs typeface="Georgia"/>
              </a:rPr>
              <a:t>20.Separate</a:t>
            </a:r>
            <a:r>
              <a:rPr sz="2000" spc="-45" dirty="0">
                <a:solidFill>
                  <a:srgbClr val="FF0000"/>
                </a:solidFill>
                <a:latin typeface="Times New Roman"/>
                <a:cs typeface="Times New Roman"/>
              </a:rPr>
              <a:t> </a:t>
            </a:r>
            <a:r>
              <a:rPr sz="2000" b="1" dirty="0">
                <a:solidFill>
                  <a:srgbClr val="FF0000"/>
                </a:solidFill>
                <a:latin typeface="Georgia"/>
                <a:cs typeface="Georgia"/>
              </a:rPr>
              <a:t>reporting</a:t>
            </a:r>
            <a:r>
              <a:rPr sz="2000" spc="-25" dirty="0">
                <a:solidFill>
                  <a:srgbClr val="FF0000"/>
                </a:solidFill>
                <a:latin typeface="Times New Roman"/>
                <a:cs typeface="Times New Roman"/>
              </a:rPr>
              <a:t> </a:t>
            </a:r>
            <a:r>
              <a:rPr sz="2000" b="1" dirty="0">
                <a:solidFill>
                  <a:srgbClr val="FF0000"/>
                </a:solidFill>
                <a:latin typeface="Georgia"/>
                <a:cs typeface="Georgia"/>
              </a:rPr>
              <a:t>is</a:t>
            </a:r>
            <a:r>
              <a:rPr sz="2000" spc="-15" dirty="0">
                <a:solidFill>
                  <a:srgbClr val="FF0000"/>
                </a:solidFill>
                <a:latin typeface="Times New Roman"/>
                <a:cs typeface="Times New Roman"/>
              </a:rPr>
              <a:t> </a:t>
            </a:r>
            <a:r>
              <a:rPr sz="2000" b="1" dirty="0">
                <a:solidFill>
                  <a:srgbClr val="FF0000"/>
                </a:solidFill>
                <a:latin typeface="Georgia"/>
                <a:cs typeface="Georgia"/>
              </a:rPr>
              <a:t>required</a:t>
            </a:r>
            <a:r>
              <a:rPr sz="2000" spc="-35" dirty="0">
                <a:solidFill>
                  <a:srgbClr val="FF0000"/>
                </a:solidFill>
                <a:latin typeface="Times New Roman"/>
                <a:cs typeface="Times New Roman"/>
              </a:rPr>
              <a:t> </a:t>
            </a:r>
            <a:r>
              <a:rPr sz="2000" b="1" dirty="0">
                <a:solidFill>
                  <a:srgbClr val="FF0000"/>
                </a:solidFill>
                <a:latin typeface="Georgia"/>
                <a:cs typeface="Georgia"/>
              </a:rPr>
              <a:t>for</a:t>
            </a:r>
            <a:r>
              <a:rPr sz="2000" spc="-20" dirty="0">
                <a:solidFill>
                  <a:srgbClr val="FF0000"/>
                </a:solidFill>
                <a:latin typeface="Times New Roman"/>
                <a:cs typeface="Times New Roman"/>
              </a:rPr>
              <a:t> </a:t>
            </a:r>
            <a:r>
              <a:rPr sz="2000" b="1" dirty="0">
                <a:solidFill>
                  <a:srgbClr val="FF0000"/>
                </a:solidFill>
                <a:latin typeface="Georgia"/>
                <a:cs typeface="Georgia"/>
              </a:rPr>
              <a:t>certain</a:t>
            </a:r>
            <a:r>
              <a:rPr sz="2000" spc="-25" dirty="0">
                <a:solidFill>
                  <a:srgbClr val="FF0000"/>
                </a:solidFill>
                <a:latin typeface="Times New Roman"/>
                <a:cs typeface="Times New Roman"/>
              </a:rPr>
              <a:t> </a:t>
            </a:r>
            <a:r>
              <a:rPr sz="2000" b="1" dirty="0">
                <a:solidFill>
                  <a:srgbClr val="FF0000"/>
                </a:solidFill>
                <a:latin typeface="Georgia"/>
                <a:cs typeface="Georgia"/>
              </a:rPr>
              <a:t>interest</a:t>
            </a:r>
            <a:r>
              <a:rPr sz="2000" spc="-20" dirty="0">
                <a:solidFill>
                  <a:srgbClr val="FF0000"/>
                </a:solidFill>
                <a:latin typeface="Times New Roman"/>
                <a:cs typeface="Times New Roman"/>
              </a:rPr>
              <a:t> </a:t>
            </a:r>
            <a:r>
              <a:rPr sz="2000" b="1" spc="-10" dirty="0">
                <a:solidFill>
                  <a:srgbClr val="FF0000"/>
                </a:solidFill>
                <a:latin typeface="Georgia"/>
                <a:cs typeface="Georgia"/>
              </a:rPr>
              <a:t>incomes</a:t>
            </a:r>
            <a:r>
              <a:rPr sz="2000" spc="-10" dirty="0">
                <a:solidFill>
                  <a:srgbClr val="FF0000"/>
                </a:solidFill>
                <a:latin typeface="Times New Roman"/>
                <a:cs typeface="Times New Roman"/>
              </a:rPr>
              <a:t> </a:t>
            </a:r>
            <a:r>
              <a:rPr sz="2000" b="1" dirty="0">
                <a:solidFill>
                  <a:srgbClr val="FF0000"/>
                </a:solidFill>
                <a:latin typeface="Georgia"/>
                <a:cs typeface="Georgia"/>
              </a:rPr>
              <a:t>taxable</a:t>
            </a:r>
            <a:r>
              <a:rPr sz="2000" spc="-20" dirty="0">
                <a:solidFill>
                  <a:srgbClr val="FF0000"/>
                </a:solidFill>
                <a:latin typeface="Times New Roman"/>
                <a:cs typeface="Times New Roman"/>
              </a:rPr>
              <a:t> </a:t>
            </a:r>
            <a:r>
              <a:rPr sz="2000" b="1" dirty="0">
                <a:solidFill>
                  <a:srgbClr val="FF0000"/>
                </a:solidFill>
                <a:latin typeface="Georgia"/>
                <a:cs typeface="Georgia"/>
              </a:rPr>
              <a:t>at</a:t>
            </a:r>
            <a:r>
              <a:rPr sz="2000" spc="-10" dirty="0">
                <a:solidFill>
                  <a:srgbClr val="FF0000"/>
                </a:solidFill>
                <a:latin typeface="Times New Roman"/>
                <a:cs typeface="Times New Roman"/>
              </a:rPr>
              <a:t> </a:t>
            </a:r>
            <a:r>
              <a:rPr sz="2000" b="1" dirty="0">
                <a:solidFill>
                  <a:srgbClr val="FF0000"/>
                </a:solidFill>
                <a:latin typeface="Georgia"/>
                <a:cs typeface="Georgia"/>
              </a:rPr>
              <a:t>a</a:t>
            </a:r>
            <a:r>
              <a:rPr sz="2000" spc="-10" dirty="0">
                <a:solidFill>
                  <a:srgbClr val="FF0000"/>
                </a:solidFill>
                <a:latin typeface="Times New Roman"/>
                <a:cs typeface="Times New Roman"/>
              </a:rPr>
              <a:t> </a:t>
            </a:r>
            <a:r>
              <a:rPr sz="2000" b="1" dirty="0">
                <a:solidFill>
                  <a:srgbClr val="FF0000"/>
                </a:solidFill>
                <a:latin typeface="Georgia"/>
                <a:cs typeface="Georgia"/>
              </a:rPr>
              <a:t>concessional</a:t>
            </a:r>
            <a:r>
              <a:rPr sz="2000" spc="-45" dirty="0">
                <a:solidFill>
                  <a:srgbClr val="FF0000"/>
                </a:solidFill>
                <a:latin typeface="Times New Roman"/>
                <a:cs typeface="Times New Roman"/>
              </a:rPr>
              <a:t> </a:t>
            </a:r>
            <a:r>
              <a:rPr sz="2000" b="1" dirty="0">
                <a:solidFill>
                  <a:srgbClr val="FF0000"/>
                </a:solidFill>
                <a:latin typeface="Georgia"/>
                <a:cs typeface="Georgia"/>
              </a:rPr>
              <a:t>rate</a:t>
            </a:r>
            <a:r>
              <a:rPr sz="2000" spc="-10" dirty="0">
                <a:solidFill>
                  <a:srgbClr val="FF0000"/>
                </a:solidFill>
                <a:latin typeface="Times New Roman"/>
                <a:cs typeface="Times New Roman"/>
              </a:rPr>
              <a:t> </a:t>
            </a:r>
            <a:r>
              <a:rPr sz="2000" b="1" dirty="0">
                <a:solidFill>
                  <a:srgbClr val="FF0000"/>
                </a:solidFill>
                <a:latin typeface="Georgia"/>
                <a:cs typeface="Georgia"/>
              </a:rPr>
              <a:t>of</a:t>
            </a:r>
            <a:r>
              <a:rPr sz="2000" spc="-10" dirty="0">
                <a:solidFill>
                  <a:srgbClr val="FF0000"/>
                </a:solidFill>
                <a:latin typeface="Times New Roman"/>
                <a:cs typeface="Times New Roman"/>
              </a:rPr>
              <a:t> </a:t>
            </a:r>
            <a:r>
              <a:rPr sz="2000" b="1" dirty="0">
                <a:solidFill>
                  <a:srgbClr val="FF0000"/>
                </a:solidFill>
                <a:latin typeface="Georgia"/>
                <a:cs typeface="Georgia"/>
              </a:rPr>
              <a:t>9%:</a:t>
            </a:r>
            <a:r>
              <a:rPr sz="2000" i="1" dirty="0">
                <a:solidFill>
                  <a:srgbClr val="FF0000"/>
                </a:solidFill>
                <a:latin typeface="Georgia"/>
                <a:cs typeface="Georgia"/>
              </a:rPr>
              <a:t>ITR</a:t>
            </a:r>
            <a:r>
              <a:rPr sz="2000" spc="-30" dirty="0">
                <a:solidFill>
                  <a:srgbClr val="FF0000"/>
                </a:solidFill>
                <a:latin typeface="Times New Roman"/>
                <a:cs typeface="Times New Roman"/>
              </a:rPr>
              <a:t> </a:t>
            </a:r>
            <a:r>
              <a:rPr sz="2000" i="1" dirty="0">
                <a:solidFill>
                  <a:srgbClr val="FF0000"/>
                </a:solidFill>
                <a:latin typeface="Georgia"/>
                <a:cs typeface="Georgia"/>
              </a:rPr>
              <a:t>2,</a:t>
            </a:r>
            <a:r>
              <a:rPr sz="2000" spc="-45" dirty="0">
                <a:solidFill>
                  <a:srgbClr val="FF0000"/>
                </a:solidFill>
                <a:latin typeface="Times New Roman"/>
                <a:cs typeface="Times New Roman"/>
              </a:rPr>
              <a:t> </a:t>
            </a:r>
            <a:r>
              <a:rPr sz="2000" i="1" dirty="0">
                <a:solidFill>
                  <a:srgbClr val="FF0000"/>
                </a:solidFill>
                <a:latin typeface="Georgia"/>
                <a:cs typeface="Georgia"/>
              </a:rPr>
              <a:t>3,</a:t>
            </a:r>
            <a:r>
              <a:rPr sz="2000" spc="-35" dirty="0">
                <a:solidFill>
                  <a:srgbClr val="FF0000"/>
                </a:solidFill>
                <a:latin typeface="Times New Roman"/>
                <a:cs typeface="Times New Roman"/>
              </a:rPr>
              <a:t> </a:t>
            </a:r>
            <a:r>
              <a:rPr sz="2000" i="1" dirty="0">
                <a:solidFill>
                  <a:srgbClr val="FF0000"/>
                </a:solidFill>
                <a:latin typeface="Georgia"/>
                <a:cs typeface="Georgia"/>
              </a:rPr>
              <a:t>5,</a:t>
            </a:r>
            <a:r>
              <a:rPr sz="2000" spc="-35" dirty="0">
                <a:solidFill>
                  <a:srgbClr val="FF0000"/>
                </a:solidFill>
                <a:latin typeface="Times New Roman"/>
                <a:cs typeface="Times New Roman"/>
              </a:rPr>
              <a:t> </a:t>
            </a:r>
            <a:r>
              <a:rPr sz="2000" i="1" dirty="0">
                <a:solidFill>
                  <a:srgbClr val="FF0000"/>
                </a:solidFill>
                <a:latin typeface="Georgia"/>
                <a:cs typeface="Georgia"/>
              </a:rPr>
              <a:t>6</a:t>
            </a:r>
            <a:r>
              <a:rPr sz="2000" spc="-15" dirty="0">
                <a:solidFill>
                  <a:srgbClr val="FF0000"/>
                </a:solidFill>
                <a:latin typeface="Times New Roman"/>
                <a:cs typeface="Times New Roman"/>
              </a:rPr>
              <a:t> </a:t>
            </a:r>
            <a:r>
              <a:rPr sz="2000" i="1" dirty="0">
                <a:solidFill>
                  <a:srgbClr val="FF0000"/>
                </a:solidFill>
                <a:latin typeface="Georgia"/>
                <a:cs typeface="Georgia"/>
              </a:rPr>
              <a:t>and</a:t>
            </a:r>
            <a:r>
              <a:rPr sz="2000" spc="-50" dirty="0">
                <a:solidFill>
                  <a:srgbClr val="FF0000"/>
                </a:solidFill>
                <a:latin typeface="Times New Roman"/>
                <a:cs typeface="Times New Roman"/>
              </a:rPr>
              <a:t> </a:t>
            </a:r>
            <a:r>
              <a:rPr sz="2000" i="1" spc="-25" dirty="0">
                <a:solidFill>
                  <a:srgbClr val="FF0000"/>
                </a:solidFill>
                <a:latin typeface="Georgia"/>
                <a:cs typeface="Georgia"/>
              </a:rPr>
              <a:t>7).</a:t>
            </a:r>
            <a:endParaRPr sz="2000">
              <a:latin typeface="Georgia"/>
              <a:cs typeface="Georgia"/>
            </a:endParaRPr>
          </a:p>
          <a:p>
            <a:pPr marL="12700" marR="137160">
              <a:lnSpc>
                <a:spcPct val="89000"/>
              </a:lnSpc>
              <a:spcBef>
                <a:spcPts val="1395"/>
              </a:spcBef>
            </a:pPr>
            <a:r>
              <a:rPr sz="2000" dirty="0">
                <a:latin typeface="Georgia"/>
                <a:cs typeface="Georgia"/>
              </a:rPr>
              <a:t>In</a:t>
            </a:r>
            <a:r>
              <a:rPr sz="2000" spc="-35" dirty="0">
                <a:latin typeface="Times New Roman"/>
                <a:cs typeface="Times New Roman"/>
              </a:rPr>
              <a:t> </a:t>
            </a:r>
            <a:r>
              <a:rPr sz="2000" dirty="0">
                <a:latin typeface="Georgia"/>
                <a:cs typeface="Georgia"/>
              </a:rPr>
              <a:t>the</a:t>
            </a:r>
            <a:r>
              <a:rPr sz="2000" spc="-45" dirty="0">
                <a:latin typeface="Times New Roman"/>
                <a:cs typeface="Times New Roman"/>
              </a:rPr>
              <a:t> </a:t>
            </a:r>
            <a:r>
              <a:rPr sz="2000" dirty="0">
                <a:latin typeface="Georgia"/>
                <a:cs typeface="Georgia"/>
              </a:rPr>
              <a:t>new</a:t>
            </a:r>
            <a:r>
              <a:rPr sz="2000" spc="-35" dirty="0">
                <a:latin typeface="Times New Roman"/>
                <a:cs typeface="Times New Roman"/>
              </a:rPr>
              <a:t> </a:t>
            </a:r>
            <a:r>
              <a:rPr sz="2000" dirty="0">
                <a:latin typeface="Georgia"/>
                <a:cs typeface="Georgia"/>
              </a:rPr>
              <a:t>ITR</a:t>
            </a:r>
            <a:r>
              <a:rPr sz="2000" spc="-35" dirty="0">
                <a:latin typeface="Times New Roman"/>
                <a:cs typeface="Times New Roman"/>
              </a:rPr>
              <a:t> </a:t>
            </a:r>
            <a:r>
              <a:rPr sz="2000" dirty="0">
                <a:latin typeface="Georgia"/>
                <a:cs typeface="Georgia"/>
              </a:rPr>
              <a:t>forms,</a:t>
            </a:r>
            <a:r>
              <a:rPr sz="2000" spc="-25" dirty="0">
                <a:latin typeface="Times New Roman"/>
                <a:cs typeface="Times New Roman"/>
              </a:rPr>
              <a:t> </a:t>
            </a:r>
            <a:r>
              <a:rPr sz="2000" dirty="0">
                <a:latin typeface="Georgia"/>
                <a:cs typeface="Georgia"/>
              </a:rPr>
              <a:t>a</a:t>
            </a:r>
            <a:r>
              <a:rPr sz="2000" spc="-30" dirty="0">
                <a:latin typeface="Times New Roman"/>
                <a:cs typeface="Times New Roman"/>
              </a:rPr>
              <a:t> </a:t>
            </a:r>
            <a:r>
              <a:rPr sz="2000" dirty="0">
                <a:latin typeface="Georgia"/>
                <a:cs typeface="Georgia"/>
              </a:rPr>
              <a:t>column</a:t>
            </a:r>
            <a:r>
              <a:rPr sz="2000" spc="-45" dirty="0">
                <a:latin typeface="Times New Roman"/>
                <a:cs typeface="Times New Roman"/>
              </a:rPr>
              <a:t> </a:t>
            </a:r>
            <a:r>
              <a:rPr sz="2000" dirty="0">
                <a:latin typeface="Georgia"/>
                <a:cs typeface="Georgia"/>
              </a:rPr>
              <a:t>has</a:t>
            </a:r>
            <a:r>
              <a:rPr sz="2000" spc="-35" dirty="0">
                <a:latin typeface="Times New Roman"/>
                <a:cs typeface="Times New Roman"/>
              </a:rPr>
              <a:t> </a:t>
            </a:r>
            <a:r>
              <a:rPr sz="2000" dirty="0">
                <a:latin typeface="Georgia"/>
                <a:cs typeface="Georgia"/>
              </a:rPr>
              <a:t>been</a:t>
            </a:r>
            <a:r>
              <a:rPr sz="2000" spc="-35" dirty="0">
                <a:latin typeface="Times New Roman"/>
                <a:cs typeface="Times New Roman"/>
              </a:rPr>
              <a:t> </a:t>
            </a:r>
            <a:r>
              <a:rPr sz="2000" dirty="0">
                <a:latin typeface="Georgia"/>
                <a:cs typeface="Georgia"/>
              </a:rPr>
              <a:t>introduced</a:t>
            </a:r>
            <a:r>
              <a:rPr sz="2000" spc="-45" dirty="0">
                <a:latin typeface="Times New Roman"/>
                <a:cs typeface="Times New Roman"/>
              </a:rPr>
              <a:t> </a:t>
            </a:r>
            <a:r>
              <a:rPr sz="2000" dirty="0">
                <a:latin typeface="Georgia"/>
                <a:cs typeface="Georgia"/>
              </a:rPr>
              <a:t>in</a:t>
            </a:r>
            <a:r>
              <a:rPr sz="2000" spc="-35" dirty="0">
                <a:latin typeface="Times New Roman"/>
                <a:cs typeface="Times New Roman"/>
              </a:rPr>
              <a:t> </a:t>
            </a:r>
            <a:r>
              <a:rPr sz="2000" dirty="0">
                <a:latin typeface="Georgia"/>
                <a:cs typeface="Georgia"/>
              </a:rPr>
              <a:t>Schedule</a:t>
            </a:r>
            <a:r>
              <a:rPr sz="2000" spc="-40" dirty="0">
                <a:latin typeface="Times New Roman"/>
                <a:cs typeface="Times New Roman"/>
              </a:rPr>
              <a:t> </a:t>
            </a:r>
            <a:r>
              <a:rPr sz="2000" dirty="0">
                <a:latin typeface="Georgia"/>
                <a:cs typeface="Georgia"/>
              </a:rPr>
              <a:t>OS</a:t>
            </a:r>
            <a:r>
              <a:rPr sz="2000" spc="-30" dirty="0">
                <a:latin typeface="Times New Roman"/>
                <a:cs typeface="Times New Roman"/>
              </a:rPr>
              <a:t> </a:t>
            </a:r>
            <a:r>
              <a:rPr sz="2000" spc="-25" dirty="0">
                <a:latin typeface="Georgia"/>
                <a:cs typeface="Georgia"/>
              </a:rPr>
              <a:t>to</a:t>
            </a:r>
            <a:r>
              <a:rPr sz="2000" spc="-25" dirty="0">
                <a:latin typeface="Times New Roman"/>
                <a:cs typeface="Times New Roman"/>
              </a:rPr>
              <a:t> </a:t>
            </a:r>
            <a:r>
              <a:rPr sz="2000" dirty="0">
                <a:latin typeface="Georgia"/>
                <a:cs typeface="Georgia"/>
              </a:rPr>
              <a:t>capture</a:t>
            </a:r>
            <a:r>
              <a:rPr sz="2000" spc="-45" dirty="0">
                <a:latin typeface="Times New Roman"/>
                <a:cs typeface="Times New Roman"/>
              </a:rPr>
              <a:t> </a:t>
            </a:r>
            <a:r>
              <a:rPr sz="2000" dirty="0">
                <a:latin typeface="Georgia"/>
                <a:cs typeface="Georgia"/>
              </a:rPr>
              <a:t>such</a:t>
            </a:r>
            <a:r>
              <a:rPr sz="2000" spc="-40" dirty="0">
                <a:latin typeface="Times New Roman"/>
                <a:cs typeface="Times New Roman"/>
              </a:rPr>
              <a:t> </a:t>
            </a:r>
            <a:r>
              <a:rPr sz="2000" dirty="0">
                <a:latin typeface="Georgia"/>
                <a:cs typeface="Georgia"/>
              </a:rPr>
              <a:t>interest</a:t>
            </a:r>
            <a:r>
              <a:rPr sz="2000" spc="-70" dirty="0">
                <a:latin typeface="Times New Roman"/>
                <a:cs typeface="Times New Roman"/>
              </a:rPr>
              <a:t> </a:t>
            </a:r>
            <a:r>
              <a:rPr sz="2000" dirty="0">
                <a:latin typeface="Georgia"/>
                <a:cs typeface="Georgia"/>
              </a:rPr>
              <a:t>income</a:t>
            </a:r>
            <a:r>
              <a:rPr sz="2000" spc="-40" dirty="0">
                <a:latin typeface="Times New Roman"/>
                <a:cs typeface="Times New Roman"/>
              </a:rPr>
              <a:t> </a:t>
            </a:r>
            <a:r>
              <a:rPr sz="2000" spc="-10" dirty="0">
                <a:latin typeface="Georgia"/>
                <a:cs typeface="Georgia"/>
              </a:rPr>
              <a:t>specifically.</a:t>
            </a:r>
            <a:r>
              <a:rPr sz="2000" spc="-45" dirty="0">
                <a:latin typeface="Times New Roman"/>
                <a:cs typeface="Times New Roman"/>
              </a:rPr>
              <a:t> </a:t>
            </a:r>
            <a:r>
              <a:rPr sz="2000" dirty="0">
                <a:latin typeface="Georgia"/>
                <a:cs typeface="Georgia"/>
              </a:rPr>
              <a:t>This</a:t>
            </a:r>
            <a:r>
              <a:rPr sz="2000" spc="-45" dirty="0">
                <a:latin typeface="Times New Roman"/>
                <a:cs typeface="Times New Roman"/>
              </a:rPr>
              <a:t> </a:t>
            </a:r>
            <a:r>
              <a:rPr sz="2000" dirty="0">
                <a:latin typeface="Georgia"/>
                <a:cs typeface="Georgia"/>
              </a:rPr>
              <a:t>change</a:t>
            </a:r>
            <a:r>
              <a:rPr sz="2000" spc="-55" dirty="0">
                <a:latin typeface="Times New Roman"/>
                <a:cs typeface="Times New Roman"/>
              </a:rPr>
              <a:t> </a:t>
            </a:r>
            <a:r>
              <a:rPr sz="2000" dirty="0">
                <a:latin typeface="Georgia"/>
                <a:cs typeface="Georgia"/>
              </a:rPr>
              <a:t>will</a:t>
            </a:r>
            <a:r>
              <a:rPr sz="2000" spc="-30" dirty="0">
                <a:latin typeface="Times New Roman"/>
                <a:cs typeface="Times New Roman"/>
              </a:rPr>
              <a:t> </a:t>
            </a:r>
            <a:r>
              <a:rPr sz="2000" spc="-10" dirty="0">
                <a:latin typeface="Georgia"/>
                <a:cs typeface="Georgia"/>
              </a:rPr>
              <a:t>facilitate</a:t>
            </a:r>
            <a:r>
              <a:rPr sz="2000" spc="-10" dirty="0">
                <a:latin typeface="Times New Roman"/>
                <a:cs typeface="Times New Roman"/>
              </a:rPr>
              <a:t> </a:t>
            </a:r>
            <a:r>
              <a:rPr sz="2000" dirty="0">
                <a:latin typeface="Georgia"/>
                <a:cs typeface="Georgia"/>
              </a:rPr>
              <a:t>matching</a:t>
            </a:r>
            <a:r>
              <a:rPr sz="2000" spc="-55" dirty="0">
                <a:latin typeface="Times New Roman"/>
                <a:cs typeface="Times New Roman"/>
              </a:rPr>
              <a:t> </a:t>
            </a:r>
            <a:r>
              <a:rPr sz="2000" dirty="0">
                <a:latin typeface="Georgia"/>
                <a:cs typeface="Georgia"/>
              </a:rPr>
              <a:t>with</a:t>
            </a:r>
            <a:r>
              <a:rPr sz="2000" spc="-40" dirty="0">
                <a:latin typeface="Times New Roman"/>
                <a:cs typeface="Times New Roman"/>
              </a:rPr>
              <a:t> </a:t>
            </a:r>
            <a:r>
              <a:rPr sz="2000" dirty="0">
                <a:latin typeface="Georgia"/>
                <a:cs typeface="Georgia"/>
              </a:rPr>
              <a:t>TDS</a:t>
            </a:r>
            <a:r>
              <a:rPr sz="2000" spc="-35" dirty="0">
                <a:latin typeface="Times New Roman"/>
                <a:cs typeface="Times New Roman"/>
              </a:rPr>
              <a:t> </a:t>
            </a:r>
            <a:r>
              <a:rPr sz="2000" spc="-10" dirty="0">
                <a:latin typeface="Georgia"/>
                <a:cs typeface="Georgia"/>
              </a:rPr>
              <a:t>credit</a:t>
            </a:r>
            <a:r>
              <a:rPr sz="2000" i="1" spc="-10" dirty="0">
                <a:latin typeface="Georgia"/>
                <a:cs typeface="Georgia"/>
              </a:rPr>
              <a:t>s.</a:t>
            </a:r>
            <a:endParaRPr sz="2000">
              <a:latin typeface="Georgia"/>
              <a:cs typeface="Georgia"/>
            </a:endParaRPr>
          </a:p>
        </p:txBody>
      </p:sp>
      <p:sp>
        <p:nvSpPr>
          <p:cNvPr id="4" name="object 4"/>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52</a:t>
            </a:fld>
            <a:endParaRPr spc="-25"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8612" y="326900"/>
            <a:ext cx="8324850" cy="4884420"/>
          </a:xfrm>
          <a:prstGeom prst="rect">
            <a:avLst/>
          </a:prstGeom>
        </p:spPr>
        <p:txBody>
          <a:bodyPr vert="horz" wrap="square" lIns="0" tIns="12700" rIns="0" bIns="0" rtlCol="0">
            <a:spAutoFit/>
          </a:bodyPr>
          <a:lstStyle/>
          <a:p>
            <a:pPr marL="379730" indent="-379095">
              <a:lnSpc>
                <a:spcPts val="2280"/>
              </a:lnSpc>
              <a:spcBef>
                <a:spcPts val="100"/>
              </a:spcBef>
              <a:buClr>
                <a:srgbClr val="FF0000"/>
              </a:buClr>
              <a:buSzPct val="95000"/>
              <a:buFont typeface="Georgia"/>
              <a:buAutoNum type="arabicPeriod" startAt="21"/>
              <a:tabLst>
                <a:tab pos="379730" algn="l"/>
              </a:tabLst>
            </a:pPr>
            <a:r>
              <a:rPr sz="2000" b="1" dirty="0">
                <a:solidFill>
                  <a:srgbClr val="FF0000"/>
                </a:solidFill>
                <a:latin typeface="Georgia"/>
                <a:cs typeface="Georgia"/>
              </a:rPr>
              <a:t>Reporting</a:t>
            </a:r>
            <a:r>
              <a:rPr sz="2000" spc="-45" dirty="0">
                <a:solidFill>
                  <a:srgbClr val="FF0000"/>
                </a:solidFill>
                <a:latin typeface="Times New Roman"/>
                <a:cs typeface="Times New Roman"/>
              </a:rPr>
              <a:t> </a:t>
            </a:r>
            <a:r>
              <a:rPr sz="2000" b="1" dirty="0">
                <a:solidFill>
                  <a:srgbClr val="FF0000"/>
                </a:solidFill>
                <a:latin typeface="Georgia"/>
                <a:cs typeface="Georgia"/>
              </a:rPr>
              <a:t>of</a:t>
            </a:r>
            <a:r>
              <a:rPr sz="2000" spc="-15" dirty="0">
                <a:solidFill>
                  <a:srgbClr val="FF0000"/>
                </a:solidFill>
                <a:latin typeface="Times New Roman"/>
                <a:cs typeface="Times New Roman"/>
              </a:rPr>
              <a:t> </a:t>
            </a:r>
            <a:r>
              <a:rPr sz="2000" b="1" dirty="0">
                <a:solidFill>
                  <a:srgbClr val="FF0000"/>
                </a:solidFill>
                <a:latin typeface="Georgia"/>
                <a:cs typeface="Georgia"/>
              </a:rPr>
              <a:t>Substantial</a:t>
            </a:r>
            <a:r>
              <a:rPr sz="2000" spc="-35" dirty="0">
                <a:solidFill>
                  <a:srgbClr val="FF0000"/>
                </a:solidFill>
                <a:latin typeface="Times New Roman"/>
                <a:cs typeface="Times New Roman"/>
              </a:rPr>
              <a:t> </a:t>
            </a:r>
            <a:r>
              <a:rPr sz="2000" b="1" dirty="0">
                <a:solidFill>
                  <a:srgbClr val="FF0000"/>
                </a:solidFill>
                <a:latin typeface="Georgia"/>
                <a:cs typeface="Georgia"/>
              </a:rPr>
              <a:t>Contributors</a:t>
            </a:r>
            <a:r>
              <a:rPr sz="2000" spc="-20" dirty="0">
                <a:solidFill>
                  <a:srgbClr val="FF0000"/>
                </a:solidFill>
                <a:latin typeface="Times New Roman"/>
                <a:cs typeface="Times New Roman"/>
              </a:rPr>
              <a:t> </a:t>
            </a:r>
            <a:r>
              <a:rPr sz="2000" b="1" dirty="0">
                <a:solidFill>
                  <a:srgbClr val="FF0000"/>
                </a:solidFill>
                <a:latin typeface="Georgia"/>
                <a:cs typeface="Georgia"/>
              </a:rPr>
              <a:t>under</a:t>
            </a:r>
            <a:r>
              <a:rPr sz="2000" spc="-55" dirty="0">
                <a:solidFill>
                  <a:srgbClr val="FF0000"/>
                </a:solidFill>
                <a:latin typeface="Times New Roman"/>
                <a:cs typeface="Times New Roman"/>
              </a:rPr>
              <a:t> </a:t>
            </a:r>
            <a:r>
              <a:rPr sz="2000" b="1" spc="-10" dirty="0">
                <a:solidFill>
                  <a:srgbClr val="FF0000"/>
                </a:solidFill>
                <a:latin typeface="Georgia"/>
                <a:cs typeface="Georgia"/>
              </a:rPr>
              <a:t>Section</a:t>
            </a:r>
            <a:endParaRPr sz="2000">
              <a:latin typeface="Georgia"/>
              <a:cs typeface="Georgia"/>
            </a:endParaRPr>
          </a:p>
          <a:p>
            <a:pPr marL="12700">
              <a:lnSpc>
                <a:spcPts val="2280"/>
              </a:lnSpc>
            </a:pPr>
            <a:r>
              <a:rPr sz="2000" b="1" dirty="0">
                <a:solidFill>
                  <a:srgbClr val="FF0000"/>
                </a:solidFill>
                <a:latin typeface="Georgia"/>
                <a:cs typeface="Georgia"/>
              </a:rPr>
              <a:t>13(3)(</a:t>
            </a:r>
            <a:r>
              <a:rPr sz="2000" b="1" i="1" dirty="0">
                <a:solidFill>
                  <a:srgbClr val="FF0000"/>
                </a:solidFill>
                <a:latin typeface="Georgia"/>
                <a:cs typeface="Georgia"/>
              </a:rPr>
              <a:t>b</a:t>
            </a:r>
            <a:r>
              <a:rPr sz="2000" b="1" dirty="0">
                <a:solidFill>
                  <a:srgbClr val="FF0000"/>
                </a:solidFill>
                <a:latin typeface="Georgia"/>
                <a:cs typeface="Georgia"/>
              </a:rPr>
              <a:t>).</a:t>
            </a:r>
            <a:r>
              <a:rPr sz="2000" spc="-50" dirty="0">
                <a:solidFill>
                  <a:srgbClr val="FF0000"/>
                </a:solidFill>
                <a:latin typeface="Times New Roman"/>
                <a:cs typeface="Times New Roman"/>
              </a:rPr>
              <a:t> </a:t>
            </a:r>
            <a:r>
              <a:rPr sz="2000" i="1" dirty="0">
                <a:solidFill>
                  <a:srgbClr val="FF0000"/>
                </a:solidFill>
                <a:latin typeface="Georgia"/>
                <a:cs typeface="Georgia"/>
              </a:rPr>
              <a:t>[ITR</a:t>
            </a:r>
            <a:r>
              <a:rPr sz="2000" spc="-50" dirty="0">
                <a:solidFill>
                  <a:srgbClr val="FF0000"/>
                </a:solidFill>
                <a:latin typeface="Times New Roman"/>
                <a:cs typeface="Times New Roman"/>
              </a:rPr>
              <a:t> </a:t>
            </a:r>
            <a:r>
              <a:rPr sz="2000" i="1" spc="-25" dirty="0">
                <a:solidFill>
                  <a:srgbClr val="FF0000"/>
                </a:solidFill>
                <a:latin typeface="Georgia"/>
                <a:cs typeface="Georgia"/>
              </a:rPr>
              <a:t>7]</a:t>
            </a:r>
            <a:endParaRPr sz="2000">
              <a:latin typeface="Georgia"/>
              <a:cs typeface="Georgia"/>
            </a:endParaRPr>
          </a:p>
          <a:p>
            <a:pPr marL="12700" marR="5080">
              <a:lnSpc>
                <a:spcPct val="90000"/>
              </a:lnSpc>
              <a:spcBef>
                <a:spcPts val="1410"/>
              </a:spcBef>
            </a:pPr>
            <a:r>
              <a:rPr sz="2000" dirty="0">
                <a:latin typeface="Georgia"/>
                <a:cs typeface="Georgia"/>
              </a:rPr>
              <a:t>In</a:t>
            </a:r>
            <a:r>
              <a:rPr sz="2000" spc="-30" dirty="0">
                <a:latin typeface="Times New Roman"/>
                <a:cs typeface="Times New Roman"/>
              </a:rPr>
              <a:t> </a:t>
            </a:r>
            <a:r>
              <a:rPr sz="2000" dirty="0">
                <a:latin typeface="Georgia"/>
                <a:cs typeface="Georgia"/>
              </a:rPr>
              <a:t>the</a:t>
            </a:r>
            <a:r>
              <a:rPr sz="2000" spc="-40" dirty="0">
                <a:latin typeface="Times New Roman"/>
                <a:cs typeface="Times New Roman"/>
              </a:rPr>
              <a:t> </a:t>
            </a:r>
            <a:r>
              <a:rPr sz="2000" dirty="0">
                <a:latin typeface="Georgia"/>
                <a:cs typeface="Georgia"/>
              </a:rPr>
              <a:t>revised</a:t>
            </a:r>
            <a:r>
              <a:rPr sz="2000" spc="-40" dirty="0">
                <a:latin typeface="Times New Roman"/>
                <a:cs typeface="Times New Roman"/>
              </a:rPr>
              <a:t> </a:t>
            </a:r>
            <a:r>
              <a:rPr sz="2000" dirty="0">
                <a:latin typeface="Georgia"/>
                <a:cs typeface="Georgia"/>
              </a:rPr>
              <a:t>Form</a:t>
            </a:r>
            <a:r>
              <a:rPr sz="2000" spc="-25" dirty="0">
                <a:latin typeface="Times New Roman"/>
                <a:cs typeface="Times New Roman"/>
              </a:rPr>
              <a:t> </a:t>
            </a:r>
            <a:r>
              <a:rPr sz="2000" spc="-10" dirty="0">
                <a:latin typeface="Georgia"/>
                <a:cs typeface="Georgia"/>
              </a:rPr>
              <a:t>ITR-</a:t>
            </a:r>
            <a:r>
              <a:rPr sz="2000" dirty="0">
                <a:latin typeface="Georgia"/>
                <a:cs typeface="Georgia"/>
              </a:rPr>
              <a:t>7</a:t>
            </a:r>
            <a:r>
              <a:rPr sz="2000" spc="-30" dirty="0">
                <a:latin typeface="Times New Roman"/>
                <a:cs typeface="Times New Roman"/>
              </a:rPr>
              <a:t> </a:t>
            </a:r>
            <a:r>
              <a:rPr sz="2000" dirty="0">
                <a:latin typeface="Georgia"/>
                <a:cs typeface="Georgia"/>
              </a:rPr>
              <a:t>for</a:t>
            </a:r>
            <a:r>
              <a:rPr sz="2000" spc="-25" dirty="0">
                <a:latin typeface="Times New Roman"/>
                <a:cs typeface="Times New Roman"/>
              </a:rPr>
              <a:t> </a:t>
            </a:r>
            <a:r>
              <a:rPr sz="2000" dirty="0">
                <a:latin typeface="Georgia"/>
                <a:cs typeface="Georgia"/>
              </a:rPr>
              <a:t>AY</a:t>
            </a:r>
            <a:r>
              <a:rPr sz="2000" spc="-35" dirty="0">
                <a:latin typeface="Times New Roman"/>
                <a:cs typeface="Times New Roman"/>
              </a:rPr>
              <a:t> </a:t>
            </a:r>
            <a:r>
              <a:rPr sz="2000" spc="-10" dirty="0">
                <a:latin typeface="Georgia"/>
                <a:cs typeface="Georgia"/>
              </a:rPr>
              <a:t>2026-</a:t>
            </a:r>
            <a:r>
              <a:rPr sz="2000" dirty="0">
                <a:latin typeface="Georgia"/>
                <a:cs typeface="Georgia"/>
              </a:rPr>
              <a:t>27,</a:t>
            </a:r>
            <a:r>
              <a:rPr sz="2000" spc="-45" dirty="0">
                <a:latin typeface="Times New Roman"/>
                <a:cs typeface="Times New Roman"/>
              </a:rPr>
              <a:t> </a:t>
            </a:r>
            <a:r>
              <a:rPr sz="2000" dirty="0">
                <a:latin typeface="Georgia"/>
                <a:cs typeface="Georgia"/>
              </a:rPr>
              <a:t>this</a:t>
            </a:r>
            <a:r>
              <a:rPr sz="2000" spc="-30" dirty="0">
                <a:latin typeface="Times New Roman"/>
                <a:cs typeface="Times New Roman"/>
              </a:rPr>
              <a:t> </a:t>
            </a:r>
            <a:r>
              <a:rPr sz="2000" dirty="0">
                <a:latin typeface="Georgia"/>
                <a:cs typeface="Georgia"/>
              </a:rPr>
              <a:t>requirement</a:t>
            </a:r>
            <a:r>
              <a:rPr sz="2000" spc="-35" dirty="0">
                <a:latin typeface="Times New Roman"/>
                <a:cs typeface="Times New Roman"/>
              </a:rPr>
              <a:t> </a:t>
            </a:r>
            <a:r>
              <a:rPr sz="2000" dirty="0">
                <a:latin typeface="Georgia"/>
                <a:cs typeface="Georgia"/>
              </a:rPr>
              <a:t>has</a:t>
            </a:r>
            <a:r>
              <a:rPr sz="2000" spc="-30" dirty="0">
                <a:latin typeface="Times New Roman"/>
                <a:cs typeface="Times New Roman"/>
              </a:rPr>
              <a:t> </a:t>
            </a:r>
            <a:r>
              <a:rPr sz="2000" spc="-20" dirty="0">
                <a:latin typeface="Georgia"/>
                <a:cs typeface="Georgia"/>
              </a:rPr>
              <a:t>been</a:t>
            </a:r>
            <a:r>
              <a:rPr sz="2000" spc="-20" dirty="0">
                <a:latin typeface="Times New Roman"/>
                <a:cs typeface="Times New Roman"/>
              </a:rPr>
              <a:t> </a:t>
            </a:r>
            <a:r>
              <a:rPr sz="2000" dirty="0">
                <a:latin typeface="Georgia"/>
                <a:cs typeface="Georgia"/>
              </a:rPr>
              <a:t>aligned</a:t>
            </a:r>
            <a:r>
              <a:rPr sz="2000" spc="-50" dirty="0">
                <a:latin typeface="Times New Roman"/>
                <a:cs typeface="Times New Roman"/>
              </a:rPr>
              <a:t> </a:t>
            </a:r>
            <a:r>
              <a:rPr sz="2000" dirty="0">
                <a:latin typeface="Georgia"/>
                <a:cs typeface="Georgia"/>
              </a:rPr>
              <a:t>with</a:t>
            </a:r>
            <a:r>
              <a:rPr sz="2000" spc="-35" dirty="0">
                <a:latin typeface="Times New Roman"/>
                <a:cs typeface="Times New Roman"/>
              </a:rPr>
              <a:t> </a:t>
            </a:r>
            <a:r>
              <a:rPr sz="2000" dirty="0">
                <a:latin typeface="Georgia"/>
                <a:cs typeface="Georgia"/>
              </a:rPr>
              <a:t>the</a:t>
            </a:r>
            <a:r>
              <a:rPr sz="2000" spc="-40" dirty="0">
                <a:latin typeface="Times New Roman"/>
                <a:cs typeface="Times New Roman"/>
              </a:rPr>
              <a:t> </a:t>
            </a:r>
            <a:r>
              <a:rPr sz="2000" dirty="0">
                <a:latin typeface="Georgia"/>
                <a:cs typeface="Georgia"/>
              </a:rPr>
              <a:t>amended</a:t>
            </a:r>
            <a:r>
              <a:rPr sz="2000" spc="-50" dirty="0">
                <a:latin typeface="Times New Roman"/>
                <a:cs typeface="Times New Roman"/>
              </a:rPr>
              <a:t> </a:t>
            </a:r>
            <a:r>
              <a:rPr sz="2000" dirty="0">
                <a:latin typeface="Georgia"/>
                <a:cs typeface="Georgia"/>
              </a:rPr>
              <a:t>provisions</a:t>
            </a:r>
            <a:r>
              <a:rPr sz="2000" spc="-45" dirty="0">
                <a:latin typeface="Times New Roman"/>
                <a:cs typeface="Times New Roman"/>
              </a:rPr>
              <a:t> </a:t>
            </a:r>
            <a:r>
              <a:rPr sz="2000" dirty="0">
                <a:latin typeface="Georgia"/>
                <a:cs typeface="Georgia"/>
              </a:rPr>
              <a:t>of</a:t>
            </a:r>
            <a:r>
              <a:rPr sz="2000" spc="-40" dirty="0">
                <a:latin typeface="Times New Roman"/>
                <a:cs typeface="Times New Roman"/>
              </a:rPr>
              <a:t> </a:t>
            </a:r>
            <a:r>
              <a:rPr sz="2000" dirty="0">
                <a:latin typeface="Georgia"/>
                <a:cs typeface="Georgia"/>
              </a:rPr>
              <a:t>Section</a:t>
            </a:r>
            <a:r>
              <a:rPr sz="2000" spc="-45" dirty="0">
                <a:latin typeface="Times New Roman"/>
                <a:cs typeface="Times New Roman"/>
              </a:rPr>
              <a:t> </a:t>
            </a:r>
            <a:r>
              <a:rPr sz="2000" dirty="0">
                <a:latin typeface="Georgia"/>
                <a:cs typeface="Georgia"/>
              </a:rPr>
              <a:t>13(3)(</a:t>
            </a:r>
            <a:r>
              <a:rPr sz="2000" i="1" dirty="0">
                <a:latin typeface="Georgia"/>
                <a:cs typeface="Georgia"/>
              </a:rPr>
              <a:t>b</a:t>
            </a:r>
            <a:r>
              <a:rPr sz="2000" dirty="0">
                <a:latin typeface="Georgia"/>
                <a:cs typeface="Georgia"/>
              </a:rPr>
              <a:t>).</a:t>
            </a:r>
            <a:r>
              <a:rPr sz="2000" spc="-55" dirty="0">
                <a:latin typeface="Times New Roman"/>
                <a:cs typeface="Times New Roman"/>
              </a:rPr>
              <a:t> </a:t>
            </a:r>
            <a:r>
              <a:rPr sz="2000" dirty="0">
                <a:latin typeface="Georgia"/>
                <a:cs typeface="Georgia"/>
              </a:rPr>
              <a:t>The</a:t>
            </a:r>
            <a:r>
              <a:rPr sz="2000" spc="-35" dirty="0">
                <a:latin typeface="Times New Roman"/>
                <a:cs typeface="Times New Roman"/>
              </a:rPr>
              <a:t> </a:t>
            </a:r>
            <a:r>
              <a:rPr sz="2000" spc="-20" dirty="0">
                <a:latin typeface="Georgia"/>
                <a:cs typeface="Georgia"/>
              </a:rPr>
              <a:t>form</a:t>
            </a:r>
            <a:r>
              <a:rPr sz="2000" spc="-20" dirty="0">
                <a:latin typeface="Times New Roman"/>
                <a:cs typeface="Times New Roman"/>
              </a:rPr>
              <a:t> </a:t>
            </a:r>
            <a:r>
              <a:rPr sz="2000" spc="-10" dirty="0">
                <a:latin typeface="Georgia"/>
                <a:cs typeface="Georgia"/>
              </a:rPr>
              <a:t>specifically</a:t>
            </a:r>
            <a:r>
              <a:rPr sz="2000" spc="-40" dirty="0">
                <a:latin typeface="Times New Roman"/>
                <a:cs typeface="Times New Roman"/>
              </a:rPr>
              <a:t> </a:t>
            </a:r>
            <a:r>
              <a:rPr sz="2000" dirty="0">
                <a:latin typeface="Georgia"/>
                <a:cs typeface="Georgia"/>
              </a:rPr>
              <a:t>requires</a:t>
            </a:r>
            <a:r>
              <a:rPr sz="2000" spc="-30" dirty="0">
                <a:latin typeface="Times New Roman"/>
                <a:cs typeface="Times New Roman"/>
              </a:rPr>
              <a:t> </a:t>
            </a:r>
            <a:r>
              <a:rPr sz="2000" dirty="0">
                <a:latin typeface="Georgia"/>
                <a:cs typeface="Georgia"/>
              </a:rPr>
              <a:t>reporting</a:t>
            </a:r>
            <a:r>
              <a:rPr sz="2000" spc="-45" dirty="0">
                <a:latin typeface="Times New Roman"/>
                <a:cs typeface="Times New Roman"/>
              </a:rPr>
              <a:t> </a:t>
            </a:r>
            <a:r>
              <a:rPr sz="2000" dirty="0">
                <a:latin typeface="Georgia"/>
                <a:cs typeface="Georgia"/>
              </a:rPr>
              <a:t>of</a:t>
            </a:r>
            <a:r>
              <a:rPr sz="2000" spc="-40" dirty="0">
                <a:latin typeface="Times New Roman"/>
                <a:cs typeface="Times New Roman"/>
              </a:rPr>
              <a:t> </a:t>
            </a:r>
            <a:r>
              <a:rPr sz="2000" dirty="0">
                <a:latin typeface="Georgia"/>
                <a:cs typeface="Georgia"/>
              </a:rPr>
              <a:t>the</a:t>
            </a:r>
            <a:r>
              <a:rPr sz="2000" spc="-50" dirty="0">
                <a:latin typeface="Times New Roman"/>
                <a:cs typeface="Times New Roman"/>
              </a:rPr>
              <a:t> </a:t>
            </a:r>
            <a:r>
              <a:rPr sz="2000" dirty="0">
                <a:latin typeface="Georgia"/>
                <a:cs typeface="Georgia"/>
              </a:rPr>
              <a:t>names</a:t>
            </a:r>
            <a:r>
              <a:rPr sz="2000" spc="-35" dirty="0">
                <a:latin typeface="Times New Roman"/>
                <a:cs typeface="Times New Roman"/>
              </a:rPr>
              <a:t> </a:t>
            </a:r>
            <a:r>
              <a:rPr sz="2000" dirty="0">
                <a:latin typeface="Georgia"/>
                <a:cs typeface="Georgia"/>
              </a:rPr>
              <a:t>of</a:t>
            </a:r>
            <a:r>
              <a:rPr sz="2000" spc="-45" dirty="0">
                <a:latin typeface="Times New Roman"/>
                <a:cs typeface="Times New Roman"/>
              </a:rPr>
              <a:t> </a:t>
            </a:r>
            <a:r>
              <a:rPr sz="2000" dirty="0">
                <a:latin typeface="Georgia"/>
                <a:cs typeface="Georgia"/>
              </a:rPr>
              <a:t>persons</a:t>
            </a:r>
            <a:r>
              <a:rPr sz="2000" spc="-35" dirty="0">
                <a:latin typeface="Times New Roman"/>
                <a:cs typeface="Times New Roman"/>
              </a:rPr>
              <a:t> </a:t>
            </a:r>
            <a:r>
              <a:rPr sz="2000" dirty="0">
                <a:latin typeface="Georgia"/>
                <a:cs typeface="Georgia"/>
              </a:rPr>
              <a:t>whose</a:t>
            </a:r>
            <a:r>
              <a:rPr sz="2000" spc="-50" dirty="0">
                <a:latin typeface="Times New Roman"/>
                <a:cs typeface="Times New Roman"/>
              </a:rPr>
              <a:t> </a:t>
            </a:r>
            <a:r>
              <a:rPr sz="2000" spc="-10" dirty="0">
                <a:latin typeface="Georgia"/>
                <a:cs typeface="Georgia"/>
              </a:rPr>
              <a:t>contribution</a:t>
            </a:r>
            <a:r>
              <a:rPr sz="2000" spc="-10" dirty="0">
                <a:latin typeface="Times New Roman"/>
                <a:cs typeface="Times New Roman"/>
              </a:rPr>
              <a:t> </a:t>
            </a:r>
            <a:r>
              <a:rPr sz="2000" dirty="0">
                <a:latin typeface="Georgia"/>
                <a:cs typeface="Georgia"/>
              </a:rPr>
              <a:t>to</a:t>
            </a:r>
            <a:r>
              <a:rPr sz="2000" spc="-50" dirty="0">
                <a:latin typeface="Times New Roman"/>
                <a:cs typeface="Times New Roman"/>
              </a:rPr>
              <a:t> </a:t>
            </a:r>
            <a:r>
              <a:rPr sz="2000" dirty="0">
                <a:latin typeface="Georgia"/>
                <a:cs typeface="Georgia"/>
              </a:rPr>
              <a:t>the</a:t>
            </a:r>
            <a:r>
              <a:rPr sz="2000" spc="-50" dirty="0">
                <a:latin typeface="Times New Roman"/>
                <a:cs typeface="Times New Roman"/>
              </a:rPr>
              <a:t> </a:t>
            </a:r>
            <a:r>
              <a:rPr sz="2000" dirty="0">
                <a:latin typeface="Georgia"/>
                <a:cs typeface="Georgia"/>
              </a:rPr>
              <a:t>trust</a:t>
            </a:r>
            <a:r>
              <a:rPr sz="2000" spc="-35" dirty="0">
                <a:latin typeface="Times New Roman"/>
                <a:cs typeface="Times New Roman"/>
              </a:rPr>
              <a:t> </a:t>
            </a:r>
            <a:r>
              <a:rPr sz="2000" dirty="0">
                <a:latin typeface="Georgia"/>
                <a:cs typeface="Georgia"/>
              </a:rPr>
              <a:t>or</a:t>
            </a:r>
            <a:r>
              <a:rPr sz="2000" spc="-40" dirty="0">
                <a:latin typeface="Times New Roman"/>
                <a:cs typeface="Times New Roman"/>
              </a:rPr>
              <a:t> </a:t>
            </a:r>
            <a:r>
              <a:rPr sz="2000" dirty="0">
                <a:latin typeface="Georgia"/>
                <a:cs typeface="Georgia"/>
              </a:rPr>
              <a:t>institution</a:t>
            </a:r>
            <a:r>
              <a:rPr sz="2000" spc="-60" dirty="0">
                <a:latin typeface="Times New Roman"/>
                <a:cs typeface="Times New Roman"/>
              </a:rPr>
              <a:t> </a:t>
            </a:r>
            <a:r>
              <a:rPr sz="2000" dirty="0">
                <a:latin typeface="Georgia"/>
                <a:cs typeface="Georgia"/>
              </a:rPr>
              <a:t>exceeds</a:t>
            </a:r>
            <a:r>
              <a:rPr sz="2000" spc="-55" dirty="0">
                <a:latin typeface="Times New Roman"/>
                <a:cs typeface="Times New Roman"/>
              </a:rPr>
              <a:t> </a:t>
            </a:r>
            <a:r>
              <a:rPr sz="2000" dirty="0">
                <a:latin typeface="Georgia"/>
                <a:cs typeface="Georgia"/>
              </a:rPr>
              <a:t>Rs.</a:t>
            </a:r>
            <a:r>
              <a:rPr sz="2000" spc="-45" dirty="0">
                <a:latin typeface="Times New Roman"/>
                <a:cs typeface="Times New Roman"/>
              </a:rPr>
              <a:t> </a:t>
            </a:r>
            <a:r>
              <a:rPr sz="2000" dirty="0">
                <a:latin typeface="Georgia"/>
                <a:cs typeface="Georgia"/>
              </a:rPr>
              <a:t>1</a:t>
            </a:r>
            <a:r>
              <a:rPr sz="2000" spc="-30" dirty="0">
                <a:latin typeface="Times New Roman"/>
                <a:cs typeface="Times New Roman"/>
              </a:rPr>
              <a:t> </a:t>
            </a:r>
            <a:r>
              <a:rPr sz="2000" dirty="0">
                <a:latin typeface="Georgia"/>
                <a:cs typeface="Georgia"/>
              </a:rPr>
              <a:t>lakh</a:t>
            </a:r>
            <a:r>
              <a:rPr sz="2000" spc="-35" dirty="0">
                <a:latin typeface="Times New Roman"/>
                <a:cs typeface="Times New Roman"/>
              </a:rPr>
              <a:t> </a:t>
            </a:r>
            <a:r>
              <a:rPr sz="2000" dirty="0">
                <a:latin typeface="Georgia"/>
                <a:cs typeface="Georgia"/>
              </a:rPr>
              <a:t>during</a:t>
            </a:r>
            <a:r>
              <a:rPr sz="2000" spc="-40" dirty="0">
                <a:latin typeface="Times New Roman"/>
                <a:cs typeface="Times New Roman"/>
              </a:rPr>
              <a:t> </a:t>
            </a:r>
            <a:r>
              <a:rPr sz="2000" dirty="0">
                <a:latin typeface="Georgia"/>
                <a:cs typeface="Georgia"/>
              </a:rPr>
              <a:t>the</a:t>
            </a:r>
            <a:r>
              <a:rPr sz="2000" spc="-50" dirty="0">
                <a:latin typeface="Times New Roman"/>
                <a:cs typeface="Times New Roman"/>
              </a:rPr>
              <a:t> </a:t>
            </a:r>
            <a:r>
              <a:rPr sz="2000" dirty="0">
                <a:latin typeface="Georgia"/>
                <a:cs typeface="Georgia"/>
              </a:rPr>
              <a:t>relevant</a:t>
            </a:r>
            <a:r>
              <a:rPr sz="2000" spc="-45" dirty="0">
                <a:latin typeface="Times New Roman"/>
                <a:cs typeface="Times New Roman"/>
              </a:rPr>
              <a:t> </a:t>
            </a:r>
            <a:r>
              <a:rPr sz="2000" spc="-10" dirty="0">
                <a:latin typeface="Georgia"/>
                <a:cs typeface="Georgia"/>
              </a:rPr>
              <a:t>previous</a:t>
            </a:r>
            <a:r>
              <a:rPr sz="2000" spc="-10" dirty="0">
                <a:latin typeface="Times New Roman"/>
                <a:cs typeface="Times New Roman"/>
              </a:rPr>
              <a:t> </a:t>
            </a:r>
            <a:r>
              <a:rPr sz="2000" dirty="0">
                <a:latin typeface="Georgia"/>
                <a:cs typeface="Georgia"/>
              </a:rPr>
              <a:t>year,</a:t>
            </a:r>
            <a:r>
              <a:rPr sz="2000" spc="-30" dirty="0">
                <a:latin typeface="Times New Roman"/>
                <a:cs typeface="Times New Roman"/>
              </a:rPr>
              <a:t> </a:t>
            </a:r>
            <a:r>
              <a:rPr sz="2000" dirty="0">
                <a:latin typeface="Georgia"/>
                <a:cs typeface="Georgia"/>
              </a:rPr>
              <a:t>or</a:t>
            </a:r>
            <a:r>
              <a:rPr sz="2000" spc="-30" dirty="0">
                <a:latin typeface="Times New Roman"/>
                <a:cs typeface="Times New Roman"/>
              </a:rPr>
              <a:t> </a:t>
            </a:r>
            <a:r>
              <a:rPr sz="2000" dirty="0">
                <a:latin typeface="Georgia"/>
                <a:cs typeface="Georgia"/>
              </a:rPr>
              <a:t>whose</a:t>
            </a:r>
            <a:r>
              <a:rPr sz="2000" spc="-45" dirty="0">
                <a:latin typeface="Times New Roman"/>
                <a:cs typeface="Times New Roman"/>
              </a:rPr>
              <a:t> </a:t>
            </a:r>
            <a:r>
              <a:rPr sz="2000" dirty="0">
                <a:latin typeface="Georgia"/>
                <a:cs typeface="Georgia"/>
              </a:rPr>
              <a:t>aggregate</a:t>
            </a:r>
            <a:r>
              <a:rPr sz="2000" spc="-55" dirty="0">
                <a:latin typeface="Times New Roman"/>
                <a:cs typeface="Times New Roman"/>
              </a:rPr>
              <a:t> </a:t>
            </a:r>
            <a:r>
              <a:rPr sz="2000" dirty="0">
                <a:latin typeface="Georgia"/>
                <a:cs typeface="Georgia"/>
              </a:rPr>
              <a:t>contribution</a:t>
            </a:r>
            <a:r>
              <a:rPr sz="2000" spc="-40" dirty="0">
                <a:latin typeface="Times New Roman"/>
                <a:cs typeface="Times New Roman"/>
              </a:rPr>
              <a:t> </a:t>
            </a:r>
            <a:r>
              <a:rPr sz="2000" dirty="0">
                <a:latin typeface="Georgia"/>
                <a:cs typeface="Georgia"/>
              </a:rPr>
              <a:t>up</a:t>
            </a:r>
            <a:r>
              <a:rPr sz="2000" spc="-40" dirty="0">
                <a:latin typeface="Times New Roman"/>
                <a:cs typeface="Times New Roman"/>
              </a:rPr>
              <a:t> </a:t>
            </a:r>
            <a:r>
              <a:rPr sz="2000" dirty="0">
                <a:latin typeface="Georgia"/>
                <a:cs typeface="Georgia"/>
              </a:rPr>
              <a:t>to</a:t>
            </a:r>
            <a:r>
              <a:rPr sz="2000" spc="-50" dirty="0">
                <a:latin typeface="Times New Roman"/>
                <a:cs typeface="Times New Roman"/>
              </a:rPr>
              <a:t> </a:t>
            </a:r>
            <a:r>
              <a:rPr sz="2000" dirty="0">
                <a:latin typeface="Georgia"/>
                <a:cs typeface="Georgia"/>
              </a:rPr>
              <a:t>the</a:t>
            </a:r>
            <a:r>
              <a:rPr sz="2000" spc="-40" dirty="0">
                <a:latin typeface="Times New Roman"/>
                <a:cs typeface="Times New Roman"/>
              </a:rPr>
              <a:t> </a:t>
            </a:r>
            <a:r>
              <a:rPr sz="2000" dirty="0">
                <a:latin typeface="Georgia"/>
                <a:cs typeface="Georgia"/>
              </a:rPr>
              <a:t>end</a:t>
            </a:r>
            <a:r>
              <a:rPr sz="2000" spc="-30" dirty="0">
                <a:latin typeface="Times New Roman"/>
                <a:cs typeface="Times New Roman"/>
              </a:rPr>
              <a:t> </a:t>
            </a:r>
            <a:r>
              <a:rPr sz="2000" dirty="0">
                <a:latin typeface="Georgia"/>
                <a:cs typeface="Georgia"/>
              </a:rPr>
              <a:t>of</a:t>
            </a:r>
            <a:r>
              <a:rPr sz="2000" spc="-35" dirty="0">
                <a:latin typeface="Times New Roman"/>
                <a:cs typeface="Times New Roman"/>
              </a:rPr>
              <a:t> </a:t>
            </a:r>
            <a:r>
              <a:rPr sz="2000" dirty="0">
                <a:latin typeface="Georgia"/>
                <a:cs typeface="Georgia"/>
              </a:rPr>
              <a:t>the</a:t>
            </a:r>
            <a:r>
              <a:rPr sz="2000" spc="-45" dirty="0">
                <a:latin typeface="Times New Roman"/>
                <a:cs typeface="Times New Roman"/>
              </a:rPr>
              <a:t> </a:t>
            </a:r>
            <a:r>
              <a:rPr sz="2000" spc="-10" dirty="0">
                <a:latin typeface="Georgia"/>
                <a:cs typeface="Georgia"/>
              </a:rPr>
              <a:t>relevant</a:t>
            </a:r>
            <a:r>
              <a:rPr sz="2000" spc="-10" dirty="0">
                <a:latin typeface="Times New Roman"/>
                <a:cs typeface="Times New Roman"/>
              </a:rPr>
              <a:t> </a:t>
            </a:r>
            <a:r>
              <a:rPr sz="2000" dirty="0">
                <a:latin typeface="Georgia"/>
                <a:cs typeface="Georgia"/>
              </a:rPr>
              <a:t>previous</a:t>
            </a:r>
            <a:r>
              <a:rPr sz="2000" spc="-55" dirty="0">
                <a:latin typeface="Times New Roman"/>
                <a:cs typeface="Times New Roman"/>
              </a:rPr>
              <a:t> </a:t>
            </a:r>
            <a:r>
              <a:rPr sz="2000" dirty="0">
                <a:latin typeface="Georgia"/>
                <a:cs typeface="Georgia"/>
              </a:rPr>
              <a:t>year</a:t>
            </a:r>
            <a:r>
              <a:rPr sz="2000" spc="-35" dirty="0">
                <a:latin typeface="Times New Roman"/>
                <a:cs typeface="Times New Roman"/>
              </a:rPr>
              <a:t> </a:t>
            </a:r>
            <a:r>
              <a:rPr sz="2000" dirty="0">
                <a:latin typeface="Georgia"/>
                <a:cs typeface="Georgia"/>
              </a:rPr>
              <a:t>exceeds</a:t>
            </a:r>
            <a:r>
              <a:rPr sz="2000" spc="-50" dirty="0">
                <a:latin typeface="Times New Roman"/>
                <a:cs typeface="Times New Roman"/>
              </a:rPr>
              <a:t> </a:t>
            </a:r>
            <a:r>
              <a:rPr sz="2000" dirty="0">
                <a:latin typeface="Georgia"/>
                <a:cs typeface="Georgia"/>
              </a:rPr>
              <a:t>Rs.</a:t>
            </a:r>
            <a:r>
              <a:rPr sz="2000" spc="-45" dirty="0">
                <a:latin typeface="Times New Roman"/>
                <a:cs typeface="Times New Roman"/>
              </a:rPr>
              <a:t> </a:t>
            </a:r>
            <a:r>
              <a:rPr sz="2000" dirty="0">
                <a:latin typeface="Georgia"/>
                <a:cs typeface="Georgia"/>
              </a:rPr>
              <a:t>10</a:t>
            </a:r>
            <a:r>
              <a:rPr sz="2000" spc="-40" dirty="0">
                <a:latin typeface="Times New Roman"/>
                <a:cs typeface="Times New Roman"/>
              </a:rPr>
              <a:t> </a:t>
            </a:r>
            <a:r>
              <a:rPr sz="2000" spc="-10" dirty="0">
                <a:latin typeface="Georgia"/>
                <a:cs typeface="Georgia"/>
              </a:rPr>
              <a:t>lakhs</a:t>
            </a:r>
            <a:endParaRPr sz="2000">
              <a:latin typeface="Georgia"/>
              <a:cs typeface="Georgia"/>
            </a:endParaRPr>
          </a:p>
          <a:p>
            <a:pPr>
              <a:lnSpc>
                <a:spcPct val="100000"/>
              </a:lnSpc>
            </a:pPr>
            <a:endParaRPr sz="2000">
              <a:latin typeface="Georgia"/>
              <a:cs typeface="Georgia"/>
            </a:endParaRPr>
          </a:p>
          <a:p>
            <a:pPr>
              <a:lnSpc>
                <a:spcPct val="100000"/>
              </a:lnSpc>
              <a:spcBef>
                <a:spcPts val="440"/>
              </a:spcBef>
            </a:pPr>
            <a:endParaRPr sz="2000">
              <a:latin typeface="Georgia"/>
              <a:cs typeface="Georgia"/>
            </a:endParaRPr>
          </a:p>
          <a:p>
            <a:pPr marL="12700" marR="118745" indent="414655">
              <a:lnSpc>
                <a:spcPts val="2160"/>
              </a:lnSpc>
              <a:buFont typeface="Georgia"/>
              <a:buAutoNum type="arabicPeriod" startAt="22"/>
              <a:tabLst>
                <a:tab pos="427355" algn="l"/>
              </a:tabLst>
            </a:pPr>
            <a:r>
              <a:rPr sz="2000" b="1" dirty="0">
                <a:solidFill>
                  <a:srgbClr val="FF0000"/>
                </a:solidFill>
                <a:latin typeface="Georgia"/>
                <a:cs typeface="Georgia"/>
              </a:rPr>
              <a:t>Disclosure</a:t>
            </a:r>
            <a:r>
              <a:rPr sz="2000" spc="-55" dirty="0">
                <a:solidFill>
                  <a:srgbClr val="FF0000"/>
                </a:solidFill>
                <a:latin typeface="Times New Roman"/>
                <a:cs typeface="Times New Roman"/>
              </a:rPr>
              <a:t> </a:t>
            </a:r>
            <a:r>
              <a:rPr sz="2000" b="1" dirty="0">
                <a:solidFill>
                  <a:srgbClr val="FF0000"/>
                </a:solidFill>
                <a:latin typeface="Georgia"/>
                <a:cs typeface="Georgia"/>
              </a:rPr>
              <a:t>of</a:t>
            </a:r>
            <a:r>
              <a:rPr sz="2000" spc="-15" dirty="0">
                <a:solidFill>
                  <a:srgbClr val="FF0000"/>
                </a:solidFill>
                <a:latin typeface="Times New Roman"/>
                <a:cs typeface="Times New Roman"/>
              </a:rPr>
              <a:t> </a:t>
            </a:r>
            <a:r>
              <a:rPr sz="2000" b="1" dirty="0">
                <a:solidFill>
                  <a:srgbClr val="FF0000"/>
                </a:solidFill>
                <a:latin typeface="Georgia"/>
                <a:cs typeface="Georgia"/>
              </a:rPr>
              <a:t>the</a:t>
            </a:r>
            <a:r>
              <a:rPr sz="2000" spc="-20" dirty="0">
                <a:solidFill>
                  <a:srgbClr val="FF0000"/>
                </a:solidFill>
                <a:latin typeface="Times New Roman"/>
                <a:cs typeface="Times New Roman"/>
              </a:rPr>
              <a:t> </a:t>
            </a:r>
            <a:r>
              <a:rPr sz="2000" b="1" dirty="0">
                <a:solidFill>
                  <a:srgbClr val="FF0000"/>
                </a:solidFill>
                <a:latin typeface="Georgia"/>
                <a:cs typeface="Georgia"/>
              </a:rPr>
              <a:t>authority</a:t>
            </a:r>
            <a:r>
              <a:rPr sz="2000" spc="-20" dirty="0">
                <a:solidFill>
                  <a:srgbClr val="FF0000"/>
                </a:solidFill>
                <a:latin typeface="Times New Roman"/>
                <a:cs typeface="Times New Roman"/>
              </a:rPr>
              <a:t> </a:t>
            </a:r>
            <a:r>
              <a:rPr sz="2000" b="1" dirty="0">
                <a:solidFill>
                  <a:srgbClr val="FF0000"/>
                </a:solidFill>
                <a:latin typeface="Georgia"/>
                <a:cs typeface="Georgia"/>
              </a:rPr>
              <a:t>to</a:t>
            </a:r>
            <a:r>
              <a:rPr sz="2000" spc="-5" dirty="0">
                <a:solidFill>
                  <a:srgbClr val="FF0000"/>
                </a:solidFill>
                <a:latin typeface="Times New Roman"/>
                <a:cs typeface="Times New Roman"/>
              </a:rPr>
              <a:t> </a:t>
            </a:r>
            <a:r>
              <a:rPr sz="2000" b="1" dirty="0">
                <a:solidFill>
                  <a:srgbClr val="FF0000"/>
                </a:solidFill>
                <a:latin typeface="Georgia"/>
                <a:cs typeface="Georgia"/>
              </a:rPr>
              <a:t>whom</a:t>
            </a:r>
            <a:r>
              <a:rPr sz="2000" spc="-25" dirty="0">
                <a:solidFill>
                  <a:srgbClr val="FF0000"/>
                </a:solidFill>
                <a:latin typeface="Times New Roman"/>
                <a:cs typeface="Times New Roman"/>
              </a:rPr>
              <a:t> </a:t>
            </a:r>
            <a:r>
              <a:rPr sz="2000" b="1" dirty="0">
                <a:solidFill>
                  <a:srgbClr val="FF0000"/>
                </a:solidFill>
                <a:latin typeface="Georgia"/>
                <a:cs typeface="Georgia"/>
              </a:rPr>
              <a:t>the</a:t>
            </a:r>
            <a:r>
              <a:rPr sz="2000" spc="-20" dirty="0">
                <a:solidFill>
                  <a:srgbClr val="FF0000"/>
                </a:solidFill>
                <a:latin typeface="Times New Roman"/>
                <a:cs typeface="Times New Roman"/>
              </a:rPr>
              <a:t> </a:t>
            </a:r>
            <a:r>
              <a:rPr sz="2000" b="1" dirty="0">
                <a:solidFill>
                  <a:srgbClr val="FF0000"/>
                </a:solidFill>
                <a:latin typeface="Georgia"/>
                <a:cs typeface="Georgia"/>
              </a:rPr>
              <a:t>report</a:t>
            </a:r>
            <a:r>
              <a:rPr sz="2000" spc="-40" dirty="0">
                <a:solidFill>
                  <a:srgbClr val="FF0000"/>
                </a:solidFill>
                <a:latin typeface="Times New Roman"/>
                <a:cs typeface="Times New Roman"/>
              </a:rPr>
              <a:t> </a:t>
            </a:r>
            <a:r>
              <a:rPr sz="2000" b="1" dirty="0">
                <a:solidFill>
                  <a:srgbClr val="FF0000"/>
                </a:solidFill>
                <a:latin typeface="Georgia"/>
                <a:cs typeface="Georgia"/>
              </a:rPr>
              <a:t>is</a:t>
            </a:r>
            <a:r>
              <a:rPr sz="2000" spc="-15" dirty="0">
                <a:solidFill>
                  <a:srgbClr val="FF0000"/>
                </a:solidFill>
                <a:latin typeface="Times New Roman"/>
                <a:cs typeface="Times New Roman"/>
              </a:rPr>
              <a:t> </a:t>
            </a:r>
            <a:r>
              <a:rPr sz="2000" b="1" spc="-10" dirty="0">
                <a:solidFill>
                  <a:srgbClr val="FF0000"/>
                </a:solidFill>
                <a:latin typeface="Georgia"/>
                <a:cs typeface="Georgia"/>
              </a:rPr>
              <a:t>submitted</a:t>
            </a:r>
            <a:r>
              <a:rPr sz="2000" spc="-10" dirty="0">
                <a:solidFill>
                  <a:srgbClr val="FF0000"/>
                </a:solidFill>
                <a:latin typeface="Times New Roman"/>
                <a:cs typeface="Times New Roman"/>
              </a:rPr>
              <a:t> </a:t>
            </a:r>
            <a:r>
              <a:rPr sz="2000" b="1" dirty="0">
                <a:solidFill>
                  <a:srgbClr val="FF0000"/>
                </a:solidFill>
                <a:latin typeface="Georgia"/>
                <a:cs typeface="Georgia"/>
              </a:rPr>
              <a:t>by</a:t>
            </a:r>
            <a:r>
              <a:rPr sz="2000" spc="-10" dirty="0">
                <a:solidFill>
                  <a:srgbClr val="FF0000"/>
                </a:solidFill>
                <a:latin typeface="Times New Roman"/>
                <a:cs typeface="Times New Roman"/>
              </a:rPr>
              <a:t> </a:t>
            </a:r>
            <a:r>
              <a:rPr sz="2000" b="1" dirty="0">
                <a:solidFill>
                  <a:srgbClr val="FF0000"/>
                </a:solidFill>
                <a:latin typeface="Georgia"/>
                <a:cs typeface="Georgia"/>
              </a:rPr>
              <a:t>the</a:t>
            </a:r>
            <a:r>
              <a:rPr sz="2000" spc="-15" dirty="0">
                <a:solidFill>
                  <a:srgbClr val="FF0000"/>
                </a:solidFill>
                <a:latin typeface="Times New Roman"/>
                <a:cs typeface="Times New Roman"/>
              </a:rPr>
              <a:t> </a:t>
            </a:r>
            <a:r>
              <a:rPr sz="2000" b="1" dirty="0">
                <a:solidFill>
                  <a:srgbClr val="FF0000"/>
                </a:solidFill>
                <a:latin typeface="Georgia"/>
                <a:cs typeface="Georgia"/>
              </a:rPr>
              <a:t>political</a:t>
            </a:r>
            <a:r>
              <a:rPr sz="2000" spc="5" dirty="0">
                <a:solidFill>
                  <a:srgbClr val="FF0000"/>
                </a:solidFill>
                <a:latin typeface="Times New Roman"/>
                <a:cs typeface="Times New Roman"/>
              </a:rPr>
              <a:t> </a:t>
            </a:r>
            <a:r>
              <a:rPr sz="2000" b="1" dirty="0">
                <a:solidFill>
                  <a:srgbClr val="FF0000"/>
                </a:solidFill>
                <a:latin typeface="Georgia"/>
                <a:cs typeface="Georgia"/>
              </a:rPr>
              <a:t>party</a:t>
            </a:r>
            <a:r>
              <a:rPr sz="2000" spc="-5" dirty="0">
                <a:solidFill>
                  <a:srgbClr val="FF0000"/>
                </a:solidFill>
                <a:latin typeface="Times New Roman"/>
                <a:cs typeface="Times New Roman"/>
              </a:rPr>
              <a:t> </a:t>
            </a:r>
            <a:r>
              <a:rPr sz="2000" b="1" spc="-10" dirty="0">
                <a:solidFill>
                  <a:srgbClr val="FF0000"/>
                </a:solidFill>
                <a:latin typeface="Georgia"/>
                <a:cs typeface="Georgia"/>
              </a:rPr>
              <a:t>(ITR7)</a:t>
            </a:r>
            <a:endParaRPr sz="2000">
              <a:latin typeface="Georgia"/>
              <a:cs typeface="Georgia"/>
            </a:endParaRPr>
          </a:p>
          <a:p>
            <a:pPr marL="12700" marR="100330" algn="just">
              <a:lnSpc>
                <a:spcPts val="2160"/>
              </a:lnSpc>
              <a:spcBef>
                <a:spcPts val="1410"/>
              </a:spcBef>
            </a:pPr>
            <a:r>
              <a:rPr sz="2000" dirty="0">
                <a:latin typeface="Georgia"/>
                <a:cs typeface="Georgia"/>
              </a:rPr>
              <a:t>In</a:t>
            </a:r>
            <a:r>
              <a:rPr sz="2000" spc="-40" dirty="0">
                <a:latin typeface="Times New Roman"/>
                <a:cs typeface="Times New Roman"/>
              </a:rPr>
              <a:t> </a:t>
            </a:r>
            <a:r>
              <a:rPr sz="2000" dirty="0">
                <a:latin typeface="Georgia"/>
                <a:cs typeface="Georgia"/>
              </a:rPr>
              <a:t>Form</a:t>
            </a:r>
            <a:r>
              <a:rPr sz="2000" spc="-30" dirty="0">
                <a:latin typeface="Times New Roman"/>
                <a:cs typeface="Times New Roman"/>
              </a:rPr>
              <a:t> </a:t>
            </a:r>
            <a:r>
              <a:rPr sz="2000" spc="-10" dirty="0">
                <a:latin typeface="Georgia"/>
                <a:cs typeface="Georgia"/>
              </a:rPr>
              <a:t>ITR-</a:t>
            </a:r>
            <a:r>
              <a:rPr sz="2000" dirty="0">
                <a:latin typeface="Georgia"/>
                <a:cs typeface="Georgia"/>
              </a:rPr>
              <a:t>7</a:t>
            </a:r>
            <a:r>
              <a:rPr sz="2000" spc="-35" dirty="0">
                <a:latin typeface="Times New Roman"/>
                <a:cs typeface="Times New Roman"/>
              </a:rPr>
              <a:t> </a:t>
            </a:r>
            <a:r>
              <a:rPr sz="2000" dirty="0">
                <a:latin typeface="Georgia"/>
                <a:cs typeface="Georgia"/>
              </a:rPr>
              <a:t>for</a:t>
            </a:r>
            <a:r>
              <a:rPr sz="2000" spc="-35" dirty="0">
                <a:latin typeface="Times New Roman"/>
                <a:cs typeface="Times New Roman"/>
              </a:rPr>
              <a:t> </a:t>
            </a:r>
            <a:r>
              <a:rPr sz="2000" dirty="0">
                <a:latin typeface="Georgia"/>
                <a:cs typeface="Georgia"/>
              </a:rPr>
              <a:t>AY</a:t>
            </a:r>
            <a:r>
              <a:rPr sz="2000" spc="-45" dirty="0">
                <a:latin typeface="Times New Roman"/>
                <a:cs typeface="Times New Roman"/>
              </a:rPr>
              <a:t> </a:t>
            </a:r>
            <a:r>
              <a:rPr sz="2000" spc="-10" dirty="0">
                <a:latin typeface="Georgia"/>
                <a:cs typeface="Georgia"/>
              </a:rPr>
              <a:t>2026–</a:t>
            </a:r>
            <a:r>
              <a:rPr sz="2000" dirty="0">
                <a:latin typeface="Georgia"/>
                <a:cs typeface="Georgia"/>
              </a:rPr>
              <a:t>27,</a:t>
            </a:r>
            <a:r>
              <a:rPr sz="2000" spc="-50" dirty="0">
                <a:latin typeface="Times New Roman"/>
                <a:cs typeface="Times New Roman"/>
              </a:rPr>
              <a:t> </a:t>
            </a:r>
            <a:r>
              <a:rPr sz="2000" dirty="0">
                <a:latin typeface="Georgia"/>
                <a:cs typeface="Georgia"/>
              </a:rPr>
              <a:t>an</a:t>
            </a:r>
            <a:r>
              <a:rPr sz="2000" spc="-25" dirty="0">
                <a:latin typeface="Times New Roman"/>
                <a:cs typeface="Times New Roman"/>
              </a:rPr>
              <a:t> </a:t>
            </a:r>
            <a:r>
              <a:rPr sz="2000" dirty="0">
                <a:latin typeface="Georgia"/>
                <a:cs typeface="Georgia"/>
              </a:rPr>
              <a:t>additional</a:t>
            </a:r>
            <a:r>
              <a:rPr sz="2000" spc="-35" dirty="0">
                <a:latin typeface="Times New Roman"/>
                <a:cs typeface="Times New Roman"/>
              </a:rPr>
              <a:t> </a:t>
            </a:r>
            <a:r>
              <a:rPr sz="2000" dirty="0">
                <a:latin typeface="Georgia"/>
                <a:cs typeface="Georgia"/>
              </a:rPr>
              <a:t>reporting</a:t>
            </a:r>
            <a:r>
              <a:rPr sz="2000" spc="-50" dirty="0">
                <a:latin typeface="Times New Roman"/>
                <a:cs typeface="Times New Roman"/>
              </a:rPr>
              <a:t> </a:t>
            </a:r>
            <a:r>
              <a:rPr sz="2000" dirty="0">
                <a:latin typeface="Georgia"/>
                <a:cs typeface="Georgia"/>
              </a:rPr>
              <a:t>requirement</a:t>
            </a:r>
            <a:r>
              <a:rPr sz="2000" spc="-25" dirty="0">
                <a:latin typeface="Times New Roman"/>
                <a:cs typeface="Times New Roman"/>
              </a:rPr>
              <a:t> </a:t>
            </a:r>
            <a:r>
              <a:rPr sz="2000" spc="-25" dirty="0">
                <a:latin typeface="Georgia"/>
                <a:cs typeface="Georgia"/>
              </a:rPr>
              <a:t>has</a:t>
            </a:r>
            <a:r>
              <a:rPr sz="2000" spc="-25" dirty="0">
                <a:latin typeface="Times New Roman"/>
                <a:cs typeface="Times New Roman"/>
              </a:rPr>
              <a:t> </a:t>
            </a:r>
            <a:r>
              <a:rPr sz="2000" dirty="0">
                <a:latin typeface="Georgia"/>
                <a:cs typeface="Georgia"/>
              </a:rPr>
              <a:t>been</a:t>
            </a:r>
            <a:r>
              <a:rPr sz="2000" spc="-50" dirty="0">
                <a:latin typeface="Times New Roman"/>
                <a:cs typeface="Times New Roman"/>
              </a:rPr>
              <a:t> </a:t>
            </a:r>
            <a:r>
              <a:rPr sz="2000" dirty="0">
                <a:latin typeface="Georgia"/>
                <a:cs typeface="Georgia"/>
              </a:rPr>
              <a:t>introduced,</a:t>
            </a:r>
            <a:r>
              <a:rPr sz="2000" spc="-70" dirty="0">
                <a:latin typeface="Times New Roman"/>
                <a:cs typeface="Times New Roman"/>
              </a:rPr>
              <a:t> </a:t>
            </a:r>
            <a:r>
              <a:rPr sz="2000" dirty="0">
                <a:latin typeface="Georgia"/>
                <a:cs typeface="Georgia"/>
              </a:rPr>
              <a:t>requiring</a:t>
            </a:r>
            <a:r>
              <a:rPr sz="2000" spc="-20" dirty="0">
                <a:latin typeface="Times New Roman"/>
                <a:cs typeface="Times New Roman"/>
              </a:rPr>
              <a:t> </a:t>
            </a:r>
            <a:r>
              <a:rPr sz="2000" dirty="0">
                <a:latin typeface="Georgia"/>
                <a:cs typeface="Georgia"/>
              </a:rPr>
              <a:t>the</a:t>
            </a:r>
            <a:r>
              <a:rPr sz="2000" spc="-55" dirty="0">
                <a:latin typeface="Times New Roman"/>
                <a:cs typeface="Times New Roman"/>
              </a:rPr>
              <a:t> </a:t>
            </a:r>
            <a:r>
              <a:rPr sz="2000" dirty="0">
                <a:latin typeface="Georgia"/>
                <a:cs typeface="Georgia"/>
              </a:rPr>
              <a:t>assessee</a:t>
            </a:r>
            <a:r>
              <a:rPr sz="2000" spc="-65" dirty="0">
                <a:latin typeface="Times New Roman"/>
                <a:cs typeface="Times New Roman"/>
              </a:rPr>
              <a:t> </a:t>
            </a:r>
            <a:r>
              <a:rPr sz="2000" dirty="0">
                <a:latin typeface="Georgia"/>
                <a:cs typeface="Georgia"/>
              </a:rPr>
              <a:t>to</a:t>
            </a:r>
            <a:r>
              <a:rPr sz="2000" spc="-55" dirty="0">
                <a:latin typeface="Times New Roman"/>
                <a:cs typeface="Times New Roman"/>
              </a:rPr>
              <a:t> </a:t>
            </a:r>
            <a:r>
              <a:rPr sz="2000" dirty="0">
                <a:latin typeface="Georgia"/>
                <a:cs typeface="Georgia"/>
              </a:rPr>
              <a:t>specify</a:t>
            </a:r>
            <a:r>
              <a:rPr sz="2000" spc="-50" dirty="0">
                <a:latin typeface="Times New Roman"/>
                <a:cs typeface="Times New Roman"/>
              </a:rPr>
              <a:t> </a:t>
            </a:r>
            <a:r>
              <a:rPr sz="2000" dirty="0">
                <a:latin typeface="Georgia"/>
                <a:cs typeface="Georgia"/>
              </a:rPr>
              <a:t>the</a:t>
            </a:r>
            <a:r>
              <a:rPr sz="2000" spc="-50" dirty="0">
                <a:latin typeface="Times New Roman"/>
                <a:cs typeface="Times New Roman"/>
              </a:rPr>
              <a:t> </a:t>
            </a:r>
            <a:r>
              <a:rPr sz="2000" dirty="0">
                <a:latin typeface="Georgia"/>
                <a:cs typeface="Georgia"/>
              </a:rPr>
              <a:t>authority</a:t>
            </a:r>
            <a:r>
              <a:rPr sz="2000" spc="-45" dirty="0">
                <a:latin typeface="Times New Roman"/>
                <a:cs typeface="Times New Roman"/>
              </a:rPr>
              <a:t> </a:t>
            </a:r>
            <a:r>
              <a:rPr sz="2000" dirty="0">
                <a:latin typeface="Georgia"/>
                <a:cs typeface="Georgia"/>
              </a:rPr>
              <a:t>to</a:t>
            </a:r>
            <a:r>
              <a:rPr sz="2000" spc="-45" dirty="0">
                <a:latin typeface="Times New Roman"/>
                <a:cs typeface="Times New Roman"/>
              </a:rPr>
              <a:t> </a:t>
            </a:r>
            <a:r>
              <a:rPr sz="2000" spc="-20" dirty="0">
                <a:latin typeface="Georgia"/>
                <a:cs typeface="Georgia"/>
              </a:rPr>
              <a:t>whom</a:t>
            </a:r>
            <a:r>
              <a:rPr sz="2000" spc="-20" dirty="0">
                <a:latin typeface="Times New Roman"/>
                <a:cs typeface="Times New Roman"/>
              </a:rPr>
              <a:t> </a:t>
            </a:r>
            <a:r>
              <a:rPr sz="2000" dirty="0">
                <a:latin typeface="Georgia"/>
                <a:cs typeface="Georgia"/>
              </a:rPr>
              <a:t>the</a:t>
            </a:r>
            <a:r>
              <a:rPr sz="2000" spc="-55" dirty="0">
                <a:latin typeface="Times New Roman"/>
                <a:cs typeface="Times New Roman"/>
              </a:rPr>
              <a:t> </a:t>
            </a:r>
            <a:r>
              <a:rPr sz="2000" dirty="0">
                <a:latin typeface="Georgia"/>
                <a:cs typeface="Georgia"/>
              </a:rPr>
              <a:t>report</a:t>
            </a:r>
            <a:r>
              <a:rPr sz="2000" spc="-40" dirty="0">
                <a:latin typeface="Times New Roman"/>
                <a:cs typeface="Times New Roman"/>
              </a:rPr>
              <a:t> </a:t>
            </a:r>
            <a:r>
              <a:rPr sz="2000" dirty="0">
                <a:latin typeface="Georgia"/>
                <a:cs typeface="Georgia"/>
              </a:rPr>
              <a:t>has</a:t>
            </a:r>
            <a:r>
              <a:rPr sz="2000" spc="-40" dirty="0">
                <a:latin typeface="Times New Roman"/>
                <a:cs typeface="Times New Roman"/>
              </a:rPr>
              <a:t> </a:t>
            </a:r>
            <a:r>
              <a:rPr sz="2000" dirty="0">
                <a:latin typeface="Georgia"/>
                <a:cs typeface="Georgia"/>
              </a:rPr>
              <a:t>been</a:t>
            </a:r>
            <a:r>
              <a:rPr sz="2000" spc="-50" dirty="0">
                <a:latin typeface="Times New Roman"/>
                <a:cs typeface="Times New Roman"/>
              </a:rPr>
              <a:t> </a:t>
            </a:r>
            <a:r>
              <a:rPr sz="2000" dirty="0">
                <a:latin typeface="Georgia"/>
                <a:cs typeface="Georgia"/>
              </a:rPr>
              <a:t>submitted,</a:t>
            </a:r>
            <a:r>
              <a:rPr sz="2000" spc="-65" dirty="0">
                <a:latin typeface="Times New Roman"/>
                <a:cs typeface="Times New Roman"/>
              </a:rPr>
              <a:t> </a:t>
            </a:r>
            <a:r>
              <a:rPr sz="2000" dirty="0">
                <a:latin typeface="Georgia"/>
                <a:cs typeface="Georgia"/>
              </a:rPr>
              <a:t>namely,</a:t>
            </a:r>
            <a:r>
              <a:rPr sz="2000" spc="-45" dirty="0">
                <a:latin typeface="Times New Roman"/>
                <a:cs typeface="Times New Roman"/>
              </a:rPr>
              <a:t> </a:t>
            </a:r>
            <a:r>
              <a:rPr sz="2000" dirty="0">
                <a:latin typeface="Georgia"/>
                <a:cs typeface="Georgia"/>
              </a:rPr>
              <a:t>the</a:t>
            </a:r>
            <a:r>
              <a:rPr sz="2000" spc="-50" dirty="0">
                <a:latin typeface="Times New Roman"/>
                <a:cs typeface="Times New Roman"/>
              </a:rPr>
              <a:t> </a:t>
            </a:r>
            <a:r>
              <a:rPr sz="2000" dirty="0">
                <a:latin typeface="Georgia"/>
                <a:cs typeface="Georgia"/>
              </a:rPr>
              <a:t>Election</a:t>
            </a:r>
            <a:r>
              <a:rPr sz="2000" spc="-50" dirty="0">
                <a:latin typeface="Times New Roman"/>
                <a:cs typeface="Times New Roman"/>
              </a:rPr>
              <a:t> </a:t>
            </a:r>
            <a:r>
              <a:rPr sz="2000" dirty="0">
                <a:latin typeface="Georgia"/>
                <a:cs typeface="Georgia"/>
              </a:rPr>
              <a:t>Commission</a:t>
            </a:r>
            <a:r>
              <a:rPr sz="2000" spc="-50" dirty="0">
                <a:latin typeface="Times New Roman"/>
                <a:cs typeface="Times New Roman"/>
              </a:rPr>
              <a:t> </a:t>
            </a:r>
            <a:r>
              <a:rPr sz="2000" dirty="0">
                <a:latin typeface="Georgia"/>
                <a:cs typeface="Georgia"/>
              </a:rPr>
              <a:t>of</a:t>
            </a:r>
            <a:r>
              <a:rPr sz="2000" spc="-40" dirty="0">
                <a:latin typeface="Times New Roman"/>
                <a:cs typeface="Times New Roman"/>
              </a:rPr>
              <a:t> </a:t>
            </a:r>
            <a:r>
              <a:rPr sz="2000" spc="-10" dirty="0">
                <a:latin typeface="Georgia"/>
                <a:cs typeface="Georgia"/>
              </a:rPr>
              <a:t>India</a:t>
            </a:r>
            <a:r>
              <a:rPr sz="2000" spc="-10" dirty="0">
                <a:latin typeface="Times New Roman"/>
                <a:cs typeface="Times New Roman"/>
              </a:rPr>
              <a:t> </a:t>
            </a:r>
            <a:r>
              <a:rPr sz="2000" dirty="0">
                <a:latin typeface="Georgia"/>
                <a:cs typeface="Georgia"/>
              </a:rPr>
              <a:t>or</a:t>
            </a:r>
            <a:r>
              <a:rPr sz="2000" spc="-40" dirty="0">
                <a:latin typeface="Times New Roman"/>
                <a:cs typeface="Times New Roman"/>
              </a:rPr>
              <a:t> </a:t>
            </a:r>
            <a:r>
              <a:rPr sz="2000" dirty="0">
                <a:latin typeface="Georgia"/>
                <a:cs typeface="Georgia"/>
              </a:rPr>
              <a:t>the</a:t>
            </a:r>
            <a:r>
              <a:rPr sz="2000" spc="-55" dirty="0">
                <a:latin typeface="Times New Roman"/>
                <a:cs typeface="Times New Roman"/>
              </a:rPr>
              <a:t> </a:t>
            </a:r>
            <a:r>
              <a:rPr sz="2000" dirty="0">
                <a:latin typeface="Georgia"/>
                <a:cs typeface="Georgia"/>
              </a:rPr>
              <a:t>concerned</a:t>
            </a:r>
            <a:r>
              <a:rPr sz="2000" spc="-50" dirty="0">
                <a:latin typeface="Times New Roman"/>
                <a:cs typeface="Times New Roman"/>
              </a:rPr>
              <a:t> </a:t>
            </a:r>
            <a:r>
              <a:rPr sz="2000" dirty="0">
                <a:latin typeface="Georgia"/>
                <a:cs typeface="Georgia"/>
              </a:rPr>
              <a:t>State</a:t>
            </a:r>
            <a:r>
              <a:rPr sz="2000" spc="-50" dirty="0">
                <a:latin typeface="Times New Roman"/>
                <a:cs typeface="Times New Roman"/>
              </a:rPr>
              <a:t> </a:t>
            </a:r>
            <a:r>
              <a:rPr sz="2000" dirty="0">
                <a:latin typeface="Georgia"/>
                <a:cs typeface="Georgia"/>
              </a:rPr>
              <a:t>Election</a:t>
            </a:r>
            <a:r>
              <a:rPr sz="2000" spc="-50" dirty="0">
                <a:latin typeface="Times New Roman"/>
                <a:cs typeface="Times New Roman"/>
              </a:rPr>
              <a:t> </a:t>
            </a:r>
            <a:r>
              <a:rPr sz="2000" spc="-10" dirty="0">
                <a:latin typeface="Georgia"/>
                <a:cs typeface="Georgia"/>
              </a:rPr>
              <a:t>Commission</a:t>
            </a:r>
            <a:endParaRPr sz="2000">
              <a:latin typeface="Georgia"/>
              <a:cs typeface="Georgia"/>
            </a:endParaRPr>
          </a:p>
        </p:txBody>
      </p:sp>
      <p:sp>
        <p:nvSpPr>
          <p:cNvPr id="4" name="object 4"/>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53</a:t>
            </a:fld>
            <a:endParaRPr spc="-25"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24354" y="707265"/>
            <a:ext cx="4890135" cy="299720"/>
          </a:xfrm>
          <a:prstGeom prst="rect">
            <a:avLst/>
          </a:prstGeom>
        </p:spPr>
        <p:txBody>
          <a:bodyPr vert="horz" wrap="square" lIns="0" tIns="12700" rIns="0" bIns="0" rtlCol="0">
            <a:spAutoFit/>
          </a:bodyPr>
          <a:lstStyle/>
          <a:p>
            <a:pPr marL="12700">
              <a:lnSpc>
                <a:spcPct val="100000"/>
              </a:lnSpc>
              <a:spcBef>
                <a:spcPts val="100"/>
              </a:spcBef>
            </a:pPr>
            <a:r>
              <a:rPr sz="1800" b="1" spc="-55" dirty="0">
                <a:solidFill>
                  <a:srgbClr val="FF0000"/>
                </a:solidFill>
                <a:latin typeface="Times New Roman"/>
                <a:cs typeface="Times New Roman"/>
              </a:rPr>
              <a:t>Rationalising</a:t>
            </a:r>
            <a:r>
              <a:rPr sz="1800" spc="-95" dirty="0">
                <a:solidFill>
                  <a:srgbClr val="FF0000"/>
                </a:solidFill>
                <a:latin typeface="Times New Roman"/>
                <a:cs typeface="Times New Roman"/>
              </a:rPr>
              <a:t> </a:t>
            </a:r>
            <a:r>
              <a:rPr sz="1800" b="1" spc="-40" dirty="0">
                <a:solidFill>
                  <a:srgbClr val="FF0000"/>
                </a:solidFill>
                <a:latin typeface="Times New Roman"/>
                <a:cs typeface="Times New Roman"/>
              </a:rPr>
              <a:t>due</a:t>
            </a:r>
            <a:r>
              <a:rPr sz="1800" spc="-50" dirty="0">
                <a:solidFill>
                  <a:srgbClr val="FF0000"/>
                </a:solidFill>
                <a:latin typeface="Times New Roman"/>
                <a:cs typeface="Times New Roman"/>
              </a:rPr>
              <a:t> </a:t>
            </a:r>
            <a:r>
              <a:rPr sz="1800" b="1" spc="-50" dirty="0">
                <a:solidFill>
                  <a:srgbClr val="FF0000"/>
                </a:solidFill>
                <a:latin typeface="Times New Roman"/>
                <a:cs typeface="Times New Roman"/>
              </a:rPr>
              <a:t>dates</a:t>
            </a:r>
            <a:r>
              <a:rPr sz="1800" spc="-75" dirty="0">
                <a:solidFill>
                  <a:srgbClr val="FF0000"/>
                </a:solidFill>
                <a:latin typeface="Times New Roman"/>
                <a:cs typeface="Times New Roman"/>
              </a:rPr>
              <a:t> </a:t>
            </a:r>
            <a:r>
              <a:rPr sz="1800" b="1" spc="-45" dirty="0">
                <a:solidFill>
                  <a:srgbClr val="FF0000"/>
                </a:solidFill>
                <a:latin typeface="Times New Roman"/>
                <a:cs typeface="Times New Roman"/>
              </a:rPr>
              <a:t>for</a:t>
            </a:r>
            <a:r>
              <a:rPr sz="1800" spc="-120" dirty="0">
                <a:solidFill>
                  <a:srgbClr val="FF0000"/>
                </a:solidFill>
                <a:latin typeface="Times New Roman"/>
                <a:cs typeface="Times New Roman"/>
              </a:rPr>
              <a:t> </a:t>
            </a:r>
            <a:r>
              <a:rPr sz="1800" b="1" spc="-50" dirty="0">
                <a:solidFill>
                  <a:srgbClr val="FF0000"/>
                </a:solidFill>
                <a:latin typeface="Times New Roman"/>
                <a:cs typeface="Times New Roman"/>
              </a:rPr>
              <a:t>filing</a:t>
            </a:r>
            <a:r>
              <a:rPr sz="1800" spc="-90" dirty="0">
                <a:solidFill>
                  <a:srgbClr val="FF0000"/>
                </a:solidFill>
                <a:latin typeface="Times New Roman"/>
                <a:cs typeface="Times New Roman"/>
              </a:rPr>
              <a:t> </a:t>
            </a:r>
            <a:r>
              <a:rPr sz="1800" b="1" spc="-30" dirty="0">
                <a:solidFill>
                  <a:srgbClr val="FF0000"/>
                </a:solidFill>
                <a:latin typeface="Times New Roman"/>
                <a:cs typeface="Times New Roman"/>
              </a:rPr>
              <a:t>of</a:t>
            </a:r>
            <a:r>
              <a:rPr sz="1800" spc="-70" dirty="0">
                <a:solidFill>
                  <a:srgbClr val="FF0000"/>
                </a:solidFill>
                <a:latin typeface="Times New Roman"/>
                <a:cs typeface="Times New Roman"/>
              </a:rPr>
              <a:t> </a:t>
            </a:r>
            <a:r>
              <a:rPr sz="1800" b="1" spc="-60" dirty="0">
                <a:solidFill>
                  <a:srgbClr val="FF0000"/>
                </a:solidFill>
                <a:latin typeface="Times New Roman"/>
                <a:cs typeface="Times New Roman"/>
              </a:rPr>
              <a:t>return</a:t>
            </a:r>
            <a:r>
              <a:rPr sz="1800" spc="-90" dirty="0">
                <a:solidFill>
                  <a:srgbClr val="FF0000"/>
                </a:solidFill>
                <a:latin typeface="Times New Roman"/>
                <a:cs typeface="Times New Roman"/>
              </a:rPr>
              <a:t> </a:t>
            </a:r>
            <a:r>
              <a:rPr sz="1800" b="1" spc="-30" dirty="0">
                <a:solidFill>
                  <a:srgbClr val="FF0000"/>
                </a:solidFill>
                <a:latin typeface="Times New Roman"/>
                <a:cs typeface="Times New Roman"/>
              </a:rPr>
              <a:t>of</a:t>
            </a:r>
            <a:r>
              <a:rPr sz="1800" spc="-70" dirty="0">
                <a:solidFill>
                  <a:srgbClr val="FF0000"/>
                </a:solidFill>
                <a:latin typeface="Times New Roman"/>
                <a:cs typeface="Times New Roman"/>
              </a:rPr>
              <a:t> </a:t>
            </a:r>
            <a:r>
              <a:rPr sz="1800" b="1" spc="-10" dirty="0">
                <a:solidFill>
                  <a:srgbClr val="FF0000"/>
                </a:solidFill>
                <a:latin typeface="Times New Roman"/>
                <a:cs typeface="Times New Roman"/>
              </a:rPr>
              <a:t>Income.</a:t>
            </a:r>
            <a:endParaRPr sz="1800">
              <a:latin typeface="Times New Roman"/>
              <a:cs typeface="Times New Roman"/>
            </a:endParaRPr>
          </a:p>
        </p:txBody>
      </p:sp>
      <p:sp>
        <p:nvSpPr>
          <p:cNvPr id="6" name="object 6"/>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54</a:t>
            </a:fld>
            <a:endParaRPr spc="-25" dirty="0"/>
          </a:p>
        </p:txBody>
      </p:sp>
      <p:sp>
        <p:nvSpPr>
          <p:cNvPr id="3" name="object 3" descr="$PPTXTitle"/>
          <p:cNvSpPr txBox="1">
            <a:spLocks noGrp="1"/>
          </p:cNvSpPr>
          <p:nvPr>
            <p:ph type="title"/>
          </p:nvPr>
        </p:nvSpPr>
        <p:spPr>
          <a:xfrm>
            <a:off x="78736" y="869698"/>
            <a:ext cx="8362950" cy="1211580"/>
          </a:xfrm>
          <a:prstGeom prst="rect">
            <a:avLst/>
          </a:prstGeom>
        </p:spPr>
        <p:txBody>
          <a:bodyPr vert="horz" wrap="square" lIns="0" tIns="73025" rIns="0" bIns="0" rtlCol="0">
            <a:spAutoFit/>
          </a:bodyPr>
          <a:lstStyle/>
          <a:p>
            <a:pPr marL="12700" marR="5080" algn="just">
              <a:lnSpc>
                <a:spcPct val="80300"/>
              </a:lnSpc>
              <a:spcBef>
                <a:spcPts val="575"/>
              </a:spcBef>
            </a:pPr>
            <a:r>
              <a:rPr sz="2000" dirty="0">
                <a:latin typeface="Calibri"/>
                <a:cs typeface="Calibri"/>
              </a:rPr>
              <a:t>1.</a:t>
            </a:r>
            <a:r>
              <a:rPr sz="2000" spc="-25" dirty="0">
                <a:latin typeface="Times New Roman"/>
                <a:cs typeface="Times New Roman"/>
              </a:rPr>
              <a:t> </a:t>
            </a:r>
            <a:r>
              <a:rPr sz="1800" dirty="0">
                <a:latin typeface="Times New Roman"/>
                <a:cs typeface="Times New Roman"/>
              </a:rPr>
              <a:t>Section</a:t>
            </a:r>
            <a:r>
              <a:rPr sz="1800" spc="30" dirty="0">
                <a:latin typeface="Times New Roman"/>
                <a:cs typeface="Times New Roman"/>
              </a:rPr>
              <a:t> </a:t>
            </a:r>
            <a:r>
              <a:rPr sz="1800" dirty="0">
                <a:latin typeface="Times New Roman"/>
                <a:cs typeface="Times New Roman"/>
              </a:rPr>
              <a:t>263</a:t>
            </a:r>
            <a:r>
              <a:rPr sz="1800" spc="35" dirty="0">
                <a:latin typeface="Times New Roman"/>
                <a:cs typeface="Times New Roman"/>
              </a:rPr>
              <a:t> </a:t>
            </a:r>
            <a:r>
              <a:rPr sz="1800" dirty="0">
                <a:latin typeface="Times New Roman"/>
                <a:cs typeface="Times New Roman"/>
              </a:rPr>
              <a:t>of</a:t>
            </a:r>
            <a:r>
              <a:rPr sz="1800" spc="35" dirty="0">
                <a:latin typeface="Times New Roman"/>
                <a:cs typeface="Times New Roman"/>
              </a:rPr>
              <a:t> </a:t>
            </a:r>
            <a:r>
              <a:rPr sz="1800" dirty="0">
                <a:latin typeface="Times New Roman"/>
                <a:cs typeface="Times New Roman"/>
              </a:rPr>
              <a:t>the</a:t>
            </a:r>
            <a:r>
              <a:rPr sz="1800" spc="25" dirty="0">
                <a:latin typeface="Times New Roman"/>
                <a:cs typeface="Times New Roman"/>
              </a:rPr>
              <a:t> </a:t>
            </a:r>
            <a:r>
              <a:rPr sz="1800" dirty="0">
                <a:latin typeface="Times New Roman"/>
                <a:cs typeface="Times New Roman"/>
              </a:rPr>
              <a:t>Income</a:t>
            </a:r>
            <a:r>
              <a:rPr sz="1800" spc="30" dirty="0">
                <a:latin typeface="Times New Roman"/>
                <a:cs typeface="Times New Roman"/>
              </a:rPr>
              <a:t> </a:t>
            </a:r>
            <a:r>
              <a:rPr sz="1800" dirty="0">
                <a:latin typeface="Times New Roman"/>
                <a:cs typeface="Times New Roman"/>
              </a:rPr>
              <a:t>Tax</a:t>
            </a:r>
            <a:r>
              <a:rPr sz="1800" spc="35" dirty="0">
                <a:latin typeface="Times New Roman"/>
                <a:cs typeface="Times New Roman"/>
              </a:rPr>
              <a:t> </a:t>
            </a:r>
            <a:r>
              <a:rPr sz="1800" dirty="0">
                <a:latin typeface="Times New Roman"/>
                <a:cs typeface="Times New Roman"/>
              </a:rPr>
              <a:t>Act,</a:t>
            </a:r>
            <a:r>
              <a:rPr sz="1800" spc="30" dirty="0">
                <a:latin typeface="Times New Roman"/>
                <a:cs typeface="Times New Roman"/>
              </a:rPr>
              <a:t> </a:t>
            </a:r>
            <a:r>
              <a:rPr sz="1800" dirty="0">
                <a:latin typeface="Times New Roman"/>
                <a:cs typeface="Times New Roman"/>
              </a:rPr>
              <a:t>2025</a:t>
            </a:r>
            <a:r>
              <a:rPr sz="1800" spc="30" dirty="0">
                <a:latin typeface="Times New Roman"/>
                <a:cs typeface="Times New Roman"/>
              </a:rPr>
              <a:t> </a:t>
            </a:r>
            <a:r>
              <a:rPr sz="1800" dirty="0">
                <a:latin typeface="Times New Roman"/>
                <a:cs typeface="Times New Roman"/>
              </a:rPr>
              <a:t>(“the</a:t>
            </a:r>
            <a:r>
              <a:rPr sz="1800" spc="35" dirty="0">
                <a:latin typeface="Times New Roman"/>
                <a:cs typeface="Times New Roman"/>
              </a:rPr>
              <a:t> </a:t>
            </a:r>
            <a:r>
              <a:rPr sz="1800" dirty="0">
                <a:latin typeface="Times New Roman"/>
                <a:cs typeface="Times New Roman"/>
              </a:rPr>
              <a:t>Act”)</a:t>
            </a:r>
            <a:r>
              <a:rPr sz="1800" spc="25" dirty="0">
                <a:latin typeface="Times New Roman"/>
                <a:cs typeface="Times New Roman"/>
              </a:rPr>
              <a:t> </a:t>
            </a:r>
            <a:r>
              <a:rPr sz="1800" dirty="0">
                <a:latin typeface="Times New Roman"/>
                <a:cs typeface="Times New Roman"/>
              </a:rPr>
              <a:t>makes</a:t>
            </a:r>
            <a:r>
              <a:rPr sz="1800" spc="30" dirty="0">
                <a:latin typeface="Times New Roman"/>
                <a:cs typeface="Times New Roman"/>
              </a:rPr>
              <a:t> </a:t>
            </a:r>
            <a:r>
              <a:rPr sz="1800" dirty="0">
                <a:latin typeface="Times New Roman"/>
                <a:cs typeface="Times New Roman"/>
              </a:rPr>
              <a:t>the</a:t>
            </a:r>
            <a:r>
              <a:rPr sz="1800" spc="40" dirty="0">
                <a:latin typeface="Times New Roman"/>
                <a:cs typeface="Times New Roman"/>
              </a:rPr>
              <a:t> </a:t>
            </a:r>
            <a:r>
              <a:rPr sz="1800" dirty="0">
                <a:latin typeface="Times New Roman"/>
                <a:cs typeface="Times New Roman"/>
              </a:rPr>
              <a:t>provisions</a:t>
            </a:r>
            <a:r>
              <a:rPr sz="1800" spc="30" dirty="0">
                <a:latin typeface="Times New Roman"/>
                <a:cs typeface="Times New Roman"/>
              </a:rPr>
              <a:t> </a:t>
            </a:r>
            <a:r>
              <a:rPr sz="1800" dirty="0">
                <a:latin typeface="Times New Roman"/>
                <a:cs typeface="Times New Roman"/>
              </a:rPr>
              <a:t>for</a:t>
            </a:r>
            <a:r>
              <a:rPr sz="1800" spc="35" dirty="0">
                <a:latin typeface="Times New Roman"/>
                <a:cs typeface="Times New Roman"/>
              </a:rPr>
              <a:t> </a:t>
            </a:r>
            <a:r>
              <a:rPr sz="1800" dirty="0">
                <a:latin typeface="Times New Roman"/>
                <a:cs typeface="Times New Roman"/>
              </a:rPr>
              <a:t>filing</a:t>
            </a:r>
            <a:r>
              <a:rPr sz="1800" spc="30" dirty="0">
                <a:latin typeface="Times New Roman"/>
                <a:cs typeface="Times New Roman"/>
              </a:rPr>
              <a:t> </a:t>
            </a:r>
            <a:r>
              <a:rPr sz="1800" spc="-25" dirty="0">
                <a:latin typeface="Times New Roman"/>
                <a:cs typeface="Times New Roman"/>
              </a:rPr>
              <a:t>of </a:t>
            </a:r>
            <a:r>
              <a:rPr sz="1800" dirty="0">
                <a:latin typeface="Times New Roman"/>
                <a:cs typeface="Times New Roman"/>
              </a:rPr>
              <a:t>Income</a:t>
            </a:r>
            <a:r>
              <a:rPr sz="1800" spc="105" dirty="0">
                <a:latin typeface="Times New Roman"/>
                <a:cs typeface="Times New Roman"/>
              </a:rPr>
              <a:t>  </a:t>
            </a:r>
            <a:r>
              <a:rPr sz="1800" dirty="0">
                <a:latin typeface="Times New Roman"/>
                <a:cs typeface="Times New Roman"/>
              </a:rPr>
              <a:t>Tax</a:t>
            </a:r>
            <a:r>
              <a:rPr sz="1800" spc="105" dirty="0">
                <a:latin typeface="Times New Roman"/>
                <a:cs typeface="Times New Roman"/>
              </a:rPr>
              <a:t>  </a:t>
            </a:r>
            <a:r>
              <a:rPr sz="1800" dirty="0">
                <a:latin typeface="Times New Roman"/>
                <a:cs typeface="Times New Roman"/>
              </a:rPr>
              <a:t>Return</a:t>
            </a:r>
            <a:r>
              <a:rPr sz="1800" spc="105" dirty="0">
                <a:latin typeface="Times New Roman"/>
                <a:cs typeface="Times New Roman"/>
              </a:rPr>
              <a:t>  </a:t>
            </a:r>
            <a:r>
              <a:rPr sz="1800" dirty="0">
                <a:latin typeface="Times New Roman"/>
                <a:cs typeface="Times New Roman"/>
              </a:rPr>
              <a:t>by</a:t>
            </a:r>
            <a:r>
              <a:rPr sz="1800" spc="105" dirty="0">
                <a:latin typeface="Times New Roman"/>
                <a:cs typeface="Times New Roman"/>
              </a:rPr>
              <a:t>  </a:t>
            </a:r>
            <a:r>
              <a:rPr sz="1800" dirty="0">
                <a:latin typeface="Times New Roman"/>
                <a:cs typeface="Times New Roman"/>
              </a:rPr>
              <a:t>taxpayers.</a:t>
            </a:r>
            <a:r>
              <a:rPr sz="1800" spc="110" dirty="0">
                <a:latin typeface="Times New Roman"/>
                <a:cs typeface="Times New Roman"/>
              </a:rPr>
              <a:t>  </a:t>
            </a:r>
            <a:r>
              <a:rPr sz="1800" dirty="0">
                <a:latin typeface="Times New Roman"/>
                <a:cs typeface="Times New Roman"/>
              </a:rPr>
              <a:t>The</a:t>
            </a:r>
            <a:r>
              <a:rPr sz="1800" spc="110" dirty="0">
                <a:latin typeface="Times New Roman"/>
                <a:cs typeface="Times New Roman"/>
              </a:rPr>
              <a:t>  </a:t>
            </a:r>
            <a:r>
              <a:rPr sz="1800" dirty="0">
                <a:latin typeface="Times New Roman"/>
                <a:cs typeface="Times New Roman"/>
              </a:rPr>
              <a:t>said</a:t>
            </a:r>
            <a:r>
              <a:rPr sz="1800" spc="105" dirty="0">
                <a:latin typeface="Times New Roman"/>
                <a:cs typeface="Times New Roman"/>
              </a:rPr>
              <a:t>  </a:t>
            </a:r>
            <a:r>
              <a:rPr sz="1800" dirty="0">
                <a:latin typeface="Times New Roman"/>
                <a:cs typeface="Times New Roman"/>
              </a:rPr>
              <a:t>section</a:t>
            </a:r>
            <a:r>
              <a:rPr sz="1800" spc="105" dirty="0">
                <a:latin typeface="Times New Roman"/>
                <a:cs typeface="Times New Roman"/>
              </a:rPr>
              <a:t>  </a:t>
            </a:r>
            <a:r>
              <a:rPr sz="1800" dirty="0">
                <a:latin typeface="Times New Roman"/>
                <a:cs typeface="Times New Roman"/>
              </a:rPr>
              <a:t>deals</a:t>
            </a:r>
            <a:r>
              <a:rPr sz="1800" spc="105" dirty="0">
                <a:latin typeface="Times New Roman"/>
                <a:cs typeface="Times New Roman"/>
              </a:rPr>
              <a:t>  </a:t>
            </a:r>
            <a:r>
              <a:rPr sz="1800" dirty="0">
                <a:latin typeface="Times New Roman"/>
                <a:cs typeface="Times New Roman"/>
              </a:rPr>
              <a:t>with</a:t>
            </a:r>
            <a:r>
              <a:rPr sz="1800" spc="105" dirty="0">
                <a:latin typeface="Times New Roman"/>
                <a:cs typeface="Times New Roman"/>
              </a:rPr>
              <a:t>  </a:t>
            </a:r>
            <a:r>
              <a:rPr sz="1800" dirty="0">
                <a:latin typeface="Times New Roman"/>
                <a:cs typeface="Times New Roman"/>
              </a:rPr>
              <a:t>the</a:t>
            </a:r>
            <a:r>
              <a:rPr sz="1800" spc="110" dirty="0">
                <a:latin typeface="Times New Roman"/>
                <a:cs typeface="Times New Roman"/>
              </a:rPr>
              <a:t>  </a:t>
            </a:r>
            <a:r>
              <a:rPr sz="1800" spc="-10" dirty="0">
                <a:latin typeface="Times New Roman"/>
                <a:cs typeface="Times New Roman"/>
              </a:rPr>
              <a:t>comprehensive </a:t>
            </a:r>
            <a:r>
              <a:rPr sz="1800" dirty="0">
                <a:latin typeface="Times New Roman"/>
                <a:cs typeface="Times New Roman"/>
              </a:rPr>
              <a:t>framework</a:t>
            </a:r>
            <a:r>
              <a:rPr sz="1800" spc="30" dirty="0">
                <a:latin typeface="Times New Roman"/>
                <a:cs typeface="Times New Roman"/>
              </a:rPr>
              <a:t> </a:t>
            </a:r>
            <a:r>
              <a:rPr sz="1800" dirty="0">
                <a:latin typeface="Times New Roman"/>
                <a:cs typeface="Times New Roman"/>
              </a:rPr>
              <a:t>that</a:t>
            </a:r>
            <a:r>
              <a:rPr sz="1800" spc="20" dirty="0">
                <a:latin typeface="Times New Roman"/>
                <a:cs typeface="Times New Roman"/>
              </a:rPr>
              <a:t> </a:t>
            </a:r>
            <a:r>
              <a:rPr sz="1800" dirty="0">
                <a:latin typeface="Times New Roman"/>
                <a:cs typeface="Times New Roman"/>
              </a:rPr>
              <a:t>lays</a:t>
            </a:r>
            <a:r>
              <a:rPr sz="1800" spc="25" dirty="0">
                <a:latin typeface="Times New Roman"/>
                <a:cs typeface="Times New Roman"/>
              </a:rPr>
              <a:t> </a:t>
            </a:r>
            <a:r>
              <a:rPr sz="1800" dirty="0">
                <a:latin typeface="Times New Roman"/>
                <a:cs typeface="Times New Roman"/>
              </a:rPr>
              <a:t>down</a:t>
            </a:r>
            <a:r>
              <a:rPr sz="1800" spc="10" dirty="0">
                <a:latin typeface="Times New Roman"/>
                <a:cs typeface="Times New Roman"/>
              </a:rPr>
              <a:t> </a:t>
            </a:r>
            <a:r>
              <a:rPr sz="1800" dirty="0">
                <a:latin typeface="Times New Roman"/>
                <a:cs typeface="Times New Roman"/>
              </a:rPr>
              <a:t>class</a:t>
            </a:r>
            <a:r>
              <a:rPr sz="1800" spc="15" dirty="0">
                <a:latin typeface="Times New Roman"/>
                <a:cs typeface="Times New Roman"/>
              </a:rPr>
              <a:t> </a:t>
            </a:r>
            <a:r>
              <a:rPr sz="1800" dirty="0">
                <a:latin typeface="Times New Roman"/>
                <a:cs typeface="Times New Roman"/>
              </a:rPr>
              <a:t>of</a:t>
            </a:r>
            <a:r>
              <a:rPr sz="1800" spc="25" dirty="0">
                <a:latin typeface="Times New Roman"/>
                <a:cs typeface="Times New Roman"/>
              </a:rPr>
              <a:t> </a:t>
            </a:r>
            <a:r>
              <a:rPr sz="1800" dirty="0">
                <a:latin typeface="Times New Roman"/>
                <a:cs typeface="Times New Roman"/>
              </a:rPr>
              <a:t>persons</a:t>
            </a:r>
            <a:r>
              <a:rPr sz="1800" spc="20" dirty="0">
                <a:latin typeface="Times New Roman"/>
                <a:cs typeface="Times New Roman"/>
              </a:rPr>
              <a:t> </a:t>
            </a:r>
            <a:r>
              <a:rPr sz="1800" dirty="0">
                <a:latin typeface="Times New Roman"/>
                <a:cs typeface="Times New Roman"/>
              </a:rPr>
              <a:t>who</a:t>
            </a:r>
            <a:r>
              <a:rPr sz="1800" spc="25" dirty="0">
                <a:latin typeface="Times New Roman"/>
                <a:cs typeface="Times New Roman"/>
              </a:rPr>
              <a:t> </a:t>
            </a:r>
            <a:r>
              <a:rPr sz="1800" dirty="0">
                <a:latin typeface="Times New Roman"/>
                <a:cs typeface="Times New Roman"/>
              </a:rPr>
              <a:t>are</a:t>
            </a:r>
            <a:r>
              <a:rPr sz="1800" spc="30" dirty="0">
                <a:latin typeface="Times New Roman"/>
                <a:cs typeface="Times New Roman"/>
              </a:rPr>
              <a:t> </a:t>
            </a:r>
            <a:r>
              <a:rPr sz="1800" dirty="0">
                <a:latin typeface="Times New Roman"/>
                <a:cs typeface="Times New Roman"/>
              </a:rPr>
              <a:t>required</a:t>
            </a:r>
            <a:r>
              <a:rPr sz="1800" spc="20" dirty="0">
                <a:latin typeface="Times New Roman"/>
                <a:cs typeface="Times New Roman"/>
              </a:rPr>
              <a:t> </a:t>
            </a:r>
            <a:r>
              <a:rPr sz="1800" dirty="0">
                <a:latin typeface="Times New Roman"/>
                <a:cs typeface="Times New Roman"/>
              </a:rPr>
              <a:t>to</a:t>
            </a:r>
            <a:r>
              <a:rPr sz="1800" spc="25" dirty="0">
                <a:latin typeface="Times New Roman"/>
                <a:cs typeface="Times New Roman"/>
              </a:rPr>
              <a:t> </a:t>
            </a:r>
            <a:r>
              <a:rPr sz="1800" dirty="0">
                <a:latin typeface="Times New Roman"/>
                <a:cs typeface="Times New Roman"/>
              </a:rPr>
              <a:t>file</a:t>
            </a:r>
            <a:r>
              <a:rPr sz="1800" spc="35" dirty="0">
                <a:latin typeface="Times New Roman"/>
                <a:cs typeface="Times New Roman"/>
              </a:rPr>
              <a:t> </a:t>
            </a:r>
            <a:r>
              <a:rPr sz="1800" dirty="0">
                <a:latin typeface="Times New Roman"/>
                <a:cs typeface="Times New Roman"/>
              </a:rPr>
              <a:t>a</a:t>
            </a:r>
            <a:r>
              <a:rPr sz="1800" spc="20" dirty="0">
                <a:latin typeface="Times New Roman"/>
                <a:cs typeface="Times New Roman"/>
              </a:rPr>
              <a:t> </a:t>
            </a:r>
            <a:r>
              <a:rPr sz="1800" dirty="0">
                <a:latin typeface="Times New Roman"/>
                <a:cs typeface="Times New Roman"/>
              </a:rPr>
              <a:t>return,</a:t>
            </a:r>
            <a:r>
              <a:rPr sz="1800" spc="35" dirty="0">
                <a:latin typeface="Times New Roman"/>
                <a:cs typeface="Times New Roman"/>
              </a:rPr>
              <a:t> </a:t>
            </a:r>
            <a:r>
              <a:rPr sz="1800" dirty="0">
                <a:latin typeface="Times New Roman"/>
                <a:cs typeface="Times New Roman"/>
              </a:rPr>
              <a:t>the</a:t>
            </a:r>
            <a:r>
              <a:rPr sz="1800" spc="30" dirty="0">
                <a:latin typeface="Times New Roman"/>
                <a:cs typeface="Times New Roman"/>
              </a:rPr>
              <a:t> </a:t>
            </a:r>
            <a:r>
              <a:rPr sz="1800" dirty="0">
                <a:latin typeface="Times New Roman"/>
                <a:cs typeface="Times New Roman"/>
              </a:rPr>
              <a:t>due</a:t>
            </a:r>
            <a:r>
              <a:rPr sz="1800" spc="30" dirty="0">
                <a:latin typeface="Times New Roman"/>
                <a:cs typeface="Times New Roman"/>
              </a:rPr>
              <a:t> </a:t>
            </a:r>
            <a:r>
              <a:rPr sz="1800" spc="-10" dirty="0">
                <a:latin typeface="Times New Roman"/>
                <a:cs typeface="Times New Roman"/>
              </a:rPr>
              <a:t>dates, </a:t>
            </a:r>
            <a:r>
              <a:rPr sz="1800" dirty="0">
                <a:latin typeface="Times New Roman"/>
                <a:cs typeface="Times New Roman"/>
              </a:rPr>
              <a:t>and</a:t>
            </a:r>
            <a:r>
              <a:rPr sz="1800" spc="200" dirty="0">
                <a:latin typeface="Times New Roman"/>
                <a:cs typeface="Times New Roman"/>
              </a:rPr>
              <a:t> </a:t>
            </a:r>
            <a:r>
              <a:rPr sz="1800" dirty="0">
                <a:latin typeface="Times New Roman"/>
                <a:cs typeface="Times New Roman"/>
              </a:rPr>
              <a:t>the</a:t>
            </a:r>
            <a:r>
              <a:rPr sz="1800" spc="204" dirty="0">
                <a:latin typeface="Times New Roman"/>
                <a:cs typeface="Times New Roman"/>
              </a:rPr>
              <a:t> </a:t>
            </a:r>
            <a:r>
              <a:rPr sz="1800" dirty="0">
                <a:latin typeface="Times New Roman"/>
                <a:cs typeface="Times New Roman"/>
              </a:rPr>
              <a:t>different</a:t>
            </a:r>
            <a:r>
              <a:rPr sz="1800" spc="190" dirty="0">
                <a:latin typeface="Times New Roman"/>
                <a:cs typeface="Times New Roman"/>
              </a:rPr>
              <a:t> </a:t>
            </a:r>
            <a:r>
              <a:rPr sz="1800" dirty="0">
                <a:latin typeface="Times New Roman"/>
                <a:cs typeface="Times New Roman"/>
              </a:rPr>
              <a:t>types</a:t>
            </a:r>
            <a:r>
              <a:rPr sz="1800" spc="200" dirty="0">
                <a:latin typeface="Times New Roman"/>
                <a:cs typeface="Times New Roman"/>
              </a:rPr>
              <a:t> </a:t>
            </a:r>
            <a:r>
              <a:rPr sz="1800" dirty="0">
                <a:latin typeface="Times New Roman"/>
                <a:cs typeface="Times New Roman"/>
              </a:rPr>
              <a:t>of</a:t>
            </a:r>
            <a:r>
              <a:rPr sz="1800" spc="195" dirty="0">
                <a:latin typeface="Times New Roman"/>
                <a:cs typeface="Times New Roman"/>
              </a:rPr>
              <a:t> </a:t>
            </a:r>
            <a:r>
              <a:rPr sz="1800" dirty="0">
                <a:latin typeface="Times New Roman"/>
                <a:cs typeface="Times New Roman"/>
              </a:rPr>
              <a:t>returns</a:t>
            </a:r>
            <a:r>
              <a:rPr sz="1800" spc="210" dirty="0">
                <a:latin typeface="Times New Roman"/>
                <a:cs typeface="Times New Roman"/>
              </a:rPr>
              <a:t> </a:t>
            </a:r>
            <a:r>
              <a:rPr sz="1800" dirty="0">
                <a:latin typeface="Times New Roman"/>
                <a:cs typeface="Times New Roman"/>
              </a:rPr>
              <a:t>that</a:t>
            </a:r>
            <a:r>
              <a:rPr sz="1800" spc="200" dirty="0">
                <a:latin typeface="Times New Roman"/>
                <a:cs typeface="Times New Roman"/>
              </a:rPr>
              <a:t> </a:t>
            </a:r>
            <a:r>
              <a:rPr sz="1800" dirty="0">
                <a:latin typeface="Times New Roman"/>
                <a:cs typeface="Times New Roman"/>
              </a:rPr>
              <a:t>may</a:t>
            </a:r>
            <a:r>
              <a:rPr sz="1800" spc="215" dirty="0">
                <a:latin typeface="Times New Roman"/>
                <a:cs typeface="Times New Roman"/>
              </a:rPr>
              <a:t> </a:t>
            </a:r>
            <a:r>
              <a:rPr sz="1800" dirty="0">
                <a:latin typeface="Times New Roman"/>
                <a:cs typeface="Times New Roman"/>
              </a:rPr>
              <a:t>be</a:t>
            </a:r>
            <a:r>
              <a:rPr sz="1800" spc="204" dirty="0">
                <a:latin typeface="Times New Roman"/>
                <a:cs typeface="Times New Roman"/>
              </a:rPr>
              <a:t> </a:t>
            </a:r>
            <a:r>
              <a:rPr sz="1800" dirty="0">
                <a:latin typeface="Times New Roman"/>
                <a:cs typeface="Times New Roman"/>
              </a:rPr>
              <a:t>furnished.</a:t>
            </a:r>
            <a:r>
              <a:rPr sz="1800" spc="200" dirty="0">
                <a:latin typeface="Times New Roman"/>
                <a:cs typeface="Times New Roman"/>
              </a:rPr>
              <a:t> </a:t>
            </a:r>
            <a:r>
              <a:rPr sz="1800" b="1" dirty="0">
                <a:solidFill>
                  <a:srgbClr val="FF0000"/>
                </a:solidFill>
                <a:latin typeface="Times New Roman"/>
                <a:cs typeface="Times New Roman"/>
              </a:rPr>
              <a:t>It</a:t>
            </a:r>
            <a:r>
              <a:rPr sz="1800" spc="195" dirty="0">
                <a:solidFill>
                  <a:srgbClr val="FF0000"/>
                </a:solidFill>
                <a:latin typeface="Times New Roman"/>
                <a:cs typeface="Times New Roman"/>
              </a:rPr>
              <a:t> </a:t>
            </a:r>
            <a:r>
              <a:rPr sz="1800" b="1" dirty="0">
                <a:solidFill>
                  <a:srgbClr val="FF0000"/>
                </a:solidFill>
                <a:latin typeface="Times New Roman"/>
                <a:cs typeface="Times New Roman"/>
              </a:rPr>
              <a:t>covers</a:t>
            </a:r>
            <a:r>
              <a:rPr sz="1800" spc="204" dirty="0">
                <a:solidFill>
                  <a:srgbClr val="FF0000"/>
                </a:solidFill>
                <a:latin typeface="Times New Roman"/>
                <a:cs typeface="Times New Roman"/>
              </a:rPr>
              <a:t> </a:t>
            </a:r>
            <a:r>
              <a:rPr sz="1800" b="1" dirty="0">
                <a:solidFill>
                  <a:srgbClr val="FF0000"/>
                </a:solidFill>
                <a:latin typeface="Times New Roman"/>
                <a:cs typeface="Times New Roman"/>
              </a:rPr>
              <a:t>the</a:t>
            </a:r>
            <a:r>
              <a:rPr sz="1800" spc="195" dirty="0">
                <a:solidFill>
                  <a:srgbClr val="FF0000"/>
                </a:solidFill>
                <a:latin typeface="Times New Roman"/>
                <a:cs typeface="Times New Roman"/>
              </a:rPr>
              <a:t> </a:t>
            </a:r>
            <a:r>
              <a:rPr sz="1800" b="1" dirty="0">
                <a:solidFill>
                  <a:srgbClr val="FF0000"/>
                </a:solidFill>
                <a:latin typeface="Times New Roman"/>
                <a:cs typeface="Times New Roman"/>
              </a:rPr>
              <a:t>original</a:t>
            </a:r>
            <a:r>
              <a:rPr sz="1800" spc="204" dirty="0">
                <a:solidFill>
                  <a:srgbClr val="FF0000"/>
                </a:solidFill>
                <a:latin typeface="Times New Roman"/>
                <a:cs typeface="Times New Roman"/>
              </a:rPr>
              <a:t> </a:t>
            </a:r>
            <a:r>
              <a:rPr sz="1800" b="1" spc="-10" dirty="0">
                <a:solidFill>
                  <a:srgbClr val="FF0000"/>
                </a:solidFill>
                <a:latin typeface="Times New Roman"/>
                <a:cs typeface="Times New Roman"/>
              </a:rPr>
              <a:t>return,</a:t>
            </a:r>
            <a:r>
              <a:rPr sz="1800" spc="-10" dirty="0">
                <a:solidFill>
                  <a:srgbClr val="FF0000"/>
                </a:solidFill>
                <a:latin typeface="Times New Roman"/>
                <a:cs typeface="Times New Roman"/>
              </a:rPr>
              <a:t> </a:t>
            </a:r>
            <a:r>
              <a:rPr sz="1800" b="1" dirty="0">
                <a:solidFill>
                  <a:srgbClr val="FF0000"/>
                </a:solidFill>
                <a:latin typeface="Times New Roman"/>
                <a:cs typeface="Times New Roman"/>
              </a:rPr>
              <a:t>belated</a:t>
            </a:r>
            <a:r>
              <a:rPr sz="1800" spc="-45" dirty="0">
                <a:solidFill>
                  <a:srgbClr val="FF0000"/>
                </a:solidFill>
                <a:latin typeface="Times New Roman"/>
                <a:cs typeface="Times New Roman"/>
              </a:rPr>
              <a:t> </a:t>
            </a:r>
            <a:r>
              <a:rPr sz="1800" b="1" dirty="0">
                <a:solidFill>
                  <a:srgbClr val="FF0000"/>
                </a:solidFill>
                <a:latin typeface="Times New Roman"/>
                <a:cs typeface="Times New Roman"/>
              </a:rPr>
              <a:t>return,</a:t>
            </a:r>
            <a:r>
              <a:rPr sz="1800" spc="-45" dirty="0">
                <a:solidFill>
                  <a:srgbClr val="FF0000"/>
                </a:solidFill>
                <a:latin typeface="Times New Roman"/>
                <a:cs typeface="Times New Roman"/>
              </a:rPr>
              <a:t> </a:t>
            </a:r>
            <a:r>
              <a:rPr sz="1800" b="1" dirty="0">
                <a:solidFill>
                  <a:srgbClr val="FF0000"/>
                </a:solidFill>
                <a:latin typeface="Times New Roman"/>
                <a:cs typeface="Times New Roman"/>
              </a:rPr>
              <a:t>revised</a:t>
            </a:r>
            <a:r>
              <a:rPr sz="1800" spc="-50" dirty="0">
                <a:solidFill>
                  <a:srgbClr val="FF0000"/>
                </a:solidFill>
                <a:latin typeface="Times New Roman"/>
                <a:cs typeface="Times New Roman"/>
              </a:rPr>
              <a:t> </a:t>
            </a:r>
            <a:r>
              <a:rPr sz="1800" b="1" dirty="0">
                <a:solidFill>
                  <a:srgbClr val="FF0000"/>
                </a:solidFill>
                <a:latin typeface="Times New Roman"/>
                <a:cs typeface="Times New Roman"/>
              </a:rPr>
              <a:t>return</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and</a:t>
            </a:r>
            <a:r>
              <a:rPr sz="1800" spc="-40" dirty="0">
                <a:solidFill>
                  <a:srgbClr val="FF0000"/>
                </a:solidFill>
                <a:latin typeface="Times New Roman"/>
                <a:cs typeface="Times New Roman"/>
              </a:rPr>
              <a:t> </a:t>
            </a:r>
            <a:r>
              <a:rPr sz="1800" b="1" dirty="0">
                <a:solidFill>
                  <a:srgbClr val="FF0000"/>
                </a:solidFill>
                <a:latin typeface="Times New Roman"/>
                <a:cs typeface="Times New Roman"/>
              </a:rPr>
              <a:t>the</a:t>
            </a:r>
            <a:r>
              <a:rPr sz="1800" spc="-45" dirty="0">
                <a:solidFill>
                  <a:srgbClr val="FF0000"/>
                </a:solidFill>
                <a:latin typeface="Times New Roman"/>
                <a:cs typeface="Times New Roman"/>
              </a:rPr>
              <a:t> </a:t>
            </a:r>
            <a:r>
              <a:rPr sz="1800" b="1" dirty="0">
                <a:solidFill>
                  <a:srgbClr val="FF0000"/>
                </a:solidFill>
                <a:latin typeface="Times New Roman"/>
                <a:cs typeface="Times New Roman"/>
              </a:rPr>
              <a:t>updated</a:t>
            </a:r>
            <a:r>
              <a:rPr sz="1800" spc="-25" dirty="0">
                <a:solidFill>
                  <a:srgbClr val="FF0000"/>
                </a:solidFill>
                <a:latin typeface="Times New Roman"/>
                <a:cs typeface="Times New Roman"/>
              </a:rPr>
              <a:t> </a:t>
            </a:r>
            <a:r>
              <a:rPr sz="1800" b="1" spc="-10" dirty="0">
                <a:solidFill>
                  <a:srgbClr val="FF0000"/>
                </a:solidFill>
                <a:latin typeface="Times New Roman"/>
                <a:cs typeface="Times New Roman"/>
              </a:rPr>
              <a:t>return.</a:t>
            </a:r>
            <a:endParaRPr sz="1800">
              <a:latin typeface="Times New Roman"/>
              <a:cs typeface="Times New Roman"/>
            </a:endParaRPr>
          </a:p>
        </p:txBody>
      </p:sp>
      <p:sp>
        <p:nvSpPr>
          <p:cNvPr id="4" name="object 4"/>
          <p:cNvSpPr txBox="1"/>
          <p:nvPr/>
        </p:nvSpPr>
        <p:spPr>
          <a:xfrm>
            <a:off x="-12700" y="2057148"/>
            <a:ext cx="8455660" cy="3325495"/>
          </a:xfrm>
          <a:prstGeom prst="rect">
            <a:avLst/>
          </a:prstGeom>
        </p:spPr>
        <p:txBody>
          <a:bodyPr vert="horz" wrap="square" lIns="0" tIns="134620" rIns="0" bIns="0" rtlCol="0">
            <a:spAutoFit/>
          </a:bodyPr>
          <a:lstStyle/>
          <a:p>
            <a:pPr marL="103505">
              <a:lnSpc>
                <a:spcPct val="100000"/>
              </a:lnSpc>
              <a:spcBef>
                <a:spcPts val="1060"/>
              </a:spcBef>
            </a:pPr>
            <a:r>
              <a:rPr sz="1800" b="1" dirty="0">
                <a:solidFill>
                  <a:srgbClr val="FF0000"/>
                </a:solidFill>
                <a:latin typeface="Times New Roman"/>
                <a:cs typeface="Times New Roman"/>
              </a:rPr>
              <a:t>2.</a:t>
            </a:r>
            <a:r>
              <a:rPr sz="1800" spc="-40" dirty="0">
                <a:solidFill>
                  <a:srgbClr val="FF0000"/>
                </a:solidFill>
                <a:latin typeface="Times New Roman"/>
                <a:cs typeface="Times New Roman"/>
              </a:rPr>
              <a:t> </a:t>
            </a:r>
            <a:r>
              <a:rPr sz="1800" dirty="0">
                <a:solidFill>
                  <a:srgbClr val="3F3F3F"/>
                </a:solidFill>
                <a:latin typeface="Times New Roman"/>
                <a:cs typeface="Times New Roman"/>
              </a:rPr>
              <a:t>Section</a:t>
            </a:r>
            <a:r>
              <a:rPr sz="1800" spc="-35" dirty="0">
                <a:solidFill>
                  <a:srgbClr val="3F3F3F"/>
                </a:solidFill>
                <a:latin typeface="Times New Roman"/>
                <a:cs typeface="Times New Roman"/>
              </a:rPr>
              <a:t> </a:t>
            </a:r>
            <a:r>
              <a:rPr sz="1800" dirty="0">
                <a:solidFill>
                  <a:srgbClr val="3F3F3F"/>
                </a:solidFill>
                <a:latin typeface="Times New Roman"/>
                <a:cs typeface="Times New Roman"/>
              </a:rPr>
              <a:t>263(1)(c)</a:t>
            </a:r>
            <a:r>
              <a:rPr sz="1800" spc="-20" dirty="0">
                <a:solidFill>
                  <a:srgbClr val="3F3F3F"/>
                </a:solidFill>
                <a:latin typeface="Times New Roman"/>
                <a:cs typeface="Times New Roman"/>
              </a:rPr>
              <a:t> </a:t>
            </a:r>
            <a:r>
              <a:rPr sz="1800" dirty="0">
                <a:solidFill>
                  <a:srgbClr val="3F3F3F"/>
                </a:solidFill>
                <a:latin typeface="Times New Roman"/>
                <a:cs typeface="Times New Roman"/>
              </a:rPr>
              <a:t>of</a:t>
            </a:r>
            <a:r>
              <a:rPr sz="1800" spc="-20" dirty="0">
                <a:solidFill>
                  <a:srgbClr val="3F3F3F"/>
                </a:solidFill>
                <a:latin typeface="Times New Roman"/>
                <a:cs typeface="Times New Roman"/>
              </a:rPr>
              <a:t> </a:t>
            </a:r>
            <a:r>
              <a:rPr sz="1800" spc="-10" dirty="0">
                <a:solidFill>
                  <a:srgbClr val="3F3F3F"/>
                </a:solidFill>
                <a:latin typeface="Times New Roman"/>
                <a:cs typeface="Times New Roman"/>
              </a:rPr>
              <a:t>the</a:t>
            </a:r>
            <a:r>
              <a:rPr sz="1800" spc="-100" dirty="0">
                <a:solidFill>
                  <a:srgbClr val="3F3F3F"/>
                </a:solidFill>
                <a:latin typeface="Times New Roman"/>
                <a:cs typeface="Times New Roman"/>
              </a:rPr>
              <a:t> </a:t>
            </a:r>
            <a:r>
              <a:rPr sz="1800" dirty="0">
                <a:solidFill>
                  <a:srgbClr val="3F3F3F"/>
                </a:solidFill>
                <a:latin typeface="Times New Roman"/>
                <a:cs typeface="Times New Roman"/>
              </a:rPr>
              <a:t>Act</a:t>
            </a:r>
            <a:r>
              <a:rPr sz="1800" spc="-25" dirty="0">
                <a:solidFill>
                  <a:srgbClr val="3F3F3F"/>
                </a:solidFill>
                <a:latin typeface="Times New Roman"/>
                <a:cs typeface="Times New Roman"/>
              </a:rPr>
              <a:t> </a:t>
            </a:r>
            <a:r>
              <a:rPr sz="1800" dirty="0">
                <a:solidFill>
                  <a:srgbClr val="3F3F3F"/>
                </a:solidFill>
                <a:latin typeface="Times New Roman"/>
                <a:cs typeface="Times New Roman"/>
              </a:rPr>
              <a:t>deals</a:t>
            </a:r>
            <a:r>
              <a:rPr sz="1800" spc="-20" dirty="0">
                <a:solidFill>
                  <a:srgbClr val="3F3F3F"/>
                </a:solidFill>
                <a:latin typeface="Times New Roman"/>
                <a:cs typeface="Times New Roman"/>
              </a:rPr>
              <a:t> </a:t>
            </a:r>
            <a:r>
              <a:rPr sz="1800" b="1" u="sng" dirty="0">
                <a:solidFill>
                  <a:srgbClr val="FF0000"/>
                </a:solidFill>
                <a:uFill>
                  <a:solidFill>
                    <a:srgbClr val="FF0000"/>
                  </a:solidFill>
                </a:uFill>
                <a:latin typeface="Times New Roman"/>
                <a:cs typeface="Times New Roman"/>
              </a:rPr>
              <a:t>with</a:t>
            </a:r>
            <a:r>
              <a:rPr sz="1800" b="1" u="sng" spc="-40" dirty="0">
                <a:solidFill>
                  <a:srgbClr val="FF0000"/>
                </a:solidFill>
                <a:uFill>
                  <a:solidFill>
                    <a:srgbClr val="FF0000"/>
                  </a:solidFill>
                </a:uFill>
                <a:latin typeface="Times New Roman"/>
                <a:cs typeface="Times New Roman"/>
              </a:rPr>
              <a:t> </a:t>
            </a:r>
            <a:r>
              <a:rPr sz="1800" b="1" u="sng" dirty="0">
                <a:solidFill>
                  <a:srgbClr val="FF0000"/>
                </a:solidFill>
                <a:uFill>
                  <a:solidFill>
                    <a:srgbClr val="FF0000"/>
                  </a:solidFill>
                </a:uFill>
                <a:latin typeface="Times New Roman"/>
                <a:cs typeface="Times New Roman"/>
              </a:rPr>
              <a:t>“due</a:t>
            </a:r>
            <a:r>
              <a:rPr sz="1800" b="1" u="sng" spc="-25" dirty="0">
                <a:solidFill>
                  <a:srgbClr val="FF0000"/>
                </a:solidFill>
                <a:uFill>
                  <a:solidFill>
                    <a:srgbClr val="FF0000"/>
                  </a:solidFill>
                </a:uFill>
                <a:latin typeface="Times New Roman"/>
                <a:cs typeface="Times New Roman"/>
              </a:rPr>
              <a:t> </a:t>
            </a:r>
            <a:r>
              <a:rPr sz="1800" b="1" u="sng" dirty="0">
                <a:solidFill>
                  <a:srgbClr val="FF0000"/>
                </a:solidFill>
                <a:uFill>
                  <a:solidFill>
                    <a:srgbClr val="FF0000"/>
                  </a:solidFill>
                </a:uFill>
                <a:latin typeface="Times New Roman"/>
                <a:cs typeface="Times New Roman"/>
              </a:rPr>
              <a:t>date”</a:t>
            </a:r>
            <a:r>
              <a:rPr sz="1800" b="1" u="sng" spc="-20" dirty="0">
                <a:solidFill>
                  <a:srgbClr val="FF0000"/>
                </a:solidFill>
                <a:uFill>
                  <a:solidFill>
                    <a:srgbClr val="FF0000"/>
                  </a:solidFill>
                </a:uFill>
                <a:latin typeface="Times New Roman"/>
                <a:cs typeface="Times New Roman"/>
              </a:rPr>
              <a:t> </a:t>
            </a:r>
            <a:r>
              <a:rPr sz="1800" b="1" u="sng" spc="-10" dirty="0">
                <a:solidFill>
                  <a:srgbClr val="FF0000"/>
                </a:solidFill>
                <a:uFill>
                  <a:solidFill>
                    <a:srgbClr val="FF0000"/>
                  </a:solidFill>
                </a:uFill>
                <a:latin typeface="Times New Roman"/>
                <a:cs typeface="Times New Roman"/>
              </a:rPr>
              <a:t>means</a:t>
            </a:r>
            <a:endParaRPr sz="1800">
              <a:latin typeface="Times New Roman"/>
              <a:cs typeface="Times New Roman"/>
            </a:endParaRPr>
          </a:p>
          <a:p>
            <a:pPr marL="103505" marR="232410" indent="-94615">
              <a:lnSpc>
                <a:spcPct val="80000"/>
              </a:lnSpc>
              <a:spcBef>
                <a:spcPts val="1390"/>
              </a:spcBef>
              <a:buClr>
                <a:srgbClr val="E48211"/>
              </a:buClr>
              <a:buSzPct val="94444"/>
              <a:buFont typeface="Wingdings"/>
              <a:buChar char=""/>
              <a:tabLst>
                <a:tab pos="103505" algn="l"/>
                <a:tab pos="193040" algn="l"/>
              </a:tabLst>
            </a:pPr>
            <a:r>
              <a:rPr sz="1800" b="1" dirty="0">
                <a:solidFill>
                  <a:srgbClr val="3F3F3F"/>
                </a:solidFill>
                <a:latin typeface="Times New Roman"/>
                <a:cs typeface="Times New Roman"/>
              </a:rPr>
              <a:t>	the</a:t>
            </a:r>
            <a:r>
              <a:rPr sz="1800" spc="-35" dirty="0">
                <a:solidFill>
                  <a:srgbClr val="3F3F3F"/>
                </a:solidFill>
                <a:latin typeface="Times New Roman"/>
                <a:cs typeface="Times New Roman"/>
              </a:rPr>
              <a:t> </a:t>
            </a:r>
            <a:r>
              <a:rPr sz="1800" b="1" dirty="0">
                <a:solidFill>
                  <a:srgbClr val="3F3F3F"/>
                </a:solidFill>
                <a:latin typeface="Times New Roman"/>
                <a:cs typeface="Times New Roman"/>
              </a:rPr>
              <a:t>date</a:t>
            </a:r>
            <a:r>
              <a:rPr sz="1800" spc="-25" dirty="0">
                <a:solidFill>
                  <a:srgbClr val="3F3F3F"/>
                </a:solidFill>
                <a:latin typeface="Times New Roman"/>
                <a:cs typeface="Times New Roman"/>
              </a:rPr>
              <a:t> </a:t>
            </a:r>
            <a:r>
              <a:rPr sz="1800" b="1" dirty="0">
                <a:solidFill>
                  <a:srgbClr val="3F3F3F"/>
                </a:solidFill>
                <a:latin typeface="Times New Roman"/>
                <a:cs typeface="Times New Roman"/>
              </a:rPr>
              <a:t>of</a:t>
            </a:r>
            <a:r>
              <a:rPr sz="1800" spc="-25" dirty="0">
                <a:solidFill>
                  <a:srgbClr val="3F3F3F"/>
                </a:solidFill>
                <a:latin typeface="Times New Roman"/>
                <a:cs typeface="Times New Roman"/>
              </a:rPr>
              <a:t> </a:t>
            </a:r>
            <a:r>
              <a:rPr sz="1800" b="1" dirty="0">
                <a:solidFill>
                  <a:srgbClr val="3F3F3F"/>
                </a:solidFill>
                <a:latin typeface="Times New Roman"/>
                <a:cs typeface="Times New Roman"/>
              </a:rPr>
              <a:t>the</a:t>
            </a:r>
            <a:r>
              <a:rPr sz="1800" spc="-20" dirty="0">
                <a:solidFill>
                  <a:srgbClr val="3F3F3F"/>
                </a:solidFill>
                <a:latin typeface="Times New Roman"/>
                <a:cs typeface="Times New Roman"/>
              </a:rPr>
              <a:t> </a:t>
            </a:r>
            <a:r>
              <a:rPr sz="1800" b="1" dirty="0">
                <a:solidFill>
                  <a:srgbClr val="3F3F3F"/>
                </a:solidFill>
                <a:latin typeface="Times New Roman"/>
                <a:cs typeface="Times New Roman"/>
              </a:rPr>
              <a:t>financial</a:t>
            </a:r>
            <a:r>
              <a:rPr sz="1800" spc="-25" dirty="0">
                <a:solidFill>
                  <a:srgbClr val="3F3F3F"/>
                </a:solidFill>
                <a:latin typeface="Times New Roman"/>
                <a:cs typeface="Times New Roman"/>
              </a:rPr>
              <a:t> </a:t>
            </a:r>
            <a:r>
              <a:rPr sz="1800" b="1" dirty="0">
                <a:solidFill>
                  <a:srgbClr val="3F3F3F"/>
                </a:solidFill>
                <a:latin typeface="Times New Roman"/>
                <a:cs typeface="Times New Roman"/>
              </a:rPr>
              <a:t>year</a:t>
            </a:r>
            <a:r>
              <a:rPr sz="1800" spc="-70" dirty="0">
                <a:solidFill>
                  <a:srgbClr val="3F3F3F"/>
                </a:solidFill>
                <a:latin typeface="Times New Roman"/>
                <a:cs typeface="Times New Roman"/>
              </a:rPr>
              <a:t> </a:t>
            </a:r>
            <a:r>
              <a:rPr sz="1800" b="1" dirty="0">
                <a:solidFill>
                  <a:srgbClr val="3F3F3F"/>
                </a:solidFill>
                <a:latin typeface="Times New Roman"/>
                <a:cs typeface="Times New Roman"/>
              </a:rPr>
              <a:t>succeeding</a:t>
            </a:r>
            <a:r>
              <a:rPr sz="1800" spc="-35" dirty="0">
                <a:solidFill>
                  <a:srgbClr val="3F3F3F"/>
                </a:solidFill>
                <a:latin typeface="Times New Roman"/>
                <a:cs typeface="Times New Roman"/>
              </a:rPr>
              <a:t> </a:t>
            </a:r>
            <a:r>
              <a:rPr sz="1800" b="1" dirty="0">
                <a:solidFill>
                  <a:srgbClr val="3F3F3F"/>
                </a:solidFill>
                <a:latin typeface="Times New Roman"/>
                <a:cs typeface="Times New Roman"/>
              </a:rPr>
              <a:t>the</a:t>
            </a:r>
            <a:r>
              <a:rPr sz="1800" spc="-20" dirty="0">
                <a:solidFill>
                  <a:srgbClr val="3F3F3F"/>
                </a:solidFill>
                <a:latin typeface="Times New Roman"/>
                <a:cs typeface="Times New Roman"/>
              </a:rPr>
              <a:t> </a:t>
            </a:r>
            <a:r>
              <a:rPr sz="1800" b="1" spc="-10" dirty="0">
                <a:solidFill>
                  <a:srgbClr val="3F3F3F"/>
                </a:solidFill>
                <a:latin typeface="Times New Roman"/>
                <a:cs typeface="Times New Roman"/>
              </a:rPr>
              <a:t>relevant</a:t>
            </a:r>
            <a:r>
              <a:rPr sz="1800" spc="-45" dirty="0">
                <a:solidFill>
                  <a:srgbClr val="3F3F3F"/>
                </a:solidFill>
                <a:latin typeface="Times New Roman"/>
                <a:cs typeface="Times New Roman"/>
              </a:rPr>
              <a:t> </a:t>
            </a:r>
            <a:r>
              <a:rPr sz="1800" b="1" dirty="0">
                <a:solidFill>
                  <a:srgbClr val="3F3F3F"/>
                </a:solidFill>
                <a:latin typeface="Times New Roman"/>
                <a:cs typeface="Times New Roman"/>
              </a:rPr>
              <a:t>tax</a:t>
            </a:r>
            <a:r>
              <a:rPr sz="1800" spc="-20" dirty="0">
                <a:solidFill>
                  <a:srgbClr val="3F3F3F"/>
                </a:solidFill>
                <a:latin typeface="Times New Roman"/>
                <a:cs typeface="Times New Roman"/>
              </a:rPr>
              <a:t> </a:t>
            </a:r>
            <a:r>
              <a:rPr sz="1800" b="1" dirty="0">
                <a:solidFill>
                  <a:srgbClr val="3F3F3F"/>
                </a:solidFill>
                <a:latin typeface="Times New Roman"/>
                <a:cs typeface="Times New Roman"/>
              </a:rPr>
              <a:t>year</a:t>
            </a:r>
            <a:r>
              <a:rPr sz="1800" spc="-50" dirty="0">
                <a:solidFill>
                  <a:srgbClr val="3F3F3F"/>
                </a:solidFill>
                <a:latin typeface="Times New Roman"/>
                <a:cs typeface="Times New Roman"/>
              </a:rPr>
              <a:t> </a:t>
            </a:r>
            <a:r>
              <a:rPr sz="1800" dirty="0">
                <a:solidFill>
                  <a:srgbClr val="3F3F3F"/>
                </a:solidFill>
                <a:latin typeface="Times New Roman"/>
                <a:cs typeface="Times New Roman"/>
              </a:rPr>
              <a:t>for</a:t>
            </a:r>
            <a:r>
              <a:rPr sz="1800" spc="-20" dirty="0">
                <a:solidFill>
                  <a:srgbClr val="3F3F3F"/>
                </a:solidFill>
                <a:latin typeface="Times New Roman"/>
                <a:cs typeface="Times New Roman"/>
              </a:rPr>
              <a:t> </a:t>
            </a:r>
            <a:r>
              <a:rPr sz="1800" dirty="0">
                <a:solidFill>
                  <a:srgbClr val="3F3F3F"/>
                </a:solidFill>
                <a:latin typeface="Times New Roman"/>
                <a:cs typeface="Times New Roman"/>
              </a:rPr>
              <a:t>filing</a:t>
            </a:r>
            <a:r>
              <a:rPr sz="1800" spc="-40" dirty="0">
                <a:solidFill>
                  <a:srgbClr val="3F3F3F"/>
                </a:solidFill>
                <a:latin typeface="Times New Roman"/>
                <a:cs typeface="Times New Roman"/>
              </a:rPr>
              <a:t> </a:t>
            </a:r>
            <a:r>
              <a:rPr sz="1800" dirty="0">
                <a:solidFill>
                  <a:srgbClr val="3F3F3F"/>
                </a:solidFill>
                <a:latin typeface="Times New Roman"/>
                <a:cs typeface="Times New Roman"/>
              </a:rPr>
              <a:t>the</a:t>
            </a:r>
            <a:r>
              <a:rPr sz="1800" spc="-25" dirty="0">
                <a:solidFill>
                  <a:srgbClr val="3F3F3F"/>
                </a:solidFill>
                <a:latin typeface="Times New Roman"/>
                <a:cs typeface="Times New Roman"/>
              </a:rPr>
              <a:t> </a:t>
            </a:r>
            <a:r>
              <a:rPr sz="1800" dirty="0">
                <a:solidFill>
                  <a:srgbClr val="3F3F3F"/>
                </a:solidFill>
                <a:latin typeface="Times New Roman"/>
                <a:cs typeface="Times New Roman"/>
              </a:rPr>
              <a:t>return</a:t>
            </a:r>
            <a:r>
              <a:rPr sz="1800" spc="-25" dirty="0">
                <a:solidFill>
                  <a:srgbClr val="3F3F3F"/>
                </a:solidFill>
                <a:latin typeface="Times New Roman"/>
                <a:cs typeface="Times New Roman"/>
              </a:rPr>
              <a:t> of </a:t>
            </a:r>
            <a:r>
              <a:rPr sz="1800" dirty="0">
                <a:solidFill>
                  <a:srgbClr val="3F3F3F"/>
                </a:solidFill>
                <a:latin typeface="Times New Roman"/>
                <a:cs typeface="Times New Roman"/>
              </a:rPr>
              <a:t>Income</a:t>
            </a:r>
            <a:r>
              <a:rPr sz="1800" spc="-40" dirty="0">
                <a:solidFill>
                  <a:srgbClr val="3F3F3F"/>
                </a:solidFill>
                <a:latin typeface="Times New Roman"/>
                <a:cs typeface="Times New Roman"/>
              </a:rPr>
              <a:t> </a:t>
            </a:r>
            <a:r>
              <a:rPr sz="1800" dirty="0">
                <a:solidFill>
                  <a:srgbClr val="3F3F3F"/>
                </a:solidFill>
                <a:latin typeface="Times New Roman"/>
                <a:cs typeface="Times New Roman"/>
              </a:rPr>
              <a:t>by</a:t>
            </a:r>
            <a:r>
              <a:rPr sz="1800" spc="-35" dirty="0">
                <a:solidFill>
                  <a:srgbClr val="3F3F3F"/>
                </a:solidFill>
                <a:latin typeface="Times New Roman"/>
                <a:cs typeface="Times New Roman"/>
              </a:rPr>
              <a:t> </a:t>
            </a:r>
            <a:r>
              <a:rPr sz="1800" dirty="0">
                <a:solidFill>
                  <a:srgbClr val="3F3F3F"/>
                </a:solidFill>
                <a:latin typeface="Times New Roman"/>
                <a:cs typeface="Times New Roman"/>
              </a:rPr>
              <a:t>different</a:t>
            </a:r>
            <a:r>
              <a:rPr sz="1800" spc="-50" dirty="0">
                <a:solidFill>
                  <a:srgbClr val="3F3F3F"/>
                </a:solidFill>
                <a:latin typeface="Times New Roman"/>
                <a:cs typeface="Times New Roman"/>
              </a:rPr>
              <a:t> </a:t>
            </a:r>
            <a:r>
              <a:rPr sz="1800" dirty="0">
                <a:solidFill>
                  <a:srgbClr val="3F3F3F"/>
                </a:solidFill>
                <a:latin typeface="Times New Roman"/>
                <a:cs typeface="Times New Roman"/>
              </a:rPr>
              <a:t>classes</a:t>
            </a:r>
            <a:r>
              <a:rPr sz="1800" spc="-40" dirty="0">
                <a:solidFill>
                  <a:srgbClr val="3F3F3F"/>
                </a:solidFill>
                <a:latin typeface="Times New Roman"/>
                <a:cs typeface="Times New Roman"/>
              </a:rPr>
              <a:t> </a:t>
            </a:r>
            <a:r>
              <a:rPr sz="1800" dirty="0">
                <a:solidFill>
                  <a:srgbClr val="3F3F3F"/>
                </a:solidFill>
                <a:latin typeface="Times New Roman"/>
                <a:cs typeface="Times New Roman"/>
              </a:rPr>
              <a:t>of</a:t>
            </a:r>
            <a:r>
              <a:rPr sz="1800" spc="-30" dirty="0">
                <a:solidFill>
                  <a:srgbClr val="3F3F3F"/>
                </a:solidFill>
                <a:latin typeface="Times New Roman"/>
                <a:cs typeface="Times New Roman"/>
              </a:rPr>
              <a:t> </a:t>
            </a:r>
            <a:r>
              <a:rPr sz="1800" spc="-10" dirty="0">
                <a:solidFill>
                  <a:srgbClr val="3F3F3F"/>
                </a:solidFill>
                <a:latin typeface="Times New Roman"/>
                <a:cs typeface="Times New Roman"/>
              </a:rPr>
              <a:t>assessee/person</a:t>
            </a:r>
            <a:r>
              <a:rPr sz="1800" spc="-50" dirty="0">
                <a:solidFill>
                  <a:srgbClr val="3F3F3F"/>
                </a:solidFill>
                <a:latin typeface="Times New Roman"/>
                <a:cs typeface="Times New Roman"/>
              </a:rPr>
              <a:t> </a:t>
            </a:r>
            <a:r>
              <a:rPr sz="1800" dirty="0">
                <a:solidFill>
                  <a:srgbClr val="3F3F3F"/>
                </a:solidFill>
                <a:latin typeface="Times New Roman"/>
                <a:cs typeface="Times New Roman"/>
              </a:rPr>
              <a:t>with</a:t>
            </a:r>
            <a:r>
              <a:rPr sz="1800" spc="-35" dirty="0">
                <a:solidFill>
                  <a:srgbClr val="3F3F3F"/>
                </a:solidFill>
                <a:latin typeface="Times New Roman"/>
                <a:cs typeface="Times New Roman"/>
              </a:rPr>
              <a:t> </a:t>
            </a:r>
            <a:r>
              <a:rPr sz="1800" dirty="0">
                <a:solidFill>
                  <a:srgbClr val="3F3F3F"/>
                </a:solidFill>
                <a:latin typeface="Times New Roman"/>
                <a:cs typeface="Times New Roman"/>
              </a:rPr>
              <a:t>different</a:t>
            </a:r>
            <a:r>
              <a:rPr sz="1800" spc="-35" dirty="0">
                <a:solidFill>
                  <a:srgbClr val="3F3F3F"/>
                </a:solidFill>
                <a:latin typeface="Times New Roman"/>
                <a:cs typeface="Times New Roman"/>
              </a:rPr>
              <a:t> </a:t>
            </a:r>
            <a:r>
              <a:rPr sz="1800" dirty="0">
                <a:solidFill>
                  <a:srgbClr val="3F3F3F"/>
                </a:solidFill>
                <a:latin typeface="Times New Roman"/>
                <a:cs typeface="Times New Roman"/>
              </a:rPr>
              <a:t>condition</a:t>
            </a:r>
            <a:r>
              <a:rPr sz="1800" spc="-55" dirty="0">
                <a:solidFill>
                  <a:srgbClr val="3F3F3F"/>
                </a:solidFill>
                <a:latin typeface="Times New Roman"/>
                <a:cs typeface="Times New Roman"/>
              </a:rPr>
              <a:t> </a:t>
            </a:r>
            <a:r>
              <a:rPr sz="1800" dirty="0">
                <a:solidFill>
                  <a:srgbClr val="3F3F3F"/>
                </a:solidFill>
                <a:latin typeface="Times New Roman"/>
                <a:cs typeface="Times New Roman"/>
              </a:rPr>
              <a:t>applied</a:t>
            </a:r>
            <a:r>
              <a:rPr sz="1800" spc="-55" dirty="0">
                <a:solidFill>
                  <a:srgbClr val="3F3F3F"/>
                </a:solidFill>
                <a:latin typeface="Times New Roman"/>
                <a:cs typeface="Times New Roman"/>
              </a:rPr>
              <a:t> </a:t>
            </a:r>
            <a:r>
              <a:rPr sz="1800" spc="-10" dirty="0">
                <a:solidFill>
                  <a:srgbClr val="3F3F3F"/>
                </a:solidFill>
                <a:latin typeface="Times New Roman"/>
                <a:cs typeface="Times New Roman"/>
              </a:rPr>
              <a:t>therein.</a:t>
            </a:r>
            <a:endParaRPr sz="1800">
              <a:latin typeface="Times New Roman"/>
              <a:cs typeface="Times New Roman"/>
            </a:endParaRPr>
          </a:p>
          <a:p>
            <a:pPr marL="103505" marR="5080" indent="-94615" algn="just">
              <a:lnSpc>
                <a:spcPct val="80100"/>
              </a:lnSpc>
              <a:spcBef>
                <a:spcPts val="1400"/>
              </a:spcBef>
              <a:buClr>
                <a:srgbClr val="E48211"/>
              </a:buClr>
              <a:buSzPct val="94444"/>
              <a:buFont typeface="Wingdings"/>
              <a:buChar char=""/>
              <a:tabLst>
                <a:tab pos="103505" algn="l"/>
                <a:tab pos="193040" algn="l"/>
              </a:tabLst>
            </a:pPr>
            <a:r>
              <a:rPr sz="1800" dirty="0">
                <a:solidFill>
                  <a:srgbClr val="3F3F3F"/>
                </a:solidFill>
                <a:latin typeface="Times New Roman"/>
                <a:cs typeface="Times New Roman"/>
              </a:rPr>
              <a:t>	In</a:t>
            </a:r>
            <a:r>
              <a:rPr sz="1800" spc="265" dirty="0">
                <a:solidFill>
                  <a:srgbClr val="3F3F3F"/>
                </a:solidFill>
                <a:latin typeface="Times New Roman"/>
                <a:cs typeface="Times New Roman"/>
              </a:rPr>
              <a:t> </a:t>
            </a:r>
            <a:r>
              <a:rPr sz="1800" dirty="0">
                <a:solidFill>
                  <a:srgbClr val="3F3F3F"/>
                </a:solidFill>
                <a:latin typeface="Times New Roman"/>
                <a:cs typeface="Times New Roman"/>
              </a:rPr>
              <a:t>this</a:t>
            </a:r>
            <a:r>
              <a:rPr sz="1800" spc="270" dirty="0">
                <a:solidFill>
                  <a:srgbClr val="3F3F3F"/>
                </a:solidFill>
                <a:latin typeface="Times New Roman"/>
                <a:cs typeface="Times New Roman"/>
              </a:rPr>
              <a:t> </a:t>
            </a:r>
            <a:r>
              <a:rPr sz="1800" dirty="0">
                <a:solidFill>
                  <a:srgbClr val="3F3F3F"/>
                </a:solidFill>
                <a:latin typeface="Times New Roman"/>
                <a:cs typeface="Times New Roman"/>
              </a:rPr>
              <a:t>regard,</a:t>
            </a:r>
            <a:r>
              <a:rPr sz="1800" spc="260" dirty="0">
                <a:solidFill>
                  <a:srgbClr val="3F3F3F"/>
                </a:solidFill>
                <a:latin typeface="Times New Roman"/>
                <a:cs typeface="Times New Roman"/>
              </a:rPr>
              <a:t> </a:t>
            </a:r>
            <a:r>
              <a:rPr sz="1800" b="1" dirty="0">
                <a:solidFill>
                  <a:srgbClr val="FF0000"/>
                </a:solidFill>
                <a:latin typeface="Times New Roman"/>
                <a:cs typeface="Times New Roman"/>
              </a:rPr>
              <a:t>in</a:t>
            </a:r>
            <a:r>
              <a:rPr sz="1800" spc="265" dirty="0">
                <a:solidFill>
                  <a:srgbClr val="FF0000"/>
                </a:solidFill>
                <a:latin typeface="Times New Roman"/>
                <a:cs typeface="Times New Roman"/>
              </a:rPr>
              <a:t> </a:t>
            </a:r>
            <a:r>
              <a:rPr sz="1800" b="1" dirty="0">
                <a:solidFill>
                  <a:srgbClr val="FF0000"/>
                </a:solidFill>
                <a:latin typeface="Times New Roman"/>
                <a:cs typeface="Times New Roman"/>
              </a:rPr>
              <a:t>order</a:t>
            </a:r>
            <a:r>
              <a:rPr sz="1800" spc="240" dirty="0">
                <a:solidFill>
                  <a:srgbClr val="FF0000"/>
                </a:solidFill>
                <a:latin typeface="Times New Roman"/>
                <a:cs typeface="Times New Roman"/>
              </a:rPr>
              <a:t> </a:t>
            </a:r>
            <a:r>
              <a:rPr sz="1800" b="1" dirty="0">
                <a:solidFill>
                  <a:srgbClr val="FF0000"/>
                </a:solidFill>
                <a:latin typeface="Times New Roman"/>
                <a:cs typeface="Times New Roman"/>
              </a:rPr>
              <a:t>to</a:t>
            </a:r>
            <a:r>
              <a:rPr sz="1800" spc="270" dirty="0">
                <a:solidFill>
                  <a:srgbClr val="FF0000"/>
                </a:solidFill>
                <a:latin typeface="Times New Roman"/>
                <a:cs typeface="Times New Roman"/>
              </a:rPr>
              <a:t> </a:t>
            </a:r>
            <a:r>
              <a:rPr sz="1800" b="1" dirty="0">
                <a:solidFill>
                  <a:srgbClr val="FF0000"/>
                </a:solidFill>
                <a:latin typeface="Times New Roman"/>
                <a:cs typeface="Times New Roman"/>
              </a:rPr>
              <a:t>facilitate</a:t>
            </a:r>
            <a:r>
              <a:rPr sz="1800" spc="280" dirty="0">
                <a:solidFill>
                  <a:srgbClr val="FF0000"/>
                </a:solidFill>
                <a:latin typeface="Times New Roman"/>
                <a:cs typeface="Times New Roman"/>
              </a:rPr>
              <a:t> </a:t>
            </a:r>
            <a:r>
              <a:rPr sz="1800" b="1" dirty="0">
                <a:solidFill>
                  <a:srgbClr val="FF0000"/>
                </a:solidFill>
                <a:latin typeface="Times New Roman"/>
                <a:cs typeface="Times New Roman"/>
              </a:rPr>
              <a:t>the</a:t>
            </a:r>
            <a:r>
              <a:rPr sz="1800" spc="254" dirty="0">
                <a:solidFill>
                  <a:srgbClr val="FF0000"/>
                </a:solidFill>
                <a:latin typeface="Times New Roman"/>
                <a:cs typeface="Times New Roman"/>
              </a:rPr>
              <a:t> </a:t>
            </a:r>
            <a:r>
              <a:rPr sz="1800" b="1" dirty="0">
                <a:solidFill>
                  <a:srgbClr val="FF0000"/>
                </a:solidFill>
                <a:latin typeface="Times New Roman"/>
                <a:cs typeface="Times New Roman"/>
              </a:rPr>
              <a:t>taxpayers</a:t>
            </a:r>
            <a:r>
              <a:rPr sz="1800" spc="265" dirty="0">
                <a:solidFill>
                  <a:srgbClr val="FF0000"/>
                </a:solidFill>
                <a:latin typeface="Times New Roman"/>
                <a:cs typeface="Times New Roman"/>
              </a:rPr>
              <a:t> </a:t>
            </a:r>
            <a:r>
              <a:rPr sz="1800" b="1" dirty="0">
                <a:solidFill>
                  <a:srgbClr val="FF0000"/>
                </a:solidFill>
                <a:latin typeface="Times New Roman"/>
                <a:cs typeface="Times New Roman"/>
              </a:rPr>
              <a:t>who</a:t>
            </a:r>
            <a:r>
              <a:rPr sz="1800" spc="270" dirty="0">
                <a:solidFill>
                  <a:srgbClr val="FF0000"/>
                </a:solidFill>
                <a:latin typeface="Times New Roman"/>
                <a:cs typeface="Times New Roman"/>
              </a:rPr>
              <a:t> </a:t>
            </a:r>
            <a:r>
              <a:rPr sz="1800" b="1" dirty="0">
                <a:solidFill>
                  <a:srgbClr val="FF0000"/>
                </a:solidFill>
                <a:latin typeface="Times New Roman"/>
                <a:cs typeface="Times New Roman"/>
              </a:rPr>
              <a:t>are</a:t>
            </a:r>
            <a:r>
              <a:rPr sz="1800" spc="265" dirty="0">
                <a:solidFill>
                  <a:srgbClr val="FF0000"/>
                </a:solidFill>
                <a:latin typeface="Times New Roman"/>
                <a:cs typeface="Times New Roman"/>
              </a:rPr>
              <a:t> </a:t>
            </a:r>
            <a:r>
              <a:rPr sz="1800" b="1" dirty="0">
                <a:solidFill>
                  <a:srgbClr val="FF0000"/>
                </a:solidFill>
                <a:latin typeface="Times New Roman"/>
                <a:cs typeface="Times New Roman"/>
              </a:rPr>
              <a:t>engaged</a:t>
            </a:r>
            <a:r>
              <a:rPr sz="1800" spc="265" dirty="0">
                <a:solidFill>
                  <a:srgbClr val="FF0000"/>
                </a:solidFill>
                <a:latin typeface="Times New Roman"/>
                <a:cs typeface="Times New Roman"/>
              </a:rPr>
              <a:t> </a:t>
            </a:r>
            <a:r>
              <a:rPr sz="1800" b="1" dirty="0">
                <a:solidFill>
                  <a:srgbClr val="FF0000"/>
                </a:solidFill>
                <a:latin typeface="Times New Roman"/>
                <a:cs typeface="Times New Roman"/>
              </a:rPr>
              <a:t>in</a:t>
            </a:r>
            <a:r>
              <a:rPr sz="1800" spc="270" dirty="0">
                <a:solidFill>
                  <a:srgbClr val="FF0000"/>
                </a:solidFill>
                <a:latin typeface="Times New Roman"/>
                <a:cs typeface="Times New Roman"/>
              </a:rPr>
              <a:t> </a:t>
            </a:r>
            <a:r>
              <a:rPr sz="1800" b="1" dirty="0">
                <a:solidFill>
                  <a:srgbClr val="FF0000"/>
                </a:solidFill>
                <a:latin typeface="Times New Roman"/>
                <a:cs typeface="Times New Roman"/>
              </a:rPr>
              <a:t>business</a:t>
            </a:r>
            <a:r>
              <a:rPr sz="1800" spc="265" dirty="0">
                <a:solidFill>
                  <a:srgbClr val="FF0000"/>
                </a:solidFill>
                <a:latin typeface="Times New Roman"/>
                <a:cs typeface="Times New Roman"/>
              </a:rPr>
              <a:t> </a:t>
            </a:r>
            <a:r>
              <a:rPr sz="1800" b="1" spc="-25" dirty="0">
                <a:solidFill>
                  <a:srgbClr val="FF0000"/>
                </a:solidFill>
                <a:latin typeface="Times New Roman"/>
                <a:cs typeface="Times New Roman"/>
              </a:rPr>
              <a:t>or</a:t>
            </a:r>
            <a:r>
              <a:rPr sz="1800" spc="-25" dirty="0">
                <a:solidFill>
                  <a:srgbClr val="FF0000"/>
                </a:solidFill>
                <a:latin typeface="Times New Roman"/>
                <a:cs typeface="Times New Roman"/>
              </a:rPr>
              <a:t> </a:t>
            </a:r>
            <a:r>
              <a:rPr sz="1800" b="1" dirty="0">
                <a:solidFill>
                  <a:srgbClr val="FF0000"/>
                </a:solidFill>
                <a:latin typeface="Times New Roman"/>
                <a:cs typeface="Times New Roman"/>
              </a:rPr>
              <a:t>profession</a:t>
            </a:r>
            <a:r>
              <a:rPr sz="1800" spc="180" dirty="0">
                <a:solidFill>
                  <a:srgbClr val="FF0000"/>
                </a:solidFill>
                <a:latin typeface="Times New Roman"/>
                <a:cs typeface="Times New Roman"/>
              </a:rPr>
              <a:t> </a:t>
            </a:r>
            <a:r>
              <a:rPr sz="1800" b="1" dirty="0">
                <a:solidFill>
                  <a:srgbClr val="FF0000"/>
                </a:solidFill>
                <a:latin typeface="Times New Roman"/>
                <a:cs typeface="Times New Roman"/>
              </a:rPr>
              <a:t>and</a:t>
            </a:r>
            <a:r>
              <a:rPr sz="1800" spc="165" dirty="0">
                <a:solidFill>
                  <a:srgbClr val="FF0000"/>
                </a:solidFill>
                <a:latin typeface="Times New Roman"/>
                <a:cs typeface="Times New Roman"/>
              </a:rPr>
              <a:t> </a:t>
            </a:r>
            <a:r>
              <a:rPr sz="1800" b="1" dirty="0">
                <a:solidFill>
                  <a:srgbClr val="FF0000"/>
                </a:solidFill>
                <a:latin typeface="Times New Roman"/>
                <a:cs typeface="Times New Roman"/>
              </a:rPr>
              <a:t>partners</a:t>
            </a:r>
            <a:r>
              <a:rPr sz="1800" spc="175" dirty="0">
                <a:solidFill>
                  <a:srgbClr val="FF0000"/>
                </a:solidFill>
                <a:latin typeface="Times New Roman"/>
                <a:cs typeface="Times New Roman"/>
              </a:rPr>
              <a:t> </a:t>
            </a:r>
            <a:r>
              <a:rPr sz="1800" b="1" dirty="0">
                <a:solidFill>
                  <a:srgbClr val="FF0000"/>
                </a:solidFill>
                <a:latin typeface="Times New Roman"/>
                <a:cs typeface="Times New Roman"/>
              </a:rPr>
              <a:t>of</a:t>
            </a:r>
            <a:r>
              <a:rPr sz="1800" spc="170" dirty="0">
                <a:solidFill>
                  <a:srgbClr val="FF0000"/>
                </a:solidFill>
                <a:latin typeface="Times New Roman"/>
                <a:cs typeface="Times New Roman"/>
              </a:rPr>
              <a:t> </a:t>
            </a:r>
            <a:r>
              <a:rPr sz="1800" b="1" dirty="0">
                <a:solidFill>
                  <a:srgbClr val="FF0000"/>
                </a:solidFill>
                <a:latin typeface="Times New Roman"/>
                <a:cs typeface="Times New Roman"/>
              </a:rPr>
              <a:t>a</a:t>
            </a:r>
            <a:r>
              <a:rPr sz="1800" spc="165" dirty="0">
                <a:solidFill>
                  <a:srgbClr val="FF0000"/>
                </a:solidFill>
                <a:latin typeface="Times New Roman"/>
                <a:cs typeface="Times New Roman"/>
              </a:rPr>
              <a:t> </a:t>
            </a:r>
            <a:r>
              <a:rPr sz="1800" b="1" dirty="0">
                <a:solidFill>
                  <a:srgbClr val="FF0000"/>
                </a:solidFill>
                <a:latin typeface="Times New Roman"/>
                <a:cs typeface="Times New Roman"/>
              </a:rPr>
              <a:t>firm</a:t>
            </a:r>
            <a:r>
              <a:rPr sz="1800" spc="170" dirty="0">
                <a:solidFill>
                  <a:srgbClr val="FF0000"/>
                </a:solidFill>
                <a:latin typeface="Times New Roman"/>
                <a:cs typeface="Times New Roman"/>
              </a:rPr>
              <a:t> </a:t>
            </a:r>
            <a:r>
              <a:rPr sz="1800" b="1" dirty="0">
                <a:solidFill>
                  <a:srgbClr val="FF0000"/>
                </a:solidFill>
                <a:latin typeface="Times New Roman"/>
                <a:cs typeface="Times New Roman"/>
              </a:rPr>
              <a:t>who</a:t>
            </a:r>
            <a:r>
              <a:rPr sz="1800" spc="175" dirty="0">
                <a:solidFill>
                  <a:srgbClr val="FF0000"/>
                </a:solidFill>
                <a:latin typeface="Times New Roman"/>
                <a:cs typeface="Times New Roman"/>
              </a:rPr>
              <a:t> </a:t>
            </a:r>
            <a:r>
              <a:rPr sz="1800" b="1" dirty="0">
                <a:solidFill>
                  <a:srgbClr val="FF0000"/>
                </a:solidFill>
                <a:latin typeface="Times New Roman"/>
                <a:cs typeface="Times New Roman"/>
              </a:rPr>
              <a:t>do</a:t>
            </a:r>
            <a:r>
              <a:rPr sz="1800" spc="165" dirty="0">
                <a:solidFill>
                  <a:srgbClr val="FF0000"/>
                </a:solidFill>
                <a:latin typeface="Times New Roman"/>
                <a:cs typeface="Times New Roman"/>
              </a:rPr>
              <a:t> </a:t>
            </a:r>
            <a:r>
              <a:rPr sz="1800" b="1" dirty="0">
                <a:solidFill>
                  <a:srgbClr val="FF0000"/>
                </a:solidFill>
                <a:latin typeface="Times New Roman"/>
                <a:cs typeface="Times New Roman"/>
              </a:rPr>
              <a:t>not</a:t>
            </a:r>
            <a:r>
              <a:rPr sz="1800" spc="165" dirty="0">
                <a:solidFill>
                  <a:srgbClr val="FF0000"/>
                </a:solidFill>
                <a:latin typeface="Times New Roman"/>
                <a:cs typeface="Times New Roman"/>
              </a:rPr>
              <a:t> </a:t>
            </a:r>
            <a:r>
              <a:rPr sz="1800" b="1" dirty="0">
                <a:solidFill>
                  <a:srgbClr val="FF0000"/>
                </a:solidFill>
                <a:latin typeface="Times New Roman"/>
                <a:cs typeface="Times New Roman"/>
              </a:rPr>
              <a:t>require</a:t>
            </a:r>
            <a:r>
              <a:rPr sz="1800" spc="170" dirty="0">
                <a:solidFill>
                  <a:srgbClr val="FF0000"/>
                </a:solidFill>
                <a:latin typeface="Times New Roman"/>
                <a:cs typeface="Times New Roman"/>
              </a:rPr>
              <a:t> </a:t>
            </a:r>
            <a:r>
              <a:rPr sz="1800" b="1" dirty="0">
                <a:solidFill>
                  <a:srgbClr val="FF0000"/>
                </a:solidFill>
                <a:latin typeface="Times New Roman"/>
                <a:cs typeface="Times New Roman"/>
              </a:rPr>
              <a:t>to</a:t>
            </a:r>
            <a:r>
              <a:rPr sz="1800" spc="170" dirty="0">
                <a:solidFill>
                  <a:srgbClr val="FF0000"/>
                </a:solidFill>
                <a:latin typeface="Times New Roman"/>
                <a:cs typeface="Times New Roman"/>
              </a:rPr>
              <a:t> </a:t>
            </a:r>
            <a:r>
              <a:rPr sz="1800" b="1" dirty="0">
                <a:solidFill>
                  <a:srgbClr val="FF0000"/>
                </a:solidFill>
                <a:latin typeface="Times New Roman"/>
                <a:cs typeface="Times New Roman"/>
              </a:rPr>
              <a:t>get</a:t>
            </a:r>
            <a:r>
              <a:rPr sz="1800" spc="160" dirty="0">
                <a:solidFill>
                  <a:srgbClr val="FF0000"/>
                </a:solidFill>
                <a:latin typeface="Times New Roman"/>
                <a:cs typeface="Times New Roman"/>
              </a:rPr>
              <a:t> </a:t>
            </a:r>
            <a:r>
              <a:rPr sz="1800" b="1" dirty="0">
                <a:solidFill>
                  <a:srgbClr val="FF0000"/>
                </a:solidFill>
                <a:latin typeface="Times New Roman"/>
                <a:cs typeface="Times New Roman"/>
              </a:rPr>
              <a:t>their</a:t>
            </a:r>
            <a:r>
              <a:rPr sz="1800" spc="155" dirty="0">
                <a:solidFill>
                  <a:srgbClr val="FF0000"/>
                </a:solidFill>
                <a:latin typeface="Times New Roman"/>
                <a:cs typeface="Times New Roman"/>
              </a:rPr>
              <a:t> </a:t>
            </a:r>
            <a:r>
              <a:rPr sz="1800" b="1" dirty="0">
                <a:solidFill>
                  <a:srgbClr val="FF0000"/>
                </a:solidFill>
                <a:latin typeface="Times New Roman"/>
                <a:cs typeface="Times New Roman"/>
              </a:rPr>
              <a:t>books</a:t>
            </a:r>
            <a:r>
              <a:rPr sz="1800" spc="175" dirty="0">
                <a:solidFill>
                  <a:srgbClr val="FF0000"/>
                </a:solidFill>
                <a:latin typeface="Times New Roman"/>
                <a:cs typeface="Times New Roman"/>
              </a:rPr>
              <a:t> </a:t>
            </a:r>
            <a:r>
              <a:rPr sz="1800" b="1" dirty="0">
                <a:solidFill>
                  <a:srgbClr val="FF0000"/>
                </a:solidFill>
                <a:latin typeface="Times New Roman"/>
                <a:cs typeface="Times New Roman"/>
              </a:rPr>
              <a:t>of</a:t>
            </a:r>
            <a:r>
              <a:rPr sz="1800" spc="155" dirty="0">
                <a:solidFill>
                  <a:srgbClr val="FF0000"/>
                </a:solidFill>
                <a:latin typeface="Times New Roman"/>
                <a:cs typeface="Times New Roman"/>
              </a:rPr>
              <a:t> </a:t>
            </a:r>
            <a:r>
              <a:rPr sz="1800" b="1" spc="-10" dirty="0">
                <a:solidFill>
                  <a:srgbClr val="FF0000"/>
                </a:solidFill>
                <a:latin typeface="Times New Roman"/>
                <a:cs typeface="Times New Roman"/>
              </a:rPr>
              <a:t>account</a:t>
            </a:r>
            <a:r>
              <a:rPr sz="1800" spc="-10" dirty="0">
                <a:solidFill>
                  <a:srgbClr val="FF0000"/>
                </a:solidFill>
                <a:latin typeface="Times New Roman"/>
                <a:cs typeface="Times New Roman"/>
              </a:rPr>
              <a:t> </a:t>
            </a:r>
            <a:r>
              <a:rPr sz="1800" b="1" dirty="0">
                <a:solidFill>
                  <a:srgbClr val="FF0000"/>
                </a:solidFill>
                <a:latin typeface="Times New Roman"/>
                <a:cs typeface="Times New Roman"/>
              </a:rPr>
              <a:t>audited</a:t>
            </a:r>
            <a:r>
              <a:rPr sz="1800" spc="-25" dirty="0">
                <a:solidFill>
                  <a:srgbClr val="FF0000"/>
                </a:solidFill>
                <a:latin typeface="Times New Roman"/>
                <a:cs typeface="Times New Roman"/>
              </a:rPr>
              <a:t> </a:t>
            </a:r>
            <a:r>
              <a:rPr sz="1800" b="1" dirty="0">
                <a:solidFill>
                  <a:srgbClr val="FF0000"/>
                </a:solidFill>
                <a:latin typeface="Times New Roman"/>
                <a:cs typeface="Times New Roman"/>
              </a:rPr>
              <a:t>and</a:t>
            </a:r>
            <a:r>
              <a:rPr sz="1800" spc="-25" dirty="0">
                <a:solidFill>
                  <a:srgbClr val="FF0000"/>
                </a:solidFill>
                <a:latin typeface="Times New Roman"/>
                <a:cs typeface="Times New Roman"/>
              </a:rPr>
              <a:t> </a:t>
            </a:r>
            <a:r>
              <a:rPr sz="1800" b="1" spc="-10" dirty="0">
                <a:solidFill>
                  <a:srgbClr val="FF0000"/>
                </a:solidFill>
                <a:latin typeface="Times New Roman"/>
                <a:cs typeface="Times New Roman"/>
              </a:rPr>
              <a:t>trusts,</a:t>
            </a:r>
            <a:endParaRPr sz="1800">
              <a:latin typeface="Times New Roman"/>
              <a:cs typeface="Times New Roman"/>
            </a:endParaRPr>
          </a:p>
          <a:p>
            <a:pPr marL="103505" marR="536575" indent="-94615">
              <a:lnSpc>
                <a:spcPct val="80000"/>
              </a:lnSpc>
              <a:spcBef>
                <a:spcPts val="1405"/>
              </a:spcBef>
              <a:buClr>
                <a:srgbClr val="E48211"/>
              </a:buClr>
              <a:buSzPct val="94444"/>
              <a:buFont typeface="Wingdings"/>
              <a:buChar char=""/>
              <a:tabLst>
                <a:tab pos="103505" algn="l"/>
                <a:tab pos="193040" algn="l"/>
              </a:tabLst>
            </a:pPr>
            <a:r>
              <a:rPr sz="1800" b="1" dirty="0">
                <a:solidFill>
                  <a:srgbClr val="FF0000"/>
                </a:solidFill>
                <a:latin typeface="Times New Roman"/>
                <a:cs typeface="Times New Roman"/>
              </a:rPr>
              <a:t>	it</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is</a:t>
            </a:r>
            <a:r>
              <a:rPr sz="1800" spc="-35" dirty="0">
                <a:solidFill>
                  <a:srgbClr val="FF0000"/>
                </a:solidFill>
                <a:latin typeface="Times New Roman"/>
                <a:cs typeface="Times New Roman"/>
              </a:rPr>
              <a:t> </a:t>
            </a:r>
            <a:r>
              <a:rPr sz="1800" b="1" dirty="0">
                <a:solidFill>
                  <a:srgbClr val="FF0000"/>
                </a:solidFill>
                <a:latin typeface="Times New Roman"/>
                <a:cs typeface="Times New Roman"/>
              </a:rPr>
              <a:t>proposed</a:t>
            </a:r>
            <a:r>
              <a:rPr sz="1800" spc="-25" dirty="0">
                <a:solidFill>
                  <a:srgbClr val="FF0000"/>
                </a:solidFill>
                <a:latin typeface="Times New Roman"/>
                <a:cs typeface="Times New Roman"/>
              </a:rPr>
              <a:t> </a:t>
            </a:r>
            <a:r>
              <a:rPr sz="1800" b="1" dirty="0">
                <a:solidFill>
                  <a:srgbClr val="FF0000"/>
                </a:solidFill>
                <a:latin typeface="Times New Roman"/>
                <a:cs typeface="Times New Roman"/>
              </a:rPr>
              <a:t>that</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more</a:t>
            </a:r>
            <a:r>
              <a:rPr sz="1800" spc="-25" dirty="0">
                <a:solidFill>
                  <a:srgbClr val="FF0000"/>
                </a:solidFill>
                <a:latin typeface="Times New Roman"/>
                <a:cs typeface="Times New Roman"/>
              </a:rPr>
              <a:t> </a:t>
            </a:r>
            <a:r>
              <a:rPr sz="1800" b="1" dirty="0">
                <a:solidFill>
                  <a:srgbClr val="FF0000"/>
                </a:solidFill>
                <a:latin typeface="Times New Roman"/>
                <a:cs typeface="Times New Roman"/>
              </a:rPr>
              <a:t>time</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should</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be</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made</a:t>
            </a:r>
            <a:r>
              <a:rPr sz="1800" spc="-35" dirty="0">
                <a:solidFill>
                  <a:srgbClr val="FF0000"/>
                </a:solidFill>
                <a:latin typeface="Times New Roman"/>
                <a:cs typeface="Times New Roman"/>
              </a:rPr>
              <a:t> </a:t>
            </a:r>
            <a:r>
              <a:rPr sz="1800" b="1" dirty="0">
                <a:solidFill>
                  <a:srgbClr val="FF0000"/>
                </a:solidFill>
                <a:latin typeface="Times New Roman"/>
                <a:cs typeface="Times New Roman"/>
              </a:rPr>
              <a:t>available</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to</a:t>
            </a:r>
            <a:r>
              <a:rPr sz="1800" spc="-35" dirty="0">
                <a:solidFill>
                  <a:srgbClr val="FF0000"/>
                </a:solidFill>
                <a:latin typeface="Times New Roman"/>
                <a:cs typeface="Times New Roman"/>
              </a:rPr>
              <a:t> </a:t>
            </a:r>
            <a:r>
              <a:rPr sz="1800" b="1" dirty="0">
                <a:solidFill>
                  <a:srgbClr val="FF0000"/>
                </a:solidFill>
                <a:latin typeface="Times New Roman"/>
                <a:cs typeface="Times New Roman"/>
              </a:rPr>
              <a:t>them</a:t>
            </a:r>
            <a:r>
              <a:rPr sz="1800" spc="-25" dirty="0">
                <a:solidFill>
                  <a:srgbClr val="FF0000"/>
                </a:solidFill>
                <a:latin typeface="Times New Roman"/>
                <a:cs typeface="Times New Roman"/>
              </a:rPr>
              <a:t> </a:t>
            </a:r>
            <a:r>
              <a:rPr sz="1800" b="1" dirty="0">
                <a:solidFill>
                  <a:srgbClr val="FF0000"/>
                </a:solidFill>
                <a:latin typeface="Times New Roman"/>
                <a:cs typeface="Times New Roman"/>
              </a:rPr>
              <a:t>to</a:t>
            </a:r>
            <a:r>
              <a:rPr sz="1800" spc="-25" dirty="0">
                <a:solidFill>
                  <a:srgbClr val="FF0000"/>
                </a:solidFill>
                <a:latin typeface="Times New Roman"/>
                <a:cs typeface="Times New Roman"/>
              </a:rPr>
              <a:t> </a:t>
            </a:r>
            <a:r>
              <a:rPr sz="1800" b="1" spc="-10" dirty="0">
                <a:solidFill>
                  <a:srgbClr val="FF0000"/>
                </a:solidFill>
                <a:latin typeface="Times New Roman"/>
                <a:cs typeface="Times New Roman"/>
              </a:rPr>
              <a:t>prepare</a:t>
            </a:r>
            <a:r>
              <a:rPr sz="1800" spc="-25" dirty="0">
                <a:solidFill>
                  <a:srgbClr val="FF0000"/>
                </a:solidFill>
                <a:latin typeface="Times New Roman"/>
                <a:cs typeface="Times New Roman"/>
              </a:rPr>
              <a:t> </a:t>
            </a:r>
            <a:r>
              <a:rPr sz="1800" b="1" spc="-10" dirty="0">
                <a:solidFill>
                  <a:srgbClr val="FF0000"/>
                </a:solidFill>
                <a:latin typeface="Times New Roman"/>
                <a:cs typeface="Times New Roman"/>
              </a:rPr>
              <a:t>their</a:t>
            </a:r>
            <a:r>
              <a:rPr sz="1800" spc="-10" dirty="0">
                <a:solidFill>
                  <a:srgbClr val="FF0000"/>
                </a:solidFill>
                <a:latin typeface="Times New Roman"/>
                <a:cs typeface="Times New Roman"/>
              </a:rPr>
              <a:t> </a:t>
            </a:r>
            <a:r>
              <a:rPr sz="1800" b="1" dirty="0">
                <a:solidFill>
                  <a:srgbClr val="FF0000"/>
                </a:solidFill>
                <a:latin typeface="Times New Roman"/>
                <a:cs typeface="Times New Roman"/>
              </a:rPr>
              <a:t>books</a:t>
            </a:r>
            <a:r>
              <a:rPr sz="1800" spc="-40" dirty="0">
                <a:solidFill>
                  <a:srgbClr val="FF0000"/>
                </a:solidFill>
                <a:latin typeface="Times New Roman"/>
                <a:cs typeface="Times New Roman"/>
              </a:rPr>
              <a:t> </a:t>
            </a:r>
            <a:r>
              <a:rPr sz="1800" b="1" dirty="0">
                <a:solidFill>
                  <a:srgbClr val="FF0000"/>
                </a:solidFill>
                <a:latin typeface="Times New Roman"/>
                <a:cs typeface="Times New Roman"/>
              </a:rPr>
              <a:t>of</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accounts</a:t>
            </a:r>
            <a:r>
              <a:rPr sz="1800" spc="-45" dirty="0">
                <a:solidFill>
                  <a:srgbClr val="FF0000"/>
                </a:solidFill>
                <a:latin typeface="Times New Roman"/>
                <a:cs typeface="Times New Roman"/>
              </a:rPr>
              <a:t> </a:t>
            </a:r>
            <a:r>
              <a:rPr sz="1800" b="1" dirty="0">
                <a:solidFill>
                  <a:srgbClr val="FF0000"/>
                </a:solidFill>
                <a:latin typeface="Times New Roman"/>
                <a:cs typeface="Times New Roman"/>
              </a:rPr>
              <a:t>to</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make</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the</a:t>
            </a:r>
            <a:r>
              <a:rPr sz="1800" spc="-45" dirty="0">
                <a:solidFill>
                  <a:srgbClr val="FF0000"/>
                </a:solidFill>
                <a:latin typeface="Times New Roman"/>
                <a:cs typeface="Times New Roman"/>
              </a:rPr>
              <a:t> </a:t>
            </a:r>
            <a:r>
              <a:rPr sz="1800" b="1" dirty="0">
                <a:solidFill>
                  <a:srgbClr val="FF0000"/>
                </a:solidFill>
                <a:latin typeface="Times New Roman"/>
                <a:cs typeface="Times New Roman"/>
              </a:rPr>
              <a:t>necessary</a:t>
            </a:r>
            <a:r>
              <a:rPr sz="1800" spc="-25" dirty="0">
                <a:solidFill>
                  <a:srgbClr val="FF0000"/>
                </a:solidFill>
                <a:latin typeface="Times New Roman"/>
                <a:cs typeface="Times New Roman"/>
              </a:rPr>
              <a:t> </a:t>
            </a:r>
            <a:r>
              <a:rPr sz="1800" b="1" spc="-10" dirty="0">
                <a:solidFill>
                  <a:srgbClr val="FF0000"/>
                </a:solidFill>
                <a:latin typeface="Times New Roman"/>
                <a:cs typeface="Times New Roman"/>
              </a:rPr>
              <a:t>compliances.</a:t>
            </a:r>
            <a:endParaRPr sz="1800">
              <a:latin typeface="Times New Roman"/>
              <a:cs typeface="Times New Roman"/>
            </a:endParaRPr>
          </a:p>
          <a:p>
            <a:pPr marL="103505" marR="306070" indent="-94615">
              <a:lnSpc>
                <a:spcPct val="79800"/>
              </a:lnSpc>
              <a:spcBef>
                <a:spcPts val="1400"/>
              </a:spcBef>
              <a:buClr>
                <a:srgbClr val="E48211"/>
              </a:buClr>
              <a:buSzPct val="94444"/>
              <a:buFont typeface="Wingdings"/>
              <a:buChar char=""/>
              <a:tabLst>
                <a:tab pos="103505" algn="l"/>
                <a:tab pos="193040" algn="l"/>
              </a:tabLst>
            </a:pPr>
            <a:r>
              <a:rPr sz="1800" spc="-20" dirty="0">
                <a:solidFill>
                  <a:srgbClr val="3F3F3F"/>
                </a:solidFill>
                <a:latin typeface="Times New Roman"/>
                <a:cs typeface="Times New Roman"/>
              </a:rPr>
              <a:t>	Accordingly,</a:t>
            </a:r>
            <a:r>
              <a:rPr sz="1800" spc="-60" dirty="0">
                <a:solidFill>
                  <a:srgbClr val="3F3F3F"/>
                </a:solidFill>
                <a:latin typeface="Times New Roman"/>
                <a:cs typeface="Times New Roman"/>
              </a:rPr>
              <a:t> </a:t>
            </a:r>
            <a:r>
              <a:rPr sz="1800" b="1" dirty="0">
                <a:solidFill>
                  <a:srgbClr val="FF0000"/>
                </a:solidFill>
                <a:latin typeface="Times New Roman"/>
                <a:cs typeface="Times New Roman"/>
              </a:rPr>
              <a:t>rationalisation</a:t>
            </a:r>
            <a:r>
              <a:rPr sz="1800" spc="-25" dirty="0">
                <a:solidFill>
                  <a:srgbClr val="FF0000"/>
                </a:solidFill>
                <a:latin typeface="Times New Roman"/>
                <a:cs typeface="Times New Roman"/>
              </a:rPr>
              <a:t> </a:t>
            </a:r>
            <a:r>
              <a:rPr sz="1800" b="1" dirty="0">
                <a:solidFill>
                  <a:srgbClr val="FF0000"/>
                </a:solidFill>
                <a:latin typeface="Times New Roman"/>
                <a:cs typeface="Times New Roman"/>
              </a:rPr>
              <a:t>of</a:t>
            </a:r>
            <a:r>
              <a:rPr sz="1800" spc="-10" dirty="0">
                <a:solidFill>
                  <a:srgbClr val="FF0000"/>
                </a:solidFill>
                <a:latin typeface="Times New Roman"/>
                <a:cs typeface="Times New Roman"/>
              </a:rPr>
              <a:t> </a:t>
            </a:r>
            <a:r>
              <a:rPr sz="1800" b="1" dirty="0">
                <a:solidFill>
                  <a:srgbClr val="FF0000"/>
                </a:solidFill>
                <a:latin typeface="Times New Roman"/>
                <a:cs typeface="Times New Roman"/>
              </a:rPr>
              <a:t>due</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dates</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for</a:t>
            </a:r>
            <a:r>
              <a:rPr sz="1800" spc="-40" dirty="0">
                <a:solidFill>
                  <a:srgbClr val="FF0000"/>
                </a:solidFill>
                <a:latin typeface="Times New Roman"/>
                <a:cs typeface="Times New Roman"/>
              </a:rPr>
              <a:t> </a:t>
            </a:r>
            <a:r>
              <a:rPr sz="1800" b="1" dirty="0">
                <a:solidFill>
                  <a:srgbClr val="FF0000"/>
                </a:solidFill>
                <a:latin typeface="Times New Roman"/>
                <a:cs typeface="Times New Roman"/>
              </a:rPr>
              <a:t>filing</a:t>
            </a:r>
            <a:r>
              <a:rPr sz="1800" spc="-25" dirty="0">
                <a:solidFill>
                  <a:srgbClr val="FF0000"/>
                </a:solidFill>
                <a:latin typeface="Times New Roman"/>
                <a:cs typeface="Times New Roman"/>
              </a:rPr>
              <a:t> </a:t>
            </a:r>
            <a:r>
              <a:rPr sz="1800" b="1" dirty="0">
                <a:solidFill>
                  <a:srgbClr val="FF0000"/>
                </a:solidFill>
                <a:latin typeface="Times New Roman"/>
                <a:cs typeface="Times New Roman"/>
              </a:rPr>
              <a:t>of</a:t>
            </a:r>
            <a:r>
              <a:rPr sz="1800" spc="-25" dirty="0">
                <a:solidFill>
                  <a:srgbClr val="FF0000"/>
                </a:solidFill>
                <a:latin typeface="Times New Roman"/>
                <a:cs typeface="Times New Roman"/>
              </a:rPr>
              <a:t> </a:t>
            </a:r>
            <a:r>
              <a:rPr sz="1800" b="1" dirty="0">
                <a:solidFill>
                  <a:srgbClr val="FF0000"/>
                </a:solidFill>
                <a:latin typeface="Times New Roman"/>
                <a:cs typeface="Times New Roman"/>
              </a:rPr>
              <a:t>return</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of</a:t>
            </a:r>
            <a:r>
              <a:rPr sz="1800" spc="-15" dirty="0">
                <a:solidFill>
                  <a:srgbClr val="FF0000"/>
                </a:solidFill>
                <a:latin typeface="Times New Roman"/>
                <a:cs typeface="Times New Roman"/>
              </a:rPr>
              <a:t> </a:t>
            </a:r>
            <a:r>
              <a:rPr sz="1800" b="1" dirty="0">
                <a:solidFill>
                  <a:srgbClr val="FF0000"/>
                </a:solidFill>
                <a:latin typeface="Times New Roman"/>
                <a:cs typeface="Times New Roman"/>
              </a:rPr>
              <a:t>Income</a:t>
            </a:r>
            <a:r>
              <a:rPr sz="1800" spc="-15" dirty="0">
                <a:solidFill>
                  <a:srgbClr val="FF0000"/>
                </a:solidFill>
                <a:latin typeface="Times New Roman"/>
                <a:cs typeface="Times New Roman"/>
              </a:rPr>
              <a:t> </a:t>
            </a:r>
            <a:r>
              <a:rPr sz="1800" b="1" dirty="0">
                <a:solidFill>
                  <a:srgbClr val="FF0000"/>
                </a:solidFill>
                <a:latin typeface="Times New Roman"/>
                <a:cs typeface="Times New Roman"/>
              </a:rPr>
              <a:t>in</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such</a:t>
            </a:r>
            <a:r>
              <a:rPr sz="1800" spc="-10" dirty="0">
                <a:solidFill>
                  <a:srgbClr val="FF0000"/>
                </a:solidFill>
                <a:latin typeface="Times New Roman"/>
                <a:cs typeface="Times New Roman"/>
              </a:rPr>
              <a:t> </a:t>
            </a:r>
            <a:r>
              <a:rPr sz="1800" b="1" spc="-25" dirty="0">
                <a:solidFill>
                  <a:srgbClr val="FF0000"/>
                </a:solidFill>
                <a:latin typeface="Times New Roman"/>
                <a:cs typeface="Times New Roman"/>
              </a:rPr>
              <a:t>non</a:t>
            </a:r>
            <a:r>
              <a:rPr sz="1800" spc="-25" dirty="0">
                <a:solidFill>
                  <a:srgbClr val="FF0000"/>
                </a:solidFill>
                <a:latin typeface="Times New Roman"/>
                <a:cs typeface="Times New Roman"/>
              </a:rPr>
              <a:t> </a:t>
            </a:r>
            <a:r>
              <a:rPr sz="1800" b="1" dirty="0">
                <a:solidFill>
                  <a:srgbClr val="FF0000"/>
                </a:solidFill>
                <a:latin typeface="Times New Roman"/>
                <a:cs typeface="Times New Roman"/>
              </a:rPr>
              <a:t>audit</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business</a:t>
            </a:r>
            <a:r>
              <a:rPr sz="1800" spc="-15" dirty="0">
                <a:solidFill>
                  <a:srgbClr val="FF0000"/>
                </a:solidFill>
                <a:latin typeface="Times New Roman"/>
                <a:cs typeface="Times New Roman"/>
              </a:rPr>
              <a:t> </a:t>
            </a:r>
            <a:r>
              <a:rPr sz="1800" b="1" dirty="0">
                <a:solidFill>
                  <a:srgbClr val="FF0000"/>
                </a:solidFill>
                <a:latin typeface="Times New Roman"/>
                <a:cs typeface="Times New Roman"/>
              </a:rPr>
              <a:t>cases</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and</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trusts</a:t>
            </a:r>
            <a:r>
              <a:rPr sz="1800" spc="-15" dirty="0">
                <a:solidFill>
                  <a:srgbClr val="FF0000"/>
                </a:solidFill>
                <a:latin typeface="Times New Roman"/>
                <a:cs typeface="Times New Roman"/>
              </a:rPr>
              <a:t> </a:t>
            </a:r>
            <a:r>
              <a:rPr sz="1800" b="1" dirty="0">
                <a:solidFill>
                  <a:srgbClr val="FF0000"/>
                </a:solidFill>
                <a:latin typeface="Times New Roman"/>
                <a:cs typeface="Times New Roman"/>
              </a:rPr>
              <a:t>is</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envisaged</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to</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facilitate</a:t>
            </a:r>
            <a:r>
              <a:rPr sz="1800" spc="-35" dirty="0">
                <a:solidFill>
                  <a:srgbClr val="FF0000"/>
                </a:solidFill>
                <a:latin typeface="Times New Roman"/>
                <a:cs typeface="Times New Roman"/>
              </a:rPr>
              <a:t> </a:t>
            </a:r>
            <a:r>
              <a:rPr sz="1800" b="1" dirty="0">
                <a:solidFill>
                  <a:srgbClr val="FF0000"/>
                </a:solidFill>
                <a:latin typeface="Times New Roman"/>
                <a:cs typeface="Times New Roman"/>
              </a:rPr>
              <a:t>taxpayers</a:t>
            </a:r>
            <a:r>
              <a:rPr sz="1800" spc="-45" dirty="0">
                <a:solidFill>
                  <a:srgbClr val="FF0000"/>
                </a:solidFill>
                <a:latin typeface="Times New Roman"/>
                <a:cs typeface="Times New Roman"/>
              </a:rPr>
              <a:t> </a:t>
            </a:r>
            <a:r>
              <a:rPr sz="1800" b="1" dirty="0">
                <a:solidFill>
                  <a:srgbClr val="FF0000"/>
                </a:solidFill>
                <a:latin typeface="Times New Roman"/>
                <a:cs typeface="Times New Roman"/>
              </a:rPr>
              <a:t>and</a:t>
            </a:r>
            <a:r>
              <a:rPr sz="1800" spc="-10" dirty="0">
                <a:solidFill>
                  <a:srgbClr val="FF0000"/>
                </a:solidFill>
                <a:latin typeface="Times New Roman"/>
                <a:cs typeface="Times New Roman"/>
              </a:rPr>
              <a:t> </a:t>
            </a:r>
            <a:r>
              <a:rPr sz="1800" b="1" spc="-10" dirty="0">
                <a:solidFill>
                  <a:srgbClr val="FF0000"/>
                </a:solidFill>
                <a:latin typeface="Times New Roman"/>
                <a:cs typeface="Times New Roman"/>
              </a:rPr>
              <a:t>reduce</a:t>
            </a:r>
            <a:r>
              <a:rPr sz="1800" spc="-10" dirty="0">
                <a:solidFill>
                  <a:srgbClr val="FF0000"/>
                </a:solidFill>
                <a:latin typeface="Times New Roman"/>
                <a:cs typeface="Times New Roman"/>
              </a:rPr>
              <a:t> </a:t>
            </a:r>
            <a:r>
              <a:rPr sz="1800" b="1" spc="-10" dirty="0">
                <a:solidFill>
                  <a:srgbClr val="FF0000"/>
                </a:solidFill>
                <a:latin typeface="Times New Roman"/>
                <a:cs typeface="Times New Roman"/>
              </a:rPr>
              <a:t>grievances.</a:t>
            </a:r>
            <a:endParaRPr sz="1800">
              <a:latin typeface="Times New Roman"/>
              <a:cs typeface="Times New Roman"/>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02744" y="1172339"/>
            <a:ext cx="8578215" cy="3833495"/>
          </a:xfrm>
          <a:prstGeom prst="rect">
            <a:avLst/>
          </a:prstGeom>
        </p:spPr>
        <p:txBody>
          <a:bodyPr vert="horz" wrap="square" lIns="0" tIns="35560" rIns="0" bIns="0" rtlCol="0">
            <a:spAutoFit/>
          </a:bodyPr>
          <a:lstStyle/>
          <a:p>
            <a:pPr marL="241300" indent="-228600" algn="just">
              <a:lnSpc>
                <a:spcPct val="100000"/>
              </a:lnSpc>
              <a:spcBef>
                <a:spcPts val="280"/>
              </a:spcBef>
              <a:buClr>
                <a:srgbClr val="3F3F3F"/>
              </a:buClr>
              <a:buFont typeface="Times New Roman"/>
              <a:buAutoNum type="arabicPeriod" startAt="3"/>
              <a:tabLst>
                <a:tab pos="241300" algn="l"/>
              </a:tabLst>
            </a:pPr>
            <a:r>
              <a:rPr sz="1800" dirty="0">
                <a:solidFill>
                  <a:srgbClr val="3F3F3F"/>
                </a:solidFill>
                <a:latin typeface="Times New Roman"/>
                <a:cs typeface="Times New Roman"/>
              </a:rPr>
              <a:t>In</a:t>
            </a:r>
            <a:r>
              <a:rPr sz="1800" spc="-15" dirty="0">
                <a:solidFill>
                  <a:srgbClr val="3F3F3F"/>
                </a:solidFill>
                <a:latin typeface="Times New Roman"/>
                <a:cs typeface="Times New Roman"/>
              </a:rPr>
              <a:t> </a:t>
            </a:r>
            <a:r>
              <a:rPr sz="1800" dirty="0">
                <a:solidFill>
                  <a:srgbClr val="3F3F3F"/>
                </a:solidFill>
                <a:latin typeface="Times New Roman"/>
                <a:cs typeface="Times New Roman"/>
              </a:rPr>
              <a:t>this </a:t>
            </a:r>
            <a:r>
              <a:rPr sz="1800" spc="-10" dirty="0">
                <a:solidFill>
                  <a:srgbClr val="3F3F3F"/>
                </a:solidFill>
                <a:latin typeface="Times New Roman"/>
                <a:cs typeface="Times New Roman"/>
              </a:rPr>
              <a:t>regard,</a:t>
            </a:r>
            <a:endParaRPr sz="1800">
              <a:latin typeface="Times New Roman"/>
              <a:cs typeface="Times New Roman"/>
            </a:endParaRPr>
          </a:p>
          <a:p>
            <a:pPr marL="487680" marR="5715" lvl="1" indent="-184150" algn="just">
              <a:lnSpc>
                <a:spcPct val="90100"/>
              </a:lnSpc>
              <a:spcBef>
                <a:spcPts val="390"/>
              </a:spcBef>
              <a:buClr>
                <a:srgbClr val="E48211"/>
              </a:buClr>
              <a:buSzPct val="94444"/>
              <a:buFont typeface="Wingdings"/>
              <a:buChar char=""/>
              <a:tabLst>
                <a:tab pos="487680" algn="l"/>
              </a:tabLst>
            </a:pPr>
            <a:r>
              <a:rPr sz="1800" dirty="0">
                <a:solidFill>
                  <a:srgbClr val="3F3F3F"/>
                </a:solidFill>
                <a:latin typeface="Times New Roman"/>
                <a:cs typeface="Times New Roman"/>
              </a:rPr>
              <a:t>assessee</a:t>
            </a:r>
            <a:r>
              <a:rPr sz="1800" spc="65" dirty="0">
                <a:solidFill>
                  <a:srgbClr val="3F3F3F"/>
                </a:solidFill>
                <a:latin typeface="Times New Roman"/>
                <a:cs typeface="Times New Roman"/>
              </a:rPr>
              <a:t>  </a:t>
            </a:r>
            <a:r>
              <a:rPr sz="1800" dirty="0">
                <a:solidFill>
                  <a:srgbClr val="3F3F3F"/>
                </a:solidFill>
                <a:latin typeface="Times New Roman"/>
                <a:cs typeface="Times New Roman"/>
              </a:rPr>
              <a:t>having</a:t>
            </a:r>
            <a:r>
              <a:rPr sz="1800" spc="55" dirty="0">
                <a:solidFill>
                  <a:srgbClr val="3F3F3F"/>
                </a:solidFill>
                <a:latin typeface="Times New Roman"/>
                <a:cs typeface="Times New Roman"/>
              </a:rPr>
              <a:t>  </a:t>
            </a:r>
            <a:r>
              <a:rPr sz="1800" dirty="0">
                <a:solidFill>
                  <a:srgbClr val="3F3F3F"/>
                </a:solidFill>
                <a:latin typeface="Times New Roman"/>
                <a:cs typeface="Times New Roman"/>
              </a:rPr>
              <a:t>income</a:t>
            </a:r>
            <a:r>
              <a:rPr sz="1800" spc="65" dirty="0">
                <a:solidFill>
                  <a:srgbClr val="3F3F3F"/>
                </a:solidFill>
                <a:latin typeface="Times New Roman"/>
                <a:cs typeface="Times New Roman"/>
              </a:rPr>
              <a:t>  </a:t>
            </a:r>
            <a:r>
              <a:rPr sz="1800" dirty="0">
                <a:solidFill>
                  <a:srgbClr val="3F3F3F"/>
                </a:solidFill>
                <a:latin typeface="Times New Roman"/>
                <a:cs typeface="Times New Roman"/>
              </a:rPr>
              <a:t>from</a:t>
            </a:r>
            <a:r>
              <a:rPr sz="1800" spc="50" dirty="0">
                <a:solidFill>
                  <a:srgbClr val="3F3F3F"/>
                </a:solidFill>
                <a:latin typeface="Times New Roman"/>
                <a:cs typeface="Times New Roman"/>
              </a:rPr>
              <a:t>  </a:t>
            </a:r>
            <a:r>
              <a:rPr sz="1800" dirty="0">
                <a:solidFill>
                  <a:srgbClr val="3F3F3F"/>
                </a:solidFill>
                <a:latin typeface="Times New Roman"/>
                <a:cs typeface="Times New Roman"/>
              </a:rPr>
              <a:t>profits</a:t>
            </a:r>
            <a:r>
              <a:rPr sz="1800" spc="55" dirty="0">
                <a:solidFill>
                  <a:srgbClr val="3F3F3F"/>
                </a:solidFill>
                <a:latin typeface="Times New Roman"/>
                <a:cs typeface="Times New Roman"/>
              </a:rPr>
              <a:t>  </a:t>
            </a:r>
            <a:r>
              <a:rPr sz="1800" dirty="0">
                <a:solidFill>
                  <a:srgbClr val="3F3F3F"/>
                </a:solidFill>
                <a:latin typeface="Times New Roman"/>
                <a:cs typeface="Times New Roman"/>
              </a:rPr>
              <a:t>and</a:t>
            </a:r>
            <a:r>
              <a:rPr sz="1800" spc="65" dirty="0">
                <a:solidFill>
                  <a:srgbClr val="3F3F3F"/>
                </a:solidFill>
                <a:latin typeface="Times New Roman"/>
                <a:cs typeface="Times New Roman"/>
              </a:rPr>
              <a:t>  </a:t>
            </a:r>
            <a:r>
              <a:rPr sz="1800" dirty="0">
                <a:solidFill>
                  <a:srgbClr val="3F3F3F"/>
                </a:solidFill>
                <a:latin typeface="Times New Roman"/>
                <a:cs typeface="Times New Roman"/>
              </a:rPr>
              <a:t>gains</a:t>
            </a:r>
            <a:r>
              <a:rPr sz="1800" spc="55" dirty="0">
                <a:solidFill>
                  <a:srgbClr val="3F3F3F"/>
                </a:solidFill>
                <a:latin typeface="Times New Roman"/>
                <a:cs typeface="Times New Roman"/>
              </a:rPr>
              <a:t>  </a:t>
            </a:r>
            <a:r>
              <a:rPr sz="1800" dirty="0">
                <a:solidFill>
                  <a:srgbClr val="3F3F3F"/>
                </a:solidFill>
                <a:latin typeface="Times New Roman"/>
                <a:cs typeface="Times New Roman"/>
              </a:rPr>
              <a:t>of</a:t>
            </a:r>
            <a:r>
              <a:rPr sz="1800" spc="60" dirty="0">
                <a:solidFill>
                  <a:srgbClr val="3F3F3F"/>
                </a:solidFill>
                <a:latin typeface="Times New Roman"/>
                <a:cs typeface="Times New Roman"/>
              </a:rPr>
              <a:t>  </a:t>
            </a:r>
            <a:r>
              <a:rPr sz="1800" dirty="0">
                <a:solidFill>
                  <a:srgbClr val="3F3F3F"/>
                </a:solidFill>
                <a:latin typeface="Times New Roman"/>
                <a:cs typeface="Times New Roman"/>
              </a:rPr>
              <a:t>business</a:t>
            </a:r>
            <a:r>
              <a:rPr sz="1800" spc="55" dirty="0">
                <a:solidFill>
                  <a:srgbClr val="3F3F3F"/>
                </a:solidFill>
                <a:latin typeface="Times New Roman"/>
                <a:cs typeface="Times New Roman"/>
              </a:rPr>
              <a:t>  </a:t>
            </a:r>
            <a:r>
              <a:rPr sz="1800" dirty="0">
                <a:solidFill>
                  <a:srgbClr val="3F3F3F"/>
                </a:solidFill>
                <a:latin typeface="Times New Roman"/>
                <a:cs typeface="Times New Roman"/>
              </a:rPr>
              <a:t>or</a:t>
            </a:r>
            <a:r>
              <a:rPr sz="1800" spc="60" dirty="0">
                <a:solidFill>
                  <a:srgbClr val="3F3F3F"/>
                </a:solidFill>
                <a:latin typeface="Times New Roman"/>
                <a:cs typeface="Times New Roman"/>
              </a:rPr>
              <a:t>  </a:t>
            </a:r>
            <a:r>
              <a:rPr sz="1800" dirty="0">
                <a:solidFill>
                  <a:srgbClr val="3F3F3F"/>
                </a:solidFill>
                <a:latin typeface="Times New Roman"/>
                <a:cs typeface="Times New Roman"/>
              </a:rPr>
              <a:t>profession</a:t>
            </a:r>
            <a:r>
              <a:rPr sz="1800" spc="60" dirty="0">
                <a:solidFill>
                  <a:srgbClr val="3F3F3F"/>
                </a:solidFill>
                <a:latin typeface="Times New Roman"/>
                <a:cs typeface="Times New Roman"/>
              </a:rPr>
              <a:t>  </a:t>
            </a:r>
            <a:r>
              <a:rPr sz="1800" spc="-10" dirty="0">
                <a:solidFill>
                  <a:srgbClr val="3F3F3F"/>
                </a:solidFill>
                <a:latin typeface="Times New Roman"/>
                <a:cs typeface="Times New Roman"/>
              </a:rPr>
              <a:t>whose </a:t>
            </a:r>
            <a:r>
              <a:rPr sz="1800" dirty="0">
                <a:solidFill>
                  <a:srgbClr val="3F3F3F"/>
                </a:solidFill>
                <a:latin typeface="Times New Roman"/>
                <a:cs typeface="Times New Roman"/>
              </a:rPr>
              <a:t>accounts</a:t>
            </a:r>
            <a:r>
              <a:rPr sz="1800" spc="125" dirty="0">
                <a:solidFill>
                  <a:srgbClr val="3F3F3F"/>
                </a:solidFill>
                <a:latin typeface="Times New Roman"/>
                <a:cs typeface="Times New Roman"/>
              </a:rPr>
              <a:t> </a:t>
            </a:r>
            <a:r>
              <a:rPr sz="1800" dirty="0">
                <a:solidFill>
                  <a:srgbClr val="3F3F3F"/>
                </a:solidFill>
                <a:latin typeface="Times New Roman"/>
                <a:cs typeface="Times New Roman"/>
              </a:rPr>
              <a:t>are</a:t>
            </a:r>
            <a:r>
              <a:rPr sz="1800" spc="135" dirty="0">
                <a:solidFill>
                  <a:srgbClr val="3F3F3F"/>
                </a:solidFill>
                <a:latin typeface="Times New Roman"/>
                <a:cs typeface="Times New Roman"/>
              </a:rPr>
              <a:t> </a:t>
            </a:r>
            <a:r>
              <a:rPr sz="1800" dirty="0">
                <a:solidFill>
                  <a:srgbClr val="3F3F3F"/>
                </a:solidFill>
                <a:latin typeface="Times New Roman"/>
                <a:cs typeface="Times New Roman"/>
              </a:rPr>
              <a:t>not</a:t>
            </a:r>
            <a:r>
              <a:rPr sz="1800" spc="130" dirty="0">
                <a:solidFill>
                  <a:srgbClr val="3F3F3F"/>
                </a:solidFill>
                <a:latin typeface="Times New Roman"/>
                <a:cs typeface="Times New Roman"/>
              </a:rPr>
              <a:t> </a:t>
            </a:r>
            <a:r>
              <a:rPr sz="1800" dirty="0">
                <a:solidFill>
                  <a:srgbClr val="3F3F3F"/>
                </a:solidFill>
                <a:latin typeface="Times New Roman"/>
                <a:cs typeface="Times New Roman"/>
              </a:rPr>
              <a:t>required</a:t>
            </a:r>
            <a:r>
              <a:rPr sz="1800" spc="130" dirty="0">
                <a:solidFill>
                  <a:srgbClr val="3F3F3F"/>
                </a:solidFill>
                <a:latin typeface="Times New Roman"/>
                <a:cs typeface="Times New Roman"/>
              </a:rPr>
              <a:t> </a:t>
            </a:r>
            <a:r>
              <a:rPr sz="1800" dirty="0">
                <a:solidFill>
                  <a:srgbClr val="3F3F3F"/>
                </a:solidFill>
                <a:latin typeface="Times New Roman"/>
                <a:cs typeface="Times New Roman"/>
              </a:rPr>
              <a:t>to</a:t>
            </a:r>
            <a:r>
              <a:rPr sz="1800" spc="140" dirty="0">
                <a:solidFill>
                  <a:srgbClr val="3F3F3F"/>
                </a:solidFill>
                <a:latin typeface="Times New Roman"/>
                <a:cs typeface="Times New Roman"/>
              </a:rPr>
              <a:t> </a:t>
            </a:r>
            <a:r>
              <a:rPr sz="1800" dirty="0">
                <a:solidFill>
                  <a:srgbClr val="3F3F3F"/>
                </a:solidFill>
                <a:latin typeface="Times New Roman"/>
                <a:cs typeface="Times New Roman"/>
              </a:rPr>
              <a:t>be</a:t>
            </a:r>
            <a:r>
              <a:rPr sz="1800" spc="125" dirty="0">
                <a:solidFill>
                  <a:srgbClr val="3F3F3F"/>
                </a:solidFill>
                <a:latin typeface="Times New Roman"/>
                <a:cs typeface="Times New Roman"/>
              </a:rPr>
              <a:t> </a:t>
            </a:r>
            <a:r>
              <a:rPr sz="1800" dirty="0">
                <a:solidFill>
                  <a:srgbClr val="3F3F3F"/>
                </a:solidFill>
                <a:latin typeface="Times New Roman"/>
                <a:cs typeface="Times New Roman"/>
              </a:rPr>
              <a:t>audited</a:t>
            </a:r>
            <a:r>
              <a:rPr sz="1800" spc="130" dirty="0">
                <a:solidFill>
                  <a:srgbClr val="3F3F3F"/>
                </a:solidFill>
                <a:latin typeface="Times New Roman"/>
                <a:cs typeface="Times New Roman"/>
              </a:rPr>
              <a:t> </a:t>
            </a:r>
            <a:r>
              <a:rPr sz="1800" dirty="0">
                <a:solidFill>
                  <a:srgbClr val="3F3F3F"/>
                </a:solidFill>
                <a:latin typeface="Times New Roman"/>
                <a:cs typeface="Times New Roman"/>
              </a:rPr>
              <a:t>under</a:t>
            </a:r>
            <a:r>
              <a:rPr sz="1800" spc="125" dirty="0">
                <a:solidFill>
                  <a:srgbClr val="3F3F3F"/>
                </a:solidFill>
                <a:latin typeface="Times New Roman"/>
                <a:cs typeface="Times New Roman"/>
              </a:rPr>
              <a:t> </a:t>
            </a:r>
            <a:r>
              <a:rPr sz="1800" dirty="0">
                <a:solidFill>
                  <a:srgbClr val="3F3F3F"/>
                </a:solidFill>
                <a:latin typeface="Times New Roman"/>
                <a:cs typeface="Times New Roman"/>
              </a:rPr>
              <a:t>this</a:t>
            </a:r>
            <a:r>
              <a:rPr sz="1800" spc="135" dirty="0">
                <a:solidFill>
                  <a:srgbClr val="3F3F3F"/>
                </a:solidFill>
                <a:latin typeface="Times New Roman"/>
                <a:cs typeface="Times New Roman"/>
              </a:rPr>
              <a:t> </a:t>
            </a:r>
            <a:r>
              <a:rPr sz="1800" dirty="0">
                <a:solidFill>
                  <a:srgbClr val="3F3F3F"/>
                </a:solidFill>
                <a:latin typeface="Times New Roman"/>
                <a:cs typeface="Times New Roman"/>
              </a:rPr>
              <a:t>Act</a:t>
            </a:r>
            <a:r>
              <a:rPr sz="1800" spc="140" dirty="0">
                <a:solidFill>
                  <a:srgbClr val="3F3F3F"/>
                </a:solidFill>
                <a:latin typeface="Times New Roman"/>
                <a:cs typeface="Times New Roman"/>
              </a:rPr>
              <a:t> </a:t>
            </a:r>
            <a:r>
              <a:rPr sz="1800" dirty="0">
                <a:solidFill>
                  <a:srgbClr val="3F3F3F"/>
                </a:solidFill>
                <a:latin typeface="Times New Roman"/>
                <a:cs typeface="Times New Roman"/>
              </a:rPr>
              <a:t>or</a:t>
            </a:r>
            <a:r>
              <a:rPr sz="1800" spc="125" dirty="0">
                <a:solidFill>
                  <a:srgbClr val="3F3F3F"/>
                </a:solidFill>
                <a:latin typeface="Times New Roman"/>
                <a:cs typeface="Times New Roman"/>
              </a:rPr>
              <a:t> </a:t>
            </a:r>
            <a:r>
              <a:rPr sz="1800" dirty="0">
                <a:solidFill>
                  <a:srgbClr val="3F3F3F"/>
                </a:solidFill>
                <a:latin typeface="Times New Roman"/>
                <a:cs typeface="Times New Roman"/>
              </a:rPr>
              <a:t>under</a:t>
            </a:r>
            <a:r>
              <a:rPr sz="1800" spc="125" dirty="0">
                <a:solidFill>
                  <a:srgbClr val="3F3F3F"/>
                </a:solidFill>
                <a:latin typeface="Times New Roman"/>
                <a:cs typeface="Times New Roman"/>
              </a:rPr>
              <a:t> </a:t>
            </a:r>
            <a:r>
              <a:rPr sz="1800" dirty="0">
                <a:solidFill>
                  <a:srgbClr val="3F3F3F"/>
                </a:solidFill>
                <a:latin typeface="Times New Roman"/>
                <a:cs typeface="Times New Roman"/>
              </a:rPr>
              <a:t>any</a:t>
            </a:r>
            <a:r>
              <a:rPr sz="1800" spc="150" dirty="0">
                <a:solidFill>
                  <a:srgbClr val="3F3F3F"/>
                </a:solidFill>
                <a:latin typeface="Times New Roman"/>
                <a:cs typeface="Times New Roman"/>
              </a:rPr>
              <a:t> </a:t>
            </a:r>
            <a:r>
              <a:rPr sz="1800" dirty="0">
                <a:solidFill>
                  <a:srgbClr val="3F3F3F"/>
                </a:solidFill>
                <a:latin typeface="Times New Roman"/>
                <a:cs typeface="Times New Roman"/>
              </a:rPr>
              <a:t>other</a:t>
            </a:r>
            <a:r>
              <a:rPr sz="1800" spc="135" dirty="0">
                <a:solidFill>
                  <a:srgbClr val="3F3F3F"/>
                </a:solidFill>
                <a:latin typeface="Times New Roman"/>
                <a:cs typeface="Times New Roman"/>
              </a:rPr>
              <a:t> </a:t>
            </a:r>
            <a:r>
              <a:rPr sz="1800" dirty="0">
                <a:solidFill>
                  <a:srgbClr val="3F3F3F"/>
                </a:solidFill>
                <a:latin typeface="Times New Roman"/>
                <a:cs typeface="Times New Roman"/>
              </a:rPr>
              <a:t>law</a:t>
            </a:r>
            <a:r>
              <a:rPr sz="1800" spc="140" dirty="0">
                <a:solidFill>
                  <a:srgbClr val="3F3F3F"/>
                </a:solidFill>
                <a:latin typeface="Times New Roman"/>
                <a:cs typeface="Times New Roman"/>
              </a:rPr>
              <a:t> </a:t>
            </a:r>
            <a:r>
              <a:rPr sz="1800" dirty="0">
                <a:solidFill>
                  <a:srgbClr val="3F3F3F"/>
                </a:solidFill>
                <a:latin typeface="Times New Roman"/>
                <a:cs typeface="Times New Roman"/>
              </a:rPr>
              <a:t>in</a:t>
            </a:r>
            <a:r>
              <a:rPr sz="1800" spc="110" dirty="0">
                <a:solidFill>
                  <a:srgbClr val="3F3F3F"/>
                </a:solidFill>
                <a:latin typeface="Times New Roman"/>
                <a:cs typeface="Times New Roman"/>
              </a:rPr>
              <a:t> </a:t>
            </a:r>
            <a:r>
              <a:rPr sz="1800" spc="-10" dirty="0">
                <a:solidFill>
                  <a:srgbClr val="3F3F3F"/>
                </a:solidFill>
                <a:latin typeface="Times New Roman"/>
                <a:cs typeface="Times New Roman"/>
              </a:rPr>
              <a:t>force </a:t>
            </a:r>
            <a:r>
              <a:rPr sz="1800" spc="-25" dirty="0">
                <a:solidFill>
                  <a:srgbClr val="3F3F3F"/>
                </a:solidFill>
                <a:latin typeface="Times New Roman"/>
                <a:cs typeface="Times New Roman"/>
              </a:rPr>
              <a:t>and</a:t>
            </a:r>
            <a:endParaRPr sz="1800">
              <a:latin typeface="Times New Roman"/>
              <a:cs typeface="Times New Roman"/>
            </a:endParaRPr>
          </a:p>
          <a:p>
            <a:pPr marL="487680" marR="5080" lvl="1" indent="-184785" algn="just">
              <a:lnSpc>
                <a:spcPts val="1939"/>
              </a:lnSpc>
              <a:spcBef>
                <a:spcPts val="635"/>
              </a:spcBef>
              <a:buClr>
                <a:srgbClr val="E48211"/>
              </a:buClr>
              <a:buSzPct val="94444"/>
              <a:buFont typeface="Wingdings"/>
              <a:buChar char=""/>
              <a:tabLst>
                <a:tab pos="487680" algn="l"/>
              </a:tabLst>
            </a:pPr>
            <a:r>
              <a:rPr sz="1800" dirty="0">
                <a:solidFill>
                  <a:srgbClr val="3F3F3F"/>
                </a:solidFill>
                <a:latin typeface="Times New Roman"/>
                <a:cs typeface="Times New Roman"/>
              </a:rPr>
              <a:t>partner</a:t>
            </a:r>
            <a:r>
              <a:rPr sz="1800" spc="50" dirty="0">
                <a:solidFill>
                  <a:srgbClr val="3F3F3F"/>
                </a:solidFill>
                <a:latin typeface="Times New Roman"/>
                <a:cs typeface="Times New Roman"/>
              </a:rPr>
              <a:t> </a:t>
            </a:r>
            <a:r>
              <a:rPr sz="1800" dirty="0">
                <a:solidFill>
                  <a:srgbClr val="3F3F3F"/>
                </a:solidFill>
                <a:latin typeface="Times New Roman"/>
                <a:cs typeface="Times New Roman"/>
              </a:rPr>
              <a:t>of</a:t>
            </a:r>
            <a:r>
              <a:rPr sz="1800" spc="40" dirty="0">
                <a:solidFill>
                  <a:srgbClr val="3F3F3F"/>
                </a:solidFill>
                <a:latin typeface="Times New Roman"/>
                <a:cs typeface="Times New Roman"/>
              </a:rPr>
              <a:t> </a:t>
            </a:r>
            <a:r>
              <a:rPr sz="1800" dirty="0">
                <a:solidFill>
                  <a:srgbClr val="3F3F3F"/>
                </a:solidFill>
                <a:latin typeface="Times New Roman"/>
                <a:cs typeface="Times New Roman"/>
              </a:rPr>
              <a:t>a</a:t>
            </a:r>
            <a:r>
              <a:rPr sz="1800" spc="45" dirty="0">
                <a:solidFill>
                  <a:srgbClr val="3F3F3F"/>
                </a:solidFill>
                <a:latin typeface="Times New Roman"/>
                <a:cs typeface="Times New Roman"/>
              </a:rPr>
              <a:t> </a:t>
            </a:r>
            <a:r>
              <a:rPr sz="1800" dirty="0">
                <a:solidFill>
                  <a:srgbClr val="3F3F3F"/>
                </a:solidFill>
                <a:latin typeface="Times New Roman"/>
                <a:cs typeface="Times New Roman"/>
              </a:rPr>
              <a:t>firm</a:t>
            </a:r>
            <a:r>
              <a:rPr sz="1800" spc="45" dirty="0">
                <a:solidFill>
                  <a:srgbClr val="3F3F3F"/>
                </a:solidFill>
                <a:latin typeface="Times New Roman"/>
                <a:cs typeface="Times New Roman"/>
              </a:rPr>
              <a:t> </a:t>
            </a:r>
            <a:r>
              <a:rPr sz="1800" dirty="0">
                <a:solidFill>
                  <a:srgbClr val="3F3F3F"/>
                </a:solidFill>
                <a:latin typeface="Times New Roman"/>
                <a:cs typeface="Times New Roman"/>
              </a:rPr>
              <a:t>whose</a:t>
            </a:r>
            <a:r>
              <a:rPr sz="1800" spc="55" dirty="0">
                <a:solidFill>
                  <a:srgbClr val="3F3F3F"/>
                </a:solidFill>
                <a:latin typeface="Times New Roman"/>
                <a:cs typeface="Times New Roman"/>
              </a:rPr>
              <a:t> </a:t>
            </a:r>
            <a:r>
              <a:rPr sz="1800" dirty="0">
                <a:solidFill>
                  <a:srgbClr val="3F3F3F"/>
                </a:solidFill>
                <a:latin typeface="Times New Roman"/>
                <a:cs typeface="Times New Roman"/>
              </a:rPr>
              <a:t>accounts</a:t>
            </a:r>
            <a:r>
              <a:rPr sz="1800" spc="35" dirty="0">
                <a:solidFill>
                  <a:srgbClr val="3F3F3F"/>
                </a:solidFill>
                <a:latin typeface="Times New Roman"/>
                <a:cs typeface="Times New Roman"/>
              </a:rPr>
              <a:t> </a:t>
            </a:r>
            <a:r>
              <a:rPr sz="1800" dirty="0">
                <a:solidFill>
                  <a:srgbClr val="3F3F3F"/>
                </a:solidFill>
                <a:latin typeface="Times New Roman"/>
                <a:cs typeface="Times New Roman"/>
              </a:rPr>
              <a:t>are</a:t>
            </a:r>
            <a:r>
              <a:rPr sz="1800" spc="45" dirty="0">
                <a:solidFill>
                  <a:srgbClr val="3F3F3F"/>
                </a:solidFill>
                <a:latin typeface="Times New Roman"/>
                <a:cs typeface="Times New Roman"/>
              </a:rPr>
              <a:t> </a:t>
            </a:r>
            <a:r>
              <a:rPr sz="1800" dirty="0">
                <a:solidFill>
                  <a:srgbClr val="3F3F3F"/>
                </a:solidFill>
                <a:latin typeface="Times New Roman"/>
                <a:cs typeface="Times New Roman"/>
              </a:rPr>
              <a:t>not</a:t>
            </a:r>
            <a:r>
              <a:rPr sz="1800" spc="55" dirty="0">
                <a:solidFill>
                  <a:srgbClr val="3F3F3F"/>
                </a:solidFill>
                <a:latin typeface="Times New Roman"/>
                <a:cs typeface="Times New Roman"/>
              </a:rPr>
              <a:t> </a:t>
            </a:r>
            <a:r>
              <a:rPr sz="1800" dirty="0">
                <a:solidFill>
                  <a:srgbClr val="3F3F3F"/>
                </a:solidFill>
                <a:latin typeface="Times New Roman"/>
                <a:cs typeface="Times New Roman"/>
              </a:rPr>
              <a:t>required</a:t>
            </a:r>
            <a:r>
              <a:rPr sz="1800" spc="45" dirty="0">
                <a:solidFill>
                  <a:srgbClr val="3F3F3F"/>
                </a:solidFill>
                <a:latin typeface="Times New Roman"/>
                <a:cs typeface="Times New Roman"/>
              </a:rPr>
              <a:t> </a:t>
            </a:r>
            <a:r>
              <a:rPr sz="1800" dirty="0">
                <a:solidFill>
                  <a:srgbClr val="3F3F3F"/>
                </a:solidFill>
                <a:latin typeface="Times New Roman"/>
                <a:cs typeface="Times New Roman"/>
              </a:rPr>
              <a:t>to</a:t>
            </a:r>
            <a:r>
              <a:rPr sz="1800" spc="50" dirty="0">
                <a:solidFill>
                  <a:srgbClr val="3F3F3F"/>
                </a:solidFill>
                <a:latin typeface="Times New Roman"/>
                <a:cs typeface="Times New Roman"/>
              </a:rPr>
              <a:t> </a:t>
            </a:r>
            <a:r>
              <a:rPr sz="1800" dirty="0">
                <a:solidFill>
                  <a:srgbClr val="3F3F3F"/>
                </a:solidFill>
                <a:latin typeface="Times New Roman"/>
                <a:cs typeface="Times New Roman"/>
              </a:rPr>
              <a:t>be</a:t>
            </a:r>
            <a:r>
              <a:rPr sz="1800" spc="45" dirty="0">
                <a:solidFill>
                  <a:srgbClr val="3F3F3F"/>
                </a:solidFill>
                <a:latin typeface="Times New Roman"/>
                <a:cs typeface="Times New Roman"/>
              </a:rPr>
              <a:t> </a:t>
            </a:r>
            <a:r>
              <a:rPr sz="1800" dirty="0">
                <a:solidFill>
                  <a:srgbClr val="3F3F3F"/>
                </a:solidFill>
                <a:latin typeface="Times New Roman"/>
                <a:cs typeface="Times New Roman"/>
              </a:rPr>
              <a:t>audited</a:t>
            </a:r>
            <a:r>
              <a:rPr sz="1800" spc="35" dirty="0">
                <a:solidFill>
                  <a:srgbClr val="3F3F3F"/>
                </a:solidFill>
                <a:latin typeface="Times New Roman"/>
                <a:cs typeface="Times New Roman"/>
              </a:rPr>
              <a:t> </a:t>
            </a:r>
            <a:r>
              <a:rPr sz="1800" dirty="0">
                <a:solidFill>
                  <a:srgbClr val="3F3F3F"/>
                </a:solidFill>
                <a:latin typeface="Times New Roman"/>
                <a:cs typeface="Times New Roman"/>
              </a:rPr>
              <a:t>under</a:t>
            </a:r>
            <a:r>
              <a:rPr sz="1800" spc="55" dirty="0">
                <a:solidFill>
                  <a:srgbClr val="3F3F3F"/>
                </a:solidFill>
                <a:latin typeface="Times New Roman"/>
                <a:cs typeface="Times New Roman"/>
              </a:rPr>
              <a:t> </a:t>
            </a:r>
            <a:r>
              <a:rPr sz="1800" dirty="0">
                <a:solidFill>
                  <a:srgbClr val="3F3F3F"/>
                </a:solidFill>
                <a:latin typeface="Times New Roman"/>
                <a:cs typeface="Times New Roman"/>
              </a:rPr>
              <a:t>this</a:t>
            </a:r>
            <a:r>
              <a:rPr sz="1800" spc="50" dirty="0">
                <a:solidFill>
                  <a:srgbClr val="3F3F3F"/>
                </a:solidFill>
                <a:latin typeface="Times New Roman"/>
                <a:cs typeface="Times New Roman"/>
              </a:rPr>
              <a:t> </a:t>
            </a:r>
            <a:r>
              <a:rPr sz="1800" dirty="0">
                <a:solidFill>
                  <a:srgbClr val="3F3F3F"/>
                </a:solidFill>
                <a:latin typeface="Times New Roman"/>
                <a:cs typeface="Times New Roman"/>
              </a:rPr>
              <a:t>Act</a:t>
            </a:r>
            <a:r>
              <a:rPr sz="1800" spc="55" dirty="0">
                <a:solidFill>
                  <a:srgbClr val="3F3F3F"/>
                </a:solidFill>
                <a:latin typeface="Times New Roman"/>
                <a:cs typeface="Times New Roman"/>
              </a:rPr>
              <a:t> </a:t>
            </a:r>
            <a:r>
              <a:rPr sz="1800" dirty="0">
                <a:solidFill>
                  <a:srgbClr val="3F3F3F"/>
                </a:solidFill>
                <a:latin typeface="Times New Roman"/>
                <a:cs typeface="Times New Roman"/>
              </a:rPr>
              <a:t>or</a:t>
            </a:r>
            <a:r>
              <a:rPr sz="1800" spc="25" dirty="0">
                <a:solidFill>
                  <a:srgbClr val="3F3F3F"/>
                </a:solidFill>
                <a:latin typeface="Times New Roman"/>
                <a:cs typeface="Times New Roman"/>
              </a:rPr>
              <a:t> </a:t>
            </a:r>
            <a:r>
              <a:rPr sz="1800" spc="-10" dirty="0">
                <a:solidFill>
                  <a:srgbClr val="3F3F3F"/>
                </a:solidFill>
                <a:latin typeface="Times New Roman"/>
                <a:cs typeface="Times New Roman"/>
              </a:rPr>
              <a:t>under </a:t>
            </a:r>
            <a:r>
              <a:rPr sz="1800" dirty="0">
                <a:solidFill>
                  <a:srgbClr val="3F3F3F"/>
                </a:solidFill>
                <a:latin typeface="Times New Roman"/>
                <a:cs typeface="Times New Roman"/>
              </a:rPr>
              <a:t>any</a:t>
            </a:r>
            <a:r>
              <a:rPr sz="1800" spc="335" dirty="0">
                <a:solidFill>
                  <a:srgbClr val="3F3F3F"/>
                </a:solidFill>
                <a:latin typeface="Times New Roman"/>
                <a:cs typeface="Times New Roman"/>
              </a:rPr>
              <a:t> </a:t>
            </a:r>
            <a:r>
              <a:rPr sz="1800" dirty="0">
                <a:solidFill>
                  <a:srgbClr val="3F3F3F"/>
                </a:solidFill>
                <a:latin typeface="Times New Roman"/>
                <a:cs typeface="Times New Roman"/>
              </a:rPr>
              <a:t>other</a:t>
            </a:r>
            <a:r>
              <a:rPr sz="1800" spc="320" dirty="0">
                <a:solidFill>
                  <a:srgbClr val="3F3F3F"/>
                </a:solidFill>
                <a:latin typeface="Times New Roman"/>
                <a:cs typeface="Times New Roman"/>
              </a:rPr>
              <a:t> </a:t>
            </a:r>
            <a:r>
              <a:rPr sz="1800" dirty="0">
                <a:solidFill>
                  <a:srgbClr val="3F3F3F"/>
                </a:solidFill>
                <a:latin typeface="Times New Roman"/>
                <a:cs typeface="Times New Roman"/>
              </a:rPr>
              <a:t>law</a:t>
            </a:r>
            <a:r>
              <a:rPr sz="1800" spc="305" dirty="0">
                <a:solidFill>
                  <a:srgbClr val="3F3F3F"/>
                </a:solidFill>
                <a:latin typeface="Times New Roman"/>
                <a:cs typeface="Times New Roman"/>
              </a:rPr>
              <a:t> </a:t>
            </a:r>
            <a:r>
              <a:rPr sz="1800" dirty="0">
                <a:solidFill>
                  <a:srgbClr val="3F3F3F"/>
                </a:solidFill>
                <a:latin typeface="Times New Roman"/>
                <a:cs typeface="Times New Roman"/>
              </a:rPr>
              <a:t>in</a:t>
            </a:r>
            <a:r>
              <a:rPr sz="1800" spc="315" dirty="0">
                <a:solidFill>
                  <a:srgbClr val="3F3F3F"/>
                </a:solidFill>
                <a:latin typeface="Times New Roman"/>
                <a:cs typeface="Times New Roman"/>
              </a:rPr>
              <a:t> </a:t>
            </a:r>
            <a:r>
              <a:rPr sz="1800" dirty="0">
                <a:solidFill>
                  <a:srgbClr val="3F3F3F"/>
                </a:solidFill>
                <a:latin typeface="Times New Roman"/>
                <a:cs typeface="Times New Roman"/>
              </a:rPr>
              <a:t>force</a:t>
            </a:r>
            <a:r>
              <a:rPr sz="1800" spc="320" dirty="0">
                <a:solidFill>
                  <a:srgbClr val="3F3F3F"/>
                </a:solidFill>
                <a:latin typeface="Times New Roman"/>
                <a:cs typeface="Times New Roman"/>
              </a:rPr>
              <a:t> </a:t>
            </a:r>
            <a:r>
              <a:rPr sz="1800" dirty="0">
                <a:solidFill>
                  <a:srgbClr val="3F3F3F"/>
                </a:solidFill>
                <a:latin typeface="Times New Roman"/>
                <a:cs typeface="Times New Roman"/>
              </a:rPr>
              <a:t>or</a:t>
            </a:r>
            <a:r>
              <a:rPr sz="1800" spc="315" dirty="0">
                <a:solidFill>
                  <a:srgbClr val="3F3F3F"/>
                </a:solidFill>
                <a:latin typeface="Times New Roman"/>
                <a:cs typeface="Times New Roman"/>
              </a:rPr>
              <a:t> </a:t>
            </a:r>
            <a:r>
              <a:rPr sz="1800" dirty="0">
                <a:solidFill>
                  <a:srgbClr val="3F3F3F"/>
                </a:solidFill>
                <a:latin typeface="Times New Roman"/>
                <a:cs typeface="Times New Roman"/>
              </a:rPr>
              <a:t>the</a:t>
            </a:r>
            <a:r>
              <a:rPr sz="1800" spc="325" dirty="0">
                <a:solidFill>
                  <a:srgbClr val="3F3F3F"/>
                </a:solidFill>
                <a:latin typeface="Times New Roman"/>
                <a:cs typeface="Times New Roman"/>
              </a:rPr>
              <a:t> </a:t>
            </a:r>
            <a:r>
              <a:rPr sz="1800" dirty="0">
                <a:solidFill>
                  <a:srgbClr val="3F3F3F"/>
                </a:solidFill>
                <a:latin typeface="Times New Roman"/>
                <a:cs typeface="Times New Roman"/>
              </a:rPr>
              <a:t>spouse</a:t>
            </a:r>
            <a:r>
              <a:rPr sz="1800" spc="315" dirty="0">
                <a:solidFill>
                  <a:srgbClr val="3F3F3F"/>
                </a:solidFill>
                <a:latin typeface="Times New Roman"/>
                <a:cs typeface="Times New Roman"/>
              </a:rPr>
              <a:t> </a:t>
            </a:r>
            <a:r>
              <a:rPr sz="1800" dirty="0">
                <a:solidFill>
                  <a:srgbClr val="3F3F3F"/>
                </a:solidFill>
                <a:latin typeface="Times New Roman"/>
                <a:cs typeface="Times New Roman"/>
              </a:rPr>
              <a:t>of</a:t>
            </a:r>
            <a:r>
              <a:rPr sz="1800" spc="315" dirty="0">
                <a:solidFill>
                  <a:srgbClr val="3F3F3F"/>
                </a:solidFill>
                <a:latin typeface="Times New Roman"/>
                <a:cs typeface="Times New Roman"/>
              </a:rPr>
              <a:t> </a:t>
            </a:r>
            <a:r>
              <a:rPr sz="1800" dirty="0">
                <a:solidFill>
                  <a:srgbClr val="3F3F3F"/>
                </a:solidFill>
                <a:latin typeface="Times New Roman"/>
                <a:cs typeface="Times New Roman"/>
              </a:rPr>
              <a:t>such</a:t>
            </a:r>
            <a:r>
              <a:rPr sz="1800" spc="315" dirty="0">
                <a:solidFill>
                  <a:srgbClr val="3F3F3F"/>
                </a:solidFill>
                <a:latin typeface="Times New Roman"/>
                <a:cs typeface="Times New Roman"/>
              </a:rPr>
              <a:t> </a:t>
            </a:r>
            <a:r>
              <a:rPr sz="1800" dirty="0">
                <a:solidFill>
                  <a:srgbClr val="3F3F3F"/>
                </a:solidFill>
                <a:latin typeface="Times New Roman"/>
                <a:cs typeface="Times New Roman"/>
              </a:rPr>
              <a:t>partner</a:t>
            </a:r>
            <a:r>
              <a:rPr sz="1800" spc="320" dirty="0">
                <a:solidFill>
                  <a:srgbClr val="3F3F3F"/>
                </a:solidFill>
                <a:latin typeface="Times New Roman"/>
                <a:cs typeface="Times New Roman"/>
              </a:rPr>
              <a:t> </a:t>
            </a:r>
            <a:r>
              <a:rPr sz="1800" dirty="0">
                <a:solidFill>
                  <a:srgbClr val="3F3F3F"/>
                </a:solidFill>
                <a:latin typeface="Times New Roman"/>
                <a:cs typeface="Times New Roman"/>
              </a:rPr>
              <a:t>(if</a:t>
            </a:r>
            <a:r>
              <a:rPr sz="1800" spc="320" dirty="0">
                <a:solidFill>
                  <a:srgbClr val="3F3F3F"/>
                </a:solidFill>
                <a:latin typeface="Times New Roman"/>
                <a:cs typeface="Times New Roman"/>
              </a:rPr>
              <a:t> </a:t>
            </a:r>
            <a:r>
              <a:rPr sz="1800" dirty="0">
                <a:solidFill>
                  <a:srgbClr val="3F3F3F"/>
                </a:solidFill>
                <a:latin typeface="Times New Roman"/>
                <a:cs typeface="Times New Roman"/>
              </a:rPr>
              <a:t>section</a:t>
            </a:r>
            <a:r>
              <a:rPr sz="1800" spc="320" dirty="0">
                <a:solidFill>
                  <a:srgbClr val="3F3F3F"/>
                </a:solidFill>
                <a:latin typeface="Times New Roman"/>
                <a:cs typeface="Times New Roman"/>
              </a:rPr>
              <a:t> </a:t>
            </a:r>
            <a:r>
              <a:rPr sz="1800" dirty="0">
                <a:solidFill>
                  <a:srgbClr val="3F3F3F"/>
                </a:solidFill>
                <a:latin typeface="Times New Roman"/>
                <a:cs typeface="Times New Roman"/>
              </a:rPr>
              <a:t>10</a:t>
            </a:r>
            <a:r>
              <a:rPr sz="1800" spc="315" dirty="0">
                <a:solidFill>
                  <a:srgbClr val="3F3F3F"/>
                </a:solidFill>
                <a:latin typeface="Times New Roman"/>
                <a:cs typeface="Times New Roman"/>
              </a:rPr>
              <a:t> </a:t>
            </a:r>
            <a:r>
              <a:rPr sz="1800" dirty="0">
                <a:solidFill>
                  <a:srgbClr val="3F3F3F"/>
                </a:solidFill>
                <a:latin typeface="Times New Roman"/>
                <a:cs typeface="Times New Roman"/>
              </a:rPr>
              <a:t>applies</a:t>
            </a:r>
            <a:r>
              <a:rPr sz="1800" spc="315" dirty="0">
                <a:solidFill>
                  <a:srgbClr val="3F3F3F"/>
                </a:solidFill>
                <a:latin typeface="Times New Roman"/>
                <a:cs typeface="Times New Roman"/>
              </a:rPr>
              <a:t> </a:t>
            </a:r>
            <a:r>
              <a:rPr sz="1800" dirty="0">
                <a:solidFill>
                  <a:srgbClr val="3F3F3F"/>
                </a:solidFill>
                <a:latin typeface="Times New Roman"/>
                <a:cs typeface="Times New Roman"/>
              </a:rPr>
              <a:t>to</a:t>
            </a:r>
            <a:r>
              <a:rPr sz="1800" spc="315" dirty="0">
                <a:solidFill>
                  <a:srgbClr val="3F3F3F"/>
                </a:solidFill>
                <a:latin typeface="Times New Roman"/>
                <a:cs typeface="Times New Roman"/>
              </a:rPr>
              <a:t> </a:t>
            </a:r>
            <a:r>
              <a:rPr sz="1800" spc="-20" dirty="0">
                <a:solidFill>
                  <a:srgbClr val="3F3F3F"/>
                </a:solidFill>
                <a:latin typeface="Times New Roman"/>
                <a:cs typeface="Times New Roman"/>
              </a:rPr>
              <a:t>such </a:t>
            </a:r>
            <a:r>
              <a:rPr sz="1800" spc="-10" dirty="0">
                <a:solidFill>
                  <a:srgbClr val="3F3F3F"/>
                </a:solidFill>
                <a:latin typeface="Times New Roman"/>
                <a:cs typeface="Times New Roman"/>
              </a:rPr>
              <a:t>spouse),</a:t>
            </a:r>
            <a:endParaRPr sz="1800">
              <a:latin typeface="Times New Roman"/>
              <a:cs typeface="Times New Roman"/>
            </a:endParaRPr>
          </a:p>
          <a:p>
            <a:pPr marL="487680" lvl="1" indent="-184150" algn="just">
              <a:lnSpc>
                <a:spcPts val="2050"/>
              </a:lnSpc>
              <a:spcBef>
                <a:spcPts val="365"/>
              </a:spcBef>
              <a:buClr>
                <a:srgbClr val="E48211"/>
              </a:buClr>
              <a:buSzPct val="94444"/>
              <a:buFont typeface="Wingdings"/>
              <a:buChar char=""/>
              <a:tabLst>
                <a:tab pos="487680" algn="l"/>
              </a:tabLst>
            </a:pPr>
            <a:r>
              <a:rPr sz="1800" b="1" dirty="0">
                <a:solidFill>
                  <a:srgbClr val="FF0000"/>
                </a:solidFill>
                <a:latin typeface="Times New Roman"/>
                <a:cs typeface="Times New Roman"/>
              </a:rPr>
              <a:t>their</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due</a:t>
            </a:r>
            <a:r>
              <a:rPr sz="1800" spc="15" dirty="0">
                <a:solidFill>
                  <a:srgbClr val="FF0000"/>
                </a:solidFill>
                <a:latin typeface="Times New Roman"/>
                <a:cs typeface="Times New Roman"/>
              </a:rPr>
              <a:t> </a:t>
            </a:r>
            <a:r>
              <a:rPr sz="1800" b="1" dirty="0">
                <a:solidFill>
                  <a:srgbClr val="FF0000"/>
                </a:solidFill>
                <a:latin typeface="Times New Roman"/>
                <a:cs typeface="Times New Roman"/>
              </a:rPr>
              <a:t>date</a:t>
            </a:r>
            <a:r>
              <a:rPr sz="1800" spc="10" dirty="0">
                <a:solidFill>
                  <a:srgbClr val="FF0000"/>
                </a:solidFill>
                <a:latin typeface="Times New Roman"/>
                <a:cs typeface="Times New Roman"/>
              </a:rPr>
              <a:t> </a:t>
            </a:r>
            <a:r>
              <a:rPr sz="1800" b="1" dirty="0">
                <a:solidFill>
                  <a:srgbClr val="FF0000"/>
                </a:solidFill>
                <a:latin typeface="Times New Roman"/>
                <a:cs typeface="Times New Roman"/>
              </a:rPr>
              <a:t>for</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filing</a:t>
            </a:r>
            <a:r>
              <a:rPr sz="1800" spc="10" dirty="0">
                <a:solidFill>
                  <a:srgbClr val="FF0000"/>
                </a:solidFill>
                <a:latin typeface="Times New Roman"/>
                <a:cs typeface="Times New Roman"/>
              </a:rPr>
              <a:t> </a:t>
            </a:r>
            <a:r>
              <a:rPr sz="1800" b="1" dirty="0">
                <a:solidFill>
                  <a:srgbClr val="FF0000"/>
                </a:solidFill>
                <a:latin typeface="Times New Roman"/>
                <a:cs typeface="Times New Roman"/>
              </a:rPr>
              <a:t>of</a:t>
            </a:r>
            <a:r>
              <a:rPr sz="1800" spc="5" dirty="0">
                <a:solidFill>
                  <a:srgbClr val="FF0000"/>
                </a:solidFill>
                <a:latin typeface="Times New Roman"/>
                <a:cs typeface="Times New Roman"/>
              </a:rPr>
              <a:t> </a:t>
            </a:r>
            <a:r>
              <a:rPr sz="1800" b="1" dirty="0">
                <a:solidFill>
                  <a:srgbClr val="FF0000"/>
                </a:solidFill>
                <a:latin typeface="Times New Roman"/>
                <a:cs typeface="Times New Roman"/>
              </a:rPr>
              <a:t>return</a:t>
            </a:r>
            <a:r>
              <a:rPr sz="1800" spc="10" dirty="0">
                <a:solidFill>
                  <a:srgbClr val="FF0000"/>
                </a:solidFill>
                <a:latin typeface="Times New Roman"/>
                <a:cs typeface="Times New Roman"/>
              </a:rPr>
              <a:t> </a:t>
            </a:r>
            <a:r>
              <a:rPr sz="1800" b="1" dirty="0">
                <a:solidFill>
                  <a:srgbClr val="FF0000"/>
                </a:solidFill>
                <a:latin typeface="Times New Roman"/>
                <a:cs typeface="Times New Roman"/>
              </a:rPr>
              <a:t>is</a:t>
            </a:r>
            <a:r>
              <a:rPr sz="1800" spc="5" dirty="0">
                <a:solidFill>
                  <a:srgbClr val="FF0000"/>
                </a:solidFill>
                <a:latin typeface="Times New Roman"/>
                <a:cs typeface="Times New Roman"/>
              </a:rPr>
              <a:t> </a:t>
            </a:r>
            <a:r>
              <a:rPr sz="1800" b="1" dirty="0">
                <a:solidFill>
                  <a:srgbClr val="FF0000"/>
                </a:solidFill>
                <a:latin typeface="Times New Roman"/>
                <a:cs typeface="Times New Roman"/>
              </a:rPr>
              <a:t>proposed</a:t>
            </a:r>
            <a:r>
              <a:rPr sz="1800" spc="5" dirty="0">
                <a:solidFill>
                  <a:srgbClr val="FF0000"/>
                </a:solidFill>
                <a:latin typeface="Times New Roman"/>
                <a:cs typeface="Times New Roman"/>
              </a:rPr>
              <a:t> </a:t>
            </a:r>
            <a:r>
              <a:rPr sz="1800" b="1" dirty="0">
                <a:solidFill>
                  <a:srgbClr val="FF0000"/>
                </a:solidFill>
                <a:latin typeface="Times New Roman"/>
                <a:cs typeface="Times New Roman"/>
              </a:rPr>
              <a:t>to</a:t>
            </a:r>
            <a:r>
              <a:rPr sz="1800" spc="10" dirty="0">
                <a:solidFill>
                  <a:srgbClr val="FF0000"/>
                </a:solidFill>
                <a:latin typeface="Times New Roman"/>
                <a:cs typeface="Times New Roman"/>
              </a:rPr>
              <a:t> </a:t>
            </a:r>
            <a:r>
              <a:rPr sz="1800" b="1" dirty="0">
                <a:solidFill>
                  <a:srgbClr val="FF0000"/>
                </a:solidFill>
                <a:latin typeface="Times New Roman"/>
                <a:cs typeface="Times New Roman"/>
              </a:rPr>
              <a:t>be</a:t>
            </a:r>
            <a:r>
              <a:rPr sz="1800" spc="10" dirty="0">
                <a:solidFill>
                  <a:srgbClr val="FF0000"/>
                </a:solidFill>
                <a:latin typeface="Times New Roman"/>
                <a:cs typeface="Times New Roman"/>
              </a:rPr>
              <a:t> </a:t>
            </a:r>
            <a:r>
              <a:rPr sz="1800" b="1" dirty="0">
                <a:solidFill>
                  <a:srgbClr val="FF0000"/>
                </a:solidFill>
                <a:latin typeface="Times New Roman"/>
                <a:cs typeface="Times New Roman"/>
              </a:rPr>
              <a:t>extended</a:t>
            </a:r>
            <a:r>
              <a:rPr sz="1800" spc="10" dirty="0">
                <a:solidFill>
                  <a:srgbClr val="FF0000"/>
                </a:solidFill>
                <a:latin typeface="Times New Roman"/>
                <a:cs typeface="Times New Roman"/>
              </a:rPr>
              <a:t> </a:t>
            </a:r>
            <a:r>
              <a:rPr sz="1800" b="1" dirty="0">
                <a:solidFill>
                  <a:srgbClr val="FF0000"/>
                </a:solidFill>
                <a:latin typeface="Times New Roman"/>
                <a:cs typeface="Times New Roman"/>
              </a:rPr>
              <a:t>from</a:t>
            </a:r>
            <a:r>
              <a:rPr sz="1800" spc="5" dirty="0">
                <a:solidFill>
                  <a:srgbClr val="FF0000"/>
                </a:solidFill>
                <a:latin typeface="Times New Roman"/>
                <a:cs typeface="Times New Roman"/>
              </a:rPr>
              <a:t> </a:t>
            </a:r>
            <a:r>
              <a:rPr sz="1800" b="1" dirty="0">
                <a:solidFill>
                  <a:srgbClr val="FF0000"/>
                </a:solidFill>
                <a:latin typeface="Times New Roman"/>
                <a:cs typeface="Times New Roman"/>
              </a:rPr>
              <a:t>31st</a:t>
            </a:r>
            <a:r>
              <a:rPr sz="1800" spc="10" dirty="0">
                <a:solidFill>
                  <a:srgbClr val="FF0000"/>
                </a:solidFill>
                <a:latin typeface="Times New Roman"/>
                <a:cs typeface="Times New Roman"/>
              </a:rPr>
              <a:t> </a:t>
            </a:r>
            <a:r>
              <a:rPr sz="1800" b="1" dirty="0">
                <a:solidFill>
                  <a:srgbClr val="FF0000"/>
                </a:solidFill>
                <a:latin typeface="Times New Roman"/>
                <a:cs typeface="Times New Roman"/>
              </a:rPr>
              <a:t>July</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to</a:t>
            </a:r>
            <a:r>
              <a:rPr sz="1800" spc="10" dirty="0">
                <a:solidFill>
                  <a:srgbClr val="FF0000"/>
                </a:solidFill>
                <a:latin typeface="Times New Roman"/>
                <a:cs typeface="Times New Roman"/>
              </a:rPr>
              <a:t> </a:t>
            </a:r>
            <a:r>
              <a:rPr sz="1800" b="1" spc="-20" dirty="0">
                <a:solidFill>
                  <a:srgbClr val="FF0000"/>
                </a:solidFill>
                <a:latin typeface="Times New Roman"/>
                <a:cs typeface="Times New Roman"/>
              </a:rPr>
              <a:t>31st</a:t>
            </a:r>
            <a:endParaRPr sz="1800">
              <a:latin typeface="Times New Roman"/>
              <a:cs typeface="Times New Roman"/>
            </a:endParaRPr>
          </a:p>
          <a:p>
            <a:pPr marL="487680">
              <a:lnSpc>
                <a:spcPts val="2050"/>
              </a:lnSpc>
            </a:pPr>
            <a:r>
              <a:rPr sz="1800" b="1" spc="-10" dirty="0">
                <a:solidFill>
                  <a:srgbClr val="FF0000"/>
                </a:solidFill>
                <a:latin typeface="Times New Roman"/>
                <a:cs typeface="Times New Roman"/>
              </a:rPr>
              <a:t>August.</a:t>
            </a:r>
            <a:endParaRPr sz="1800">
              <a:latin typeface="Times New Roman"/>
              <a:cs typeface="Times New Roman"/>
            </a:endParaRPr>
          </a:p>
          <a:p>
            <a:pPr marL="12700">
              <a:lnSpc>
                <a:spcPct val="100000"/>
              </a:lnSpc>
              <a:spcBef>
                <a:spcPts val="1390"/>
              </a:spcBef>
            </a:pPr>
            <a:r>
              <a:rPr sz="1800" spc="-10" dirty="0">
                <a:solidFill>
                  <a:srgbClr val="3F3F3F"/>
                </a:solidFill>
                <a:latin typeface="Times New Roman"/>
                <a:cs typeface="Times New Roman"/>
              </a:rPr>
              <a:t>Further,</a:t>
            </a:r>
            <a:endParaRPr sz="1800">
              <a:latin typeface="Times New Roman"/>
              <a:cs typeface="Times New Roman"/>
            </a:endParaRPr>
          </a:p>
          <a:p>
            <a:pPr marL="303530" indent="-184150">
              <a:lnSpc>
                <a:spcPct val="100000"/>
              </a:lnSpc>
              <a:spcBef>
                <a:spcPts val="180"/>
              </a:spcBef>
              <a:buClr>
                <a:srgbClr val="E48211"/>
              </a:buClr>
              <a:buSzPct val="94444"/>
              <a:buFont typeface="Wingdings"/>
              <a:buChar char=""/>
              <a:tabLst>
                <a:tab pos="303530" algn="l"/>
              </a:tabLst>
            </a:pPr>
            <a:r>
              <a:rPr sz="1800" dirty="0">
                <a:solidFill>
                  <a:srgbClr val="3F3F3F"/>
                </a:solidFill>
                <a:latin typeface="Times New Roman"/>
                <a:cs typeface="Times New Roman"/>
              </a:rPr>
              <a:t>individuals</a:t>
            </a:r>
            <a:r>
              <a:rPr sz="1800" spc="-35" dirty="0">
                <a:solidFill>
                  <a:srgbClr val="3F3F3F"/>
                </a:solidFill>
                <a:latin typeface="Times New Roman"/>
                <a:cs typeface="Times New Roman"/>
              </a:rPr>
              <a:t> </a:t>
            </a:r>
            <a:r>
              <a:rPr sz="1800" b="1" dirty="0">
                <a:solidFill>
                  <a:srgbClr val="FF0000"/>
                </a:solidFill>
                <a:latin typeface="Times New Roman"/>
                <a:cs typeface="Times New Roman"/>
              </a:rPr>
              <a:t>who</a:t>
            </a:r>
            <a:r>
              <a:rPr sz="1800" spc="-35" dirty="0">
                <a:solidFill>
                  <a:srgbClr val="FF0000"/>
                </a:solidFill>
                <a:latin typeface="Times New Roman"/>
                <a:cs typeface="Times New Roman"/>
              </a:rPr>
              <a:t> </a:t>
            </a:r>
            <a:r>
              <a:rPr sz="1800" b="1" dirty="0">
                <a:solidFill>
                  <a:srgbClr val="FF0000"/>
                </a:solidFill>
                <a:latin typeface="Times New Roman"/>
                <a:cs typeface="Times New Roman"/>
              </a:rPr>
              <a:t>files</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ITR-1</a:t>
            </a:r>
            <a:r>
              <a:rPr sz="1800" spc="-10" dirty="0">
                <a:solidFill>
                  <a:srgbClr val="FF0000"/>
                </a:solidFill>
                <a:latin typeface="Times New Roman"/>
                <a:cs typeface="Times New Roman"/>
              </a:rPr>
              <a:t> </a:t>
            </a:r>
            <a:r>
              <a:rPr sz="1800" b="1" dirty="0">
                <a:solidFill>
                  <a:srgbClr val="FF0000"/>
                </a:solidFill>
                <a:latin typeface="Times New Roman"/>
                <a:cs typeface="Times New Roman"/>
              </a:rPr>
              <a:t>&amp;</a:t>
            </a:r>
            <a:r>
              <a:rPr sz="1800" spc="-5" dirty="0">
                <a:solidFill>
                  <a:srgbClr val="FF0000"/>
                </a:solidFill>
                <a:latin typeface="Times New Roman"/>
                <a:cs typeface="Times New Roman"/>
              </a:rPr>
              <a:t> </a:t>
            </a:r>
            <a:r>
              <a:rPr sz="1800" b="1" spc="-10" dirty="0">
                <a:solidFill>
                  <a:srgbClr val="FF0000"/>
                </a:solidFill>
                <a:latin typeface="Times New Roman"/>
                <a:cs typeface="Times New Roman"/>
              </a:rPr>
              <a:t>ITR-</a:t>
            </a:r>
            <a:r>
              <a:rPr sz="1800" b="1" spc="-25" dirty="0">
                <a:solidFill>
                  <a:srgbClr val="FF0000"/>
                </a:solidFill>
                <a:latin typeface="Times New Roman"/>
                <a:cs typeface="Times New Roman"/>
              </a:rPr>
              <a:t>2,</a:t>
            </a:r>
            <a:endParaRPr sz="1800">
              <a:latin typeface="Times New Roman"/>
              <a:cs typeface="Times New Roman"/>
            </a:endParaRPr>
          </a:p>
          <a:p>
            <a:pPr marL="303530" marR="591820" indent="-184150">
              <a:lnSpc>
                <a:spcPts val="2050"/>
              </a:lnSpc>
              <a:spcBef>
                <a:spcPts val="545"/>
              </a:spcBef>
              <a:buClr>
                <a:srgbClr val="E48211"/>
              </a:buClr>
              <a:buSzPct val="94444"/>
              <a:buFont typeface="Wingdings"/>
              <a:buChar char=""/>
              <a:tabLst>
                <a:tab pos="303530" algn="l"/>
              </a:tabLst>
            </a:pPr>
            <a:r>
              <a:rPr sz="1800" b="1" dirty="0">
                <a:solidFill>
                  <a:srgbClr val="3F3F3F"/>
                </a:solidFill>
                <a:latin typeface="Times New Roman"/>
                <a:cs typeface="Times New Roman"/>
              </a:rPr>
              <a:t>their</a:t>
            </a:r>
            <a:r>
              <a:rPr sz="1800" spc="-65" dirty="0">
                <a:solidFill>
                  <a:srgbClr val="3F3F3F"/>
                </a:solidFill>
                <a:latin typeface="Times New Roman"/>
                <a:cs typeface="Times New Roman"/>
              </a:rPr>
              <a:t> </a:t>
            </a:r>
            <a:r>
              <a:rPr sz="1800" b="1" dirty="0">
                <a:solidFill>
                  <a:srgbClr val="3F3F3F"/>
                </a:solidFill>
                <a:latin typeface="Times New Roman"/>
                <a:cs typeface="Times New Roman"/>
              </a:rPr>
              <a:t>due</a:t>
            </a:r>
            <a:r>
              <a:rPr sz="1800" spc="-25" dirty="0">
                <a:solidFill>
                  <a:srgbClr val="3F3F3F"/>
                </a:solidFill>
                <a:latin typeface="Times New Roman"/>
                <a:cs typeface="Times New Roman"/>
              </a:rPr>
              <a:t> </a:t>
            </a:r>
            <a:r>
              <a:rPr sz="1800" b="1" dirty="0">
                <a:solidFill>
                  <a:srgbClr val="3F3F3F"/>
                </a:solidFill>
                <a:latin typeface="Times New Roman"/>
                <a:cs typeface="Times New Roman"/>
              </a:rPr>
              <a:t>date</a:t>
            </a:r>
            <a:r>
              <a:rPr sz="1800" spc="-40" dirty="0">
                <a:solidFill>
                  <a:srgbClr val="3F3F3F"/>
                </a:solidFill>
                <a:latin typeface="Times New Roman"/>
                <a:cs typeface="Times New Roman"/>
              </a:rPr>
              <a:t> </a:t>
            </a:r>
            <a:r>
              <a:rPr sz="1800" b="1" dirty="0">
                <a:solidFill>
                  <a:srgbClr val="3F3F3F"/>
                </a:solidFill>
                <a:latin typeface="Times New Roman"/>
                <a:cs typeface="Times New Roman"/>
              </a:rPr>
              <a:t>for</a:t>
            </a:r>
            <a:r>
              <a:rPr sz="1800" spc="-60" dirty="0">
                <a:solidFill>
                  <a:srgbClr val="3F3F3F"/>
                </a:solidFill>
                <a:latin typeface="Times New Roman"/>
                <a:cs typeface="Times New Roman"/>
              </a:rPr>
              <a:t> </a:t>
            </a:r>
            <a:r>
              <a:rPr sz="1800" b="1" dirty="0">
                <a:solidFill>
                  <a:srgbClr val="3F3F3F"/>
                </a:solidFill>
                <a:latin typeface="Times New Roman"/>
                <a:cs typeface="Times New Roman"/>
              </a:rPr>
              <a:t>filing</a:t>
            </a:r>
            <a:r>
              <a:rPr sz="1800" spc="-40" dirty="0">
                <a:solidFill>
                  <a:srgbClr val="3F3F3F"/>
                </a:solidFill>
                <a:latin typeface="Times New Roman"/>
                <a:cs typeface="Times New Roman"/>
              </a:rPr>
              <a:t> </a:t>
            </a:r>
            <a:r>
              <a:rPr sz="1800" b="1" dirty="0">
                <a:solidFill>
                  <a:srgbClr val="3F3F3F"/>
                </a:solidFill>
                <a:latin typeface="Times New Roman"/>
                <a:cs typeface="Times New Roman"/>
              </a:rPr>
              <a:t>return</a:t>
            </a:r>
            <a:r>
              <a:rPr sz="1800" spc="-40" dirty="0">
                <a:solidFill>
                  <a:srgbClr val="3F3F3F"/>
                </a:solidFill>
                <a:latin typeface="Times New Roman"/>
                <a:cs typeface="Times New Roman"/>
              </a:rPr>
              <a:t> </a:t>
            </a:r>
            <a:r>
              <a:rPr sz="1800" b="1" dirty="0">
                <a:solidFill>
                  <a:srgbClr val="3F3F3F"/>
                </a:solidFill>
                <a:latin typeface="Times New Roman"/>
                <a:cs typeface="Times New Roman"/>
              </a:rPr>
              <a:t>of</a:t>
            </a:r>
            <a:r>
              <a:rPr sz="1800" spc="-25" dirty="0">
                <a:solidFill>
                  <a:srgbClr val="3F3F3F"/>
                </a:solidFill>
                <a:latin typeface="Times New Roman"/>
                <a:cs typeface="Times New Roman"/>
              </a:rPr>
              <a:t> </a:t>
            </a:r>
            <a:r>
              <a:rPr sz="1800" b="1" dirty="0">
                <a:solidFill>
                  <a:srgbClr val="3F3F3F"/>
                </a:solidFill>
                <a:latin typeface="Times New Roman"/>
                <a:cs typeface="Times New Roman"/>
              </a:rPr>
              <a:t>Income</a:t>
            </a:r>
            <a:r>
              <a:rPr sz="1800" spc="-35" dirty="0">
                <a:solidFill>
                  <a:srgbClr val="3F3F3F"/>
                </a:solidFill>
                <a:latin typeface="Times New Roman"/>
                <a:cs typeface="Times New Roman"/>
              </a:rPr>
              <a:t> </a:t>
            </a:r>
            <a:r>
              <a:rPr sz="1800" b="1" dirty="0">
                <a:solidFill>
                  <a:srgbClr val="3F3F3F"/>
                </a:solidFill>
                <a:latin typeface="Times New Roman"/>
                <a:cs typeface="Times New Roman"/>
              </a:rPr>
              <a:t>shall</a:t>
            </a:r>
            <a:r>
              <a:rPr sz="1800" spc="-25" dirty="0">
                <a:solidFill>
                  <a:srgbClr val="3F3F3F"/>
                </a:solidFill>
                <a:latin typeface="Times New Roman"/>
                <a:cs typeface="Times New Roman"/>
              </a:rPr>
              <a:t> </a:t>
            </a:r>
            <a:r>
              <a:rPr sz="1800" b="1" dirty="0">
                <a:solidFill>
                  <a:srgbClr val="3F3F3F"/>
                </a:solidFill>
                <a:latin typeface="Times New Roman"/>
                <a:cs typeface="Times New Roman"/>
              </a:rPr>
              <a:t>remain</a:t>
            </a:r>
            <a:r>
              <a:rPr sz="1800" spc="-40" dirty="0">
                <a:solidFill>
                  <a:srgbClr val="3F3F3F"/>
                </a:solidFill>
                <a:latin typeface="Times New Roman"/>
                <a:cs typeface="Times New Roman"/>
              </a:rPr>
              <a:t> </a:t>
            </a:r>
            <a:r>
              <a:rPr sz="1800" b="1" dirty="0">
                <a:solidFill>
                  <a:srgbClr val="3F3F3F"/>
                </a:solidFill>
                <a:latin typeface="Times New Roman"/>
                <a:cs typeface="Times New Roman"/>
              </a:rPr>
              <a:t>31st</a:t>
            </a:r>
            <a:r>
              <a:rPr sz="1800" spc="-30" dirty="0">
                <a:solidFill>
                  <a:srgbClr val="3F3F3F"/>
                </a:solidFill>
                <a:latin typeface="Times New Roman"/>
                <a:cs typeface="Times New Roman"/>
              </a:rPr>
              <a:t> </a:t>
            </a:r>
            <a:r>
              <a:rPr sz="1800" b="1" spc="-10" dirty="0">
                <a:solidFill>
                  <a:srgbClr val="3F3F3F"/>
                </a:solidFill>
                <a:latin typeface="Times New Roman"/>
                <a:cs typeface="Times New Roman"/>
              </a:rPr>
              <a:t>July.</a:t>
            </a:r>
            <a:r>
              <a:rPr sz="1800" spc="-55" dirty="0">
                <a:solidFill>
                  <a:srgbClr val="3F3F3F"/>
                </a:solidFill>
                <a:latin typeface="Times New Roman"/>
                <a:cs typeface="Times New Roman"/>
              </a:rPr>
              <a:t> </a:t>
            </a:r>
            <a:r>
              <a:rPr sz="1800" b="1" dirty="0">
                <a:solidFill>
                  <a:srgbClr val="3F3F3F"/>
                </a:solidFill>
                <a:latin typeface="Times New Roman"/>
                <a:cs typeface="Times New Roman"/>
              </a:rPr>
              <a:t>In</a:t>
            </a:r>
            <a:r>
              <a:rPr sz="1800" spc="-25" dirty="0">
                <a:solidFill>
                  <a:srgbClr val="3F3F3F"/>
                </a:solidFill>
                <a:latin typeface="Times New Roman"/>
                <a:cs typeface="Times New Roman"/>
              </a:rPr>
              <a:t> </a:t>
            </a:r>
            <a:r>
              <a:rPr sz="1800" b="1" dirty="0">
                <a:solidFill>
                  <a:srgbClr val="3F3F3F"/>
                </a:solidFill>
                <a:latin typeface="Times New Roman"/>
                <a:cs typeface="Times New Roman"/>
              </a:rPr>
              <a:t>this</a:t>
            </a:r>
            <a:r>
              <a:rPr sz="1800" spc="-45" dirty="0">
                <a:solidFill>
                  <a:srgbClr val="3F3F3F"/>
                </a:solidFill>
                <a:latin typeface="Times New Roman"/>
                <a:cs typeface="Times New Roman"/>
              </a:rPr>
              <a:t> </a:t>
            </a:r>
            <a:r>
              <a:rPr sz="1800" b="1" spc="-10" dirty="0">
                <a:solidFill>
                  <a:srgbClr val="3F3F3F"/>
                </a:solidFill>
                <a:latin typeface="Times New Roman"/>
                <a:cs typeface="Times New Roman"/>
              </a:rPr>
              <a:t>regard,</a:t>
            </a:r>
            <a:r>
              <a:rPr sz="1800" spc="-10" dirty="0">
                <a:solidFill>
                  <a:srgbClr val="3F3F3F"/>
                </a:solidFill>
                <a:latin typeface="Times New Roman"/>
                <a:cs typeface="Times New Roman"/>
              </a:rPr>
              <a:t> </a:t>
            </a:r>
            <a:r>
              <a:rPr sz="1800" b="1" dirty="0">
                <a:solidFill>
                  <a:srgbClr val="3F3F3F"/>
                </a:solidFill>
                <a:latin typeface="Times New Roman"/>
                <a:cs typeface="Times New Roman"/>
              </a:rPr>
              <a:t>amendments</a:t>
            </a:r>
            <a:r>
              <a:rPr sz="1800" spc="-75" dirty="0">
                <a:solidFill>
                  <a:srgbClr val="3F3F3F"/>
                </a:solidFill>
                <a:latin typeface="Times New Roman"/>
                <a:cs typeface="Times New Roman"/>
              </a:rPr>
              <a:t> </a:t>
            </a:r>
            <a:r>
              <a:rPr sz="1800" b="1" dirty="0">
                <a:solidFill>
                  <a:srgbClr val="3F3F3F"/>
                </a:solidFill>
                <a:latin typeface="Times New Roman"/>
                <a:cs typeface="Times New Roman"/>
              </a:rPr>
              <a:t>proposed</a:t>
            </a:r>
            <a:r>
              <a:rPr sz="1800" spc="-25" dirty="0">
                <a:solidFill>
                  <a:srgbClr val="3F3F3F"/>
                </a:solidFill>
                <a:latin typeface="Times New Roman"/>
                <a:cs typeface="Times New Roman"/>
              </a:rPr>
              <a:t> </a:t>
            </a:r>
            <a:r>
              <a:rPr sz="1800" b="1" dirty="0">
                <a:solidFill>
                  <a:srgbClr val="3F3F3F"/>
                </a:solidFill>
                <a:latin typeface="Times New Roman"/>
                <a:cs typeface="Times New Roman"/>
              </a:rPr>
              <a:t>in</a:t>
            </a:r>
            <a:r>
              <a:rPr sz="1800" spc="-45" dirty="0">
                <a:solidFill>
                  <a:srgbClr val="3F3F3F"/>
                </a:solidFill>
                <a:latin typeface="Times New Roman"/>
                <a:cs typeface="Times New Roman"/>
              </a:rPr>
              <a:t> </a:t>
            </a:r>
            <a:r>
              <a:rPr sz="1800" b="1" dirty="0">
                <a:solidFill>
                  <a:srgbClr val="3F3F3F"/>
                </a:solidFill>
                <a:latin typeface="Times New Roman"/>
                <a:cs typeface="Times New Roman"/>
              </a:rPr>
              <a:t>section</a:t>
            </a:r>
            <a:r>
              <a:rPr sz="1800" spc="-45" dirty="0">
                <a:solidFill>
                  <a:srgbClr val="3F3F3F"/>
                </a:solidFill>
                <a:latin typeface="Times New Roman"/>
                <a:cs typeface="Times New Roman"/>
              </a:rPr>
              <a:t> </a:t>
            </a:r>
            <a:r>
              <a:rPr sz="1800" b="1" dirty="0">
                <a:solidFill>
                  <a:srgbClr val="3F3F3F"/>
                </a:solidFill>
                <a:latin typeface="Times New Roman"/>
                <a:cs typeface="Times New Roman"/>
              </a:rPr>
              <a:t>263(1)(c)</a:t>
            </a:r>
            <a:r>
              <a:rPr sz="1800" spc="-35" dirty="0">
                <a:solidFill>
                  <a:srgbClr val="3F3F3F"/>
                </a:solidFill>
                <a:latin typeface="Times New Roman"/>
                <a:cs typeface="Times New Roman"/>
              </a:rPr>
              <a:t> </a:t>
            </a:r>
            <a:r>
              <a:rPr sz="1800" b="1" dirty="0">
                <a:solidFill>
                  <a:srgbClr val="3F3F3F"/>
                </a:solidFill>
                <a:latin typeface="Times New Roman"/>
                <a:cs typeface="Times New Roman"/>
              </a:rPr>
              <a:t>of</a:t>
            </a:r>
            <a:r>
              <a:rPr sz="1800" spc="-40" dirty="0">
                <a:solidFill>
                  <a:srgbClr val="3F3F3F"/>
                </a:solidFill>
                <a:latin typeface="Times New Roman"/>
                <a:cs typeface="Times New Roman"/>
              </a:rPr>
              <a:t> </a:t>
            </a:r>
            <a:r>
              <a:rPr sz="1800" b="1" spc="-10" dirty="0">
                <a:solidFill>
                  <a:srgbClr val="3F3F3F"/>
                </a:solidFill>
                <a:latin typeface="Times New Roman"/>
                <a:cs typeface="Times New Roman"/>
              </a:rPr>
              <a:t>the</a:t>
            </a:r>
            <a:r>
              <a:rPr sz="1800" spc="-105" dirty="0">
                <a:solidFill>
                  <a:srgbClr val="3F3F3F"/>
                </a:solidFill>
                <a:latin typeface="Times New Roman"/>
                <a:cs typeface="Times New Roman"/>
              </a:rPr>
              <a:t> </a:t>
            </a:r>
            <a:r>
              <a:rPr sz="1800" b="1" dirty="0">
                <a:solidFill>
                  <a:srgbClr val="3F3F3F"/>
                </a:solidFill>
                <a:latin typeface="Times New Roman"/>
                <a:cs typeface="Times New Roman"/>
              </a:rPr>
              <a:t>Act</a:t>
            </a:r>
            <a:r>
              <a:rPr sz="1800" spc="-30" dirty="0">
                <a:solidFill>
                  <a:srgbClr val="3F3F3F"/>
                </a:solidFill>
                <a:latin typeface="Times New Roman"/>
                <a:cs typeface="Times New Roman"/>
              </a:rPr>
              <a:t> </a:t>
            </a:r>
            <a:r>
              <a:rPr sz="1800" b="1" dirty="0">
                <a:solidFill>
                  <a:srgbClr val="3F3F3F"/>
                </a:solidFill>
                <a:latin typeface="Times New Roman"/>
                <a:cs typeface="Times New Roman"/>
              </a:rPr>
              <a:t>are</a:t>
            </a:r>
            <a:r>
              <a:rPr sz="1800" spc="-35" dirty="0">
                <a:solidFill>
                  <a:srgbClr val="3F3F3F"/>
                </a:solidFill>
                <a:latin typeface="Times New Roman"/>
                <a:cs typeface="Times New Roman"/>
              </a:rPr>
              <a:t> </a:t>
            </a:r>
            <a:r>
              <a:rPr sz="1800" b="1" dirty="0">
                <a:solidFill>
                  <a:srgbClr val="3F3F3F"/>
                </a:solidFill>
                <a:latin typeface="Times New Roman"/>
                <a:cs typeface="Times New Roman"/>
              </a:rPr>
              <a:t>as</a:t>
            </a:r>
            <a:r>
              <a:rPr sz="1800" spc="-25" dirty="0">
                <a:solidFill>
                  <a:srgbClr val="3F3F3F"/>
                </a:solidFill>
                <a:latin typeface="Times New Roman"/>
                <a:cs typeface="Times New Roman"/>
              </a:rPr>
              <a:t> </a:t>
            </a:r>
            <a:r>
              <a:rPr sz="1800" b="1" spc="-10" dirty="0">
                <a:solidFill>
                  <a:srgbClr val="3F3F3F"/>
                </a:solidFill>
                <a:latin typeface="Times New Roman"/>
                <a:cs typeface="Times New Roman"/>
              </a:rPr>
              <a:t>under:</a:t>
            </a:r>
            <a:endParaRPr sz="1800">
              <a:latin typeface="Times New Roman"/>
              <a:cs typeface="Times New Roman"/>
            </a:endParaRPr>
          </a:p>
        </p:txBody>
      </p:sp>
      <p:sp>
        <p:nvSpPr>
          <p:cNvPr id="4" name="object 4"/>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55</a:t>
            </a:fld>
            <a:endParaRPr spc="-25"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0" y="122306"/>
          <a:ext cx="8211183" cy="5576569"/>
        </p:xfrm>
        <a:graphic>
          <a:graphicData uri="http://schemas.openxmlformats.org/drawingml/2006/table">
            <a:tbl>
              <a:tblPr firstRow="1" bandRow="1">
                <a:tableStyleId>{2D5ABB26-0587-4C30-8999-92F81FD0307C}</a:tableStyleId>
              </a:tblPr>
              <a:tblGrid>
                <a:gridCol w="711200">
                  <a:extLst>
                    <a:ext uri="{9D8B030D-6E8A-4147-A177-3AD203B41FA5}">
                      <a16:colId xmlns:a16="http://schemas.microsoft.com/office/drawing/2014/main" val="20000"/>
                    </a:ext>
                  </a:extLst>
                </a:gridCol>
                <a:gridCol w="3394075">
                  <a:extLst>
                    <a:ext uri="{9D8B030D-6E8A-4147-A177-3AD203B41FA5}">
                      <a16:colId xmlns:a16="http://schemas.microsoft.com/office/drawing/2014/main" val="20001"/>
                    </a:ext>
                  </a:extLst>
                </a:gridCol>
                <a:gridCol w="2052954">
                  <a:extLst>
                    <a:ext uri="{9D8B030D-6E8A-4147-A177-3AD203B41FA5}">
                      <a16:colId xmlns:a16="http://schemas.microsoft.com/office/drawing/2014/main" val="20002"/>
                    </a:ext>
                  </a:extLst>
                </a:gridCol>
                <a:gridCol w="2052954">
                  <a:extLst>
                    <a:ext uri="{9D8B030D-6E8A-4147-A177-3AD203B41FA5}">
                      <a16:colId xmlns:a16="http://schemas.microsoft.com/office/drawing/2014/main" val="20003"/>
                    </a:ext>
                  </a:extLst>
                </a:gridCol>
              </a:tblGrid>
              <a:tr h="639445">
                <a:tc>
                  <a:txBody>
                    <a:bodyPr/>
                    <a:lstStyle/>
                    <a:p>
                      <a:pPr marL="90805">
                        <a:lnSpc>
                          <a:spcPct val="100000"/>
                        </a:lnSpc>
                        <a:spcBef>
                          <a:spcPts val="240"/>
                        </a:spcBef>
                      </a:pPr>
                      <a:r>
                        <a:rPr sz="1800" b="1" spc="-25" dirty="0">
                          <a:solidFill>
                            <a:srgbClr val="FFFFFF"/>
                          </a:solidFill>
                          <a:latin typeface="Calibri"/>
                          <a:cs typeface="Calibri"/>
                        </a:rPr>
                        <a:t>Sl.</a:t>
                      </a:r>
                      <a:endParaRPr sz="1800">
                        <a:latin typeface="Calibri"/>
                        <a:cs typeface="Calibri"/>
                      </a:endParaRPr>
                    </a:p>
                    <a:p>
                      <a:pPr marL="90805">
                        <a:lnSpc>
                          <a:spcPct val="100000"/>
                        </a:lnSpc>
                      </a:pPr>
                      <a:r>
                        <a:rPr sz="1800" b="1" spc="-25" dirty="0">
                          <a:solidFill>
                            <a:srgbClr val="FFFFFF"/>
                          </a:solidFill>
                          <a:latin typeface="Calibri"/>
                          <a:cs typeface="Calibri"/>
                        </a:rPr>
                        <a:t>No.</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91440">
                        <a:lnSpc>
                          <a:spcPct val="100000"/>
                        </a:lnSpc>
                        <a:spcBef>
                          <a:spcPts val="240"/>
                        </a:spcBef>
                      </a:pPr>
                      <a:r>
                        <a:rPr sz="1800" b="1" spc="-10" dirty="0">
                          <a:solidFill>
                            <a:srgbClr val="FFFFFF"/>
                          </a:solidFill>
                          <a:latin typeface="Calibri"/>
                          <a:cs typeface="Calibri"/>
                        </a:rPr>
                        <a:t>Person</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91440">
                        <a:lnSpc>
                          <a:spcPct val="100000"/>
                        </a:lnSpc>
                        <a:spcBef>
                          <a:spcPts val="240"/>
                        </a:spcBef>
                      </a:pPr>
                      <a:r>
                        <a:rPr sz="1800" b="1" spc="-10" dirty="0">
                          <a:solidFill>
                            <a:srgbClr val="FFFFFF"/>
                          </a:solidFill>
                          <a:latin typeface="Calibri"/>
                          <a:cs typeface="Calibri"/>
                        </a:rPr>
                        <a:t>Conditions</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92075">
                        <a:lnSpc>
                          <a:spcPct val="100000"/>
                        </a:lnSpc>
                        <a:spcBef>
                          <a:spcPts val="240"/>
                        </a:spcBef>
                      </a:pPr>
                      <a:r>
                        <a:rPr sz="1800" b="1" dirty="0">
                          <a:solidFill>
                            <a:srgbClr val="FFFFFF"/>
                          </a:solidFill>
                          <a:latin typeface="Calibri"/>
                          <a:cs typeface="Calibri"/>
                        </a:rPr>
                        <a:t>Due</a:t>
                      </a:r>
                      <a:r>
                        <a:rPr sz="1800" spc="-80" dirty="0">
                          <a:solidFill>
                            <a:srgbClr val="FFFFFF"/>
                          </a:solidFill>
                          <a:latin typeface="Times New Roman"/>
                          <a:cs typeface="Times New Roman"/>
                        </a:rPr>
                        <a:t> </a:t>
                      </a:r>
                      <a:r>
                        <a:rPr sz="1800" b="1" spc="-20" dirty="0">
                          <a:solidFill>
                            <a:srgbClr val="FFFFFF"/>
                          </a:solidFill>
                          <a:latin typeface="Calibri"/>
                          <a:cs typeface="Calibri"/>
                        </a:rPr>
                        <a:t>date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extLst>
                  <a:ext uri="{0D108BD9-81ED-4DB2-BD59-A6C34878D82A}">
                    <a16:rowId xmlns:a16="http://schemas.microsoft.com/office/drawing/2014/main" val="10000"/>
                  </a:ext>
                </a:extLst>
              </a:tr>
              <a:tr h="365125">
                <a:tc>
                  <a:txBody>
                    <a:bodyPr/>
                    <a:lstStyle/>
                    <a:p>
                      <a:pPr marL="90805">
                        <a:lnSpc>
                          <a:spcPct val="100000"/>
                        </a:lnSpc>
                        <a:spcBef>
                          <a:spcPts val="240"/>
                        </a:spcBef>
                      </a:pPr>
                      <a:r>
                        <a:rPr sz="1800" spc="-50" dirty="0">
                          <a:latin typeface="Calibri"/>
                          <a:cs typeface="Calibri"/>
                        </a:rPr>
                        <a:t>A</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91440">
                        <a:lnSpc>
                          <a:spcPct val="100000"/>
                        </a:lnSpc>
                        <a:spcBef>
                          <a:spcPts val="240"/>
                        </a:spcBef>
                      </a:pPr>
                      <a:r>
                        <a:rPr sz="1800" spc="-50" dirty="0">
                          <a:latin typeface="Calibri"/>
                          <a:cs typeface="Calibri"/>
                        </a:rPr>
                        <a:t>B</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91440">
                        <a:lnSpc>
                          <a:spcPct val="100000"/>
                        </a:lnSpc>
                        <a:spcBef>
                          <a:spcPts val="240"/>
                        </a:spcBef>
                      </a:pPr>
                      <a:r>
                        <a:rPr sz="1800" spc="-50" dirty="0">
                          <a:latin typeface="Calibri"/>
                          <a:cs typeface="Calibri"/>
                        </a:rPr>
                        <a:t>C</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92075">
                        <a:lnSpc>
                          <a:spcPct val="100000"/>
                        </a:lnSpc>
                        <a:spcBef>
                          <a:spcPts val="240"/>
                        </a:spcBef>
                      </a:pPr>
                      <a:r>
                        <a:rPr sz="1800" spc="-50" dirty="0">
                          <a:latin typeface="Calibri"/>
                          <a:cs typeface="Calibri"/>
                        </a:rPr>
                        <a:t>D</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1"/>
                  </a:ext>
                </a:extLst>
              </a:tr>
              <a:tr h="1188720">
                <a:tc>
                  <a:txBody>
                    <a:bodyPr/>
                    <a:lstStyle/>
                    <a:p>
                      <a:pPr marL="90805">
                        <a:lnSpc>
                          <a:spcPct val="100000"/>
                        </a:lnSpc>
                        <a:spcBef>
                          <a:spcPts val="240"/>
                        </a:spcBef>
                      </a:pPr>
                      <a:r>
                        <a:rPr sz="1800" spc="-50" dirty="0">
                          <a:latin typeface="Calibri"/>
                          <a:cs typeface="Calibri"/>
                        </a:rPr>
                        <a:t>1</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91440" marR="260985">
                        <a:lnSpc>
                          <a:spcPct val="100000"/>
                        </a:lnSpc>
                        <a:spcBef>
                          <a:spcPts val="240"/>
                        </a:spcBef>
                      </a:pPr>
                      <a:r>
                        <a:rPr sz="1800" dirty="0">
                          <a:latin typeface="Calibri"/>
                          <a:cs typeface="Calibri"/>
                        </a:rPr>
                        <a:t>Assessee,</a:t>
                      </a:r>
                      <a:r>
                        <a:rPr sz="1800" spc="-114" dirty="0">
                          <a:latin typeface="Times New Roman"/>
                          <a:cs typeface="Times New Roman"/>
                        </a:rPr>
                        <a:t> </a:t>
                      </a:r>
                      <a:r>
                        <a:rPr sz="1800" dirty="0">
                          <a:latin typeface="Calibri"/>
                          <a:cs typeface="Calibri"/>
                        </a:rPr>
                        <a:t>including</a:t>
                      </a:r>
                      <a:r>
                        <a:rPr sz="1800" spc="-75" dirty="0">
                          <a:latin typeface="Times New Roman"/>
                          <a:cs typeface="Times New Roman"/>
                        </a:rPr>
                        <a:t> </a:t>
                      </a:r>
                      <a:r>
                        <a:rPr sz="1800" dirty="0">
                          <a:latin typeface="Calibri"/>
                          <a:cs typeface="Calibri"/>
                        </a:rPr>
                        <a:t>the</a:t>
                      </a:r>
                      <a:r>
                        <a:rPr sz="1800" spc="-80" dirty="0">
                          <a:latin typeface="Times New Roman"/>
                          <a:cs typeface="Times New Roman"/>
                        </a:rPr>
                        <a:t> </a:t>
                      </a:r>
                      <a:r>
                        <a:rPr sz="1800" spc="-10" dirty="0">
                          <a:latin typeface="Calibri"/>
                          <a:cs typeface="Calibri"/>
                        </a:rPr>
                        <a:t>partners</a:t>
                      </a:r>
                      <a:r>
                        <a:rPr sz="1800" spc="-10" dirty="0">
                          <a:latin typeface="Times New Roman"/>
                          <a:cs typeface="Times New Roman"/>
                        </a:rPr>
                        <a:t> </a:t>
                      </a:r>
                      <a:r>
                        <a:rPr sz="1800" dirty="0">
                          <a:latin typeface="Calibri"/>
                          <a:cs typeface="Calibri"/>
                        </a:rPr>
                        <a:t>of</a:t>
                      </a:r>
                      <a:r>
                        <a:rPr sz="1800" spc="-70" dirty="0">
                          <a:latin typeface="Times New Roman"/>
                          <a:cs typeface="Times New Roman"/>
                        </a:rPr>
                        <a:t> </a:t>
                      </a:r>
                      <a:r>
                        <a:rPr sz="1800" dirty="0">
                          <a:latin typeface="Calibri"/>
                          <a:cs typeface="Calibri"/>
                        </a:rPr>
                        <a:t>the</a:t>
                      </a:r>
                      <a:r>
                        <a:rPr sz="1800" spc="-60" dirty="0">
                          <a:latin typeface="Times New Roman"/>
                          <a:cs typeface="Times New Roman"/>
                        </a:rPr>
                        <a:t> </a:t>
                      </a:r>
                      <a:r>
                        <a:rPr sz="1800" dirty="0">
                          <a:latin typeface="Calibri"/>
                          <a:cs typeface="Calibri"/>
                        </a:rPr>
                        <a:t>firm</a:t>
                      </a:r>
                      <a:r>
                        <a:rPr sz="1800" spc="-70" dirty="0">
                          <a:latin typeface="Times New Roman"/>
                          <a:cs typeface="Times New Roman"/>
                        </a:rPr>
                        <a:t> </a:t>
                      </a:r>
                      <a:r>
                        <a:rPr sz="1800" dirty="0">
                          <a:latin typeface="Calibri"/>
                          <a:cs typeface="Calibri"/>
                        </a:rPr>
                        <a:t>or</a:t>
                      </a:r>
                      <a:r>
                        <a:rPr sz="1800" spc="-60" dirty="0">
                          <a:latin typeface="Times New Roman"/>
                          <a:cs typeface="Times New Roman"/>
                        </a:rPr>
                        <a:t> </a:t>
                      </a:r>
                      <a:r>
                        <a:rPr sz="1800" dirty="0">
                          <a:latin typeface="Calibri"/>
                          <a:cs typeface="Calibri"/>
                        </a:rPr>
                        <a:t>the</a:t>
                      </a:r>
                      <a:r>
                        <a:rPr sz="1800" spc="-55" dirty="0">
                          <a:latin typeface="Times New Roman"/>
                          <a:cs typeface="Times New Roman"/>
                        </a:rPr>
                        <a:t> </a:t>
                      </a:r>
                      <a:r>
                        <a:rPr sz="1800" dirty="0">
                          <a:latin typeface="Calibri"/>
                          <a:cs typeface="Calibri"/>
                        </a:rPr>
                        <a:t>spouse</a:t>
                      </a:r>
                      <a:r>
                        <a:rPr sz="1800" spc="-75" dirty="0">
                          <a:latin typeface="Times New Roman"/>
                          <a:cs typeface="Times New Roman"/>
                        </a:rPr>
                        <a:t> </a:t>
                      </a:r>
                      <a:r>
                        <a:rPr sz="1800" dirty="0">
                          <a:latin typeface="Calibri"/>
                          <a:cs typeface="Calibri"/>
                        </a:rPr>
                        <a:t>of</a:t>
                      </a:r>
                      <a:r>
                        <a:rPr sz="1800" spc="-70" dirty="0">
                          <a:latin typeface="Times New Roman"/>
                          <a:cs typeface="Times New Roman"/>
                        </a:rPr>
                        <a:t> </a:t>
                      </a:r>
                      <a:r>
                        <a:rPr sz="1800" spc="-20" dirty="0">
                          <a:latin typeface="Calibri"/>
                          <a:cs typeface="Calibri"/>
                        </a:rPr>
                        <a:t>such</a:t>
                      </a:r>
                      <a:r>
                        <a:rPr sz="1800" spc="-20" dirty="0">
                          <a:latin typeface="Times New Roman"/>
                          <a:cs typeface="Times New Roman"/>
                        </a:rPr>
                        <a:t> </a:t>
                      </a:r>
                      <a:r>
                        <a:rPr sz="1800" dirty="0">
                          <a:latin typeface="Calibri"/>
                          <a:cs typeface="Calibri"/>
                        </a:rPr>
                        <a:t>partner</a:t>
                      </a:r>
                      <a:r>
                        <a:rPr sz="1800" spc="-75" dirty="0">
                          <a:latin typeface="Times New Roman"/>
                          <a:cs typeface="Times New Roman"/>
                        </a:rPr>
                        <a:t> </a:t>
                      </a:r>
                      <a:r>
                        <a:rPr sz="1800" dirty="0">
                          <a:latin typeface="Calibri"/>
                          <a:cs typeface="Calibri"/>
                        </a:rPr>
                        <a:t>(if</a:t>
                      </a:r>
                      <a:r>
                        <a:rPr sz="1800" spc="-70" dirty="0">
                          <a:latin typeface="Times New Roman"/>
                          <a:cs typeface="Times New Roman"/>
                        </a:rPr>
                        <a:t> </a:t>
                      </a:r>
                      <a:r>
                        <a:rPr sz="1800" dirty="0">
                          <a:latin typeface="Calibri"/>
                          <a:cs typeface="Calibri"/>
                        </a:rPr>
                        <a:t>section</a:t>
                      </a:r>
                      <a:r>
                        <a:rPr sz="1800" spc="-70" dirty="0">
                          <a:latin typeface="Times New Roman"/>
                          <a:cs typeface="Times New Roman"/>
                        </a:rPr>
                        <a:t> </a:t>
                      </a:r>
                      <a:r>
                        <a:rPr sz="1800" dirty="0">
                          <a:latin typeface="Calibri"/>
                          <a:cs typeface="Calibri"/>
                        </a:rPr>
                        <a:t>10</a:t>
                      </a:r>
                      <a:r>
                        <a:rPr sz="1800" spc="-75" dirty="0">
                          <a:latin typeface="Times New Roman"/>
                          <a:cs typeface="Times New Roman"/>
                        </a:rPr>
                        <a:t> </a:t>
                      </a:r>
                      <a:r>
                        <a:rPr sz="1800" dirty="0">
                          <a:latin typeface="Calibri"/>
                          <a:cs typeface="Calibri"/>
                        </a:rPr>
                        <a:t>applies</a:t>
                      </a:r>
                      <a:r>
                        <a:rPr sz="1800" spc="-75" dirty="0">
                          <a:latin typeface="Times New Roman"/>
                          <a:cs typeface="Times New Roman"/>
                        </a:rPr>
                        <a:t> </a:t>
                      </a:r>
                      <a:r>
                        <a:rPr sz="1800" spc="-25" dirty="0">
                          <a:latin typeface="Calibri"/>
                          <a:cs typeface="Calibri"/>
                        </a:rPr>
                        <a:t>to</a:t>
                      </a:r>
                      <a:r>
                        <a:rPr sz="1800" spc="-25" dirty="0">
                          <a:latin typeface="Times New Roman"/>
                          <a:cs typeface="Times New Roman"/>
                        </a:rPr>
                        <a:t> </a:t>
                      </a:r>
                      <a:r>
                        <a:rPr sz="1800" dirty="0">
                          <a:latin typeface="Calibri"/>
                          <a:cs typeface="Calibri"/>
                        </a:rPr>
                        <a:t>such</a:t>
                      </a:r>
                      <a:r>
                        <a:rPr sz="1800" spc="-80" dirty="0">
                          <a:latin typeface="Times New Roman"/>
                          <a:cs typeface="Times New Roman"/>
                        </a:rPr>
                        <a:t> </a:t>
                      </a:r>
                      <a:r>
                        <a:rPr sz="1800" spc="-10" dirty="0">
                          <a:latin typeface="Calibri"/>
                          <a:cs typeface="Calibri"/>
                        </a:rPr>
                        <a:t>spouse).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91440" marR="767080">
                        <a:lnSpc>
                          <a:spcPct val="100000"/>
                        </a:lnSpc>
                        <a:spcBef>
                          <a:spcPts val="240"/>
                        </a:spcBef>
                      </a:pPr>
                      <a:r>
                        <a:rPr sz="1800" dirty="0">
                          <a:latin typeface="Calibri"/>
                          <a:cs typeface="Calibri"/>
                        </a:rPr>
                        <a:t>Where</a:t>
                      </a:r>
                      <a:r>
                        <a:rPr sz="1800" spc="-90" dirty="0">
                          <a:latin typeface="Times New Roman"/>
                          <a:cs typeface="Times New Roman"/>
                        </a:rPr>
                        <a:t> </a:t>
                      </a:r>
                      <a:r>
                        <a:rPr sz="1800" spc="-25" dirty="0">
                          <a:latin typeface="Calibri"/>
                          <a:cs typeface="Calibri"/>
                        </a:rPr>
                        <a:t>the</a:t>
                      </a:r>
                      <a:r>
                        <a:rPr sz="1800" spc="-25" dirty="0">
                          <a:latin typeface="Times New Roman"/>
                          <a:cs typeface="Times New Roman"/>
                        </a:rPr>
                        <a:t> </a:t>
                      </a:r>
                      <a:r>
                        <a:rPr sz="1800" spc="-10" dirty="0">
                          <a:latin typeface="Calibri"/>
                          <a:cs typeface="Calibri"/>
                        </a:rPr>
                        <a:t>provisions</a:t>
                      </a:r>
                      <a:r>
                        <a:rPr sz="1800" spc="-60" dirty="0">
                          <a:latin typeface="Times New Roman"/>
                          <a:cs typeface="Times New Roman"/>
                        </a:rPr>
                        <a:t> </a:t>
                      </a:r>
                      <a:r>
                        <a:rPr sz="1800" spc="-25" dirty="0">
                          <a:latin typeface="Calibri"/>
                          <a:cs typeface="Calibri"/>
                        </a:rPr>
                        <a:t>of</a:t>
                      </a:r>
                      <a:r>
                        <a:rPr sz="1800" spc="-25" dirty="0">
                          <a:latin typeface="Times New Roman"/>
                          <a:cs typeface="Times New Roman"/>
                        </a:rPr>
                        <a:t> </a:t>
                      </a:r>
                      <a:r>
                        <a:rPr sz="1800" dirty="0">
                          <a:latin typeface="Calibri"/>
                          <a:cs typeface="Calibri"/>
                        </a:rPr>
                        <a:t>section</a:t>
                      </a:r>
                      <a:r>
                        <a:rPr sz="1800" spc="-95" dirty="0">
                          <a:latin typeface="Times New Roman"/>
                          <a:cs typeface="Times New Roman"/>
                        </a:rPr>
                        <a:t> </a:t>
                      </a:r>
                      <a:r>
                        <a:rPr sz="1800" spc="-25" dirty="0">
                          <a:latin typeface="Calibri"/>
                          <a:cs typeface="Calibri"/>
                        </a:rPr>
                        <a:t>172</a:t>
                      </a:r>
                      <a:r>
                        <a:rPr sz="1800" spc="-25" dirty="0">
                          <a:latin typeface="Times New Roman"/>
                          <a:cs typeface="Times New Roman"/>
                        </a:rPr>
                        <a:t> </a:t>
                      </a:r>
                      <a:r>
                        <a:rPr sz="1800" spc="-10" dirty="0">
                          <a:latin typeface="Calibri"/>
                          <a:cs typeface="Calibri"/>
                        </a:rPr>
                        <a:t>apply</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92075">
                        <a:lnSpc>
                          <a:spcPct val="100000"/>
                        </a:lnSpc>
                        <a:spcBef>
                          <a:spcPts val="240"/>
                        </a:spcBef>
                      </a:pPr>
                      <a:r>
                        <a:rPr sz="1800" dirty="0">
                          <a:latin typeface="Calibri"/>
                          <a:cs typeface="Calibri"/>
                        </a:rPr>
                        <a:t>30th</a:t>
                      </a:r>
                      <a:r>
                        <a:rPr sz="1800" spc="-85" dirty="0">
                          <a:latin typeface="Times New Roman"/>
                          <a:cs typeface="Times New Roman"/>
                        </a:rPr>
                        <a:t> </a:t>
                      </a:r>
                      <a:r>
                        <a:rPr sz="1800" spc="-10" dirty="0">
                          <a:latin typeface="Calibri"/>
                          <a:cs typeface="Calibri"/>
                        </a:rPr>
                        <a:t>November.</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extLst>
                  <a:ext uri="{0D108BD9-81ED-4DB2-BD59-A6C34878D82A}">
                    <a16:rowId xmlns:a16="http://schemas.microsoft.com/office/drawing/2014/main" val="10002"/>
                  </a:ext>
                </a:extLst>
              </a:tr>
              <a:tr h="3383279">
                <a:tc>
                  <a:txBody>
                    <a:bodyPr/>
                    <a:lstStyle/>
                    <a:p>
                      <a:pPr marL="90805">
                        <a:lnSpc>
                          <a:spcPct val="100000"/>
                        </a:lnSpc>
                        <a:spcBef>
                          <a:spcPts val="244"/>
                        </a:spcBef>
                      </a:pPr>
                      <a:r>
                        <a:rPr sz="1800" spc="-50" dirty="0">
                          <a:latin typeface="Calibri"/>
                          <a:cs typeface="Calibri"/>
                        </a:rPr>
                        <a:t>2</a:t>
                      </a:r>
                      <a:endParaRPr sz="1800">
                        <a:latin typeface="Calibri"/>
                        <a:cs typeface="Calibri"/>
                      </a:endParaRPr>
                    </a:p>
                  </a:txBody>
                  <a:tcPr marL="0" marR="0" marT="3111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tc>
                  <a:txBody>
                    <a:bodyPr/>
                    <a:lstStyle/>
                    <a:p>
                      <a:pPr marL="492125" indent="-400685">
                        <a:lnSpc>
                          <a:spcPct val="100000"/>
                        </a:lnSpc>
                        <a:spcBef>
                          <a:spcPts val="244"/>
                        </a:spcBef>
                        <a:buAutoNum type="romanLcParenBoth"/>
                        <a:tabLst>
                          <a:tab pos="492125" algn="l"/>
                        </a:tabLst>
                      </a:pPr>
                      <a:r>
                        <a:rPr sz="1800" spc="-10" dirty="0">
                          <a:latin typeface="Calibri"/>
                          <a:cs typeface="Calibri"/>
                        </a:rPr>
                        <a:t>Company;</a:t>
                      </a:r>
                      <a:endParaRPr sz="1800">
                        <a:latin typeface="Calibri"/>
                        <a:cs typeface="Calibri"/>
                      </a:endParaRPr>
                    </a:p>
                    <a:p>
                      <a:pPr marL="91440" marR="203835" indent="295275">
                        <a:lnSpc>
                          <a:spcPct val="100000"/>
                        </a:lnSpc>
                        <a:buAutoNum type="romanLcParenBoth"/>
                        <a:tabLst>
                          <a:tab pos="386715" algn="l"/>
                        </a:tabLst>
                      </a:pPr>
                      <a:r>
                        <a:rPr sz="1800" dirty="0">
                          <a:latin typeface="Calibri"/>
                          <a:cs typeface="Calibri"/>
                        </a:rPr>
                        <a:t>Assessee</a:t>
                      </a:r>
                      <a:r>
                        <a:rPr sz="1800" spc="-95" dirty="0">
                          <a:latin typeface="Times New Roman"/>
                          <a:cs typeface="Times New Roman"/>
                        </a:rPr>
                        <a:t> </a:t>
                      </a:r>
                      <a:r>
                        <a:rPr sz="1800" dirty="0">
                          <a:latin typeface="Calibri"/>
                          <a:cs typeface="Calibri"/>
                        </a:rPr>
                        <a:t>(other</a:t>
                      </a:r>
                      <a:r>
                        <a:rPr sz="1800" spc="-45" dirty="0">
                          <a:latin typeface="Times New Roman"/>
                          <a:cs typeface="Times New Roman"/>
                        </a:rPr>
                        <a:t> </a:t>
                      </a:r>
                      <a:r>
                        <a:rPr sz="1800" dirty="0">
                          <a:latin typeface="Calibri"/>
                          <a:cs typeface="Calibri"/>
                        </a:rPr>
                        <a:t>than</a:t>
                      </a:r>
                      <a:r>
                        <a:rPr sz="1800" spc="-70" dirty="0">
                          <a:latin typeface="Times New Roman"/>
                          <a:cs typeface="Times New Roman"/>
                        </a:rPr>
                        <a:t> </a:t>
                      </a:r>
                      <a:r>
                        <a:rPr sz="1800" spc="-50" dirty="0">
                          <a:latin typeface="Calibri"/>
                          <a:cs typeface="Calibri"/>
                        </a:rPr>
                        <a:t>a</a:t>
                      </a:r>
                      <a:r>
                        <a:rPr sz="1800" spc="-50" dirty="0">
                          <a:latin typeface="Times New Roman"/>
                          <a:cs typeface="Times New Roman"/>
                        </a:rPr>
                        <a:t> </a:t>
                      </a:r>
                      <a:r>
                        <a:rPr sz="1800" spc="-10" dirty="0">
                          <a:latin typeface="Calibri"/>
                          <a:cs typeface="Calibri"/>
                        </a:rPr>
                        <a:t>company)</a:t>
                      </a:r>
                      <a:r>
                        <a:rPr sz="1800" spc="-75" dirty="0">
                          <a:latin typeface="Times New Roman"/>
                          <a:cs typeface="Times New Roman"/>
                        </a:rPr>
                        <a:t> </a:t>
                      </a:r>
                      <a:r>
                        <a:rPr sz="1800" dirty="0">
                          <a:latin typeface="Calibri"/>
                          <a:cs typeface="Calibri"/>
                        </a:rPr>
                        <a:t>whose</a:t>
                      </a:r>
                      <a:r>
                        <a:rPr sz="1800" spc="-75" dirty="0">
                          <a:latin typeface="Times New Roman"/>
                          <a:cs typeface="Times New Roman"/>
                        </a:rPr>
                        <a:t> </a:t>
                      </a:r>
                      <a:r>
                        <a:rPr sz="1800" spc="-10" dirty="0">
                          <a:latin typeface="Calibri"/>
                          <a:cs typeface="Calibri"/>
                        </a:rPr>
                        <a:t>accounts</a:t>
                      </a:r>
                      <a:r>
                        <a:rPr sz="1800" spc="-85" dirty="0">
                          <a:latin typeface="Times New Roman"/>
                          <a:cs typeface="Times New Roman"/>
                        </a:rPr>
                        <a:t> </a:t>
                      </a:r>
                      <a:r>
                        <a:rPr sz="1800" spc="-25" dirty="0">
                          <a:latin typeface="Calibri"/>
                          <a:cs typeface="Calibri"/>
                        </a:rPr>
                        <a:t>are</a:t>
                      </a:r>
                      <a:r>
                        <a:rPr sz="1800" spc="-25" dirty="0">
                          <a:latin typeface="Times New Roman"/>
                          <a:cs typeface="Times New Roman"/>
                        </a:rPr>
                        <a:t> </a:t>
                      </a:r>
                      <a:r>
                        <a:rPr sz="1800" spc="-10" dirty="0">
                          <a:latin typeface="Calibri"/>
                          <a:cs typeface="Calibri"/>
                        </a:rPr>
                        <a:t>required</a:t>
                      </a:r>
                      <a:r>
                        <a:rPr sz="1800" spc="-65" dirty="0">
                          <a:latin typeface="Times New Roman"/>
                          <a:cs typeface="Times New Roman"/>
                        </a:rPr>
                        <a:t> </a:t>
                      </a:r>
                      <a:r>
                        <a:rPr sz="1800" dirty="0">
                          <a:latin typeface="Calibri"/>
                          <a:cs typeface="Calibri"/>
                        </a:rPr>
                        <a:t>to</a:t>
                      </a:r>
                      <a:r>
                        <a:rPr sz="1800" spc="-65" dirty="0">
                          <a:latin typeface="Times New Roman"/>
                          <a:cs typeface="Times New Roman"/>
                        </a:rPr>
                        <a:t> </a:t>
                      </a:r>
                      <a:r>
                        <a:rPr sz="1800" dirty="0">
                          <a:latin typeface="Calibri"/>
                          <a:cs typeface="Calibri"/>
                        </a:rPr>
                        <a:t>be</a:t>
                      </a:r>
                      <a:r>
                        <a:rPr sz="1800" spc="-70" dirty="0">
                          <a:latin typeface="Times New Roman"/>
                          <a:cs typeface="Times New Roman"/>
                        </a:rPr>
                        <a:t> </a:t>
                      </a:r>
                      <a:r>
                        <a:rPr sz="1800" spc="-10" dirty="0">
                          <a:latin typeface="Calibri"/>
                          <a:cs typeface="Calibri"/>
                        </a:rPr>
                        <a:t>audited</a:t>
                      </a:r>
                      <a:r>
                        <a:rPr sz="1800" spc="-55" dirty="0">
                          <a:latin typeface="Times New Roman"/>
                          <a:cs typeface="Times New Roman"/>
                        </a:rPr>
                        <a:t> </a:t>
                      </a:r>
                      <a:r>
                        <a:rPr sz="1800" dirty="0">
                          <a:latin typeface="Calibri"/>
                          <a:cs typeface="Calibri"/>
                        </a:rPr>
                        <a:t>under</a:t>
                      </a:r>
                      <a:r>
                        <a:rPr sz="1800" spc="-70" dirty="0">
                          <a:latin typeface="Times New Roman"/>
                          <a:cs typeface="Times New Roman"/>
                        </a:rPr>
                        <a:t> </a:t>
                      </a:r>
                      <a:r>
                        <a:rPr sz="1800" spc="-20" dirty="0">
                          <a:latin typeface="Calibri"/>
                          <a:cs typeface="Calibri"/>
                        </a:rPr>
                        <a:t>this</a:t>
                      </a:r>
                      <a:r>
                        <a:rPr sz="1800" spc="-20" dirty="0">
                          <a:latin typeface="Times New Roman"/>
                          <a:cs typeface="Times New Roman"/>
                        </a:rPr>
                        <a:t> </a:t>
                      </a:r>
                      <a:r>
                        <a:rPr sz="1800" dirty="0">
                          <a:latin typeface="Calibri"/>
                          <a:cs typeface="Calibri"/>
                        </a:rPr>
                        <a:t>Act</a:t>
                      </a:r>
                      <a:r>
                        <a:rPr sz="1800" spc="-85" dirty="0">
                          <a:latin typeface="Times New Roman"/>
                          <a:cs typeface="Times New Roman"/>
                        </a:rPr>
                        <a:t> </a:t>
                      </a:r>
                      <a:r>
                        <a:rPr sz="1800" dirty="0">
                          <a:latin typeface="Calibri"/>
                          <a:cs typeface="Calibri"/>
                        </a:rPr>
                        <a:t>or</a:t>
                      </a:r>
                      <a:r>
                        <a:rPr sz="1800" spc="-70" dirty="0">
                          <a:latin typeface="Times New Roman"/>
                          <a:cs typeface="Times New Roman"/>
                        </a:rPr>
                        <a:t> </a:t>
                      </a:r>
                      <a:r>
                        <a:rPr sz="1800" dirty="0">
                          <a:latin typeface="Calibri"/>
                          <a:cs typeface="Calibri"/>
                        </a:rPr>
                        <a:t>under</a:t>
                      </a:r>
                      <a:r>
                        <a:rPr sz="1800" spc="-70" dirty="0">
                          <a:latin typeface="Times New Roman"/>
                          <a:cs typeface="Times New Roman"/>
                        </a:rPr>
                        <a:t> </a:t>
                      </a:r>
                      <a:r>
                        <a:rPr sz="1800" dirty="0">
                          <a:latin typeface="Calibri"/>
                          <a:cs typeface="Calibri"/>
                        </a:rPr>
                        <a:t>any</a:t>
                      </a:r>
                      <a:r>
                        <a:rPr sz="1800" spc="-75" dirty="0">
                          <a:latin typeface="Times New Roman"/>
                          <a:cs typeface="Times New Roman"/>
                        </a:rPr>
                        <a:t> </a:t>
                      </a:r>
                      <a:r>
                        <a:rPr sz="1800" dirty="0">
                          <a:latin typeface="Calibri"/>
                          <a:cs typeface="Calibri"/>
                        </a:rPr>
                        <a:t>other</a:t>
                      </a:r>
                      <a:r>
                        <a:rPr sz="1800" spc="-60" dirty="0">
                          <a:latin typeface="Times New Roman"/>
                          <a:cs typeface="Times New Roman"/>
                        </a:rPr>
                        <a:t> </a:t>
                      </a:r>
                      <a:r>
                        <a:rPr sz="1800" dirty="0">
                          <a:latin typeface="Calibri"/>
                          <a:cs typeface="Calibri"/>
                        </a:rPr>
                        <a:t>law</a:t>
                      </a:r>
                      <a:r>
                        <a:rPr sz="1800" spc="-65" dirty="0">
                          <a:latin typeface="Times New Roman"/>
                          <a:cs typeface="Times New Roman"/>
                        </a:rPr>
                        <a:t> </a:t>
                      </a:r>
                      <a:r>
                        <a:rPr sz="1800" spc="-25" dirty="0">
                          <a:latin typeface="Calibri"/>
                          <a:cs typeface="Calibri"/>
                        </a:rPr>
                        <a:t>in</a:t>
                      </a:r>
                      <a:r>
                        <a:rPr sz="1800" spc="-25" dirty="0">
                          <a:latin typeface="Times New Roman"/>
                          <a:cs typeface="Times New Roman"/>
                        </a:rPr>
                        <a:t> </a:t>
                      </a:r>
                      <a:r>
                        <a:rPr sz="1800" spc="-10" dirty="0">
                          <a:latin typeface="Calibri"/>
                          <a:cs typeface="Calibri"/>
                        </a:rPr>
                        <a:t>force;</a:t>
                      </a:r>
                      <a:endParaRPr sz="1800">
                        <a:latin typeface="Calibri"/>
                        <a:cs typeface="Calibri"/>
                      </a:endParaRPr>
                    </a:p>
                    <a:p>
                      <a:pPr marL="91440" marR="200660" indent="347980">
                        <a:lnSpc>
                          <a:spcPct val="100000"/>
                        </a:lnSpc>
                        <a:buAutoNum type="romanLcParenBoth"/>
                        <a:tabLst>
                          <a:tab pos="439420" algn="l"/>
                        </a:tabLst>
                      </a:pPr>
                      <a:r>
                        <a:rPr sz="1800" dirty="0">
                          <a:latin typeface="Calibri"/>
                          <a:cs typeface="Calibri"/>
                        </a:rPr>
                        <a:t>Partner</a:t>
                      </a:r>
                      <a:r>
                        <a:rPr sz="1800" spc="-70" dirty="0">
                          <a:latin typeface="Times New Roman"/>
                          <a:cs typeface="Times New Roman"/>
                        </a:rPr>
                        <a:t> </a:t>
                      </a:r>
                      <a:r>
                        <a:rPr sz="1800" dirty="0">
                          <a:latin typeface="Calibri"/>
                          <a:cs typeface="Calibri"/>
                        </a:rPr>
                        <a:t>of</a:t>
                      </a:r>
                      <a:r>
                        <a:rPr sz="1800" spc="-75" dirty="0">
                          <a:latin typeface="Times New Roman"/>
                          <a:cs typeface="Times New Roman"/>
                        </a:rPr>
                        <a:t> </a:t>
                      </a:r>
                      <a:r>
                        <a:rPr sz="1800" dirty="0">
                          <a:latin typeface="Calibri"/>
                          <a:cs typeface="Calibri"/>
                        </a:rPr>
                        <a:t>a</a:t>
                      </a:r>
                      <a:r>
                        <a:rPr sz="1800" spc="-70" dirty="0">
                          <a:latin typeface="Times New Roman"/>
                          <a:cs typeface="Times New Roman"/>
                        </a:rPr>
                        <a:t> </a:t>
                      </a:r>
                      <a:r>
                        <a:rPr sz="1800" dirty="0">
                          <a:latin typeface="Calibri"/>
                          <a:cs typeface="Calibri"/>
                        </a:rPr>
                        <a:t>firm</a:t>
                      </a:r>
                      <a:r>
                        <a:rPr sz="1800" spc="-65" dirty="0">
                          <a:latin typeface="Times New Roman"/>
                          <a:cs typeface="Times New Roman"/>
                        </a:rPr>
                        <a:t> </a:t>
                      </a:r>
                      <a:r>
                        <a:rPr sz="1800" spc="-10" dirty="0">
                          <a:latin typeface="Calibri"/>
                          <a:cs typeface="Calibri"/>
                        </a:rPr>
                        <a:t>whose</a:t>
                      </a:r>
                      <a:r>
                        <a:rPr sz="1800" spc="-10" dirty="0">
                          <a:latin typeface="Times New Roman"/>
                          <a:cs typeface="Times New Roman"/>
                        </a:rPr>
                        <a:t> </a:t>
                      </a:r>
                      <a:r>
                        <a:rPr sz="1800" spc="-10" dirty="0">
                          <a:latin typeface="Calibri"/>
                          <a:cs typeface="Calibri"/>
                        </a:rPr>
                        <a:t>accounts</a:t>
                      </a:r>
                      <a:r>
                        <a:rPr sz="1800" spc="-70" dirty="0">
                          <a:latin typeface="Times New Roman"/>
                          <a:cs typeface="Times New Roman"/>
                        </a:rPr>
                        <a:t> </a:t>
                      </a:r>
                      <a:r>
                        <a:rPr sz="1800" dirty="0">
                          <a:latin typeface="Calibri"/>
                          <a:cs typeface="Calibri"/>
                        </a:rPr>
                        <a:t>are</a:t>
                      </a:r>
                      <a:r>
                        <a:rPr sz="1800" spc="-75" dirty="0">
                          <a:latin typeface="Times New Roman"/>
                          <a:cs typeface="Times New Roman"/>
                        </a:rPr>
                        <a:t> </a:t>
                      </a:r>
                      <a:r>
                        <a:rPr sz="1800" spc="-10" dirty="0">
                          <a:latin typeface="Calibri"/>
                          <a:cs typeface="Calibri"/>
                        </a:rPr>
                        <a:t>required</a:t>
                      </a:r>
                      <a:r>
                        <a:rPr sz="1800" spc="-60" dirty="0">
                          <a:latin typeface="Times New Roman"/>
                          <a:cs typeface="Times New Roman"/>
                        </a:rPr>
                        <a:t> </a:t>
                      </a:r>
                      <a:r>
                        <a:rPr sz="1800" dirty="0">
                          <a:latin typeface="Calibri"/>
                          <a:cs typeface="Calibri"/>
                        </a:rPr>
                        <a:t>to</a:t>
                      </a:r>
                      <a:r>
                        <a:rPr sz="1800" spc="-70" dirty="0">
                          <a:latin typeface="Times New Roman"/>
                          <a:cs typeface="Times New Roman"/>
                        </a:rPr>
                        <a:t> </a:t>
                      </a:r>
                      <a:r>
                        <a:rPr sz="1800" spc="-25" dirty="0">
                          <a:latin typeface="Calibri"/>
                          <a:cs typeface="Calibri"/>
                        </a:rPr>
                        <a:t>be</a:t>
                      </a:r>
                      <a:r>
                        <a:rPr sz="1800" spc="-25" dirty="0">
                          <a:latin typeface="Times New Roman"/>
                          <a:cs typeface="Times New Roman"/>
                        </a:rPr>
                        <a:t> </a:t>
                      </a:r>
                      <a:r>
                        <a:rPr sz="1800" spc="-10" dirty="0">
                          <a:latin typeface="Calibri"/>
                          <a:cs typeface="Calibri"/>
                        </a:rPr>
                        <a:t>audited</a:t>
                      </a:r>
                      <a:r>
                        <a:rPr sz="1800" spc="-55" dirty="0">
                          <a:latin typeface="Times New Roman"/>
                          <a:cs typeface="Times New Roman"/>
                        </a:rPr>
                        <a:t> </a:t>
                      </a:r>
                      <a:r>
                        <a:rPr sz="1800" dirty="0">
                          <a:latin typeface="Calibri"/>
                          <a:cs typeface="Calibri"/>
                        </a:rPr>
                        <a:t>under</a:t>
                      </a:r>
                      <a:r>
                        <a:rPr sz="1800" spc="-55" dirty="0">
                          <a:latin typeface="Times New Roman"/>
                          <a:cs typeface="Times New Roman"/>
                        </a:rPr>
                        <a:t> </a:t>
                      </a:r>
                      <a:r>
                        <a:rPr sz="1800" dirty="0">
                          <a:latin typeface="Calibri"/>
                          <a:cs typeface="Calibri"/>
                        </a:rPr>
                        <a:t>this</a:t>
                      </a:r>
                      <a:r>
                        <a:rPr sz="1800" spc="-50" dirty="0">
                          <a:latin typeface="Times New Roman"/>
                          <a:cs typeface="Times New Roman"/>
                        </a:rPr>
                        <a:t> </a:t>
                      </a:r>
                      <a:r>
                        <a:rPr sz="1800" dirty="0">
                          <a:latin typeface="Calibri"/>
                          <a:cs typeface="Calibri"/>
                        </a:rPr>
                        <a:t>Act</a:t>
                      </a:r>
                      <a:r>
                        <a:rPr sz="1800" spc="-75" dirty="0">
                          <a:latin typeface="Times New Roman"/>
                          <a:cs typeface="Times New Roman"/>
                        </a:rPr>
                        <a:t> </a:t>
                      </a:r>
                      <a:r>
                        <a:rPr sz="1800" dirty="0">
                          <a:latin typeface="Calibri"/>
                          <a:cs typeface="Calibri"/>
                        </a:rPr>
                        <a:t>or</a:t>
                      </a:r>
                      <a:r>
                        <a:rPr sz="1800" spc="-60" dirty="0">
                          <a:latin typeface="Times New Roman"/>
                          <a:cs typeface="Times New Roman"/>
                        </a:rPr>
                        <a:t> </a:t>
                      </a:r>
                      <a:r>
                        <a:rPr sz="1800" spc="-20" dirty="0">
                          <a:latin typeface="Calibri"/>
                          <a:cs typeface="Calibri"/>
                        </a:rPr>
                        <a:t>under</a:t>
                      </a:r>
                      <a:r>
                        <a:rPr sz="1800" spc="-20" dirty="0">
                          <a:latin typeface="Times New Roman"/>
                          <a:cs typeface="Times New Roman"/>
                        </a:rPr>
                        <a:t> </a:t>
                      </a:r>
                      <a:r>
                        <a:rPr sz="1800" dirty="0">
                          <a:latin typeface="Calibri"/>
                          <a:cs typeface="Calibri"/>
                        </a:rPr>
                        <a:t>any</a:t>
                      </a:r>
                      <a:r>
                        <a:rPr sz="1800" spc="-80" dirty="0">
                          <a:latin typeface="Times New Roman"/>
                          <a:cs typeface="Times New Roman"/>
                        </a:rPr>
                        <a:t> </a:t>
                      </a:r>
                      <a:r>
                        <a:rPr sz="1800" dirty="0">
                          <a:latin typeface="Calibri"/>
                          <a:cs typeface="Calibri"/>
                        </a:rPr>
                        <a:t>other</a:t>
                      </a:r>
                      <a:r>
                        <a:rPr sz="1800" spc="-65" dirty="0">
                          <a:latin typeface="Times New Roman"/>
                          <a:cs typeface="Times New Roman"/>
                        </a:rPr>
                        <a:t> </a:t>
                      </a:r>
                      <a:r>
                        <a:rPr sz="1800" dirty="0">
                          <a:latin typeface="Calibri"/>
                          <a:cs typeface="Calibri"/>
                        </a:rPr>
                        <a:t>law</a:t>
                      </a:r>
                      <a:r>
                        <a:rPr sz="1800" spc="-65" dirty="0">
                          <a:latin typeface="Times New Roman"/>
                          <a:cs typeface="Times New Roman"/>
                        </a:rPr>
                        <a:t> </a:t>
                      </a:r>
                      <a:r>
                        <a:rPr sz="1800" dirty="0">
                          <a:latin typeface="Calibri"/>
                          <a:cs typeface="Calibri"/>
                        </a:rPr>
                        <a:t>in</a:t>
                      </a:r>
                      <a:r>
                        <a:rPr sz="1800" spc="-65" dirty="0">
                          <a:latin typeface="Times New Roman"/>
                          <a:cs typeface="Times New Roman"/>
                        </a:rPr>
                        <a:t> </a:t>
                      </a:r>
                      <a:r>
                        <a:rPr sz="1800" spc="-10" dirty="0">
                          <a:latin typeface="Calibri"/>
                          <a:cs typeface="Calibri"/>
                        </a:rPr>
                        <a:t>force;</a:t>
                      </a:r>
                      <a:r>
                        <a:rPr sz="1800" spc="-60" dirty="0">
                          <a:latin typeface="Times New Roman"/>
                          <a:cs typeface="Times New Roman"/>
                        </a:rPr>
                        <a:t> </a:t>
                      </a:r>
                      <a:r>
                        <a:rPr sz="1800" dirty="0">
                          <a:latin typeface="Calibri"/>
                          <a:cs typeface="Calibri"/>
                        </a:rPr>
                        <a:t>or</a:t>
                      </a:r>
                      <a:r>
                        <a:rPr sz="1800" spc="-75" dirty="0">
                          <a:latin typeface="Times New Roman"/>
                          <a:cs typeface="Times New Roman"/>
                        </a:rPr>
                        <a:t> </a:t>
                      </a:r>
                      <a:r>
                        <a:rPr sz="1800" spc="-25" dirty="0">
                          <a:latin typeface="Calibri"/>
                          <a:cs typeface="Calibri"/>
                        </a:rPr>
                        <a:t>the</a:t>
                      </a:r>
                      <a:r>
                        <a:rPr sz="1800" spc="-25" dirty="0">
                          <a:latin typeface="Times New Roman"/>
                          <a:cs typeface="Times New Roman"/>
                        </a:rPr>
                        <a:t> </a:t>
                      </a:r>
                      <a:r>
                        <a:rPr sz="1800" dirty="0">
                          <a:latin typeface="Calibri"/>
                          <a:cs typeface="Calibri"/>
                        </a:rPr>
                        <a:t>spouse</a:t>
                      </a:r>
                      <a:r>
                        <a:rPr sz="1800" spc="-85" dirty="0">
                          <a:latin typeface="Times New Roman"/>
                          <a:cs typeface="Times New Roman"/>
                        </a:rPr>
                        <a:t> </a:t>
                      </a:r>
                      <a:r>
                        <a:rPr sz="1800" dirty="0">
                          <a:latin typeface="Calibri"/>
                          <a:cs typeface="Calibri"/>
                        </a:rPr>
                        <a:t>of</a:t>
                      </a:r>
                      <a:r>
                        <a:rPr sz="1800" spc="-75" dirty="0">
                          <a:latin typeface="Times New Roman"/>
                          <a:cs typeface="Times New Roman"/>
                        </a:rPr>
                        <a:t> </a:t>
                      </a:r>
                      <a:r>
                        <a:rPr sz="1800" dirty="0">
                          <a:latin typeface="Calibri"/>
                          <a:cs typeface="Calibri"/>
                        </a:rPr>
                        <a:t>such</a:t>
                      </a:r>
                      <a:r>
                        <a:rPr sz="1800" spc="-80" dirty="0">
                          <a:latin typeface="Times New Roman"/>
                          <a:cs typeface="Times New Roman"/>
                        </a:rPr>
                        <a:t> </a:t>
                      </a:r>
                      <a:r>
                        <a:rPr sz="1800" dirty="0">
                          <a:latin typeface="Calibri"/>
                          <a:cs typeface="Calibri"/>
                        </a:rPr>
                        <a:t>partner</a:t>
                      </a:r>
                      <a:r>
                        <a:rPr sz="1800" spc="-80" dirty="0">
                          <a:latin typeface="Times New Roman"/>
                          <a:cs typeface="Times New Roman"/>
                        </a:rPr>
                        <a:t> </a:t>
                      </a:r>
                      <a:r>
                        <a:rPr sz="1800" dirty="0">
                          <a:latin typeface="Calibri"/>
                          <a:cs typeface="Calibri"/>
                        </a:rPr>
                        <a:t>(if</a:t>
                      </a:r>
                      <a:r>
                        <a:rPr sz="1800" spc="-55" dirty="0">
                          <a:latin typeface="Times New Roman"/>
                          <a:cs typeface="Times New Roman"/>
                        </a:rPr>
                        <a:t> </a:t>
                      </a:r>
                      <a:r>
                        <a:rPr sz="1800" spc="-10" dirty="0">
                          <a:latin typeface="Calibri"/>
                          <a:cs typeface="Calibri"/>
                        </a:rPr>
                        <a:t>section</a:t>
                      </a:r>
                      <a:r>
                        <a:rPr sz="1800" spc="-10" dirty="0">
                          <a:latin typeface="Times New Roman"/>
                          <a:cs typeface="Times New Roman"/>
                        </a:rPr>
                        <a:t> </a:t>
                      </a:r>
                      <a:r>
                        <a:rPr sz="1800" dirty="0">
                          <a:latin typeface="Calibri"/>
                          <a:cs typeface="Calibri"/>
                        </a:rPr>
                        <a:t>10</a:t>
                      </a:r>
                      <a:r>
                        <a:rPr sz="1800" spc="-85" dirty="0">
                          <a:latin typeface="Times New Roman"/>
                          <a:cs typeface="Times New Roman"/>
                        </a:rPr>
                        <a:t> </a:t>
                      </a:r>
                      <a:r>
                        <a:rPr sz="1800" dirty="0">
                          <a:latin typeface="Calibri"/>
                          <a:cs typeface="Calibri"/>
                        </a:rPr>
                        <a:t>applies</a:t>
                      </a:r>
                      <a:r>
                        <a:rPr sz="1800" spc="-70" dirty="0">
                          <a:latin typeface="Times New Roman"/>
                          <a:cs typeface="Times New Roman"/>
                        </a:rPr>
                        <a:t> </a:t>
                      </a:r>
                      <a:r>
                        <a:rPr sz="1800" dirty="0">
                          <a:latin typeface="Calibri"/>
                          <a:cs typeface="Calibri"/>
                        </a:rPr>
                        <a:t>to</a:t>
                      </a:r>
                      <a:r>
                        <a:rPr sz="1800" spc="-85" dirty="0">
                          <a:latin typeface="Times New Roman"/>
                          <a:cs typeface="Times New Roman"/>
                        </a:rPr>
                        <a:t> </a:t>
                      </a:r>
                      <a:r>
                        <a:rPr sz="1800" dirty="0">
                          <a:latin typeface="Calibri"/>
                          <a:cs typeface="Calibri"/>
                        </a:rPr>
                        <a:t>such</a:t>
                      </a:r>
                      <a:r>
                        <a:rPr sz="1800" spc="-70" dirty="0">
                          <a:latin typeface="Times New Roman"/>
                          <a:cs typeface="Times New Roman"/>
                        </a:rPr>
                        <a:t> </a:t>
                      </a:r>
                      <a:r>
                        <a:rPr sz="1800" spc="-10" dirty="0">
                          <a:latin typeface="Calibri"/>
                          <a:cs typeface="Calibri"/>
                        </a:rPr>
                        <a:t>spouse).</a:t>
                      </a:r>
                      <a:endParaRPr sz="1800">
                        <a:latin typeface="Calibri"/>
                        <a:cs typeface="Calibri"/>
                      </a:endParaRPr>
                    </a:p>
                  </a:txBody>
                  <a:tcPr marL="0" marR="0" marT="3111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tc>
                  <a:txBody>
                    <a:bodyPr/>
                    <a:lstStyle/>
                    <a:p>
                      <a:pPr marL="91440" marR="590550">
                        <a:lnSpc>
                          <a:spcPct val="100000"/>
                        </a:lnSpc>
                        <a:spcBef>
                          <a:spcPts val="244"/>
                        </a:spcBef>
                      </a:pPr>
                      <a:r>
                        <a:rPr sz="1800" dirty="0">
                          <a:latin typeface="Calibri"/>
                          <a:cs typeface="Calibri"/>
                        </a:rPr>
                        <a:t>Where</a:t>
                      </a:r>
                      <a:r>
                        <a:rPr sz="1800" spc="-90" dirty="0">
                          <a:latin typeface="Times New Roman"/>
                          <a:cs typeface="Times New Roman"/>
                        </a:rPr>
                        <a:t> </a:t>
                      </a:r>
                      <a:r>
                        <a:rPr sz="1800" spc="-25" dirty="0">
                          <a:latin typeface="Calibri"/>
                          <a:cs typeface="Calibri"/>
                        </a:rPr>
                        <a:t>the</a:t>
                      </a:r>
                      <a:r>
                        <a:rPr sz="1800" spc="-25" dirty="0">
                          <a:latin typeface="Times New Roman"/>
                          <a:cs typeface="Times New Roman"/>
                        </a:rPr>
                        <a:t> </a:t>
                      </a:r>
                      <a:r>
                        <a:rPr sz="1800" spc="-10" dirty="0">
                          <a:latin typeface="Calibri"/>
                          <a:cs typeface="Calibri"/>
                        </a:rPr>
                        <a:t>provisions</a:t>
                      </a:r>
                      <a:r>
                        <a:rPr sz="1800" spc="-20" dirty="0">
                          <a:latin typeface="Times New Roman"/>
                          <a:cs typeface="Times New Roman"/>
                        </a:rPr>
                        <a:t> </a:t>
                      </a:r>
                      <a:r>
                        <a:rPr sz="1800" spc="-25" dirty="0">
                          <a:latin typeface="Calibri"/>
                          <a:cs typeface="Calibri"/>
                        </a:rPr>
                        <a:t>of</a:t>
                      </a:r>
                      <a:r>
                        <a:rPr sz="1800" spc="-25" dirty="0">
                          <a:latin typeface="Times New Roman"/>
                          <a:cs typeface="Times New Roman"/>
                        </a:rPr>
                        <a:t> </a:t>
                      </a:r>
                      <a:r>
                        <a:rPr sz="1800" dirty="0">
                          <a:latin typeface="Calibri"/>
                          <a:cs typeface="Calibri"/>
                        </a:rPr>
                        <a:t>section</a:t>
                      </a:r>
                      <a:r>
                        <a:rPr sz="1800" spc="-80" dirty="0">
                          <a:latin typeface="Times New Roman"/>
                          <a:cs typeface="Times New Roman"/>
                        </a:rPr>
                        <a:t> </a:t>
                      </a:r>
                      <a:r>
                        <a:rPr sz="1800" dirty="0">
                          <a:latin typeface="Calibri"/>
                          <a:cs typeface="Calibri"/>
                        </a:rPr>
                        <a:t>172</a:t>
                      </a:r>
                      <a:r>
                        <a:rPr sz="1800" spc="-90" dirty="0">
                          <a:latin typeface="Times New Roman"/>
                          <a:cs typeface="Times New Roman"/>
                        </a:rPr>
                        <a:t> </a:t>
                      </a:r>
                      <a:r>
                        <a:rPr sz="1800" spc="-25" dirty="0">
                          <a:latin typeface="Calibri"/>
                          <a:cs typeface="Calibri"/>
                        </a:rPr>
                        <a:t>do</a:t>
                      </a:r>
                      <a:r>
                        <a:rPr sz="1800" spc="-25" dirty="0">
                          <a:latin typeface="Times New Roman"/>
                          <a:cs typeface="Times New Roman"/>
                        </a:rPr>
                        <a:t> </a:t>
                      </a:r>
                      <a:r>
                        <a:rPr sz="1800" dirty="0">
                          <a:latin typeface="Calibri"/>
                          <a:cs typeface="Calibri"/>
                        </a:rPr>
                        <a:t>not</a:t>
                      </a:r>
                      <a:r>
                        <a:rPr sz="1800" spc="-60" dirty="0">
                          <a:latin typeface="Times New Roman"/>
                          <a:cs typeface="Times New Roman"/>
                        </a:rPr>
                        <a:t> </a:t>
                      </a:r>
                      <a:r>
                        <a:rPr sz="1800" spc="-10" dirty="0">
                          <a:latin typeface="Calibri"/>
                          <a:cs typeface="Calibri"/>
                        </a:rPr>
                        <a:t>apply</a:t>
                      </a:r>
                      <a:endParaRPr sz="1800">
                        <a:latin typeface="Calibri"/>
                        <a:cs typeface="Calibri"/>
                      </a:endParaRPr>
                    </a:p>
                  </a:txBody>
                  <a:tcPr marL="0" marR="0" marT="3111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tc>
                  <a:txBody>
                    <a:bodyPr/>
                    <a:lstStyle/>
                    <a:p>
                      <a:pPr marL="92075">
                        <a:lnSpc>
                          <a:spcPct val="100000"/>
                        </a:lnSpc>
                        <a:spcBef>
                          <a:spcPts val="244"/>
                        </a:spcBef>
                      </a:pPr>
                      <a:r>
                        <a:rPr sz="1800" dirty="0">
                          <a:latin typeface="Calibri"/>
                          <a:cs typeface="Calibri"/>
                        </a:rPr>
                        <a:t>31st</a:t>
                      </a:r>
                      <a:r>
                        <a:rPr sz="1800" spc="-80" dirty="0">
                          <a:latin typeface="Times New Roman"/>
                          <a:cs typeface="Times New Roman"/>
                        </a:rPr>
                        <a:t> </a:t>
                      </a:r>
                      <a:r>
                        <a:rPr sz="1800" spc="-10" dirty="0">
                          <a:latin typeface="Calibri"/>
                          <a:cs typeface="Calibri"/>
                        </a:rPr>
                        <a:t>October.</a:t>
                      </a:r>
                      <a:endParaRPr sz="1800">
                        <a:latin typeface="Calibri"/>
                        <a:cs typeface="Calibri"/>
                      </a:endParaRPr>
                    </a:p>
                  </a:txBody>
                  <a:tcPr marL="0" marR="0" marT="3111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3"/>
                  </a:ext>
                </a:extLst>
              </a:tr>
            </a:tbl>
          </a:graphicData>
        </a:graphic>
      </p:graphicFrame>
      <p:sp>
        <p:nvSpPr>
          <p:cNvPr id="4" name="object 4"/>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56</a:t>
            </a:fld>
            <a:endParaRPr spc="-25"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0" y="122306"/>
          <a:ext cx="8209279" cy="5866130"/>
        </p:xfrm>
        <a:graphic>
          <a:graphicData uri="http://schemas.openxmlformats.org/drawingml/2006/table">
            <a:tbl>
              <a:tblPr firstRow="1" bandRow="1">
                <a:tableStyleId>{2D5ABB26-0587-4C30-8999-92F81FD0307C}</a:tableStyleId>
              </a:tblPr>
              <a:tblGrid>
                <a:gridCol w="711200">
                  <a:extLst>
                    <a:ext uri="{9D8B030D-6E8A-4147-A177-3AD203B41FA5}">
                      <a16:colId xmlns:a16="http://schemas.microsoft.com/office/drawing/2014/main" val="20000"/>
                    </a:ext>
                  </a:extLst>
                </a:gridCol>
                <a:gridCol w="3777615">
                  <a:extLst>
                    <a:ext uri="{9D8B030D-6E8A-4147-A177-3AD203B41FA5}">
                      <a16:colId xmlns:a16="http://schemas.microsoft.com/office/drawing/2014/main" val="20001"/>
                    </a:ext>
                  </a:extLst>
                </a:gridCol>
                <a:gridCol w="1668144">
                  <a:extLst>
                    <a:ext uri="{9D8B030D-6E8A-4147-A177-3AD203B41FA5}">
                      <a16:colId xmlns:a16="http://schemas.microsoft.com/office/drawing/2014/main" val="20002"/>
                    </a:ext>
                  </a:extLst>
                </a:gridCol>
                <a:gridCol w="2052320">
                  <a:extLst>
                    <a:ext uri="{9D8B030D-6E8A-4147-A177-3AD203B41FA5}">
                      <a16:colId xmlns:a16="http://schemas.microsoft.com/office/drawing/2014/main" val="20003"/>
                    </a:ext>
                  </a:extLst>
                </a:gridCol>
              </a:tblGrid>
              <a:tr h="699135">
                <a:tc>
                  <a:txBody>
                    <a:bodyPr/>
                    <a:lstStyle/>
                    <a:p>
                      <a:pPr marL="90805">
                        <a:lnSpc>
                          <a:spcPct val="100000"/>
                        </a:lnSpc>
                        <a:spcBef>
                          <a:spcPts val="240"/>
                        </a:spcBef>
                      </a:pPr>
                      <a:r>
                        <a:rPr sz="1800" b="1" spc="-25" dirty="0">
                          <a:solidFill>
                            <a:srgbClr val="FFFFFF"/>
                          </a:solidFill>
                          <a:latin typeface="Calibri"/>
                          <a:cs typeface="Calibri"/>
                        </a:rPr>
                        <a:t>Sl.</a:t>
                      </a:r>
                      <a:endParaRPr sz="1800">
                        <a:latin typeface="Calibri"/>
                        <a:cs typeface="Calibri"/>
                      </a:endParaRPr>
                    </a:p>
                    <a:p>
                      <a:pPr marL="90805">
                        <a:lnSpc>
                          <a:spcPct val="100000"/>
                        </a:lnSpc>
                      </a:pPr>
                      <a:r>
                        <a:rPr sz="1800" b="1" spc="-25" dirty="0">
                          <a:solidFill>
                            <a:srgbClr val="FFFFFF"/>
                          </a:solidFill>
                          <a:latin typeface="Calibri"/>
                          <a:cs typeface="Calibri"/>
                        </a:rPr>
                        <a:t>No.</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91440">
                        <a:lnSpc>
                          <a:spcPct val="100000"/>
                        </a:lnSpc>
                        <a:spcBef>
                          <a:spcPts val="240"/>
                        </a:spcBef>
                      </a:pPr>
                      <a:r>
                        <a:rPr sz="1800" b="1" spc="-10" dirty="0">
                          <a:solidFill>
                            <a:srgbClr val="FFFFFF"/>
                          </a:solidFill>
                          <a:latin typeface="Calibri"/>
                          <a:cs typeface="Calibri"/>
                        </a:rPr>
                        <a:t>Person</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92075">
                        <a:lnSpc>
                          <a:spcPct val="100000"/>
                        </a:lnSpc>
                        <a:spcBef>
                          <a:spcPts val="240"/>
                        </a:spcBef>
                      </a:pPr>
                      <a:r>
                        <a:rPr sz="1800" b="1" spc="-10" dirty="0">
                          <a:solidFill>
                            <a:srgbClr val="FFFFFF"/>
                          </a:solidFill>
                          <a:latin typeface="Calibri"/>
                          <a:cs typeface="Calibri"/>
                        </a:rPr>
                        <a:t>Conditions</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92075">
                        <a:lnSpc>
                          <a:spcPct val="100000"/>
                        </a:lnSpc>
                        <a:spcBef>
                          <a:spcPts val="240"/>
                        </a:spcBef>
                      </a:pPr>
                      <a:r>
                        <a:rPr sz="1800" b="1" dirty="0">
                          <a:solidFill>
                            <a:srgbClr val="FFFFFF"/>
                          </a:solidFill>
                          <a:latin typeface="Calibri"/>
                          <a:cs typeface="Calibri"/>
                        </a:rPr>
                        <a:t>Due</a:t>
                      </a:r>
                      <a:r>
                        <a:rPr sz="1800" spc="-80" dirty="0">
                          <a:solidFill>
                            <a:srgbClr val="FFFFFF"/>
                          </a:solidFill>
                          <a:latin typeface="Times New Roman"/>
                          <a:cs typeface="Times New Roman"/>
                        </a:rPr>
                        <a:t> </a:t>
                      </a:r>
                      <a:r>
                        <a:rPr sz="1800" b="1" spc="-20" dirty="0">
                          <a:solidFill>
                            <a:srgbClr val="FFFFFF"/>
                          </a:solidFill>
                          <a:latin typeface="Calibri"/>
                          <a:cs typeface="Calibri"/>
                        </a:rPr>
                        <a:t>date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extLst>
                  <a:ext uri="{0D108BD9-81ED-4DB2-BD59-A6C34878D82A}">
                    <a16:rowId xmlns:a16="http://schemas.microsoft.com/office/drawing/2014/main" val="10000"/>
                  </a:ext>
                </a:extLst>
              </a:tr>
              <a:tr h="399415">
                <a:tc>
                  <a:txBody>
                    <a:bodyPr/>
                    <a:lstStyle/>
                    <a:p>
                      <a:pPr marL="90805">
                        <a:lnSpc>
                          <a:spcPct val="100000"/>
                        </a:lnSpc>
                        <a:spcBef>
                          <a:spcPts val="240"/>
                        </a:spcBef>
                      </a:pPr>
                      <a:r>
                        <a:rPr sz="1800" spc="-50" dirty="0">
                          <a:latin typeface="Calibri"/>
                          <a:cs typeface="Calibri"/>
                        </a:rPr>
                        <a:t>A</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91440">
                        <a:lnSpc>
                          <a:spcPct val="100000"/>
                        </a:lnSpc>
                        <a:spcBef>
                          <a:spcPts val="240"/>
                        </a:spcBef>
                      </a:pPr>
                      <a:r>
                        <a:rPr sz="1800" spc="-50" dirty="0">
                          <a:latin typeface="Calibri"/>
                          <a:cs typeface="Calibri"/>
                        </a:rPr>
                        <a:t>B</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92075">
                        <a:lnSpc>
                          <a:spcPct val="100000"/>
                        </a:lnSpc>
                        <a:spcBef>
                          <a:spcPts val="240"/>
                        </a:spcBef>
                      </a:pPr>
                      <a:r>
                        <a:rPr sz="1800" spc="-50" dirty="0">
                          <a:latin typeface="Calibri"/>
                          <a:cs typeface="Calibri"/>
                        </a:rPr>
                        <a:t>C</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92075">
                        <a:lnSpc>
                          <a:spcPct val="100000"/>
                        </a:lnSpc>
                        <a:spcBef>
                          <a:spcPts val="240"/>
                        </a:spcBef>
                      </a:pPr>
                      <a:r>
                        <a:rPr sz="1800" spc="-50" dirty="0">
                          <a:latin typeface="Calibri"/>
                          <a:cs typeface="Calibri"/>
                        </a:rPr>
                        <a:t>D</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1"/>
                  </a:ext>
                </a:extLst>
              </a:tr>
              <a:tr h="3382645">
                <a:tc>
                  <a:txBody>
                    <a:bodyPr/>
                    <a:lstStyle/>
                    <a:p>
                      <a:pPr marL="90805">
                        <a:lnSpc>
                          <a:spcPct val="100000"/>
                        </a:lnSpc>
                        <a:spcBef>
                          <a:spcPts val="244"/>
                        </a:spcBef>
                      </a:pPr>
                      <a:r>
                        <a:rPr sz="1800" spc="-50" dirty="0">
                          <a:latin typeface="Calibri"/>
                          <a:cs typeface="Calibri"/>
                        </a:rPr>
                        <a:t>3</a:t>
                      </a:r>
                      <a:endParaRPr sz="1800">
                        <a:latin typeface="Calibri"/>
                        <a:cs typeface="Calibri"/>
                      </a:endParaRPr>
                    </a:p>
                  </a:txBody>
                  <a:tcPr marL="0" marR="0" marT="3111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91440" marR="609600" indent="241935">
                        <a:lnSpc>
                          <a:spcPct val="100000"/>
                        </a:lnSpc>
                        <a:spcBef>
                          <a:spcPts val="244"/>
                        </a:spcBef>
                        <a:buAutoNum type="romanLcParenBoth"/>
                        <a:tabLst>
                          <a:tab pos="333375" algn="l"/>
                        </a:tabLst>
                      </a:pPr>
                      <a:r>
                        <a:rPr sz="1800" dirty="0">
                          <a:latin typeface="Calibri"/>
                          <a:cs typeface="Calibri"/>
                        </a:rPr>
                        <a:t>Assessee</a:t>
                      </a:r>
                      <a:r>
                        <a:rPr sz="1800" spc="-110" dirty="0">
                          <a:latin typeface="Times New Roman"/>
                          <a:cs typeface="Times New Roman"/>
                        </a:rPr>
                        <a:t> </a:t>
                      </a:r>
                      <a:r>
                        <a:rPr sz="1800" dirty="0">
                          <a:latin typeface="Calibri"/>
                          <a:cs typeface="Calibri"/>
                        </a:rPr>
                        <a:t>having</a:t>
                      </a:r>
                      <a:r>
                        <a:rPr sz="1800" spc="-90" dirty="0">
                          <a:latin typeface="Times New Roman"/>
                          <a:cs typeface="Times New Roman"/>
                        </a:rPr>
                        <a:t> </a:t>
                      </a:r>
                      <a:r>
                        <a:rPr sz="1800" dirty="0">
                          <a:latin typeface="Calibri"/>
                          <a:cs typeface="Calibri"/>
                        </a:rPr>
                        <a:t>income</a:t>
                      </a:r>
                      <a:r>
                        <a:rPr sz="1800" spc="-85" dirty="0">
                          <a:latin typeface="Times New Roman"/>
                          <a:cs typeface="Times New Roman"/>
                        </a:rPr>
                        <a:t> </a:t>
                      </a:r>
                      <a:r>
                        <a:rPr sz="1800" spc="-20" dirty="0">
                          <a:latin typeface="Calibri"/>
                          <a:cs typeface="Calibri"/>
                        </a:rPr>
                        <a:t>from</a:t>
                      </a:r>
                      <a:r>
                        <a:rPr sz="1800" spc="-20" dirty="0">
                          <a:latin typeface="Times New Roman"/>
                          <a:cs typeface="Times New Roman"/>
                        </a:rPr>
                        <a:t> </a:t>
                      </a:r>
                      <a:r>
                        <a:rPr sz="1800" spc="-10" dirty="0">
                          <a:latin typeface="Calibri"/>
                          <a:cs typeface="Calibri"/>
                        </a:rPr>
                        <a:t>profits</a:t>
                      </a:r>
                      <a:r>
                        <a:rPr sz="1800" spc="-80" dirty="0">
                          <a:latin typeface="Times New Roman"/>
                          <a:cs typeface="Times New Roman"/>
                        </a:rPr>
                        <a:t> </a:t>
                      </a:r>
                      <a:r>
                        <a:rPr sz="1800" dirty="0">
                          <a:latin typeface="Calibri"/>
                          <a:cs typeface="Calibri"/>
                        </a:rPr>
                        <a:t>and</a:t>
                      </a:r>
                      <a:r>
                        <a:rPr sz="1800" spc="-75" dirty="0">
                          <a:latin typeface="Times New Roman"/>
                          <a:cs typeface="Times New Roman"/>
                        </a:rPr>
                        <a:t> </a:t>
                      </a:r>
                      <a:r>
                        <a:rPr sz="1800" dirty="0">
                          <a:latin typeface="Calibri"/>
                          <a:cs typeface="Calibri"/>
                        </a:rPr>
                        <a:t>gains</a:t>
                      </a:r>
                      <a:r>
                        <a:rPr sz="1800" spc="-70" dirty="0">
                          <a:latin typeface="Times New Roman"/>
                          <a:cs typeface="Times New Roman"/>
                        </a:rPr>
                        <a:t> </a:t>
                      </a:r>
                      <a:r>
                        <a:rPr sz="1800" dirty="0">
                          <a:latin typeface="Calibri"/>
                          <a:cs typeface="Calibri"/>
                        </a:rPr>
                        <a:t>of</a:t>
                      </a:r>
                      <a:r>
                        <a:rPr sz="1800" spc="-85" dirty="0">
                          <a:latin typeface="Times New Roman"/>
                          <a:cs typeface="Times New Roman"/>
                        </a:rPr>
                        <a:t> </a:t>
                      </a:r>
                      <a:r>
                        <a:rPr sz="1800" dirty="0">
                          <a:latin typeface="Calibri"/>
                          <a:cs typeface="Calibri"/>
                        </a:rPr>
                        <a:t>business</a:t>
                      </a:r>
                      <a:r>
                        <a:rPr sz="1800" spc="-85" dirty="0">
                          <a:latin typeface="Times New Roman"/>
                          <a:cs typeface="Times New Roman"/>
                        </a:rPr>
                        <a:t> </a:t>
                      </a:r>
                      <a:r>
                        <a:rPr sz="1800" spc="-25" dirty="0">
                          <a:latin typeface="Calibri"/>
                          <a:cs typeface="Calibri"/>
                        </a:rPr>
                        <a:t>or</a:t>
                      </a:r>
                      <a:r>
                        <a:rPr sz="1800" spc="-25" dirty="0">
                          <a:latin typeface="Times New Roman"/>
                          <a:cs typeface="Times New Roman"/>
                        </a:rPr>
                        <a:t> </a:t>
                      </a:r>
                      <a:r>
                        <a:rPr sz="1800" spc="-10" dirty="0">
                          <a:latin typeface="Calibri"/>
                          <a:cs typeface="Calibri"/>
                        </a:rPr>
                        <a:t>profession</a:t>
                      </a:r>
                      <a:r>
                        <a:rPr sz="1800" spc="-95" dirty="0">
                          <a:latin typeface="Times New Roman"/>
                          <a:cs typeface="Times New Roman"/>
                        </a:rPr>
                        <a:t> </a:t>
                      </a:r>
                      <a:r>
                        <a:rPr sz="1800" dirty="0">
                          <a:latin typeface="Calibri"/>
                          <a:cs typeface="Calibri"/>
                        </a:rPr>
                        <a:t>whose</a:t>
                      </a:r>
                      <a:r>
                        <a:rPr sz="1800" spc="-90" dirty="0">
                          <a:latin typeface="Times New Roman"/>
                          <a:cs typeface="Times New Roman"/>
                        </a:rPr>
                        <a:t> </a:t>
                      </a:r>
                      <a:r>
                        <a:rPr sz="1800" spc="-10" dirty="0">
                          <a:latin typeface="Calibri"/>
                          <a:cs typeface="Calibri"/>
                        </a:rPr>
                        <a:t>accounts</a:t>
                      </a:r>
                      <a:r>
                        <a:rPr sz="1800" spc="-85" dirty="0">
                          <a:latin typeface="Times New Roman"/>
                          <a:cs typeface="Times New Roman"/>
                        </a:rPr>
                        <a:t> </a:t>
                      </a:r>
                      <a:r>
                        <a:rPr sz="1800" spc="-25" dirty="0">
                          <a:latin typeface="Calibri"/>
                          <a:cs typeface="Calibri"/>
                        </a:rPr>
                        <a:t>are</a:t>
                      </a:r>
                      <a:r>
                        <a:rPr sz="1800" spc="-25" dirty="0">
                          <a:latin typeface="Times New Roman"/>
                          <a:cs typeface="Times New Roman"/>
                        </a:rPr>
                        <a:t> </a:t>
                      </a:r>
                      <a:r>
                        <a:rPr sz="1800" dirty="0">
                          <a:latin typeface="Calibri"/>
                          <a:cs typeface="Calibri"/>
                        </a:rPr>
                        <a:t>not</a:t>
                      </a:r>
                      <a:r>
                        <a:rPr sz="1800" spc="-65" dirty="0">
                          <a:latin typeface="Times New Roman"/>
                          <a:cs typeface="Times New Roman"/>
                        </a:rPr>
                        <a:t> </a:t>
                      </a:r>
                      <a:r>
                        <a:rPr sz="1800" spc="-10" dirty="0">
                          <a:latin typeface="Calibri"/>
                          <a:cs typeface="Calibri"/>
                        </a:rPr>
                        <a:t>required</a:t>
                      </a:r>
                      <a:r>
                        <a:rPr sz="1800" spc="-60" dirty="0">
                          <a:latin typeface="Times New Roman"/>
                          <a:cs typeface="Times New Roman"/>
                        </a:rPr>
                        <a:t> </a:t>
                      </a:r>
                      <a:r>
                        <a:rPr sz="1800" dirty="0">
                          <a:latin typeface="Calibri"/>
                          <a:cs typeface="Calibri"/>
                        </a:rPr>
                        <a:t>to</a:t>
                      </a:r>
                      <a:r>
                        <a:rPr sz="1800" spc="-70" dirty="0">
                          <a:latin typeface="Times New Roman"/>
                          <a:cs typeface="Times New Roman"/>
                        </a:rPr>
                        <a:t> </a:t>
                      </a:r>
                      <a:r>
                        <a:rPr sz="1800" dirty="0">
                          <a:latin typeface="Calibri"/>
                          <a:cs typeface="Calibri"/>
                        </a:rPr>
                        <a:t>be</a:t>
                      </a:r>
                      <a:r>
                        <a:rPr sz="1800" spc="-60" dirty="0">
                          <a:latin typeface="Times New Roman"/>
                          <a:cs typeface="Times New Roman"/>
                        </a:rPr>
                        <a:t> </a:t>
                      </a:r>
                      <a:r>
                        <a:rPr sz="1800" spc="-10" dirty="0">
                          <a:latin typeface="Calibri"/>
                          <a:cs typeface="Calibri"/>
                        </a:rPr>
                        <a:t>audited</a:t>
                      </a:r>
                      <a:r>
                        <a:rPr sz="1800" spc="-55" dirty="0">
                          <a:latin typeface="Times New Roman"/>
                          <a:cs typeface="Times New Roman"/>
                        </a:rPr>
                        <a:t> </a:t>
                      </a:r>
                      <a:r>
                        <a:rPr sz="1800" spc="-20" dirty="0">
                          <a:latin typeface="Calibri"/>
                          <a:cs typeface="Calibri"/>
                        </a:rPr>
                        <a:t>under</a:t>
                      </a:r>
                      <a:r>
                        <a:rPr sz="1800" spc="-20" dirty="0">
                          <a:latin typeface="Times New Roman"/>
                          <a:cs typeface="Times New Roman"/>
                        </a:rPr>
                        <a:t> </a:t>
                      </a:r>
                      <a:r>
                        <a:rPr sz="1800" dirty="0">
                          <a:latin typeface="Calibri"/>
                          <a:cs typeface="Calibri"/>
                        </a:rPr>
                        <a:t>this</a:t>
                      </a:r>
                      <a:r>
                        <a:rPr sz="1800" spc="-70" dirty="0">
                          <a:latin typeface="Times New Roman"/>
                          <a:cs typeface="Times New Roman"/>
                        </a:rPr>
                        <a:t> </a:t>
                      </a:r>
                      <a:r>
                        <a:rPr sz="1800" dirty="0">
                          <a:latin typeface="Calibri"/>
                          <a:cs typeface="Calibri"/>
                        </a:rPr>
                        <a:t>Act</a:t>
                      </a:r>
                      <a:r>
                        <a:rPr sz="1800" spc="-70" dirty="0">
                          <a:latin typeface="Times New Roman"/>
                          <a:cs typeface="Times New Roman"/>
                        </a:rPr>
                        <a:t> </a:t>
                      </a:r>
                      <a:r>
                        <a:rPr sz="1800" dirty="0">
                          <a:latin typeface="Calibri"/>
                          <a:cs typeface="Calibri"/>
                        </a:rPr>
                        <a:t>or</a:t>
                      </a:r>
                      <a:r>
                        <a:rPr sz="1800" spc="-75" dirty="0">
                          <a:latin typeface="Times New Roman"/>
                          <a:cs typeface="Times New Roman"/>
                        </a:rPr>
                        <a:t> </a:t>
                      </a:r>
                      <a:r>
                        <a:rPr sz="1800" dirty="0">
                          <a:latin typeface="Calibri"/>
                          <a:cs typeface="Calibri"/>
                        </a:rPr>
                        <a:t>under</a:t>
                      </a:r>
                      <a:r>
                        <a:rPr sz="1800" spc="-60" dirty="0">
                          <a:latin typeface="Times New Roman"/>
                          <a:cs typeface="Times New Roman"/>
                        </a:rPr>
                        <a:t> </a:t>
                      </a:r>
                      <a:r>
                        <a:rPr sz="1800" dirty="0">
                          <a:latin typeface="Calibri"/>
                          <a:cs typeface="Calibri"/>
                        </a:rPr>
                        <a:t>any</a:t>
                      </a:r>
                      <a:r>
                        <a:rPr sz="1800" spc="-60" dirty="0">
                          <a:latin typeface="Times New Roman"/>
                          <a:cs typeface="Times New Roman"/>
                        </a:rPr>
                        <a:t> </a:t>
                      </a:r>
                      <a:r>
                        <a:rPr sz="1800" dirty="0">
                          <a:latin typeface="Calibri"/>
                          <a:cs typeface="Calibri"/>
                        </a:rPr>
                        <a:t>other</a:t>
                      </a:r>
                      <a:r>
                        <a:rPr sz="1800" spc="-70" dirty="0">
                          <a:latin typeface="Times New Roman"/>
                          <a:cs typeface="Times New Roman"/>
                        </a:rPr>
                        <a:t> </a:t>
                      </a:r>
                      <a:r>
                        <a:rPr sz="1800" spc="-25" dirty="0">
                          <a:latin typeface="Calibri"/>
                          <a:cs typeface="Calibri"/>
                        </a:rPr>
                        <a:t>law</a:t>
                      </a:r>
                      <a:r>
                        <a:rPr sz="1800" spc="500" dirty="0">
                          <a:latin typeface="Times New Roman"/>
                          <a:cs typeface="Times New Roman"/>
                        </a:rPr>
                        <a:t> </a:t>
                      </a:r>
                      <a:r>
                        <a:rPr sz="1800" dirty="0">
                          <a:latin typeface="Calibri"/>
                          <a:cs typeface="Calibri"/>
                        </a:rPr>
                        <a:t>in</a:t>
                      </a:r>
                      <a:r>
                        <a:rPr sz="1800" spc="-45" dirty="0">
                          <a:latin typeface="Times New Roman"/>
                          <a:cs typeface="Times New Roman"/>
                        </a:rPr>
                        <a:t> </a:t>
                      </a:r>
                      <a:r>
                        <a:rPr sz="1800" spc="-10" dirty="0">
                          <a:latin typeface="Calibri"/>
                          <a:cs typeface="Calibri"/>
                        </a:rPr>
                        <a:t>force;</a:t>
                      </a:r>
                      <a:endParaRPr sz="1800">
                        <a:latin typeface="Calibri"/>
                        <a:cs typeface="Calibri"/>
                      </a:endParaRPr>
                    </a:p>
                    <a:p>
                      <a:pPr marL="91440" marR="583565" indent="295910">
                        <a:lnSpc>
                          <a:spcPct val="100000"/>
                        </a:lnSpc>
                        <a:buAutoNum type="romanLcParenBoth"/>
                        <a:tabLst>
                          <a:tab pos="387350" algn="l"/>
                        </a:tabLst>
                      </a:pPr>
                      <a:r>
                        <a:rPr sz="1800" spc="-10" dirty="0">
                          <a:latin typeface="Calibri"/>
                          <a:cs typeface="Calibri"/>
                        </a:rPr>
                        <a:t>Partner</a:t>
                      </a:r>
                      <a:r>
                        <a:rPr sz="1800" spc="-55" dirty="0">
                          <a:latin typeface="Times New Roman"/>
                          <a:cs typeface="Times New Roman"/>
                        </a:rPr>
                        <a:t> </a:t>
                      </a:r>
                      <a:r>
                        <a:rPr sz="1800" dirty="0">
                          <a:latin typeface="Calibri"/>
                          <a:cs typeface="Calibri"/>
                        </a:rPr>
                        <a:t>of</a:t>
                      </a:r>
                      <a:r>
                        <a:rPr sz="1800" spc="-45" dirty="0">
                          <a:latin typeface="Times New Roman"/>
                          <a:cs typeface="Times New Roman"/>
                        </a:rPr>
                        <a:t> </a:t>
                      </a:r>
                      <a:r>
                        <a:rPr sz="1800" dirty="0">
                          <a:latin typeface="Calibri"/>
                          <a:cs typeface="Calibri"/>
                        </a:rPr>
                        <a:t>a</a:t>
                      </a:r>
                      <a:r>
                        <a:rPr sz="1800" spc="-55" dirty="0">
                          <a:latin typeface="Times New Roman"/>
                          <a:cs typeface="Times New Roman"/>
                        </a:rPr>
                        <a:t> </a:t>
                      </a:r>
                      <a:r>
                        <a:rPr sz="1800" dirty="0">
                          <a:latin typeface="Calibri"/>
                          <a:cs typeface="Calibri"/>
                        </a:rPr>
                        <a:t>firm</a:t>
                      </a:r>
                      <a:r>
                        <a:rPr sz="1800" spc="-55" dirty="0">
                          <a:latin typeface="Times New Roman"/>
                          <a:cs typeface="Times New Roman"/>
                        </a:rPr>
                        <a:t> </a:t>
                      </a:r>
                      <a:r>
                        <a:rPr sz="1800" spc="-10" dirty="0">
                          <a:latin typeface="Calibri"/>
                          <a:cs typeface="Calibri"/>
                        </a:rPr>
                        <a:t>whose</a:t>
                      </a:r>
                      <a:r>
                        <a:rPr sz="1800" spc="-10" dirty="0">
                          <a:latin typeface="Times New Roman"/>
                          <a:cs typeface="Times New Roman"/>
                        </a:rPr>
                        <a:t> </a:t>
                      </a:r>
                      <a:r>
                        <a:rPr sz="1800" spc="-10" dirty="0">
                          <a:latin typeface="Calibri"/>
                          <a:cs typeface="Calibri"/>
                        </a:rPr>
                        <a:t>accounts</a:t>
                      </a:r>
                      <a:r>
                        <a:rPr sz="1800" spc="-65" dirty="0">
                          <a:latin typeface="Times New Roman"/>
                          <a:cs typeface="Times New Roman"/>
                        </a:rPr>
                        <a:t> </a:t>
                      </a:r>
                      <a:r>
                        <a:rPr sz="1800" dirty="0">
                          <a:latin typeface="Calibri"/>
                          <a:cs typeface="Calibri"/>
                        </a:rPr>
                        <a:t>are</a:t>
                      </a:r>
                      <a:r>
                        <a:rPr sz="1800" spc="-75" dirty="0">
                          <a:latin typeface="Times New Roman"/>
                          <a:cs typeface="Times New Roman"/>
                        </a:rPr>
                        <a:t> </a:t>
                      </a:r>
                      <a:r>
                        <a:rPr sz="1800" dirty="0">
                          <a:latin typeface="Calibri"/>
                          <a:cs typeface="Calibri"/>
                        </a:rPr>
                        <a:t>not</a:t>
                      </a:r>
                      <a:r>
                        <a:rPr sz="1800" spc="-65" dirty="0">
                          <a:latin typeface="Times New Roman"/>
                          <a:cs typeface="Times New Roman"/>
                        </a:rPr>
                        <a:t> </a:t>
                      </a:r>
                      <a:r>
                        <a:rPr sz="1800" spc="-10" dirty="0">
                          <a:latin typeface="Calibri"/>
                          <a:cs typeface="Calibri"/>
                        </a:rPr>
                        <a:t>required</a:t>
                      </a:r>
                      <a:r>
                        <a:rPr sz="1800" spc="-60" dirty="0">
                          <a:latin typeface="Times New Roman"/>
                          <a:cs typeface="Times New Roman"/>
                        </a:rPr>
                        <a:t> </a:t>
                      </a:r>
                      <a:r>
                        <a:rPr sz="1800" dirty="0">
                          <a:latin typeface="Calibri"/>
                          <a:cs typeface="Calibri"/>
                        </a:rPr>
                        <a:t>to</a:t>
                      </a:r>
                      <a:r>
                        <a:rPr sz="1800" spc="-75" dirty="0">
                          <a:latin typeface="Times New Roman"/>
                          <a:cs typeface="Times New Roman"/>
                        </a:rPr>
                        <a:t> </a:t>
                      </a:r>
                      <a:r>
                        <a:rPr sz="1800" spc="-25" dirty="0">
                          <a:latin typeface="Calibri"/>
                          <a:cs typeface="Calibri"/>
                        </a:rPr>
                        <a:t>be</a:t>
                      </a:r>
                      <a:r>
                        <a:rPr sz="1800" spc="-25" dirty="0">
                          <a:latin typeface="Times New Roman"/>
                          <a:cs typeface="Times New Roman"/>
                        </a:rPr>
                        <a:t> </a:t>
                      </a:r>
                      <a:r>
                        <a:rPr sz="1800" spc="-10" dirty="0">
                          <a:latin typeface="Calibri"/>
                          <a:cs typeface="Calibri"/>
                        </a:rPr>
                        <a:t>audited</a:t>
                      </a:r>
                      <a:r>
                        <a:rPr sz="1800" spc="-55" dirty="0">
                          <a:latin typeface="Times New Roman"/>
                          <a:cs typeface="Times New Roman"/>
                        </a:rPr>
                        <a:t> </a:t>
                      </a:r>
                      <a:r>
                        <a:rPr sz="1800" dirty="0">
                          <a:latin typeface="Calibri"/>
                          <a:cs typeface="Calibri"/>
                        </a:rPr>
                        <a:t>under</a:t>
                      </a:r>
                      <a:r>
                        <a:rPr sz="1800" spc="-55" dirty="0">
                          <a:latin typeface="Times New Roman"/>
                          <a:cs typeface="Times New Roman"/>
                        </a:rPr>
                        <a:t> </a:t>
                      </a:r>
                      <a:r>
                        <a:rPr sz="1800" dirty="0">
                          <a:latin typeface="Calibri"/>
                          <a:cs typeface="Calibri"/>
                        </a:rPr>
                        <a:t>this</a:t>
                      </a:r>
                      <a:r>
                        <a:rPr sz="1800" spc="-50" dirty="0">
                          <a:latin typeface="Times New Roman"/>
                          <a:cs typeface="Times New Roman"/>
                        </a:rPr>
                        <a:t> </a:t>
                      </a:r>
                      <a:r>
                        <a:rPr sz="1800" dirty="0">
                          <a:latin typeface="Calibri"/>
                          <a:cs typeface="Calibri"/>
                        </a:rPr>
                        <a:t>Act</a:t>
                      </a:r>
                      <a:r>
                        <a:rPr sz="1800" spc="-75" dirty="0">
                          <a:latin typeface="Times New Roman"/>
                          <a:cs typeface="Times New Roman"/>
                        </a:rPr>
                        <a:t> </a:t>
                      </a:r>
                      <a:r>
                        <a:rPr sz="1800" dirty="0">
                          <a:latin typeface="Calibri"/>
                          <a:cs typeface="Calibri"/>
                        </a:rPr>
                        <a:t>or</a:t>
                      </a:r>
                      <a:r>
                        <a:rPr sz="1800" spc="-60" dirty="0">
                          <a:latin typeface="Times New Roman"/>
                          <a:cs typeface="Times New Roman"/>
                        </a:rPr>
                        <a:t> </a:t>
                      </a:r>
                      <a:r>
                        <a:rPr sz="1800" spc="-20" dirty="0">
                          <a:latin typeface="Calibri"/>
                          <a:cs typeface="Calibri"/>
                        </a:rPr>
                        <a:t>under</a:t>
                      </a:r>
                      <a:r>
                        <a:rPr sz="1800" spc="-20" dirty="0">
                          <a:latin typeface="Times New Roman"/>
                          <a:cs typeface="Times New Roman"/>
                        </a:rPr>
                        <a:t> </a:t>
                      </a:r>
                      <a:r>
                        <a:rPr sz="1800" dirty="0">
                          <a:latin typeface="Calibri"/>
                          <a:cs typeface="Calibri"/>
                        </a:rPr>
                        <a:t>any</a:t>
                      </a:r>
                      <a:r>
                        <a:rPr sz="1800" spc="-80" dirty="0">
                          <a:latin typeface="Times New Roman"/>
                          <a:cs typeface="Times New Roman"/>
                        </a:rPr>
                        <a:t> </a:t>
                      </a:r>
                      <a:r>
                        <a:rPr sz="1800" dirty="0">
                          <a:latin typeface="Calibri"/>
                          <a:cs typeface="Calibri"/>
                        </a:rPr>
                        <a:t>other</a:t>
                      </a:r>
                      <a:r>
                        <a:rPr sz="1800" spc="-65" dirty="0">
                          <a:latin typeface="Times New Roman"/>
                          <a:cs typeface="Times New Roman"/>
                        </a:rPr>
                        <a:t> </a:t>
                      </a:r>
                      <a:r>
                        <a:rPr sz="1800" dirty="0">
                          <a:latin typeface="Calibri"/>
                          <a:cs typeface="Calibri"/>
                        </a:rPr>
                        <a:t>law</a:t>
                      </a:r>
                      <a:r>
                        <a:rPr sz="1800" spc="-70" dirty="0">
                          <a:latin typeface="Times New Roman"/>
                          <a:cs typeface="Times New Roman"/>
                        </a:rPr>
                        <a:t> </a:t>
                      </a:r>
                      <a:r>
                        <a:rPr sz="1800" dirty="0">
                          <a:latin typeface="Calibri"/>
                          <a:cs typeface="Calibri"/>
                        </a:rPr>
                        <a:t>in</a:t>
                      </a:r>
                      <a:r>
                        <a:rPr sz="1800" spc="-60" dirty="0">
                          <a:latin typeface="Times New Roman"/>
                          <a:cs typeface="Times New Roman"/>
                        </a:rPr>
                        <a:t> </a:t>
                      </a:r>
                      <a:r>
                        <a:rPr sz="1800" spc="-10" dirty="0">
                          <a:latin typeface="Calibri"/>
                          <a:cs typeface="Calibri"/>
                        </a:rPr>
                        <a:t>force</a:t>
                      </a:r>
                      <a:r>
                        <a:rPr sz="1800" spc="-65" dirty="0">
                          <a:latin typeface="Times New Roman"/>
                          <a:cs typeface="Times New Roman"/>
                        </a:rPr>
                        <a:t> </a:t>
                      </a:r>
                      <a:r>
                        <a:rPr sz="1800" dirty="0">
                          <a:latin typeface="Calibri"/>
                          <a:cs typeface="Calibri"/>
                        </a:rPr>
                        <a:t>or</a:t>
                      </a:r>
                      <a:r>
                        <a:rPr sz="1800" spc="-80" dirty="0">
                          <a:latin typeface="Times New Roman"/>
                          <a:cs typeface="Times New Roman"/>
                        </a:rPr>
                        <a:t> </a:t>
                      </a:r>
                      <a:r>
                        <a:rPr sz="1800" spc="-25" dirty="0">
                          <a:latin typeface="Calibri"/>
                          <a:cs typeface="Calibri"/>
                        </a:rPr>
                        <a:t>the</a:t>
                      </a:r>
                      <a:r>
                        <a:rPr sz="1800" spc="-25" dirty="0">
                          <a:latin typeface="Times New Roman"/>
                          <a:cs typeface="Times New Roman"/>
                        </a:rPr>
                        <a:t> </a:t>
                      </a:r>
                      <a:r>
                        <a:rPr sz="1800" dirty="0">
                          <a:latin typeface="Calibri"/>
                          <a:cs typeface="Calibri"/>
                        </a:rPr>
                        <a:t>spouse</a:t>
                      </a:r>
                      <a:r>
                        <a:rPr sz="1800" spc="-70" dirty="0">
                          <a:latin typeface="Times New Roman"/>
                          <a:cs typeface="Times New Roman"/>
                        </a:rPr>
                        <a:t> </a:t>
                      </a:r>
                      <a:r>
                        <a:rPr sz="1800" dirty="0">
                          <a:latin typeface="Calibri"/>
                          <a:cs typeface="Calibri"/>
                        </a:rPr>
                        <a:t>of</a:t>
                      </a:r>
                      <a:r>
                        <a:rPr sz="1800" spc="-70" dirty="0">
                          <a:latin typeface="Times New Roman"/>
                          <a:cs typeface="Times New Roman"/>
                        </a:rPr>
                        <a:t> </a:t>
                      </a:r>
                      <a:r>
                        <a:rPr sz="1800" dirty="0">
                          <a:latin typeface="Calibri"/>
                          <a:cs typeface="Calibri"/>
                        </a:rPr>
                        <a:t>such</a:t>
                      </a:r>
                      <a:r>
                        <a:rPr sz="1800" spc="-70" dirty="0">
                          <a:latin typeface="Times New Roman"/>
                          <a:cs typeface="Times New Roman"/>
                        </a:rPr>
                        <a:t> </a:t>
                      </a:r>
                      <a:r>
                        <a:rPr sz="1800" dirty="0">
                          <a:latin typeface="Calibri"/>
                          <a:cs typeface="Calibri"/>
                        </a:rPr>
                        <a:t>partner</a:t>
                      </a:r>
                      <a:r>
                        <a:rPr sz="1800" spc="-60" dirty="0">
                          <a:latin typeface="Times New Roman"/>
                          <a:cs typeface="Times New Roman"/>
                        </a:rPr>
                        <a:t> </a:t>
                      </a:r>
                      <a:r>
                        <a:rPr sz="1800" dirty="0">
                          <a:latin typeface="Calibri"/>
                          <a:cs typeface="Calibri"/>
                        </a:rPr>
                        <a:t>(if</a:t>
                      </a:r>
                      <a:r>
                        <a:rPr sz="1800" spc="-45" dirty="0">
                          <a:latin typeface="Times New Roman"/>
                          <a:cs typeface="Times New Roman"/>
                        </a:rPr>
                        <a:t> </a:t>
                      </a:r>
                      <a:r>
                        <a:rPr sz="1800" spc="-10" dirty="0">
                          <a:latin typeface="Calibri"/>
                          <a:cs typeface="Calibri"/>
                        </a:rPr>
                        <a:t>section</a:t>
                      </a:r>
                      <a:r>
                        <a:rPr sz="1800" spc="-10" dirty="0">
                          <a:latin typeface="Times New Roman"/>
                          <a:cs typeface="Times New Roman"/>
                        </a:rPr>
                        <a:t> </a:t>
                      </a:r>
                      <a:r>
                        <a:rPr sz="1800" dirty="0">
                          <a:latin typeface="Calibri"/>
                          <a:cs typeface="Calibri"/>
                        </a:rPr>
                        <a:t>10</a:t>
                      </a:r>
                      <a:r>
                        <a:rPr sz="1800" spc="-85" dirty="0">
                          <a:latin typeface="Times New Roman"/>
                          <a:cs typeface="Times New Roman"/>
                        </a:rPr>
                        <a:t> </a:t>
                      </a:r>
                      <a:r>
                        <a:rPr sz="1800" dirty="0">
                          <a:latin typeface="Calibri"/>
                          <a:cs typeface="Calibri"/>
                        </a:rPr>
                        <a:t>applies</a:t>
                      </a:r>
                      <a:r>
                        <a:rPr sz="1800" spc="-70" dirty="0">
                          <a:latin typeface="Times New Roman"/>
                          <a:cs typeface="Times New Roman"/>
                        </a:rPr>
                        <a:t> </a:t>
                      </a:r>
                      <a:r>
                        <a:rPr sz="1800" dirty="0">
                          <a:latin typeface="Calibri"/>
                          <a:cs typeface="Calibri"/>
                        </a:rPr>
                        <a:t>to</a:t>
                      </a:r>
                      <a:r>
                        <a:rPr sz="1800" spc="-85" dirty="0">
                          <a:latin typeface="Times New Roman"/>
                          <a:cs typeface="Times New Roman"/>
                        </a:rPr>
                        <a:t> </a:t>
                      </a:r>
                      <a:r>
                        <a:rPr sz="1800" dirty="0">
                          <a:latin typeface="Calibri"/>
                          <a:cs typeface="Calibri"/>
                        </a:rPr>
                        <a:t>such</a:t>
                      </a:r>
                      <a:r>
                        <a:rPr sz="1800" spc="-70" dirty="0">
                          <a:latin typeface="Times New Roman"/>
                          <a:cs typeface="Times New Roman"/>
                        </a:rPr>
                        <a:t> </a:t>
                      </a:r>
                      <a:r>
                        <a:rPr sz="1800" spc="-10" dirty="0">
                          <a:latin typeface="Calibri"/>
                          <a:cs typeface="Calibri"/>
                        </a:rPr>
                        <a:t>spouse).</a:t>
                      </a:r>
                      <a:endParaRPr sz="1800">
                        <a:latin typeface="Calibri"/>
                        <a:cs typeface="Calibri"/>
                      </a:endParaRPr>
                    </a:p>
                  </a:txBody>
                  <a:tcPr marL="0" marR="0" marT="3111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92075">
                        <a:lnSpc>
                          <a:spcPct val="100000"/>
                        </a:lnSpc>
                        <a:spcBef>
                          <a:spcPts val="244"/>
                        </a:spcBef>
                      </a:pPr>
                      <a:r>
                        <a:rPr sz="1800" dirty="0">
                          <a:latin typeface="Calibri"/>
                          <a:cs typeface="Calibri"/>
                        </a:rPr>
                        <a:t>As</a:t>
                      </a:r>
                      <a:r>
                        <a:rPr sz="1800" spc="-60" dirty="0">
                          <a:latin typeface="Times New Roman"/>
                          <a:cs typeface="Times New Roman"/>
                        </a:rPr>
                        <a:t> </a:t>
                      </a:r>
                      <a:r>
                        <a:rPr sz="1800" spc="-10" dirty="0">
                          <a:latin typeface="Calibri"/>
                          <a:cs typeface="Calibri"/>
                        </a:rPr>
                        <a:t>above</a:t>
                      </a:r>
                      <a:endParaRPr sz="1800">
                        <a:latin typeface="Calibri"/>
                        <a:cs typeface="Calibri"/>
                      </a:endParaRPr>
                    </a:p>
                  </a:txBody>
                  <a:tcPr marL="0" marR="0" marT="3111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92075">
                        <a:lnSpc>
                          <a:spcPct val="100000"/>
                        </a:lnSpc>
                        <a:spcBef>
                          <a:spcPts val="244"/>
                        </a:spcBef>
                      </a:pPr>
                      <a:r>
                        <a:rPr sz="1800" dirty="0">
                          <a:latin typeface="Calibri"/>
                          <a:cs typeface="Calibri"/>
                        </a:rPr>
                        <a:t>31st</a:t>
                      </a:r>
                      <a:r>
                        <a:rPr sz="1800" spc="-80" dirty="0">
                          <a:latin typeface="Times New Roman"/>
                          <a:cs typeface="Times New Roman"/>
                        </a:rPr>
                        <a:t> </a:t>
                      </a:r>
                      <a:r>
                        <a:rPr sz="1800" spc="-10" dirty="0">
                          <a:latin typeface="Calibri"/>
                          <a:cs typeface="Calibri"/>
                        </a:rPr>
                        <a:t>August.</a:t>
                      </a:r>
                      <a:endParaRPr sz="1800">
                        <a:latin typeface="Calibri"/>
                        <a:cs typeface="Calibri"/>
                      </a:endParaRPr>
                    </a:p>
                  </a:txBody>
                  <a:tcPr marL="0" marR="0" marT="3111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extLst>
                  <a:ext uri="{0D108BD9-81ED-4DB2-BD59-A6C34878D82A}">
                    <a16:rowId xmlns:a16="http://schemas.microsoft.com/office/drawing/2014/main" val="10002"/>
                  </a:ext>
                </a:extLst>
              </a:tr>
              <a:tr h="1384935">
                <a:tc>
                  <a:txBody>
                    <a:bodyPr/>
                    <a:lstStyle/>
                    <a:p>
                      <a:pPr marL="90805">
                        <a:lnSpc>
                          <a:spcPct val="100000"/>
                        </a:lnSpc>
                        <a:spcBef>
                          <a:spcPts val="245"/>
                        </a:spcBef>
                      </a:pPr>
                      <a:r>
                        <a:rPr sz="1800" spc="-50" dirty="0">
                          <a:latin typeface="Calibri"/>
                          <a:cs typeface="Calibri"/>
                        </a:rPr>
                        <a:t>4</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tc>
                  <a:txBody>
                    <a:bodyPr/>
                    <a:lstStyle/>
                    <a:p>
                      <a:pPr marL="91440">
                        <a:lnSpc>
                          <a:spcPct val="100000"/>
                        </a:lnSpc>
                        <a:spcBef>
                          <a:spcPts val="245"/>
                        </a:spcBef>
                      </a:pPr>
                      <a:r>
                        <a:rPr sz="1800" dirty="0">
                          <a:latin typeface="Calibri"/>
                          <a:cs typeface="Calibri"/>
                        </a:rPr>
                        <a:t>Any</a:t>
                      </a:r>
                      <a:r>
                        <a:rPr sz="1800" spc="-95" dirty="0">
                          <a:latin typeface="Times New Roman"/>
                          <a:cs typeface="Times New Roman"/>
                        </a:rPr>
                        <a:t> </a:t>
                      </a:r>
                      <a:r>
                        <a:rPr sz="1800" dirty="0">
                          <a:latin typeface="Calibri"/>
                          <a:cs typeface="Calibri"/>
                        </a:rPr>
                        <a:t>other</a:t>
                      </a:r>
                      <a:r>
                        <a:rPr sz="1800" spc="-90" dirty="0">
                          <a:latin typeface="Times New Roman"/>
                          <a:cs typeface="Times New Roman"/>
                        </a:rPr>
                        <a:t> </a:t>
                      </a:r>
                      <a:r>
                        <a:rPr sz="1800" spc="-10" dirty="0">
                          <a:latin typeface="Calibri"/>
                          <a:cs typeface="Calibri"/>
                        </a:rPr>
                        <a:t>assessee</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tc>
                  <a:txBody>
                    <a:bodyPr/>
                    <a:lstStyle/>
                    <a:p>
                      <a:pPr>
                        <a:lnSpc>
                          <a:spcPct val="100000"/>
                        </a:lnSpc>
                      </a:pPr>
                      <a:endParaRPr sz="16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tc>
                  <a:txBody>
                    <a:bodyPr/>
                    <a:lstStyle/>
                    <a:p>
                      <a:pPr marL="92075">
                        <a:lnSpc>
                          <a:spcPct val="100000"/>
                        </a:lnSpc>
                        <a:spcBef>
                          <a:spcPts val="245"/>
                        </a:spcBef>
                      </a:pPr>
                      <a:r>
                        <a:rPr sz="1800" dirty="0">
                          <a:latin typeface="Calibri"/>
                          <a:cs typeface="Calibri"/>
                        </a:rPr>
                        <a:t>31st</a:t>
                      </a:r>
                      <a:r>
                        <a:rPr sz="1800" spc="-90" dirty="0">
                          <a:latin typeface="Times New Roman"/>
                          <a:cs typeface="Times New Roman"/>
                        </a:rPr>
                        <a:t> </a:t>
                      </a:r>
                      <a:r>
                        <a:rPr sz="1800" spc="-10" dirty="0">
                          <a:latin typeface="Calibri"/>
                          <a:cs typeface="Calibri"/>
                        </a:rPr>
                        <a:t>July.</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3"/>
                  </a:ext>
                </a:extLst>
              </a:tr>
            </a:tbl>
          </a:graphicData>
        </a:graphic>
      </p:graphicFrame>
      <p:sp>
        <p:nvSpPr>
          <p:cNvPr id="4" name="object 4"/>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57</a:t>
            </a:fld>
            <a:endParaRPr spc="-25"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547214" y="979426"/>
            <a:ext cx="8364220" cy="1040765"/>
          </a:xfrm>
          <a:prstGeom prst="rect">
            <a:avLst/>
          </a:prstGeom>
        </p:spPr>
        <p:txBody>
          <a:bodyPr vert="horz" wrap="square" lIns="0" tIns="43815" rIns="0" bIns="0" rtlCol="0">
            <a:spAutoFit/>
          </a:bodyPr>
          <a:lstStyle/>
          <a:p>
            <a:pPr marL="12700" marR="5080" algn="just">
              <a:lnSpc>
                <a:spcPts val="1939"/>
              </a:lnSpc>
              <a:spcBef>
                <a:spcPts val="345"/>
              </a:spcBef>
            </a:pPr>
            <a:r>
              <a:rPr sz="1800" dirty="0">
                <a:latin typeface="Times New Roman"/>
                <a:cs typeface="Times New Roman"/>
              </a:rPr>
              <a:t>4.</a:t>
            </a:r>
            <a:r>
              <a:rPr sz="1800" spc="110" dirty="0">
                <a:latin typeface="Times New Roman"/>
                <a:cs typeface="Times New Roman"/>
              </a:rPr>
              <a:t>  </a:t>
            </a:r>
            <a:r>
              <a:rPr sz="1800" b="1" dirty="0">
                <a:solidFill>
                  <a:srgbClr val="FF0000"/>
                </a:solidFill>
                <a:latin typeface="Times New Roman"/>
                <a:cs typeface="Times New Roman"/>
              </a:rPr>
              <a:t>Similar</a:t>
            </a:r>
            <a:r>
              <a:rPr sz="1800" spc="85" dirty="0">
                <a:solidFill>
                  <a:srgbClr val="FF0000"/>
                </a:solidFill>
                <a:latin typeface="Times New Roman"/>
                <a:cs typeface="Times New Roman"/>
              </a:rPr>
              <a:t>  </a:t>
            </a:r>
            <a:r>
              <a:rPr sz="1800" b="1" dirty="0">
                <a:solidFill>
                  <a:srgbClr val="FF0000"/>
                </a:solidFill>
                <a:latin typeface="Times New Roman"/>
                <a:cs typeface="Times New Roman"/>
              </a:rPr>
              <a:t>rationale</a:t>
            </a:r>
            <a:r>
              <a:rPr sz="1800" spc="114" dirty="0">
                <a:solidFill>
                  <a:srgbClr val="FF0000"/>
                </a:solidFill>
                <a:latin typeface="Times New Roman"/>
                <a:cs typeface="Times New Roman"/>
              </a:rPr>
              <a:t>  </a:t>
            </a:r>
            <a:r>
              <a:rPr sz="1800" b="1" dirty="0">
                <a:solidFill>
                  <a:srgbClr val="FF0000"/>
                </a:solidFill>
                <a:latin typeface="Times New Roman"/>
                <a:cs typeface="Times New Roman"/>
              </a:rPr>
              <a:t>as</a:t>
            </a:r>
            <a:r>
              <a:rPr sz="1800" spc="105" dirty="0">
                <a:solidFill>
                  <a:srgbClr val="FF0000"/>
                </a:solidFill>
                <a:latin typeface="Times New Roman"/>
                <a:cs typeface="Times New Roman"/>
              </a:rPr>
              <a:t>  </a:t>
            </a:r>
            <a:r>
              <a:rPr sz="1800" b="1" dirty="0">
                <a:solidFill>
                  <a:srgbClr val="FF0000"/>
                </a:solidFill>
                <a:latin typeface="Times New Roman"/>
                <a:cs typeface="Times New Roman"/>
              </a:rPr>
              <a:t>referred</a:t>
            </a:r>
            <a:r>
              <a:rPr sz="1800" spc="110" dirty="0">
                <a:solidFill>
                  <a:srgbClr val="FF0000"/>
                </a:solidFill>
                <a:latin typeface="Times New Roman"/>
                <a:cs typeface="Times New Roman"/>
              </a:rPr>
              <a:t>  </a:t>
            </a:r>
            <a:r>
              <a:rPr sz="1800" b="1" dirty="0">
                <a:solidFill>
                  <a:srgbClr val="FF0000"/>
                </a:solidFill>
                <a:latin typeface="Times New Roman"/>
                <a:cs typeface="Times New Roman"/>
              </a:rPr>
              <a:t>in</a:t>
            </a:r>
            <a:r>
              <a:rPr sz="1800" spc="105" dirty="0">
                <a:solidFill>
                  <a:srgbClr val="FF0000"/>
                </a:solidFill>
                <a:latin typeface="Times New Roman"/>
                <a:cs typeface="Times New Roman"/>
              </a:rPr>
              <a:t>  </a:t>
            </a:r>
            <a:r>
              <a:rPr sz="1800" b="1" dirty="0">
                <a:solidFill>
                  <a:srgbClr val="FF0000"/>
                </a:solidFill>
                <a:latin typeface="Times New Roman"/>
                <a:cs typeface="Times New Roman"/>
              </a:rPr>
              <a:t>para</a:t>
            </a:r>
            <a:r>
              <a:rPr sz="1800" spc="110" dirty="0">
                <a:solidFill>
                  <a:srgbClr val="FF0000"/>
                </a:solidFill>
                <a:latin typeface="Times New Roman"/>
                <a:cs typeface="Times New Roman"/>
              </a:rPr>
              <a:t>  </a:t>
            </a:r>
            <a:r>
              <a:rPr sz="1800" b="1" dirty="0">
                <a:solidFill>
                  <a:srgbClr val="FF0000"/>
                </a:solidFill>
                <a:latin typeface="Times New Roman"/>
                <a:cs typeface="Times New Roman"/>
              </a:rPr>
              <a:t>2</a:t>
            </a:r>
            <a:r>
              <a:rPr sz="1800" spc="100" dirty="0">
                <a:solidFill>
                  <a:srgbClr val="FF0000"/>
                </a:solidFill>
                <a:latin typeface="Times New Roman"/>
                <a:cs typeface="Times New Roman"/>
              </a:rPr>
              <a:t>  </a:t>
            </a:r>
            <a:r>
              <a:rPr sz="1800" b="1" dirty="0">
                <a:solidFill>
                  <a:srgbClr val="FF0000"/>
                </a:solidFill>
                <a:latin typeface="Times New Roman"/>
                <a:cs typeface="Times New Roman"/>
              </a:rPr>
              <a:t>has</a:t>
            </a:r>
            <a:r>
              <a:rPr sz="1800" spc="105" dirty="0">
                <a:solidFill>
                  <a:srgbClr val="FF0000"/>
                </a:solidFill>
                <a:latin typeface="Times New Roman"/>
                <a:cs typeface="Times New Roman"/>
              </a:rPr>
              <a:t>  </a:t>
            </a:r>
            <a:r>
              <a:rPr sz="1800" b="1" dirty="0">
                <a:solidFill>
                  <a:srgbClr val="FF0000"/>
                </a:solidFill>
                <a:latin typeface="Times New Roman"/>
                <a:cs typeface="Times New Roman"/>
              </a:rPr>
              <a:t>been</a:t>
            </a:r>
            <a:r>
              <a:rPr sz="1800" spc="110" dirty="0">
                <a:solidFill>
                  <a:srgbClr val="FF0000"/>
                </a:solidFill>
                <a:latin typeface="Times New Roman"/>
                <a:cs typeface="Times New Roman"/>
              </a:rPr>
              <a:t>  </a:t>
            </a:r>
            <a:r>
              <a:rPr sz="1800" b="1" dirty="0">
                <a:solidFill>
                  <a:srgbClr val="FF0000"/>
                </a:solidFill>
                <a:latin typeface="Times New Roman"/>
                <a:cs typeface="Times New Roman"/>
              </a:rPr>
              <a:t>applied</a:t>
            </a:r>
            <a:r>
              <a:rPr sz="1800" spc="110" dirty="0">
                <a:solidFill>
                  <a:srgbClr val="FF0000"/>
                </a:solidFill>
                <a:latin typeface="Times New Roman"/>
                <a:cs typeface="Times New Roman"/>
              </a:rPr>
              <a:t>  </a:t>
            </a:r>
            <a:r>
              <a:rPr sz="1800" b="1" dirty="0">
                <a:solidFill>
                  <a:srgbClr val="FF0000"/>
                </a:solidFill>
                <a:latin typeface="Times New Roman"/>
                <a:cs typeface="Times New Roman"/>
              </a:rPr>
              <a:t>to</a:t>
            </a:r>
            <a:r>
              <a:rPr sz="1800" spc="110" dirty="0">
                <a:solidFill>
                  <a:srgbClr val="FF0000"/>
                </a:solidFill>
                <a:latin typeface="Times New Roman"/>
                <a:cs typeface="Times New Roman"/>
              </a:rPr>
              <a:t>  </a:t>
            </a:r>
            <a:r>
              <a:rPr sz="1800" b="1" dirty="0">
                <a:solidFill>
                  <a:srgbClr val="FF0000"/>
                </a:solidFill>
                <a:latin typeface="Times New Roman"/>
                <a:cs typeface="Times New Roman"/>
              </a:rPr>
              <a:t>make</a:t>
            </a:r>
            <a:r>
              <a:rPr sz="1800" spc="105" dirty="0">
                <a:solidFill>
                  <a:srgbClr val="FF0000"/>
                </a:solidFill>
                <a:latin typeface="Times New Roman"/>
                <a:cs typeface="Times New Roman"/>
              </a:rPr>
              <a:t>  </a:t>
            </a:r>
            <a:r>
              <a:rPr sz="1800" b="1" spc="-10" dirty="0">
                <a:solidFill>
                  <a:srgbClr val="FF0000"/>
                </a:solidFill>
                <a:latin typeface="Times New Roman"/>
                <a:cs typeface="Times New Roman"/>
              </a:rPr>
              <a:t>similar</a:t>
            </a:r>
            <a:r>
              <a:rPr sz="1800" spc="-10" dirty="0">
                <a:solidFill>
                  <a:srgbClr val="FF0000"/>
                </a:solidFill>
                <a:latin typeface="Times New Roman"/>
                <a:cs typeface="Times New Roman"/>
              </a:rPr>
              <a:t> </a:t>
            </a:r>
            <a:r>
              <a:rPr sz="1800" b="1" dirty="0">
                <a:solidFill>
                  <a:srgbClr val="FF0000"/>
                </a:solidFill>
                <a:latin typeface="Times New Roman"/>
                <a:cs typeface="Times New Roman"/>
              </a:rPr>
              <a:t>amendments</a:t>
            </a:r>
            <a:r>
              <a:rPr sz="1800" spc="300" dirty="0">
                <a:solidFill>
                  <a:srgbClr val="FF0000"/>
                </a:solidFill>
                <a:latin typeface="Times New Roman"/>
                <a:cs typeface="Times New Roman"/>
              </a:rPr>
              <a:t> </a:t>
            </a:r>
            <a:r>
              <a:rPr sz="1800" b="1" dirty="0">
                <a:solidFill>
                  <a:srgbClr val="FF0000"/>
                </a:solidFill>
                <a:latin typeface="Times New Roman"/>
                <a:cs typeface="Times New Roman"/>
              </a:rPr>
              <a:t>in</a:t>
            </a:r>
            <a:r>
              <a:rPr sz="1800" spc="300" dirty="0">
                <a:solidFill>
                  <a:srgbClr val="FF0000"/>
                </a:solidFill>
                <a:latin typeface="Times New Roman"/>
                <a:cs typeface="Times New Roman"/>
              </a:rPr>
              <a:t> </a:t>
            </a:r>
            <a:r>
              <a:rPr sz="1800" b="1" spc="-10" dirty="0">
                <a:solidFill>
                  <a:srgbClr val="FF0000"/>
                </a:solidFill>
                <a:latin typeface="Times New Roman"/>
                <a:cs typeface="Times New Roman"/>
              </a:rPr>
              <a:t>Explanation-</a:t>
            </a:r>
            <a:r>
              <a:rPr sz="1800" b="1" dirty="0">
                <a:solidFill>
                  <a:srgbClr val="FF0000"/>
                </a:solidFill>
                <a:latin typeface="Times New Roman"/>
                <a:cs typeface="Times New Roman"/>
              </a:rPr>
              <a:t>2</a:t>
            </a:r>
            <a:r>
              <a:rPr sz="1800" spc="305" dirty="0">
                <a:solidFill>
                  <a:srgbClr val="FF0000"/>
                </a:solidFill>
                <a:latin typeface="Times New Roman"/>
                <a:cs typeface="Times New Roman"/>
              </a:rPr>
              <a:t> </a:t>
            </a:r>
            <a:r>
              <a:rPr sz="1800" b="1" dirty="0">
                <a:solidFill>
                  <a:srgbClr val="FF0000"/>
                </a:solidFill>
                <a:latin typeface="Times New Roman"/>
                <a:cs typeface="Times New Roman"/>
              </a:rPr>
              <a:t>to</a:t>
            </a:r>
            <a:r>
              <a:rPr sz="1800" spc="310" dirty="0">
                <a:solidFill>
                  <a:srgbClr val="FF0000"/>
                </a:solidFill>
                <a:latin typeface="Times New Roman"/>
                <a:cs typeface="Times New Roman"/>
              </a:rPr>
              <a:t> </a:t>
            </a:r>
            <a:r>
              <a:rPr sz="1800" b="1" spc="-10" dirty="0">
                <a:solidFill>
                  <a:srgbClr val="FF0000"/>
                </a:solidFill>
                <a:latin typeface="Times New Roman"/>
                <a:cs typeface="Times New Roman"/>
              </a:rPr>
              <a:t>sub-</a:t>
            </a:r>
            <a:r>
              <a:rPr sz="1800" b="1" dirty="0">
                <a:solidFill>
                  <a:srgbClr val="FF0000"/>
                </a:solidFill>
                <a:latin typeface="Times New Roman"/>
                <a:cs typeface="Times New Roman"/>
              </a:rPr>
              <a:t>section</a:t>
            </a:r>
            <a:r>
              <a:rPr sz="1800" spc="295" dirty="0">
                <a:solidFill>
                  <a:srgbClr val="FF0000"/>
                </a:solidFill>
                <a:latin typeface="Times New Roman"/>
                <a:cs typeface="Times New Roman"/>
              </a:rPr>
              <a:t> </a:t>
            </a:r>
            <a:r>
              <a:rPr sz="1800" b="1" dirty="0">
                <a:solidFill>
                  <a:srgbClr val="FF0000"/>
                </a:solidFill>
                <a:latin typeface="Times New Roman"/>
                <a:cs typeface="Times New Roman"/>
              </a:rPr>
              <a:t>(1)</a:t>
            </a:r>
            <a:r>
              <a:rPr sz="1800" spc="305" dirty="0">
                <a:solidFill>
                  <a:srgbClr val="FF0000"/>
                </a:solidFill>
                <a:latin typeface="Times New Roman"/>
                <a:cs typeface="Times New Roman"/>
              </a:rPr>
              <a:t> </a:t>
            </a:r>
            <a:r>
              <a:rPr sz="1800" b="1" dirty="0">
                <a:solidFill>
                  <a:srgbClr val="FF0000"/>
                </a:solidFill>
                <a:latin typeface="Times New Roman"/>
                <a:cs typeface="Times New Roman"/>
              </a:rPr>
              <a:t>of</a:t>
            </a:r>
            <a:r>
              <a:rPr sz="1800" spc="300" dirty="0">
                <a:solidFill>
                  <a:srgbClr val="FF0000"/>
                </a:solidFill>
                <a:latin typeface="Times New Roman"/>
                <a:cs typeface="Times New Roman"/>
              </a:rPr>
              <a:t> </a:t>
            </a:r>
            <a:r>
              <a:rPr sz="1800" b="1" dirty="0">
                <a:solidFill>
                  <a:srgbClr val="FF0000"/>
                </a:solidFill>
                <a:latin typeface="Times New Roman"/>
                <a:cs typeface="Times New Roman"/>
              </a:rPr>
              <a:t>section</a:t>
            </a:r>
            <a:r>
              <a:rPr sz="1800" spc="295" dirty="0">
                <a:solidFill>
                  <a:srgbClr val="FF0000"/>
                </a:solidFill>
                <a:latin typeface="Times New Roman"/>
                <a:cs typeface="Times New Roman"/>
              </a:rPr>
              <a:t> </a:t>
            </a:r>
            <a:r>
              <a:rPr sz="1800" b="1" dirty="0">
                <a:solidFill>
                  <a:srgbClr val="FF0000"/>
                </a:solidFill>
                <a:latin typeface="Times New Roman"/>
                <a:cs typeface="Times New Roman"/>
              </a:rPr>
              <a:t>139</a:t>
            </a:r>
            <a:r>
              <a:rPr sz="1800" spc="305" dirty="0">
                <a:solidFill>
                  <a:srgbClr val="FF0000"/>
                </a:solidFill>
                <a:latin typeface="Times New Roman"/>
                <a:cs typeface="Times New Roman"/>
              </a:rPr>
              <a:t> </a:t>
            </a:r>
            <a:r>
              <a:rPr sz="1800" b="1" dirty="0">
                <a:solidFill>
                  <a:srgbClr val="FF0000"/>
                </a:solidFill>
                <a:latin typeface="Times New Roman"/>
                <a:cs typeface="Times New Roman"/>
              </a:rPr>
              <a:t>of</a:t>
            </a:r>
            <a:r>
              <a:rPr sz="1800" spc="310" dirty="0">
                <a:solidFill>
                  <a:srgbClr val="FF0000"/>
                </a:solidFill>
                <a:latin typeface="Times New Roman"/>
                <a:cs typeface="Times New Roman"/>
              </a:rPr>
              <a:t> </a:t>
            </a:r>
            <a:r>
              <a:rPr sz="1800" b="1" spc="-20" dirty="0">
                <a:solidFill>
                  <a:srgbClr val="FF0000"/>
                </a:solidFill>
                <a:latin typeface="Times New Roman"/>
                <a:cs typeface="Times New Roman"/>
              </a:rPr>
              <a:t>Income-</a:t>
            </a:r>
            <a:r>
              <a:rPr sz="1800" b="1" dirty="0">
                <a:solidFill>
                  <a:srgbClr val="FF0000"/>
                </a:solidFill>
                <a:latin typeface="Times New Roman"/>
                <a:cs typeface="Times New Roman"/>
              </a:rPr>
              <a:t>tax</a:t>
            </a:r>
            <a:r>
              <a:rPr sz="1800" spc="305" dirty="0">
                <a:solidFill>
                  <a:srgbClr val="FF0000"/>
                </a:solidFill>
                <a:latin typeface="Times New Roman"/>
                <a:cs typeface="Times New Roman"/>
              </a:rPr>
              <a:t> </a:t>
            </a:r>
            <a:r>
              <a:rPr sz="1800" b="1" spc="-20" dirty="0">
                <a:solidFill>
                  <a:srgbClr val="FF0000"/>
                </a:solidFill>
                <a:latin typeface="Times New Roman"/>
                <a:cs typeface="Times New Roman"/>
              </a:rPr>
              <a:t>Act,</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1961</a:t>
            </a:r>
            <a:r>
              <a:rPr sz="1800" spc="180" dirty="0">
                <a:solidFill>
                  <a:srgbClr val="FF0000"/>
                </a:solidFill>
                <a:latin typeface="Times New Roman"/>
                <a:cs typeface="Times New Roman"/>
              </a:rPr>
              <a:t> </a:t>
            </a:r>
            <a:r>
              <a:rPr sz="1800" b="1" dirty="0">
                <a:solidFill>
                  <a:srgbClr val="FF0000"/>
                </a:solidFill>
                <a:latin typeface="Times New Roman"/>
                <a:cs typeface="Times New Roman"/>
              </a:rPr>
              <a:t>to</a:t>
            </a:r>
            <a:r>
              <a:rPr sz="1800" spc="185" dirty="0">
                <a:solidFill>
                  <a:srgbClr val="FF0000"/>
                </a:solidFill>
                <a:latin typeface="Times New Roman"/>
                <a:cs typeface="Times New Roman"/>
              </a:rPr>
              <a:t> </a:t>
            </a:r>
            <a:r>
              <a:rPr sz="1800" b="1" dirty="0">
                <a:solidFill>
                  <a:srgbClr val="FF0000"/>
                </a:solidFill>
                <a:latin typeface="Times New Roman"/>
                <a:cs typeface="Times New Roman"/>
              </a:rPr>
              <a:t>extend</a:t>
            </a:r>
            <a:r>
              <a:rPr sz="1800" spc="180" dirty="0">
                <a:solidFill>
                  <a:srgbClr val="FF0000"/>
                </a:solidFill>
                <a:latin typeface="Times New Roman"/>
                <a:cs typeface="Times New Roman"/>
              </a:rPr>
              <a:t> </a:t>
            </a:r>
            <a:r>
              <a:rPr sz="1800" b="1" dirty="0">
                <a:solidFill>
                  <a:srgbClr val="FF0000"/>
                </a:solidFill>
                <a:latin typeface="Times New Roman"/>
                <a:cs typeface="Times New Roman"/>
              </a:rPr>
              <a:t>the</a:t>
            </a:r>
            <a:r>
              <a:rPr sz="1800" spc="185" dirty="0">
                <a:solidFill>
                  <a:srgbClr val="FF0000"/>
                </a:solidFill>
                <a:latin typeface="Times New Roman"/>
                <a:cs typeface="Times New Roman"/>
              </a:rPr>
              <a:t> </a:t>
            </a:r>
            <a:r>
              <a:rPr sz="1800" b="1" dirty="0">
                <a:solidFill>
                  <a:srgbClr val="FF0000"/>
                </a:solidFill>
                <a:latin typeface="Times New Roman"/>
                <a:cs typeface="Times New Roman"/>
              </a:rPr>
              <a:t>due</a:t>
            </a:r>
            <a:r>
              <a:rPr sz="1800" spc="185" dirty="0">
                <a:solidFill>
                  <a:srgbClr val="FF0000"/>
                </a:solidFill>
                <a:latin typeface="Times New Roman"/>
                <a:cs typeface="Times New Roman"/>
              </a:rPr>
              <a:t> </a:t>
            </a:r>
            <a:r>
              <a:rPr sz="1800" b="1" dirty="0">
                <a:solidFill>
                  <a:srgbClr val="FF0000"/>
                </a:solidFill>
                <a:latin typeface="Times New Roman"/>
                <a:cs typeface="Times New Roman"/>
              </a:rPr>
              <a:t>date</a:t>
            </a:r>
            <a:r>
              <a:rPr sz="1800" spc="185" dirty="0">
                <a:solidFill>
                  <a:srgbClr val="FF0000"/>
                </a:solidFill>
                <a:latin typeface="Times New Roman"/>
                <a:cs typeface="Times New Roman"/>
              </a:rPr>
              <a:t> </a:t>
            </a:r>
            <a:r>
              <a:rPr sz="1800" b="1" dirty="0">
                <a:solidFill>
                  <a:srgbClr val="FF0000"/>
                </a:solidFill>
                <a:latin typeface="Times New Roman"/>
                <a:cs typeface="Times New Roman"/>
              </a:rPr>
              <a:t>of</a:t>
            </a:r>
            <a:r>
              <a:rPr sz="1800" spc="170" dirty="0">
                <a:solidFill>
                  <a:srgbClr val="FF0000"/>
                </a:solidFill>
                <a:latin typeface="Times New Roman"/>
                <a:cs typeface="Times New Roman"/>
              </a:rPr>
              <a:t> </a:t>
            </a:r>
            <a:r>
              <a:rPr sz="1800" b="1" dirty="0">
                <a:solidFill>
                  <a:srgbClr val="FF0000"/>
                </a:solidFill>
                <a:latin typeface="Times New Roman"/>
                <a:cs typeface="Times New Roman"/>
              </a:rPr>
              <a:t>filing</a:t>
            </a:r>
            <a:r>
              <a:rPr sz="1800" spc="185" dirty="0">
                <a:solidFill>
                  <a:srgbClr val="FF0000"/>
                </a:solidFill>
                <a:latin typeface="Times New Roman"/>
                <a:cs typeface="Times New Roman"/>
              </a:rPr>
              <a:t> </a:t>
            </a:r>
            <a:r>
              <a:rPr sz="1800" b="1" dirty="0">
                <a:solidFill>
                  <a:srgbClr val="FF0000"/>
                </a:solidFill>
                <a:latin typeface="Times New Roman"/>
                <a:cs typeface="Times New Roman"/>
              </a:rPr>
              <a:t>return</a:t>
            </a:r>
            <a:r>
              <a:rPr sz="1800" spc="175" dirty="0">
                <a:solidFill>
                  <a:srgbClr val="FF0000"/>
                </a:solidFill>
                <a:latin typeface="Times New Roman"/>
                <a:cs typeface="Times New Roman"/>
              </a:rPr>
              <a:t> </a:t>
            </a:r>
            <a:r>
              <a:rPr sz="1800" b="1" dirty="0">
                <a:solidFill>
                  <a:srgbClr val="FF0000"/>
                </a:solidFill>
                <a:latin typeface="Times New Roman"/>
                <a:cs typeface="Times New Roman"/>
              </a:rPr>
              <a:t>of</a:t>
            </a:r>
            <a:r>
              <a:rPr sz="1800" spc="185" dirty="0">
                <a:solidFill>
                  <a:srgbClr val="FF0000"/>
                </a:solidFill>
                <a:latin typeface="Times New Roman"/>
                <a:cs typeface="Times New Roman"/>
              </a:rPr>
              <a:t> </a:t>
            </a:r>
            <a:r>
              <a:rPr sz="1800" b="1" dirty="0">
                <a:solidFill>
                  <a:srgbClr val="FF0000"/>
                </a:solidFill>
                <a:latin typeface="Times New Roman"/>
                <a:cs typeface="Times New Roman"/>
              </a:rPr>
              <a:t>Income</a:t>
            </a:r>
            <a:r>
              <a:rPr sz="1800" spc="190" dirty="0">
                <a:solidFill>
                  <a:srgbClr val="FF0000"/>
                </a:solidFill>
                <a:latin typeface="Times New Roman"/>
                <a:cs typeface="Times New Roman"/>
              </a:rPr>
              <a:t> </a:t>
            </a:r>
            <a:r>
              <a:rPr sz="1800" b="1" dirty="0">
                <a:solidFill>
                  <a:srgbClr val="FF0000"/>
                </a:solidFill>
                <a:latin typeface="Times New Roman"/>
                <a:cs typeface="Times New Roman"/>
              </a:rPr>
              <a:t>for</a:t>
            </a:r>
            <a:r>
              <a:rPr sz="1800" spc="150" dirty="0">
                <a:solidFill>
                  <a:srgbClr val="FF0000"/>
                </a:solidFill>
                <a:latin typeface="Times New Roman"/>
                <a:cs typeface="Times New Roman"/>
              </a:rPr>
              <a:t> </a:t>
            </a:r>
            <a:r>
              <a:rPr sz="1800" b="1" spc="-20" dirty="0">
                <a:solidFill>
                  <a:srgbClr val="FF0000"/>
                </a:solidFill>
                <a:latin typeface="Times New Roman"/>
                <a:cs typeface="Times New Roman"/>
              </a:rPr>
              <a:t>non-</a:t>
            </a:r>
            <a:r>
              <a:rPr sz="1800" b="1" dirty="0">
                <a:solidFill>
                  <a:srgbClr val="FF0000"/>
                </a:solidFill>
                <a:latin typeface="Times New Roman"/>
                <a:cs typeface="Times New Roman"/>
              </a:rPr>
              <a:t>audit</a:t>
            </a:r>
            <a:r>
              <a:rPr sz="1800" spc="185" dirty="0">
                <a:solidFill>
                  <a:srgbClr val="FF0000"/>
                </a:solidFill>
                <a:latin typeface="Times New Roman"/>
                <a:cs typeface="Times New Roman"/>
              </a:rPr>
              <a:t> </a:t>
            </a:r>
            <a:r>
              <a:rPr sz="1800" b="1" dirty="0">
                <a:solidFill>
                  <a:srgbClr val="FF0000"/>
                </a:solidFill>
                <a:latin typeface="Times New Roman"/>
                <a:cs typeface="Times New Roman"/>
              </a:rPr>
              <a:t>business</a:t>
            </a:r>
            <a:r>
              <a:rPr sz="1800" spc="180" dirty="0">
                <a:solidFill>
                  <a:srgbClr val="FF0000"/>
                </a:solidFill>
                <a:latin typeface="Times New Roman"/>
                <a:cs typeface="Times New Roman"/>
              </a:rPr>
              <a:t> </a:t>
            </a:r>
            <a:r>
              <a:rPr sz="1800" b="1" spc="-10" dirty="0">
                <a:solidFill>
                  <a:srgbClr val="FF0000"/>
                </a:solidFill>
                <a:latin typeface="Times New Roman"/>
                <a:cs typeface="Times New Roman"/>
              </a:rPr>
              <a:t>cases</a:t>
            </a:r>
            <a:r>
              <a:rPr sz="1800" spc="-10" dirty="0">
                <a:solidFill>
                  <a:srgbClr val="FF0000"/>
                </a:solidFill>
                <a:latin typeface="Times New Roman"/>
                <a:cs typeface="Times New Roman"/>
              </a:rPr>
              <a:t> </a:t>
            </a:r>
            <a:r>
              <a:rPr sz="1800" b="1" dirty="0">
                <a:solidFill>
                  <a:srgbClr val="FF0000"/>
                </a:solidFill>
                <a:latin typeface="Times New Roman"/>
                <a:cs typeface="Times New Roman"/>
              </a:rPr>
              <a:t>and</a:t>
            </a:r>
            <a:r>
              <a:rPr sz="1800" spc="-65" dirty="0">
                <a:solidFill>
                  <a:srgbClr val="FF0000"/>
                </a:solidFill>
                <a:latin typeface="Times New Roman"/>
                <a:cs typeface="Times New Roman"/>
              </a:rPr>
              <a:t> </a:t>
            </a:r>
            <a:r>
              <a:rPr sz="1800" b="1" spc="-20" dirty="0">
                <a:solidFill>
                  <a:srgbClr val="FF0000"/>
                </a:solidFill>
                <a:latin typeface="Times New Roman"/>
                <a:cs typeface="Times New Roman"/>
              </a:rPr>
              <a:t>Trusts</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requiring</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no</a:t>
            </a:r>
            <a:r>
              <a:rPr sz="1800" spc="-35" dirty="0">
                <a:solidFill>
                  <a:srgbClr val="FF0000"/>
                </a:solidFill>
                <a:latin typeface="Times New Roman"/>
                <a:cs typeface="Times New Roman"/>
              </a:rPr>
              <a:t> </a:t>
            </a:r>
            <a:r>
              <a:rPr sz="1800" b="1" spc="-10" dirty="0">
                <a:solidFill>
                  <a:srgbClr val="FF0000"/>
                </a:solidFill>
                <a:latin typeface="Times New Roman"/>
                <a:cs typeface="Times New Roman"/>
              </a:rPr>
              <a:t>audits.</a:t>
            </a:r>
            <a:endParaRPr sz="1800">
              <a:latin typeface="Times New Roman"/>
              <a:cs typeface="Times New Roman"/>
            </a:endParaRPr>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58</a:t>
            </a:fld>
            <a:endParaRPr spc="-25" dirty="0"/>
          </a:p>
        </p:txBody>
      </p:sp>
      <p:sp>
        <p:nvSpPr>
          <p:cNvPr id="3" name="object 3"/>
          <p:cNvSpPr txBox="1"/>
          <p:nvPr/>
        </p:nvSpPr>
        <p:spPr>
          <a:xfrm>
            <a:off x="547214" y="2140408"/>
            <a:ext cx="8363584" cy="1793875"/>
          </a:xfrm>
          <a:prstGeom prst="rect">
            <a:avLst/>
          </a:prstGeom>
        </p:spPr>
        <p:txBody>
          <a:bodyPr vert="horz" wrap="square" lIns="0" tIns="47625" rIns="0" bIns="0" rtlCol="0">
            <a:spAutoFit/>
          </a:bodyPr>
          <a:lstStyle/>
          <a:p>
            <a:pPr marL="12700" marR="6985" indent="292735" algn="just">
              <a:lnSpc>
                <a:spcPts val="2160"/>
              </a:lnSpc>
              <a:spcBef>
                <a:spcPts val="375"/>
              </a:spcBef>
              <a:buAutoNum type="arabicPeriod" startAt="5"/>
              <a:tabLst>
                <a:tab pos="305435" algn="l"/>
              </a:tabLst>
            </a:pPr>
            <a:r>
              <a:rPr sz="2000" dirty="0">
                <a:solidFill>
                  <a:srgbClr val="3F3F3F"/>
                </a:solidFill>
                <a:latin typeface="Times New Roman"/>
                <a:cs typeface="Times New Roman"/>
              </a:rPr>
              <a:t>It</a:t>
            </a:r>
            <a:r>
              <a:rPr sz="2000" spc="295" dirty="0">
                <a:solidFill>
                  <a:srgbClr val="3F3F3F"/>
                </a:solidFill>
                <a:latin typeface="Times New Roman"/>
                <a:cs typeface="Times New Roman"/>
              </a:rPr>
              <a:t> </a:t>
            </a:r>
            <a:r>
              <a:rPr sz="2000" dirty="0">
                <a:solidFill>
                  <a:srgbClr val="3F3F3F"/>
                </a:solidFill>
                <a:latin typeface="Times New Roman"/>
                <a:cs typeface="Times New Roman"/>
              </a:rPr>
              <a:t>is</a:t>
            </a:r>
            <a:r>
              <a:rPr sz="2000" spc="285" dirty="0">
                <a:solidFill>
                  <a:srgbClr val="3F3F3F"/>
                </a:solidFill>
                <a:latin typeface="Times New Roman"/>
                <a:cs typeface="Times New Roman"/>
              </a:rPr>
              <a:t> </a:t>
            </a:r>
            <a:r>
              <a:rPr sz="2000" dirty="0">
                <a:solidFill>
                  <a:srgbClr val="3F3F3F"/>
                </a:solidFill>
                <a:latin typeface="Times New Roman"/>
                <a:cs typeface="Times New Roman"/>
              </a:rPr>
              <a:t>proposed</a:t>
            </a:r>
            <a:r>
              <a:rPr sz="2000" spc="305" dirty="0">
                <a:solidFill>
                  <a:srgbClr val="3F3F3F"/>
                </a:solidFill>
                <a:latin typeface="Times New Roman"/>
                <a:cs typeface="Times New Roman"/>
              </a:rPr>
              <a:t> </a:t>
            </a:r>
            <a:r>
              <a:rPr sz="2000" b="1" dirty="0">
                <a:solidFill>
                  <a:srgbClr val="FF0000"/>
                </a:solidFill>
                <a:latin typeface="Times New Roman"/>
                <a:cs typeface="Times New Roman"/>
              </a:rPr>
              <a:t>that</a:t>
            </a:r>
            <a:r>
              <a:rPr sz="2000" spc="290" dirty="0">
                <a:solidFill>
                  <a:srgbClr val="FF0000"/>
                </a:solidFill>
                <a:latin typeface="Times New Roman"/>
                <a:cs typeface="Times New Roman"/>
              </a:rPr>
              <a:t> </a:t>
            </a:r>
            <a:r>
              <a:rPr sz="2000" b="1" dirty="0">
                <a:solidFill>
                  <a:srgbClr val="FF0000"/>
                </a:solidFill>
                <a:latin typeface="Times New Roman"/>
                <a:cs typeface="Times New Roman"/>
              </a:rPr>
              <a:t>the</a:t>
            </a:r>
            <a:r>
              <a:rPr sz="2000" spc="290" dirty="0">
                <a:solidFill>
                  <a:srgbClr val="FF0000"/>
                </a:solidFill>
                <a:latin typeface="Times New Roman"/>
                <a:cs typeface="Times New Roman"/>
              </a:rPr>
              <a:t> </a:t>
            </a:r>
            <a:r>
              <a:rPr sz="2000" b="1" dirty="0">
                <a:solidFill>
                  <a:srgbClr val="FF0000"/>
                </a:solidFill>
                <a:latin typeface="Times New Roman"/>
                <a:cs typeface="Times New Roman"/>
              </a:rPr>
              <a:t>amendments</a:t>
            </a:r>
            <a:r>
              <a:rPr sz="2000" spc="295" dirty="0">
                <a:solidFill>
                  <a:srgbClr val="FF0000"/>
                </a:solidFill>
                <a:latin typeface="Times New Roman"/>
                <a:cs typeface="Times New Roman"/>
              </a:rPr>
              <a:t> </a:t>
            </a:r>
            <a:r>
              <a:rPr sz="2000" b="1" dirty="0">
                <a:solidFill>
                  <a:srgbClr val="FF0000"/>
                </a:solidFill>
                <a:latin typeface="Times New Roman"/>
                <a:cs typeface="Times New Roman"/>
              </a:rPr>
              <a:t>made</a:t>
            </a:r>
            <a:r>
              <a:rPr sz="2000" spc="285" dirty="0">
                <a:solidFill>
                  <a:srgbClr val="FF0000"/>
                </a:solidFill>
                <a:latin typeface="Times New Roman"/>
                <a:cs typeface="Times New Roman"/>
              </a:rPr>
              <a:t> </a:t>
            </a:r>
            <a:r>
              <a:rPr sz="2000" b="1" dirty="0">
                <a:solidFill>
                  <a:srgbClr val="FF0000"/>
                </a:solidFill>
                <a:latin typeface="Times New Roman"/>
                <a:cs typeface="Times New Roman"/>
              </a:rPr>
              <a:t>in</a:t>
            </a:r>
            <a:r>
              <a:rPr sz="2000" spc="300" dirty="0">
                <a:solidFill>
                  <a:srgbClr val="FF0000"/>
                </a:solidFill>
                <a:latin typeface="Times New Roman"/>
                <a:cs typeface="Times New Roman"/>
              </a:rPr>
              <a:t> </a:t>
            </a:r>
            <a:r>
              <a:rPr sz="2000" b="1" spc="-10" dirty="0">
                <a:solidFill>
                  <a:srgbClr val="FF0000"/>
                </a:solidFill>
                <a:latin typeface="Times New Roman"/>
                <a:cs typeface="Times New Roman"/>
              </a:rPr>
              <a:t>Income-</a:t>
            </a:r>
            <a:r>
              <a:rPr sz="2000" b="1" dirty="0">
                <a:solidFill>
                  <a:srgbClr val="FF0000"/>
                </a:solidFill>
                <a:latin typeface="Times New Roman"/>
                <a:cs typeface="Times New Roman"/>
              </a:rPr>
              <a:t>tax</a:t>
            </a:r>
            <a:r>
              <a:rPr sz="2000" spc="310" dirty="0">
                <a:solidFill>
                  <a:srgbClr val="FF0000"/>
                </a:solidFill>
                <a:latin typeface="Times New Roman"/>
                <a:cs typeface="Times New Roman"/>
              </a:rPr>
              <a:t> </a:t>
            </a:r>
            <a:r>
              <a:rPr sz="2000" b="1" dirty="0">
                <a:solidFill>
                  <a:srgbClr val="FF0000"/>
                </a:solidFill>
                <a:latin typeface="Times New Roman"/>
                <a:cs typeface="Times New Roman"/>
              </a:rPr>
              <a:t>Act,</a:t>
            </a:r>
            <a:r>
              <a:rPr sz="2000" spc="300" dirty="0">
                <a:solidFill>
                  <a:srgbClr val="FF0000"/>
                </a:solidFill>
                <a:latin typeface="Times New Roman"/>
                <a:cs typeface="Times New Roman"/>
              </a:rPr>
              <a:t> </a:t>
            </a:r>
            <a:r>
              <a:rPr sz="2000" b="1" dirty="0">
                <a:solidFill>
                  <a:srgbClr val="FF0000"/>
                </a:solidFill>
                <a:latin typeface="Times New Roman"/>
                <a:cs typeface="Times New Roman"/>
              </a:rPr>
              <a:t>2025</a:t>
            </a:r>
            <a:r>
              <a:rPr sz="2000" spc="305" dirty="0">
                <a:solidFill>
                  <a:srgbClr val="FF0000"/>
                </a:solidFill>
                <a:latin typeface="Times New Roman"/>
                <a:cs typeface="Times New Roman"/>
              </a:rPr>
              <a:t> </a:t>
            </a:r>
            <a:r>
              <a:rPr sz="2000" b="1" spc="-10" dirty="0">
                <a:solidFill>
                  <a:srgbClr val="FF0000"/>
                </a:solidFill>
                <a:latin typeface="Times New Roman"/>
                <a:cs typeface="Times New Roman"/>
              </a:rPr>
              <a:t>shall</a:t>
            </a:r>
            <a:r>
              <a:rPr sz="2000" spc="-10" dirty="0">
                <a:solidFill>
                  <a:srgbClr val="FF0000"/>
                </a:solidFill>
                <a:latin typeface="Times New Roman"/>
                <a:cs typeface="Times New Roman"/>
              </a:rPr>
              <a:t> </a:t>
            </a:r>
            <a:r>
              <a:rPr sz="2000" b="1" dirty="0">
                <a:solidFill>
                  <a:srgbClr val="FF0000"/>
                </a:solidFill>
                <a:latin typeface="Times New Roman"/>
                <a:cs typeface="Times New Roman"/>
              </a:rPr>
              <a:t>come</a:t>
            </a:r>
            <a:r>
              <a:rPr sz="2000" spc="310" dirty="0">
                <a:solidFill>
                  <a:srgbClr val="FF0000"/>
                </a:solidFill>
                <a:latin typeface="Times New Roman"/>
                <a:cs typeface="Times New Roman"/>
              </a:rPr>
              <a:t> </a:t>
            </a:r>
            <a:r>
              <a:rPr sz="2000" b="1" dirty="0">
                <a:solidFill>
                  <a:srgbClr val="FF0000"/>
                </a:solidFill>
                <a:latin typeface="Times New Roman"/>
                <a:cs typeface="Times New Roman"/>
              </a:rPr>
              <a:t>into</a:t>
            </a:r>
            <a:r>
              <a:rPr sz="2000" spc="320" dirty="0">
                <a:solidFill>
                  <a:srgbClr val="FF0000"/>
                </a:solidFill>
                <a:latin typeface="Times New Roman"/>
                <a:cs typeface="Times New Roman"/>
              </a:rPr>
              <a:t> </a:t>
            </a:r>
            <a:r>
              <a:rPr sz="2000" b="1" dirty="0">
                <a:solidFill>
                  <a:srgbClr val="FF0000"/>
                </a:solidFill>
                <a:latin typeface="Times New Roman"/>
                <a:cs typeface="Times New Roman"/>
              </a:rPr>
              <a:t>force</a:t>
            </a:r>
            <a:r>
              <a:rPr sz="2000" spc="315" dirty="0">
                <a:solidFill>
                  <a:srgbClr val="FF0000"/>
                </a:solidFill>
                <a:latin typeface="Times New Roman"/>
                <a:cs typeface="Times New Roman"/>
              </a:rPr>
              <a:t> </a:t>
            </a:r>
            <a:r>
              <a:rPr sz="2000" b="1" dirty="0">
                <a:solidFill>
                  <a:srgbClr val="FF0000"/>
                </a:solidFill>
                <a:latin typeface="Times New Roman"/>
                <a:cs typeface="Times New Roman"/>
              </a:rPr>
              <a:t>from</a:t>
            </a:r>
            <a:r>
              <a:rPr sz="2000" spc="305" dirty="0">
                <a:solidFill>
                  <a:srgbClr val="FF0000"/>
                </a:solidFill>
                <a:latin typeface="Times New Roman"/>
                <a:cs typeface="Times New Roman"/>
              </a:rPr>
              <a:t> </a:t>
            </a:r>
            <a:r>
              <a:rPr sz="2000" b="1" dirty="0">
                <a:solidFill>
                  <a:srgbClr val="FF0000"/>
                </a:solidFill>
                <a:latin typeface="Times New Roman"/>
                <a:cs typeface="Times New Roman"/>
              </a:rPr>
              <a:t>the</a:t>
            </a:r>
            <a:r>
              <a:rPr sz="2000" spc="300" dirty="0">
                <a:solidFill>
                  <a:srgbClr val="FF0000"/>
                </a:solidFill>
                <a:latin typeface="Times New Roman"/>
                <a:cs typeface="Times New Roman"/>
              </a:rPr>
              <a:t> </a:t>
            </a:r>
            <a:r>
              <a:rPr sz="2000" b="1" dirty="0">
                <a:solidFill>
                  <a:srgbClr val="FF0000"/>
                </a:solidFill>
                <a:latin typeface="Times New Roman"/>
                <a:cs typeface="Times New Roman"/>
              </a:rPr>
              <a:t>1st</a:t>
            </a:r>
            <a:r>
              <a:rPr sz="2000" spc="320" dirty="0">
                <a:solidFill>
                  <a:srgbClr val="FF0000"/>
                </a:solidFill>
                <a:latin typeface="Times New Roman"/>
                <a:cs typeface="Times New Roman"/>
              </a:rPr>
              <a:t> </a:t>
            </a:r>
            <a:r>
              <a:rPr sz="2000" b="1" dirty="0">
                <a:solidFill>
                  <a:srgbClr val="FF0000"/>
                </a:solidFill>
                <a:latin typeface="Times New Roman"/>
                <a:cs typeface="Times New Roman"/>
              </a:rPr>
              <a:t>day</a:t>
            </a:r>
            <a:r>
              <a:rPr sz="2000" spc="315" dirty="0">
                <a:solidFill>
                  <a:srgbClr val="FF0000"/>
                </a:solidFill>
                <a:latin typeface="Times New Roman"/>
                <a:cs typeface="Times New Roman"/>
              </a:rPr>
              <a:t> </a:t>
            </a:r>
            <a:r>
              <a:rPr sz="2000" b="1" dirty="0">
                <a:solidFill>
                  <a:srgbClr val="FF0000"/>
                </a:solidFill>
                <a:latin typeface="Times New Roman"/>
                <a:cs typeface="Times New Roman"/>
              </a:rPr>
              <a:t>of</a:t>
            </a:r>
            <a:r>
              <a:rPr sz="2000" spc="325" dirty="0">
                <a:solidFill>
                  <a:srgbClr val="FF0000"/>
                </a:solidFill>
                <a:latin typeface="Times New Roman"/>
                <a:cs typeface="Times New Roman"/>
              </a:rPr>
              <a:t> </a:t>
            </a:r>
            <a:r>
              <a:rPr sz="2000" b="1" dirty="0">
                <a:solidFill>
                  <a:srgbClr val="FF0000"/>
                </a:solidFill>
                <a:latin typeface="Times New Roman"/>
                <a:cs typeface="Times New Roman"/>
              </a:rPr>
              <a:t>April,</a:t>
            </a:r>
            <a:r>
              <a:rPr sz="2000" spc="320" dirty="0">
                <a:solidFill>
                  <a:srgbClr val="FF0000"/>
                </a:solidFill>
                <a:latin typeface="Times New Roman"/>
                <a:cs typeface="Times New Roman"/>
              </a:rPr>
              <a:t> </a:t>
            </a:r>
            <a:r>
              <a:rPr sz="2000" b="1" dirty="0">
                <a:solidFill>
                  <a:srgbClr val="FF0000"/>
                </a:solidFill>
                <a:latin typeface="Times New Roman"/>
                <a:cs typeface="Times New Roman"/>
              </a:rPr>
              <a:t>2026</a:t>
            </a:r>
            <a:r>
              <a:rPr sz="2000" spc="310" dirty="0">
                <a:solidFill>
                  <a:srgbClr val="FF0000"/>
                </a:solidFill>
                <a:latin typeface="Times New Roman"/>
                <a:cs typeface="Times New Roman"/>
              </a:rPr>
              <a:t> </a:t>
            </a:r>
            <a:r>
              <a:rPr sz="2000" b="1" dirty="0">
                <a:solidFill>
                  <a:srgbClr val="FF0000"/>
                </a:solidFill>
                <a:latin typeface="Times New Roman"/>
                <a:cs typeface="Times New Roman"/>
              </a:rPr>
              <a:t>for</a:t>
            </a:r>
            <a:r>
              <a:rPr sz="2000" spc="265" dirty="0">
                <a:solidFill>
                  <a:srgbClr val="FF0000"/>
                </a:solidFill>
                <a:latin typeface="Times New Roman"/>
                <a:cs typeface="Times New Roman"/>
              </a:rPr>
              <a:t> </a:t>
            </a:r>
            <a:r>
              <a:rPr sz="2000" b="1" dirty="0">
                <a:solidFill>
                  <a:srgbClr val="FF0000"/>
                </a:solidFill>
                <a:latin typeface="Times New Roman"/>
                <a:cs typeface="Times New Roman"/>
              </a:rPr>
              <a:t>tax</a:t>
            </a:r>
            <a:r>
              <a:rPr sz="2000" spc="315" dirty="0">
                <a:solidFill>
                  <a:srgbClr val="FF0000"/>
                </a:solidFill>
                <a:latin typeface="Times New Roman"/>
                <a:cs typeface="Times New Roman"/>
              </a:rPr>
              <a:t> </a:t>
            </a:r>
            <a:r>
              <a:rPr sz="2000" b="1" dirty="0">
                <a:solidFill>
                  <a:srgbClr val="FF0000"/>
                </a:solidFill>
                <a:latin typeface="Times New Roman"/>
                <a:cs typeface="Times New Roman"/>
              </a:rPr>
              <a:t>year</a:t>
            </a:r>
            <a:r>
              <a:rPr sz="2000" spc="280" dirty="0">
                <a:solidFill>
                  <a:srgbClr val="FF0000"/>
                </a:solidFill>
                <a:latin typeface="Times New Roman"/>
                <a:cs typeface="Times New Roman"/>
              </a:rPr>
              <a:t> </a:t>
            </a:r>
            <a:r>
              <a:rPr sz="2000" b="1" spc="-10" dirty="0">
                <a:solidFill>
                  <a:srgbClr val="FF0000"/>
                </a:solidFill>
                <a:latin typeface="Times New Roman"/>
                <a:cs typeface="Times New Roman"/>
              </a:rPr>
              <a:t>2026-</a:t>
            </a:r>
            <a:r>
              <a:rPr sz="2000" b="1" dirty="0">
                <a:solidFill>
                  <a:srgbClr val="FF0000"/>
                </a:solidFill>
                <a:latin typeface="Times New Roman"/>
                <a:cs typeface="Times New Roman"/>
              </a:rPr>
              <a:t>27</a:t>
            </a:r>
            <a:r>
              <a:rPr sz="2000" spc="320" dirty="0">
                <a:solidFill>
                  <a:srgbClr val="FF0000"/>
                </a:solidFill>
                <a:latin typeface="Times New Roman"/>
                <a:cs typeface="Times New Roman"/>
              </a:rPr>
              <a:t> </a:t>
            </a:r>
            <a:r>
              <a:rPr sz="2000" b="1" spc="-25" dirty="0">
                <a:solidFill>
                  <a:srgbClr val="FF0000"/>
                </a:solidFill>
                <a:latin typeface="Times New Roman"/>
                <a:cs typeface="Times New Roman"/>
              </a:rPr>
              <a:t>and</a:t>
            </a:r>
            <a:r>
              <a:rPr sz="2000" spc="-25" dirty="0">
                <a:solidFill>
                  <a:srgbClr val="FF0000"/>
                </a:solidFill>
                <a:latin typeface="Times New Roman"/>
                <a:cs typeface="Times New Roman"/>
              </a:rPr>
              <a:t> </a:t>
            </a:r>
            <a:r>
              <a:rPr sz="2000" b="1" dirty="0">
                <a:solidFill>
                  <a:srgbClr val="FF0000"/>
                </a:solidFill>
                <a:latin typeface="Times New Roman"/>
                <a:cs typeface="Times New Roman"/>
              </a:rPr>
              <a:t>subsequent</a:t>
            </a:r>
            <a:r>
              <a:rPr sz="2000" spc="-55" dirty="0">
                <a:solidFill>
                  <a:srgbClr val="FF0000"/>
                </a:solidFill>
                <a:latin typeface="Times New Roman"/>
                <a:cs typeface="Times New Roman"/>
              </a:rPr>
              <a:t> </a:t>
            </a:r>
            <a:r>
              <a:rPr sz="2000" b="1" dirty="0">
                <a:solidFill>
                  <a:srgbClr val="FF0000"/>
                </a:solidFill>
                <a:latin typeface="Times New Roman"/>
                <a:cs typeface="Times New Roman"/>
              </a:rPr>
              <a:t>tax</a:t>
            </a:r>
            <a:r>
              <a:rPr sz="2000" spc="-20" dirty="0">
                <a:solidFill>
                  <a:srgbClr val="FF0000"/>
                </a:solidFill>
                <a:latin typeface="Times New Roman"/>
                <a:cs typeface="Times New Roman"/>
              </a:rPr>
              <a:t> </a:t>
            </a:r>
            <a:r>
              <a:rPr sz="2000" b="1" spc="-10" dirty="0">
                <a:solidFill>
                  <a:srgbClr val="FF0000"/>
                </a:solidFill>
                <a:latin typeface="Times New Roman"/>
                <a:cs typeface="Times New Roman"/>
              </a:rPr>
              <a:t>years.</a:t>
            </a:r>
            <a:endParaRPr sz="2000">
              <a:latin typeface="Times New Roman"/>
              <a:cs typeface="Times New Roman"/>
            </a:endParaRPr>
          </a:p>
          <a:p>
            <a:pPr marL="12700" marR="5080" indent="248285" algn="just">
              <a:lnSpc>
                <a:spcPct val="89200"/>
              </a:lnSpc>
              <a:spcBef>
                <a:spcPts val="1390"/>
              </a:spcBef>
              <a:buAutoNum type="arabicPeriod" startAt="5"/>
              <a:tabLst>
                <a:tab pos="260985" algn="l"/>
              </a:tabLst>
            </a:pPr>
            <a:r>
              <a:rPr sz="1800" dirty="0">
                <a:solidFill>
                  <a:srgbClr val="3F3F3F"/>
                </a:solidFill>
                <a:latin typeface="Times New Roman"/>
                <a:cs typeface="Times New Roman"/>
              </a:rPr>
              <a:t>It</a:t>
            </a:r>
            <a:r>
              <a:rPr sz="1800" spc="114" dirty="0">
                <a:solidFill>
                  <a:srgbClr val="3F3F3F"/>
                </a:solidFill>
                <a:latin typeface="Times New Roman"/>
                <a:cs typeface="Times New Roman"/>
              </a:rPr>
              <a:t> </a:t>
            </a:r>
            <a:r>
              <a:rPr sz="1800" dirty="0">
                <a:solidFill>
                  <a:srgbClr val="3F3F3F"/>
                </a:solidFill>
                <a:latin typeface="Times New Roman"/>
                <a:cs typeface="Times New Roman"/>
              </a:rPr>
              <a:t>is</a:t>
            </a:r>
            <a:r>
              <a:rPr sz="1800" spc="114" dirty="0">
                <a:solidFill>
                  <a:srgbClr val="3F3F3F"/>
                </a:solidFill>
                <a:latin typeface="Times New Roman"/>
                <a:cs typeface="Times New Roman"/>
              </a:rPr>
              <a:t> </a:t>
            </a:r>
            <a:r>
              <a:rPr sz="1800" dirty="0">
                <a:solidFill>
                  <a:srgbClr val="3F3F3F"/>
                </a:solidFill>
                <a:latin typeface="Times New Roman"/>
                <a:cs typeface="Times New Roman"/>
              </a:rPr>
              <a:t>proposed</a:t>
            </a:r>
            <a:r>
              <a:rPr sz="1800" spc="120" dirty="0">
                <a:solidFill>
                  <a:srgbClr val="3F3F3F"/>
                </a:solidFill>
                <a:latin typeface="Times New Roman"/>
                <a:cs typeface="Times New Roman"/>
              </a:rPr>
              <a:t> </a:t>
            </a:r>
            <a:r>
              <a:rPr sz="1800" b="1" dirty="0">
                <a:solidFill>
                  <a:srgbClr val="FF0000"/>
                </a:solidFill>
                <a:latin typeface="Times New Roman"/>
                <a:cs typeface="Times New Roman"/>
              </a:rPr>
              <a:t>that</a:t>
            </a:r>
            <a:r>
              <a:rPr sz="1800" spc="120" dirty="0">
                <a:solidFill>
                  <a:srgbClr val="FF0000"/>
                </a:solidFill>
                <a:latin typeface="Times New Roman"/>
                <a:cs typeface="Times New Roman"/>
              </a:rPr>
              <a:t> </a:t>
            </a:r>
            <a:r>
              <a:rPr sz="1800" b="1" dirty="0">
                <a:solidFill>
                  <a:srgbClr val="FF0000"/>
                </a:solidFill>
                <a:latin typeface="Times New Roman"/>
                <a:cs typeface="Times New Roman"/>
              </a:rPr>
              <a:t>the</a:t>
            </a:r>
            <a:r>
              <a:rPr sz="1800" spc="130" dirty="0">
                <a:solidFill>
                  <a:srgbClr val="FF0000"/>
                </a:solidFill>
                <a:latin typeface="Times New Roman"/>
                <a:cs typeface="Times New Roman"/>
              </a:rPr>
              <a:t> </a:t>
            </a:r>
            <a:r>
              <a:rPr sz="1800" b="1" dirty="0">
                <a:solidFill>
                  <a:srgbClr val="FF0000"/>
                </a:solidFill>
                <a:latin typeface="Times New Roman"/>
                <a:cs typeface="Times New Roman"/>
              </a:rPr>
              <a:t>amendments</a:t>
            </a:r>
            <a:r>
              <a:rPr sz="1800" spc="114" dirty="0">
                <a:solidFill>
                  <a:srgbClr val="FF0000"/>
                </a:solidFill>
                <a:latin typeface="Times New Roman"/>
                <a:cs typeface="Times New Roman"/>
              </a:rPr>
              <a:t> </a:t>
            </a:r>
            <a:r>
              <a:rPr sz="1800" b="1" dirty="0">
                <a:solidFill>
                  <a:srgbClr val="FF0000"/>
                </a:solidFill>
                <a:latin typeface="Times New Roman"/>
                <a:cs typeface="Times New Roman"/>
              </a:rPr>
              <a:t>made</a:t>
            </a:r>
            <a:r>
              <a:rPr sz="1800" spc="130" dirty="0">
                <a:solidFill>
                  <a:srgbClr val="FF0000"/>
                </a:solidFill>
                <a:latin typeface="Times New Roman"/>
                <a:cs typeface="Times New Roman"/>
              </a:rPr>
              <a:t> </a:t>
            </a:r>
            <a:r>
              <a:rPr sz="1800" b="1" dirty="0">
                <a:solidFill>
                  <a:srgbClr val="FF0000"/>
                </a:solidFill>
                <a:latin typeface="Times New Roman"/>
                <a:cs typeface="Times New Roman"/>
              </a:rPr>
              <a:t>in</a:t>
            </a:r>
            <a:r>
              <a:rPr sz="1800" spc="114" dirty="0">
                <a:solidFill>
                  <a:srgbClr val="FF0000"/>
                </a:solidFill>
                <a:latin typeface="Times New Roman"/>
                <a:cs typeface="Times New Roman"/>
              </a:rPr>
              <a:t> </a:t>
            </a:r>
            <a:r>
              <a:rPr sz="1800" b="1" spc="-10" dirty="0">
                <a:solidFill>
                  <a:srgbClr val="FF0000"/>
                </a:solidFill>
                <a:latin typeface="Times New Roman"/>
                <a:cs typeface="Times New Roman"/>
              </a:rPr>
              <a:t>Income-</a:t>
            </a:r>
            <a:r>
              <a:rPr sz="1800" b="1" dirty="0">
                <a:solidFill>
                  <a:srgbClr val="FF0000"/>
                </a:solidFill>
                <a:latin typeface="Times New Roman"/>
                <a:cs typeface="Times New Roman"/>
              </a:rPr>
              <a:t>tax</a:t>
            </a:r>
            <a:r>
              <a:rPr sz="1800" spc="125" dirty="0">
                <a:solidFill>
                  <a:srgbClr val="FF0000"/>
                </a:solidFill>
                <a:latin typeface="Times New Roman"/>
                <a:cs typeface="Times New Roman"/>
              </a:rPr>
              <a:t> </a:t>
            </a:r>
            <a:r>
              <a:rPr sz="1800" b="1" dirty="0">
                <a:solidFill>
                  <a:srgbClr val="FF0000"/>
                </a:solidFill>
                <a:latin typeface="Times New Roman"/>
                <a:cs typeface="Times New Roman"/>
              </a:rPr>
              <a:t>Act,</a:t>
            </a:r>
            <a:r>
              <a:rPr sz="1800" spc="135" dirty="0">
                <a:solidFill>
                  <a:srgbClr val="FF0000"/>
                </a:solidFill>
                <a:latin typeface="Times New Roman"/>
                <a:cs typeface="Times New Roman"/>
              </a:rPr>
              <a:t> </a:t>
            </a:r>
            <a:r>
              <a:rPr sz="1800" b="1" dirty="0">
                <a:solidFill>
                  <a:srgbClr val="FF0000"/>
                </a:solidFill>
                <a:latin typeface="Times New Roman"/>
                <a:cs typeface="Times New Roman"/>
              </a:rPr>
              <a:t>1961</a:t>
            </a:r>
            <a:r>
              <a:rPr sz="1800" spc="110" dirty="0">
                <a:solidFill>
                  <a:srgbClr val="FF0000"/>
                </a:solidFill>
                <a:latin typeface="Times New Roman"/>
                <a:cs typeface="Times New Roman"/>
              </a:rPr>
              <a:t> </a:t>
            </a:r>
            <a:r>
              <a:rPr sz="1800" b="1" dirty="0">
                <a:solidFill>
                  <a:srgbClr val="FF0000"/>
                </a:solidFill>
                <a:latin typeface="Times New Roman"/>
                <a:cs typeface="Times New Roman"/>
              </a:rPr>
              <a:t>shall</a:t>
            </a:r>
            <a:r>
              <a:rPr sz="1800" spc="125" dirty="0">
                <a:solidFill>
                  <a:srgbClr val="FF0000"/>
                </a:solidFill>
                <a:latin typeface="Times New Roman"/>
                <a:cs typeface="Times New Roman"/>
              </a:rPr>
              <a:t> </a:t>
            </a:r>
            <a:r>
              <a:rPr sz="1800" b="1" dirty="0">
                <a:solidFill>
                  <a:srgbClr val="FF0000"/>
                </a:solidFill>
                <a:latin typeface="Times New Roman"/>
                <a:cs typeface="Times New Roman"/>
              </a:rPr>
              <a:t>come</a:t>
            </a:r>
            <a:r>
              <a:rPr sz="1800" spc="130" dirty="0">
                <a:solidFill>
                  <a:srgbClr val="FF0000"/>
                </a:solidFill>
                <a:latin typeface="Times New Roman"/>
                <a:cs typeface="Times New Roman"/>
              </a:rPr>
              <a:t> </a:t>
            </a:r>
            <a:r>
              <a:rPr sz="1800" b="1" spc="-20" dirty="0">
                <a:solidFill>
                  <a:srgbClr val="FF0000"/>
                </a:solidFill>
                <a:latin typeface="Times New Roman"/>
                <a:cs typeface="Times New Roman"/>
              </a:rPr>
              <a:t>into</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force</a:t>
            </a:r>
            <a:r>
              <a:rPr sz="1800" spc="290" dirty="0">
                <a:solidFill>
                  <a:srgbClr val="FF0000"/>
                </a:solidFill>
                <a:latin typeface="Times New Roman"/>
                <a:cs typeface="Times New Roman"/>
              </a:rPr>
              <a:t> </a:t>
            </a:r>
            <a:r>
              <a:rPr sz="1800" b="1" dirty="0">
                <a:solidFill>
                  <a:srgbClr val="FF0000"/>
                </a:solidFill>
                <a:latin typeface="Times New Roman"/>
                <a:cs typeface="Times New Roman"/>
              </a:rPr>
              <a:t>from</a:t>
            </a:r>
            <a:r>
              <a:rPr sz="1800" spc="270" dirty="0">
                <a:solidFill>
                  <a:srgbClr val="FF0000"/>
                </a:solidFill>
                <a:latin typeface="Times New Roman"/>
                <a:cs typeface="Times New Roman"/>
              </a:rPr>
              <a:t> </a:t>
            </a:r>
            <a:r>
              <a:rPr sz="1800" b="1" dirty="0">
                <a:solidFill>
                  <a:srgbClr val="FF0000"/>
                </a:solidFill>
                <a:latin typeface="Times New Roman"/>
                <a:cs typeface="Times New Roman"/>
              </a:rPr>
              <a:t>the</a:t>
            </a:r>
            <a:r>
              <a:rPr sz="1800" spc="280" dirty="0">
                <a:solidFill>
                  <a:srgbClr val="FF0000"/>
                </a:solidFill>
                <a:latin typeface="Times New Roman"/>
                <a:cs typeface="Times New Roman"/>
              </a:rPr>
              <a:t> </a:t>
            </a:r>
            <a:r>
              <a:rPr sz="1800" b="1" dirty="0">
                <a:solidFill>
                  <a:srgbClr val="FF0000"/>
                </a:solidFill>
                <a:latin typeface="Times New Roman"/>
                <a:cs typeface="Times New Roman"/>
              </a:rPr>
              <a:t>1st</a:t>
            </a:r>
            <a:r>
              <a:rPr sz="1800" spc="285" dirty="0">
                <a:solidFill>
                  <a:srgbClr val="FF0000"/>
                </a:solidFill>
                <a:latin typeface="Times New Roman"/>
                <a:cs typeface="Times New Roman"/>
              </a:rPr>
              <a:t> </a:t>
            </a:r>
            <a:r>
              <a:rPr sz="1800" b="1" dirty="0">
                <a:solidFill>
                  <a:srgbClr val="FF0000"/>
                </a:solidFill>
                <a:latin typeface="Times New Roman"/>
                <a:cs typeface="Times New Roman"/>
              </a:rPr>
              <a:t>day</a:t>
            </a:r>
            <a:r>
              <a:rPr sz="1800" spc="285" dirty="0">
                <a:solidFill>
                  <a:srgbClr val="FF0000"/>
                </a:solidFill>
                <a:latin typeface="Times New Roman"/>
                <a:cs typeface="Times New Roman"/>
              </a:rPr>
              <a:t> </a:t>
            </a:r>
            <a:r>
              <a:rPr sz="1800" b="1" dirty="0">
                <a:solidFill>
                  <a:srgbClr val="FF0000"/>
                </a:solidFill>
                <a:latin typeface="Times New Roman"/>
                <a:cs typeface="Times New Roman"/>
              </a:rPr>
              <a:t>of</a:t>
            </a:r>
            <a:r>
              <a:rPr sz="1800" spc="270" dirty="0">
                <a:solidFill>
                  <a:srgbClr val="FF0000"/>
                </a:solidFill>
                <a:latin typeface="Times New Roman"/>
                <a:cs typeface="Times New Roman"/>
              </a:rPr>
              <a:t> </a:t>
            </a:r>
            <a:r>
              <a:rPr sz="1800" b="1" dirty="0">
                <a:solidFill>
                  <a:srgbClr val="FF0000"/>
                </a:solidFill>
                <a:latin typeface="Times New Roman"/>
                <a:cs typeface="Times New Roman"/>
              </a:rPr>
              <a:t>March,</a:t>
            </a:r>
            <a:r>
              <a:rPr sz="1800" spc="295" dirty="0">
                <a:solidFill>
                  <a:srgbClr val="FF0000"/>
                </a:solidFill>
                <a:latin typeface="Times New Roman"/>
                <a:cs typeface="Times New Roman"/>
              </a:rPr>
              <a:t> </a:t>
            </a:r>
            <a:r>
              <a:rPr sz="1800" b="1" dirty="0">
                <a:solidFill>
                  <a:srgbClr val="FF0000"/>
                </a:solidFill>
                <a:latin typeface="Times New Roman"/>
                <a:cs typeface="Times New Roman"/>
              </a:rPr>
              <a:t>2026</a:t>
            </a:r>
            <a:r>
              <a:rPr sz="1800" spc="265" dirty="0">
                <a:solidFill>
                  <a:srgbClr val="FF0000"/>
                </a:solidFill>
                <a:latin typeface="Times New Roman"/>
                <a:cs typeface="Times New Roman"/>
              </a:rPr>
              <a:t> </a:t>
            </a:r>
            <a:r>
              <a:rPr sz="1800" b="1" dirty="0">
                <a:solidFill>
                  <a:srgbClr val="FF0000"/>
                </a:solidFill>
                <a:latin typeface="Times New Roman"/>
                <a:cs typeface="Times New Roman"/>
              </a:rPr>
              <a:t>for</a:t>
            </a:r>
            <a:r>
              <a:rPr sz="1800" spc="254" dirty="0">
                <a:solidFill>
                  <a:srgbClr val="FF0000"/>
                </a:solidFill>
                <a:latin typeface="Times New Roman"/>
                <a:cs typeface="Times New Roman"/>
              </a:rPr>
              <a:t> </a:t>
            </a:r>
            <a:r>
              <a:rPr sz="1800" b="1" dirty="0">
                <a:solidFill>
                  <a:srgbClr val="FF0000"/>
                </a:solidFill>
                <a:latin typeface="Times New Roman"/>
                <a:cs typeface="Times New Roman"/>
              </a:rPr>
              <a:t>assessment</a:t>
            </a:r>
            <a:r>
              <a:rPr sz="1800" spc="285" dirty="0">
                <a:solidFill>
                  <a:srgbClr val="FF0000"/>
                </a:solidFill>
                <a:latin typeface="Times New Roman"/>
                <a:cs typeface="Times New Roman"/>
              </a:rPr>
              <a:t> </a:t>
            </a:r>
            <a:r>
              <a:rPr sz="1800" b="1" dirty="0">
                <a:solidFill>
                  <a:srgbClr val="FF0000"/>
                </a:solidFill>
                <a:latin typeface="Times New Roman"/>
                <a:cs typeface="Times New Roman"/>
              </a:rPr>
              <a:t>year</a:t>
            </a:r>
            <a:r>
              <a:rPr sz="1800" spc="245" dirty="0">
                <a:solidFill>
                  <a:srgbClr val="FF0000"/>
                </a:solidFill>
                <a:latin typeface="Times New Roman"/>
                <a:cs typeface="Times New Roman"/>
              </a:rPr>
              <a:t> </a:t>
            </a:r>
            <a:r>
              <a:rPr sz="1800" b="1" spc="-10" dirty="0">
                <a:solidFill>
                  <a:srgbClr val="FF0000"/>
                </a:solidFill>
                <a:latin typeface="Times New Roman"/>
                <a:cs typeface="Times New Roman"/>
              </a:rPr>
              <a:t>2026-</a:t>
            </a:r>
            <a:r>
              <a:rPr sz="1800" b="1" dirty="0">
                <a:solidFill>
                  <a:srgbClr val="FF0000"/>
                </a:solidFill>
                <a:latin typeface="Times New Roman"/>
                <a:cs typeface="Times New Roman"/>
              </a:rPr>
              <a:t>27(previous</a:t>
            </a:r>
            <a:r>
              <a:rPr sz="1800" spc="280" dirty="0">
                <a:solidFill>
                  <a:srgbClr val="FF0000"/>
                </a:solidFill>
                <a:latin typeface="Times New Roman"/>
                <a:cs typeface="Times New Roman"/>
              </a:rPr>
              <a:t> </a:t>
            </a:r>
            <a:r>
              <a:rPr sz="1800" b="1" spc="-20" dirty="0">
                <a:solidFill>
                  <a:srgbClr val="FF0000"/>
                </a:solidFill>
                <a:latin typeface="Times New Roman"/>
                <a:cs typeface="Times New Roman"/>
              </a:rPr>
              <a:t>year</a:t>
            </a:r>
            <a:r>
              <a:rPr sz="1800" spc="-20" dirty="0">
                <a:solidFill>
                  <a:srgbClr val="FF0000"/>
                </a:solidFill>
                <a:latin typeface="Times New Roman"/>
                <a:cs typeface="Times New Roman"/>
              </a:rPr>
              <a:t> </a:t>
            </a:r>
            <a:r>
              <a:rPr sz="1800" b="1" spc="-10" dirty="0">
                <a:solidFill>
                  <a:srgbClr val="FF0000"/>
                </a:solidFill>
                <a:latin typeface="Times New Roman"/>
                <a:cs typeface="Times New Roman"/>
              </a:rPr>
              <a:t>2025-</a:t>
            </a:r>
            <a:r>
              <a:rPr sz="1800" b="1" spc="-20" dirty="0">
                <a:solidFill>
                  <a:srgbClr val="FF0000"/>
                </a:solidFill>
                <a:latin typeface="Times New Roman"/>
                <a:cs typeface="Times New Roman"/>
              </a:rPr>
              <a:t>26).</a:t>
            </a:r>
            <a:endParaRPr sz="1800">
              <a:latin typeface="Times New Roman"/>
              <a:cs typeface="Times New Roman"/>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73953" y="350776"/>
            <a:ext cx="8069580" cy="4277995"/>
          </a:xfrm>
          <a:prstGeom prst="rect">
            <a:avLst/>
          </a:prstGeom>
        </p:spPr>
        <p:txBody>
          <a:bodyPr vert="horz" wrap="square" lIns="0" tIns="81915" rIns="0" bIns="0" rtlCol="0">
            <a:spAutoFit/>
          </a:bodyPr>
          <a:lstStyle/>
          <a:p>
            <a:pPr marL="12700">
              <a:lnSpc>
                <a:spcPct val="100000"/>
              </a:lnSpc>
              <a:spcBef>
                <a:spcPts val="645"/>
              </a:spcBef>
            </a:pPr>
            <a:r>
              <a:rPr sz="1800" b="1" spc="-55" dirty="0">
                <a:solidFill>
                  <a:srgbClr val="FF0000"/>
                </a:solidFill>
                <a:latin typeface="Times New Roman"/>
                <a:cs typeface="Times New Roman"/>
              </a:rPr>
              <a:t>Extending</a:t>
            </a:r>
            <a:r>
              <a:rPr sz="1800" spc="-95" dirty="0">
                <a:solidFill>
                  <a:srgbClr val="FF0000"/>
                </a:solidFill>
                <a:latin typeface="Times New Roman"/>
                <a:cs typeface="Times New Roman"/>
              </a:rPr>
              <a:t> </a:t>
            </a:r>
            <a:r>
              <a:rPr sz="1800" b="1" spc="-45" dirty="0">
                <a:solidFill>
                  <a:srgbClr val="FF0000"/>
                </a:solidFill>
                <a:latin typeface="Times New Roman"/>
                <a:cs typeface="Times New Roman"/>
              </a:rPr>
              <a:t>the</a:t>
            </a:r>
            <a:r>
              <a:rPr sz="1800" spc="-60" dirty="0">
                <a:solidFill>
                  <a:srgbClr val="FF0000"/>
                </a:solidFill>
                <a:latin typeface="Times New Roman"/>
                <a:cs typeface="Times New Roman"/>
              </a:rPr>
              <a:t> </a:t>
            </a:r>
            <a:r>
              <a:rPr sz="1800" b="1" spc="-50" dirty="0">
                <a:solidFill>
                  <a:srgbClr val="FF0000"/>
                </a:solidFill>
                <a:latin typeface="Times New Roman"/>
                <a:cs typeface="Times New Roman"/>
              </a:rPr>
              <a:t>period</a:t>
            </a:r>
            <a:r>
              <a:rPr sz="1800" spc="-80" dirty="0">
                <a:solidFill>
                  <a:srgbClr val="FF0000"/>
                </a:solidFill>
                <a:latin typeface="Times New Roman"/>
                <a:cs typeface="Times New Roman"/>
              </a:rPr>
              <a:t> </a:t>
            </a:r>
            <a:r>
              <a:rPr sz="1800" b="1" spc="-30" dirty="0">
                <a:solidFill>
                  <a:srgbClr val="FF0000"/>
                </a:solidFill>
                <a:latin typeface="Times New Roman"/>
                <a:cs typeface="Times New Roman"/>
              </a:rPr>
              <a:t>of</a:t>
            </a:r>
            <a:r>
              <a:rPr sz="1800" spc="-65" dirty="0">
                <a:solidFill>
                  <a:srgbClr val="FF0000"/>
                </a:solidFill>
                <a:latin typeface="Times New Roman"/>
                <a:cs typeface="Times New Roman"/>
              </a:rPr>
              <a:t> </a:t>
            </a:r>
            <a:r>
              <a:rPr sz="1800" b="1" spc="-50" dirty="0">
                <a:solidFill>
                  <a:srgbClr val="FF0000"/>
                </a:solidFill>
                <a:latin typeface="Times New Roman"/>
                <a:cs typeface="Times New Roman"/>
              </a:rPr>
              <a:t>filing</a:t>
            </a:r>
            <a:r>
              <a:rPr sz="1800" spc="-80" dirty="0">
                <a:solidFill>
                  <a:srgbClr val="FF0000"/>
                </a:solidFill>
                <a:latin typeface="Times New Roman"/>
                <a:cs typeface="Times New Roman"/>
              </a:rPr>
              <a:t> </a:t>
            </a:r>
            <a:r>
              <a:rPr sz="1800" b="1" spc="-55" dirty="0">
                <a:solidFill>
                  <a:srgbClr val="FF0000"/>
                </a:solidFill>
                <a:latin typeface="Times New Roman"/>
                <a:cs typeface="Times New Roman"/>
              </a:rPr>
              <a:t>revised</a:t>
            </a:r>
            <a:r>
              <a:rPr sz="1800" spc="-90" dirty="0">
                <a:solidFill>
                  <a:srgbClr val="FF0000"/>
                </a:solidFill>
                <a:latin typeface="Times New Roman"/>
                <a:cs typeface="Times New Roman"/>
              </a:rPr>
              <a:t> </a:t>
            </a:r>
            <a:r>
              <a:rPr sz="1800" b="1" spc="-10" dirty="0">
                <a:solidFill>
                  <a:srgbClr val="FF0000"/>
                </a:solidFill>
                <a:latin typeface="Times New Roman"/>
                <a:cs typeface="Times New Roman"/>
              </a:rPr>
              <a:t>return</a:t>
            </a:r>
            <a:endParaRPr sz="1800">
              <a:latin typeface="Times New Roman"/>
              <a:cs typeface="Times New Roman"/>
            </a:endParaRPr>
          </a:p>
          <a:p>
            <a:pPr marL="12700" marR="5080">
              <a:lnSpc>
                <a:spcPct val="90000"/>
              </a:lnSpc>
              <a:spcBef>
                <a:spcPts val="760"/>
              </a:spcBef>
            </a:pPr>
            <a:r>
              <a:rPr sz="1800" dirty="0">
                <a:solidFill>
                  <a:srgbClr val="3F3F3F"/>
                </a:solidFill>
                <a:latin typeface="Times New Roman"/>
                <a:cs typeface="Times New Roman"/>
              </a:rPr>
              <a:t>Section</a:t>
            </a:r>
            <a:r>
              <a:rPr sz="1800" spc="-35" dirty="0">
                <a:solidFill>
                  <a:srgbClr val="3F3F3F"/>
                </a:solidFill>
                <a:latin typeface="Times New Roman"/>
                <a:cs typeface="Times New Roman"/>
              </a:rPr>
              <a:t> </a:t>
            </a:r>
            <a:r>
              <a:rPr sz="1800" dirty="0">
                <a:solidFill>
                  <a:srgbClr val="3F3F3F"/>
                </a:solidFill>
                <a:latin typeface="Times New Roman"/>
                <a:cs typeface="Times New Roman"/>
              </a:rPr>
              <a:t>263</a:t>
            </a:r>
            <a:r>
              <a:rPr sz="1800" spc="-10" dirty="0">
                <a:solidFill>
                  <a:srgbClr val="3F3F3F"/>
                </a:solidFill>
                <a:latin typeface="Times New Roman"/>
                <a:cs typeface="Times New Roman"/>
              </a:rPr>
              <a:t> </a:t>
            </a:r>
            <a:r>
              <a:rPr sz="1800" dirty="0">
                <a:solidFill>
                  <a:srgbClr val="3F3F3F"/>
                </a:solidFill>
                <a:latin typeface="Times New Roman"/>
                <a:cs typeface="Times New Roman"/>
              </a:rPr>
              <a:t>of</a:t>
            </a:r>
            <a:r>
              <a:rPr sz="1800" spc="-10" dirty="0">
                <a:solidFill>
                  <a:srgbClr val="3F3F3F"/>
                </a:solidFill>
                <a:latin typeface="Times New Roman"/>
                <a:cs typeface="Times New Roman"/>
              </a:rPr>
              <a:t> </a:t>
            </a:r>
            <a:r>
              <a:rPr sz="1800" dirty="0">
                <a:solidFill>
                  <a:srgbClr val="3F3F3F"/>
                </a:solidFill>
                <a:latin typeface="Times New Roman"/>
                <a:cs typeface="Times New Roman"/>
              </a:rPr>
              <a:t>the</a:t>
            </a:r>
            <a:r>
              <a:rPr sz="1800" spc="-10" dirty="0">
                <a:solidFill>
                  <a:srgbClr val="3F3F3F"/>
                </a:solidFill>
                <a:latin typeface="Times New Roman"/>
                <a:cs typeface="Times New Roman"/>
              </a:rPr>
              <a:t> Income-tax</a:t>
            </a:r>
            <a:r>
              <a:rPr sz="1800" spc="-105" dirty="0">
                <a:solidFill>
                  <a:srgbClr val="3F3F3F"/>
                </a:solidFill>
                <a:latin typeface="Times New Roman"/>
                <a:cs typeface="Times New Roman"/>
              </a:rPr>
              <a:t> </a:t>
            </a:r>
            <a:r>
              <a:rPr sz="1800" dirty="0">
                <a:solidFill>
                  <a:srgbClr val="3F3F3F"/>
                </a:solidFill>
                <a:latin typeface="Times New Roman"/>
                <a:cs typeface="Times New Roman"/>
              </a:rPr>
              <a:t>Act,</a:t>
            </a:r>
            <a:r>
              <a:rPr sz="1800" spc="-10" dirty="0">
                <a:solidFill>
                  <a:srgbClr val="3F3F3F"/>
                </a:solidFill>
                <a:latin typeface="Times New Roman"/>
                <a:cs typeface="Times New Roman"/>
              </a:rPr>
              <a:t> </a:t>
            </a:r>
            <a:r>
              <a:rPr sz="1800" dirty="0">
                <a:solidFill>
                  <a:srgbClr val="3F3F3F"/>
                </a:solidFill>
                <a:latin typeface="Times New Roman"/>
                <a:cs typeface="Times New Roman"/>
              </a:rPr>
              <a:t>2025</a:t>
            </a:r>
            <a:r>
              <a:rPr sz="1800" spc="-20" dirty="0">
                <a:solidFill>
                  <a:srgbClr val="3F3F3F"/>
                </a:solidFill>
                <a:latin typeface="Times New Roman"/>
                <a:cs typeface="Times New Roman"/>
              </a:rPr>
              <a:t> </a:t>
            </a:r>
            <a:r>
              <a:rPr sz="1800" dirty="0">
                <a:solidFill>
                  <a:srgbClr val="3F3F3F"/>
                </a:solidFill>
                <a:latin typeface="Times New Roman"/>
                <a:cs typeface="Times New Roman"/>
              </a:rPr>
              <a:t>deals</a:t>
            </a:r>
            <a:r>
              <a:rPr sz="1800" spc="-20" dirty="0">
                <a:solidFill>
                  <a:srgbClr val="3F3F3F"/>
                </a:solidFill>
                <a:latin typeface="Times New Roman"/>
                <a:cs typeface="Times New Roman"/>
              </a:rPr>
              <a:t> </a:t>
            </a:r>
            <a:r>
              <a:rPr sz="1800" dirty="0">
                <a:solidFill>
                  <a:srgbClr val="3F3F3F"/>
                </a:solidFill>
                <a:latin typeface="Times New Roman"/>
                <a:cs typeface="Times New Roman"/>
              </a:rPr>
              <a:t>with</a:t>
            </a:r>
            <a:r>
              <a:rPr sz="1800" spc="-10" dirty="0">
                <a:solidFill>
                  <a:srgbClr val="3F3F3F"/>
                </a:solidFill>
                <a:latin typeface="Times New Roman"/>
                <a:cs typeface="Times New Roman"/>
              </a:rPr>
              <a:t> </a:t>
            </a:r>
            <a:r>
              <a:rPr sz="1800" dirty="0">
                <a:solidFill>
                  <a:srgbClr val="3F3F3F"/>
                </a:solidFill>
                <a:latin typeface="Times New Roman"/>
                <a:cs typeface="Times New Roman"/>
              </a:rPr>
              <a:t>filing</a:t>
            </a:r>
            <a:r>
              <a:rPr sz="1800" spc="-15" dirty="0">
                <a:solidFill>
                  <a:srgbClr val="3F3F3F"/>
                </a:solidFill>
                <a:latin typeface="Times New Roman"/>
                <a:cs typeface="Times New Roman"/>
              </a:rPr>
              <a:t> </a:t>
            </a:r>
            <a:r>
              <a:rPr sz="1800" dirty="0">
                <a:solidFill>
                  <a:srgbClr val="3F3F3F"/>
                </a:solidFill>
                <a:latin typeface="Times New Roman"/>
                <a:cs typeface="Times New Roman"/>
              </a:rPr>
              <a:t>of</a:t>
            </a:r>
            <a:r>
              <a:rPr sz="1800" spc="-20" dirty="0">
                <a:solidFill>
                  <a:srgbClr val="3F3F3F"/>
                </a:solidFill>
                <a:latin typeface="Times New Roman"/>
                <a:cs typeface="Times New Roman"/>
              </a:rPr>
              <a:t> </a:t>
            </a:r>
            <a:r>
              <a:rPr sz="1800" spc="-10" dirty="0">
                <a:solidFill>
                  <a:srgbClr val="3F3F3F"/>
                </a:solidFill>
                <a:latin typeface="Times New Roman"/>
                <a:cs typeface="Times New Roman"/>
              </a:rPr>
              <a:t>Income-</a:t>
            </a:r>
            <a:r>
              <a:rPr sz="1800" dirty="0">
                <a:solidFill>
                  <a:srgbClr val="3F3F3F"/>
                </a:solidFill>
                <a:latin typeface="Times New Roman"/>
                <a:cs typeface="Times New Roman"/>
              </a:rPr>
              <a:t>tax</a:t>
            </a:r>
            <a:r>
              <a:rPr sz="1800" spc="-20" dirty="0">
                <a:solidFill>
                  <a:srgbClr val="3F3F3F"/>
                </a:solidFill>
                <a:latin typeface="Times New Roman"/>
                <a:cs typeface="Times New Roman"/>
              </a:rPr>
              <a:t> </a:t>
            </a:r>
            <a:r>
              <a:rPr sz="1800" dirty="0">
                <a:solidFill>
                  <a:srgbClr val="3F3F3F"/>
                </a:solidFill>
                <a:latin typeface="Times New Roman"/>
                <a:cs typeface="Times New Roman"/>
              </a:rPr>
              <a:t>return</a:t>
            </a:r>
            <a:r>
              <a:rPr sz="1800" spc="-15" dirty="0">
                <a:solidFill>
                  <a:srgbClr val="3F3F3F"/>
                </a:solidFill>
                <a:latin typeface="Times New Roman"/>
                <a:cs typeface="Times New Roman"/>
              </a:rPr>
              <a:t> </a:t>
            </a:r>
            <a:r>
              <a:rPr sz="1800" spc="-25" dirty="0">
                <a:solidFill>
                  <a:srgbClr val="3F3F3F"/>
                </a:solidFill>
                <a:latin typeface="Times New Roman"/>
                <a:cs typeface="Times New Roman"/>
              </a:rPr>
              <a:t>by </a:t>
            </a:r>
            <a:r>
              <a:rPr sz="1800" dirty="0">
                <a:solidFill>
                  <a:srgbClr val="3F3F3F"/>
                </a:solidFill>
                <a:latin typeface="Times New Roman"/>
                <a:cs typeface="Times New Roman"/>
              </a:rPr>
              <a:t>taxpayers.</a:t>
            </a:r>
            <a:r>
              <a:rPr sz="1800" spc="-65" dirty="0">
                <a:solidFill>
                  <a:srgbClr val="3F3F3F"/>
                </a:solidFill>
                <a:latin typeface="Times New Roman"/>
                <a:cs typeface="Times New Roman"/>
              </a:rPr>
              <a:t> </a:t>
            </a:r>
            <a:r>
              <a:rPr sz="1800" b="1" dirty="0">
                <a:solidFill>
                  <a:srgbClr val="FF0000"/>
                </a:solidFill>
                <a:latin typeface="Times New Roman"/>
                <a:cs typeface="Times New Roman"/>
              </a:rPr>
              <a:t>The</a:t>
            </a:r>
            <a:r>
              <a:rPr sz="1800" spc="-35" dirty="0">
                <a:solidFill>
                  <a:srgbClr val="FF0000"/>
                </a:solidFill>
                <a:latin typeface="Times New Roman"/>
                <a:cs typeface="Times New Roman"/>
              </a:rPr>
              <a:t> </a:t>
            </a:r>
            <a:r>
              <a:rPr sz="1800" b="1" dirty="0">
                <a:solidFill>
                  <a:srgbClr val="FF0000"/>
                </a:solidFill>
                <a:latin typeface="Times New Roman"/>
                <a:cs typeface="Times New Roman"/>
              </a:rPr>
              <a:t>said</a:t>
            </a:r>
            <a:r>
              <a:rPr sz="1800" spc="-35" dirty="0">
                <a:solidFill>
                  <a:srgbClr val="FF0000"/>
                </a:solidFill>
                <a:latin typeface="Times New Roman"/>
                <a:cs typeface="Times New Roman"/>
              </a:rPr>
              <a:t> </a:t>
            </a:r>
            <a:r>
              <a:rPr sz="1800" b="1" dirty="0">
                <a:solidFill>
                  <a:srgbClr val="FF0000"/>
                </a:solidFill>
                <a:latin typeface="Times New Roman"/>
                <a:cs typeface="Times New Roman"/>
              </a:rPr>
              <a:t>section</a:t>
            </a:r>
            <a:r>
              <a:rPr sz="1800" spc="-35" dirty="0">
                <a:solidFill>
                  <a:srgbClr val="FF0000"/>
                </a:solidFill>
                <a:latin typeface="Times New Roman"/>
                <a:cs typeface="Times New Roman"/>
              </a:rPr>
              <a:t> </a:t>
            </a:r>
            <a:r>
              <a:rPr sz="1800" b="1" dirty="0">
                <a:solidFill>
                  <a:srgbClr val="FF0000"/>
                </a:solidFill>
                <a:latin typeface="Times New Roman"/>
                <a:cs typeface="Times New Roman"/>
              </a:rPr>
              <a:t>prescribes</a:t>
            </a:r>
            <a:r>
              <a:rPr sz="1800" spc="-50" dirty="0">
                <a:solidFill>
                  <a:srgbClr val="FF0000"/>
                </a:solidFill>
                <a:latin typeface="Times New Roman"/>
                <a:cs typeface="Times New Roman"/>
              </a:rPr>
              <a:t> </a:t>
            </a:r>
            <a:r>
              <a:rPr sz="1800" b="1" dirty="0">
                <a:solidFill>
                  <a:srgbClr val="FF0000"/>
                </a:solidFill>
                <a:latin typeface="Times New Roman"/>
                <a:cs typeface="Times New Roman"/>
              </a:rPr>
              <a:t>the</a:t>
            </a:r>
            <a:r>
              <a:rPr sz="1800" spc="-45" dirty="0">
                <a:solidFill>
                  <a:srgbClr val="FF0000"/>
                </a:solidFill>
                <a:latin typeface="Times New Roman"/>
                <a:cs typeface="Times New Roman"/>
              </a:rPr>
              <a:t> </a:t>
            </a:r>
            <a:r>
              <a:rPr sz="1800" b="1" dirty="0">
                <a:solidFill>
                  <a:srgbClr val="FF0000"/>
                </a:solidFill>
                <a:latin typeface="Times New Roman"/>
                <a:cs typeface="Times New Roman"/>
              </a:rPr>
              <a:t>comprehensive</a:t>
            </a:r>
            <a:r>
              <a:rPr sz="1800" spc="-30" dirty="0">
                <a:solidFill>
                  <a:srgbClr val="FF0000"/>
                </a:solidFill>
                <a:latin typeface="Times New Roman"/>
                <a:cs typeface="Times New Roman"/>
              </a:rPr>
              <a:t> </a:t>
            </a:r>
            <a:r>
              <a:rPr sz="1800" b="1" spc="-10" dirty="0">
                <a:solidFill>
                  <a:srgbClr val="FF0000"/>
                </a:solidFill>
                <a:latin typeface="Times New Roman"/>
                <a:cs typeface="Times New Roman"/>
              </a:rPr>
              <a:t>framework</a:t>
            </a:r>
            <a:r>
              <a:rPr sz="1800" spc="-75" dirty="0">
                <a:solidFill>
                  <a:srgbClr val="FF0000"/>
                </a:solidFill>
                <a:latin typeface="Times New Roman"/>
                <a:cs typeface="Times New Roman"/>
              </a:rPr>
              <a:t> </a:t>
            </a:r>
            <a:r>
              <a:rPr sz="1800" b="1" dirty="0">
                <a:solidFill>
                  <a:srgbClr val="FF0000"/>
                </a:solidFill>
                <a:latin typeface="Times New Roman"/>
                <a:cs typeface="Times New Roman"/>
              </a:rPr>
              <a:t>that</a:t>
            </a:r>
            <a:r>
              <a:rPr sz="1800" spc="-35" dirty="0">
                <a:solidFill>
                  <a:srgbClr val="FF0000"/>
                </a:solidFill>
                <a:latin typeface="Times New Roman"/>
                <a:cs typeface="Times New Roman"/>
              </a:rPr>
              <a:t> </a:t>
            </a:r>
            <a:r>
              <a:rPr sz="1800" b="1" spc="-20" dirty="0">
                <a:solidFill>
                  <a:srgbClr val="FF0000"/>
                </a:solidFill>
                <a:latin typeface="Times New Roman"/>
                <a:cs typeface="Times New Roman"/>
              </a:rPr>
              <a:t>lays</a:t>
            </a:r>
            <a:r>
              <a:rPr sz="1800" spc="500" dirty="0">
                <a:solidFill>
                  <a:srgbClr val="FF0000"/>
                </a:solidFill>
                <a:latin typeface="Times New Roman"/>
                <a:cs typeface="Times New Roman"/>
              </a:rPr>
              <a:t> </a:t>
            </a:r>
            <a:r>
              <a:rPr sz="1800" b="1" dirty="0">
                <a:solidFill>
                  <a:srgbClr val="FF0000"/>
                </a:solidFill>
                <a:latin typeface="Times New Roman"/>
                <a:cs typeface="Times New Roman"/>
              </a:rPr>
              <a:t>down</a:t>
            </a:r>
            <a:r>
              <a:rPr sz="1800" spc="-45" dirty="0">
                <a:solidFill>
                  <a:srgbClr val="FF0000"/>
                </a:solidFill>
                <a:latin typeface="Times New Roman"/>
                <a:cs typeface="Times New Roman"/>
              </a:rPr>
              <a:t> </a:t>
            </a:r>
            <a:r>
              <a:rPr sz="1800" b="1" dirty="0">
                <a:solidFill>
                  <a:srgbClr val="FF0000"/>
                </a:solidFill>
                <a:latin typeface="Times New Roman"/>
                <a:cs typeface="Times New Roman"/>
              </a:rPr>
              <a:t>class</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of</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persons</a:t>
            </a:r>
            <a:r>
              <a:rPr sz="1800" spc="-10" dirty="0">
                <a:solidFill>
                  <a:srgbClr val="FF0000"/>
                </a:solidFill>
                <a:latin typeface="Times New Roman"/>
                <a:cs typeface="Times New Roman"/>
              </a:rPr>
              <a:t> </a:t>
            </a:r>
            <a:r>
              <a:rPr sz="1800" b="1" dirty="0">
                <a:solidFill>
                  <a:srgbClr val="FF0000"/>
                </a:solidFill>
                <a:latin typeface="Times New Roman"/>
                <a:cs typeface="Times New Roman"/>
              </a:rPr>
              <a:t>who</a:t>
            </a:r>
            <a:r>
              <a:rPr sz="1800" spc="-35" dirty="0">
                <a:solidFill>
                  <a:srgbClr val="FF0000"/>
                </a:solidFill>
                <a:latin typeface="Times New Roman"/>
                <a:cs typeface="Times New Roman"/>
              </a:rPr>
              <a:t> </a:t>
            </a:r>
            <a:r>
              <a:rPr sz="1800" b="1" dirty="0">
                <a:solidFill>
                  <a:srgbClr val="FF0000"/>
                </a:solidFill>
                <a:latin typeface="Times New Roman"/>
                <a:cs typeface="Times New Roman"/>
              </a:rPr>
              <a:t>are</a:t>
            </a:r>
            <a:r>
              <a:rPr sz="1800" spc="-25" dirty="0">
                <a:solidFill>
                  <a:srgbClr val="FF0000"/>
                </a:solidFill>
                <a:latin typeface="Times New Roman"/>
                <a:cs typeface="Times New Roman"/>
              </a:rPr>
              <a:t> </a:t>
            </a:r>
            <a:r>
              <a:rPr sz="1800" b="1" dirty="0">
                <a:solidFill>
                  <a:srgbClr val="FF0000"/>
                </a:solidFill>
                <a:latin typeface="Times New Roman"/>
                <a:cs typeface="Times New Roman"/>
              </a:rPr>
              <a:t>required</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to</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file</a:t>
            </a:r>
            <a:r>
              <a:rPr sz="1800" spc="-35" dirty="0">
                <a:solidFill>
                  <a:srgbClr val="FF0000"/>
                </a:solidFill>
                <a:latin typeface="Times New Roman"/>
                <a:cs typeface="Times New Roman"/>
              </a:rPr>
              <a:t> </a:t>
            </a:r>
            <a:r>
              <a:rPr sz="1800" b="1" dirty="0">
                <a:solidFill>
                  <a:srgbClr val="FF0000"/>
                </a:solidFill>
                <a:latin typeface="Times New Roman"/>
                <a:cs typeface="Times New Roman"/>
              </a:rPr>
              <a:t>a</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return,</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the</a:t>
            </a:r>
            <a:r>
              <a:rPr sz="1800" spc="-25" dirty="0">
                <a:solidFill>
                  <a:srgbClr val="FF0000"/>
                </a:solidFill>
                <a:latin typeface="Times New Roman"/>
                <a:cs typeface="Times New Roman"/>
              </a:rPr>
              <a:t> </a:t>
            </a:r>
            <a:r>
              <a:rPr sz="1800" b="1" dirty="0">
                <a:solidFill>
                  <a:srgbClr val="FF0000"/>
                </a:solidFill>
                <a:latin typeface="Times New Roman"/>
                <a:cs typeface="Times New Roman"/>
              </a:rPr>
              <a:t>due</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dates,</a:t>
            </a:r>
            <a:r>
              <a:rPr sz="1800" spc="-15" dirty="0">
                <a:solidFill>
                  <a:srgbClr val="FF0000"/>
                </a:solidFill>
                <a:latin typeface="Times New Roman"/>
                <a:cs typeface="Times New Roman"/>
              </a:rPr>
              <a:t> </a:t>
            </a:r>
            <a:r>
              <a:rPr sz="1800" b="1" dirty="0">
                <a:solidFill>
                  <a:srgbClr val="FF0000"/>
                </a:solidFill>
                <a:latin typeface="Times New Roman"/>
                <a:cs typeface="Times New Roman"/>
              </a:rPr>
              <a:t>and</a:t>
            </a:r>
            <a:r>
              <a:rPr sz="1800" spc="-30" dirty="0">
                <a:solidFill>
                  <a:srgbClr val="FF0000"/>
                </a:solidFill>
                <a:latin typeface="Times New Roman"/>
                <a:cs typeface="Times New Roman"/>
              </a:rPr>
              <a:t> </a:t>
            </a:r>
            <a:r>
              <a:rPr sz="1800" b="1" spc="-25" dirty="0">
                <a:solidFill>
                  <a:srgbClr val="FF0000"/>
                </a:solidFill>
                <a:latin typeface="Times New Roman"/>
                <a:cs typeface="Times New Roman"/>
              </a:rPr>
              <a:t>the</a:t>
            </a:r>
            <a:r>
              <a:rPr sz="1800" spc="-25" dirty="0">
                <a:solidFill>
                  <a:srgbClr val="FF0000"/>
                </a:solidFill>
                <a:latin typeface="Times New Roman"/>
                <a:cs typeface="Times New Roman"/>
              </a:rPr>
              <a:t> </a:t>
            </a:r>
            <a:r>
              <a:rPr sz="1800" b="1" dirty="0">
                <a:solidFill>
                  <a:srgbClr val="FF0000"/>
                </a:solidFill>
                <a:latin typeface="Times New Roman"/>
                <a:cs typeface="Times New Roman"/>
              </a:rPr>
              <a:t>different</a:t>
            </a:r>
            <a:r>
              <a:rPr sz="1800" spc="-35" dirty="0">
                <a:solidFill>
                  <a:srgbClr val="FF0000"/>
                </a:solidFill>
                <a:latin typeface="Times New Roman"/>
                <a:cs typeface="Times New Roman"/>
              </a:rPr>
              <a:t> </a:t>
            </a:r>
            <a:r>
              <a:rPr sz="1800" b="1" dirty="0">
                <a:solidFill>
                  <a:srgbClr val="FF0000"/>
                </a:solidFill>
                <a:latin typeface="Times New Roman"/>
                <a:cs typeface="Times New Roman"/>
              </a:rPr>
              <a:t>types</a:t>
            </a:r>
            <a:r>
              <a:rPr sz="1800" spc="-45" dirty="0">
                <a:solidFill>
                  <a:srgbClr val="FF0000"/>
                </a:solidFill>
                <a:latin typeface="Times New Roman"/>
                <a:cs typeface="Times New Roman"/>
              </a:rPr>
              <a:t> </a:t>
            </a:r>
            <a:r>
              <a:rPr sz="1800" b="1" dirty="0">
                <a:solidFill>
                  <a:srgbClr val="FF0000"/>
                </a:solidFill>
                <a:latin typeface="Times New Roman"/>
                <a:cs typeface="Times New Roman"/>
              </a:rPr>
              <a:t>of</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returns</a:t>
            </a:r>
            <a:r>
              <a:rPr sz="1800" spc="-40" dirty="0">
                <a:solidFill>
                  <a:srgbClr val="FF0000"/>
                </a:solidFill>
                <a:latin typeface="Times New Roman"/>
                <a:cs typeface="Times New Roman"/>
              </a:rPr>
              <a:t> </a:t>
            </a:r>
            <a:r>
              <a:rPr sz="1800" b="1" dirty="0">
                <a:solidFill>
                  <a:srgbClr val="FF0000"/>
                </a:solidFill>
                <a:latin typeface="Times New Roman"/>
                <a:cs typeface="Times New Roman"/>
              </a:rPr>
              <a:t>that</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may</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be</a:t>
            </a:r>
            <a:r>
              <a:rPr sz="1800" spc="-40" dirty="0">
                <a:solidFill>
                  <a:srgbClr val="FF0000"/>
                </a:solidFill>
                <a:latin typeface="Times New Roman"/>
                <a:cs typeface="Times New Roman"/>
              </a:rPr>
              <a:t> </a:t>
            </a:r>
            <a:r>
              <a:rPr sz="1800" b="1" dirty="0">
                <a:solidFill>
                  <a:srgbClr val="FF0000"/>
                </a:solidFill>
                <a:latin typeface="Times New Roman"/>
                <a:cs typeface="Times New Roman"/>
              </a:rPr>
              <a:t>furnished.</a:t>
            </a:r>
            <a:r>
              <a:rPr sz="1800" spc="-10" dirty="0">
                <a:solidFill>
                  <a:srgbClr val="FF0000"/>
                </a:solidFill>
                <a:latin typeface="Times New Roman"/>
                <a:cs typeface="Times New Roman"/>
              </a:rPr>
              <a:t> </a:t>
            </a:r>
            <a:r>
              <a:rPr sz="1800" dirty="0">
                <a:solidFill>
                  <a:srgbClr val="3F3F3F"/>
                </a:solidFill>
                <a:latin typeface="Times New Roman"/>
                <a:cs typeface="Times New Roman"/>
              </a:rPr>
              <a:t>It</a:t>
            </a:r>
            <a:r>
              <a:rPr sz="1800" spc="-30" dirty="0">
                <a:solidFill>
                  <a:srgbClr val="3F3F3F"/>
                </a:solidFill>
                <a:latin typeface="Times New Roman"/>
                <a:cs typeface="Times New Roman"/>
              </a:rPr>
              <a:t> </a:t>
            </a:r>
            <a:r>
              <a:rPr sz="1800" dirty="0">
                <a:solidFill>
                  <a:srgbClr val="3F3F3F"/>
                </a:solidFill>
                <a:latin typeface="Times New Roman"/>
                <a:cs typeface="Times New Roman"/>
              </a:rPr>
              <a:t>covers</a:t>
            </a:r>
            <a:r>
              <a:rPr sz="1800" spc="-45" dirty="0">
                <a:solidFill>
                  <a:srgbClr val="3F3F3F"/>
                </a:solidFill>
                <a:latin typeface="Times New Roman"/>
                <a:cs typeface="Times New Roman"/>
              </a:rPr>
              <a:t> </a:t>
            </a:r>
            <a:r>
              <a:rPr sz="1800" dirty="0">
                <a:solidFill>
                  <a:srgbClr val="3F3F3F"/>
                </a:solidFill>
                <a:latin typeface="Times New Roman"/>
                <a:cs typeface="Times New Roman"/>
              </a:rPr>
              <a:t>the</a:t>
            </a:r>
            <a:r>
              <a:rPr sz="1800" spc="-30" dirty="0">
                <a:solidFill>
                  <a:srgbClr val="3F3F3F"/>
                </a:solidFill>
                <a:latin typeface="Times New Roman"/>
                <a:cs typeface="Times New Roman"/>
              </a:rPr>
              <a:t> </a:t>
            </a:r>
            <a:r>
              <a:rPr sz="1800" dirty="0">
                <a:solidFill>
                  <a:srgbClr val="3F3F3F"/>
                </a:solidFill>
                <a:latin typeface="Times New Roman"/>
                <a:cs typeface="Times New Roman"/>
              </a:rPr>
              <a:t>original</a:t>
            </a:r>
            <a:r>
              <a:rPr sz="1800" spc="-45" dirty="0">
                <a:solidFill>
                  <a:srgbClr val="3F3F3F"/>
                </a:solidFill>
                <a:latin typeface="Times New Roman"/>
                <a:cs typeface="Times New Roman"/>
              </a:rPr>
              <a:t> </a:t>
            </a:r>
            <a:r>
              <a:rPr sz="1800" dirty="0">
                <a:solidFill>
                  <a:srgbClr val="3F3F3F"/>
                </a:solidFill>
                <a:latin typeface="Times New Roman"/>
                <a:cs typeface="Times New Roman"/>
              </a:rPr>
              <a:t>return,</a:t>
            </a:r>
            <a:r>
              <a:rPr sz="1800" spc="-50" dirty="0">
                <a:solidFill>
                  <a:srgbClr val="3F3F3F"/>
                </a:solidFill>
                <a:latin typeface="Times New Roman"/>
                <a:cs typeface="Times New Roman"/>
              </a:rPr>
              <a:t> </a:t>
            </a:r>
            <a:r>
              <a:rPr sz="1800" spc="-10" dirty="0">
                <a:solidFill>
                  <a:srgbClr val="3F3F3F"/>
                </a:solidFill>
                <a:latin typeface="Times New Roman"/>
                <a:cs typeface="Times New Roman"/>
              </a:rPr>
              <a:t>belated </a:t>
            </a:r>
            <a:r>
              <a:rPr sz="1800" dirty="0">
                <a:solidFill>
                  <a:srgbClr val="3F3F3F"/>
                </a:solidFill>
                <a:latin typeface="Times New Roman"/>
                <a:cs typeface="Times New Roman"/>
              </a:rPr>
              <a:t>return,</a:t>
            </a:r>
            <a:r>
              <a:rPr sz="1800" spc="-55" dirty="0">
                <a:solidFill>
                  <a:srgbClr val="3F3F3F"/>
                </a:solidFill>
                <a:latin typeface="Times New Roman"/>
                <a:cs typeface="Times New Roman"/>
              </a:rPr>
              <a:t> </a:t>
            </a:r>
            <a:r>
              <a:rPr sz="1800" dirty="0">
                <a:solidFill>
                  <a:srgbClr val="3F3F3F"/>
                </a:solidFill>
                <a:latin typeface="Times New Roman"/>
                <a:cs typeface="Times New Roman"/>
              </a:rPr>
              <a:t>revised</a:t>
            </a:r>
            <a:r>
              <a:rPr sz="1800" spc="-40" dirty="0">
                <a:solidFill>
                  <a:srgbClr val="3F3F3F"/>
                </a:solidFill>
                <a:latin typeface="Times New Roman"/>
                <a:cs typeface="Times New Roman"/>
              </a:rPr>
              <a:t> </a:t>
            </a:r>
            <a:r>
              <a:rPr sz="1800" dirty="0">
                <a:solidFill>
                  <a:srgbClr val="3F3F3F"/>
                </a:solidFill>
                <a:latin typeface="Times New Roman"/>
                <a:cs typeface="Times New Roman"/>
              </a:rPr>
              <a:t>return</a:t>
            </a:r>
            <a:r>
              <a:rPr sz="1800" spc="-40" dirty="0">
                <a:solidFill>
                  <a:srgbClr val="3F3F3F"/>
                </a:solidFill>
                <a:latin typeface="Times New Roman"/>
                <a:cs typeface="Times New Roman"/>
              </a:rPr>
              <a:t> </a:t>
            </a:r>
            <a:r>
              <a:rPr sz="1800" dirty="0">
                <a:solidFill>
                  <a:srgbClr val="3F3F3F"/>
                </a:solidFill>
                <a:latin typeface="Times New Roman"/>
                <a:cs typeface="Times New Roman"/>
              </a:rPr>
              <a:t>and</a:t>
            </a:r>
            <a:r>
              <a:rPr sz="1800" spc="-50" dirty="0">
                <a:solidFill>
                  <a:srgbClr val="3F3F3F"/>
                </a:solidFill>
                <a:latin typeface="Times New Roman"/>
                <a:cs typeface="Times New Roman"/>
              </a:rPr>
              <a:t> </a:t>
            </a:r>
            <a:r>
              <a:rPr sz="1800" dirty="0">
                <a:solidFill>
                  <a:srgbClr val="3F3F3F"/>
                </a:solidFill>
                <a:latin typeface="Times New Roman"/>
                <a:cs typeface="Times New Roman"/>
              </a:rPr>
              <a:t>updated</a:t>
            </a:r>
            <a:r>
              <a:rPr sz="1800" spc="-30" dirty="0">
                <a:solidFill>
                  <a:srgbClr val="3F3F3F"/>
                </a:solidFill>
                <a:latin typeface="Times New Roman"/>
                <a:cs typeface="Times New Roman"/>
              </a:rPr>
              <a:t> </a:t>
            </a:r>
            <a:r>
              <a:rPr sz="1800" spc="-10" dirty="0">
                <a:solidFill>
                  <a:srgbClr val="3F3F3F"/>
                </a:solidFill>
                <a:latin typeface="Times New Roman"/>
                <a:cs typeface="Times New Roman"/>
              </a:rPr>
              <a:t>return.</a:t>
            </a:r>
            <a:endParaRPr sz="1800">
              <a:latin typeface="Times New Roman"/>
              <a:cs typeface="Times New Roman"/>
            </a:endParaRPr>
          </a:p>
          <a:p>
            <a:pPr marL="12700" marR="58419" indent="228600">
              <a:lnSpc>
                <a:spcPct val="90000"/>
              </a:lnSpc>
              <a:spcBef>
                <a:spcPts val="1400"/>
              </a:spcBef>
              <a:buFont typeface="Times New Roman"/>
              <a:buAutoNum type="arabicPeriod" startAt="2"/>
              <a:tabLst>
                <a:tab pos="241300" algn="l"/>
              </a:tabLst>
            </a:pPr>
            <a:r>
              <a:rPr sz="1800" spc="-10" dirty="0">
                <a:solidFill>
                  <a:srgbClr val="3F3F3F"/>
                </a:solidFill>
                <a:latin typeface="Times New Roman"/>
                <a:cs typeface="Times New Roman"/>
              </a:rPr>
              <a:t>Further,</a:t>
            </a:r>
            <a:r>
              <a:rPr sz="1800" spc="-55" dirty="0">
                <a:solidFill>
                  <a:srgbClr val="3F3F3F"/>
                </a:solidFill>
                <a:latin typeface="Times New Roman"/>
                <a:cs typeface="Times New Roman"/>
              </a:rPr>
              <a:t> </a:t>
            </a:r>
            <a:r>
              <a:rPr sz="1800" dirty="0">
                <a:solidFill>
                  <a:srgbClr val="3F3F3F"/>
                </a:solidFill>
                <a:latin typeface="Times New Roman"/>
                <a:cs typeface="Times New Roman"/>
              </a:rPr>
              <a:t>section</a:t>
            </a:r>
            <a:r>
              <a:rPr sz="1800" spc="-45" dirty="0">
                <a:solidFill>
                  <a:srgbClr val="3F3F3F"/>
                </a:solidFill>
                <a:latin typeface="Times New Roman"/>
                <a:cs typeface="Times New Roman"/>
              </a:rPr>
              <a:t> </a:t>
            </a:r>
            <a:r>
              <a:rPr sz="1800" dirty="0">
                <a:solidFill>
                  <a:srgbClr val="3F3F3F"/>
                </a:solidFill>
                <a:latin typeface="Times New Roman"/>
                <a:cs typeface="Times New Roman"/>
              </a:rPr>
              <a:t>263(5)</a:t>
            </a:r>
            <a:r>
              <a:rPr sz="1800" spc="-25" dirty="0">
                <a:solidFill>
                  <a:srgbClr val="3F3F3F"/>
                </a:solidFill>
                <a:latin typeface="Times New Roman"/>
                <a:cs typeface="Times New Roman"/>
              </a:rPr>
              <a:t> </a:t>
            </a:r>
            <a:r>
              <a:rPr sz="1800" dirty="0">
                <a:solidFill>
                  <a:srgbClr val="3F3F3F"/>
                </a:solidFill>
                <a:latin typeface="Times New Roman"/>
                <a:cs typeface="Times New Roman"/>
              </a:rPr>
              <a:t>of</a:t>
            </a:r>
            <a:r>
              <a:rPr sz="1800" spc="-30" dirty="0">
                <a:solidFill>
                  <a:srgbClr val="3F3F3F"/>
                </a:solidFill>
                <a:latin typeface="Times New Roman"/>
                <a:cs typeface="Times New Roman"/>
              </a:rPr>
              <a:t> </a:t>
            </a:r>
            <a:r>
              <a:rPr sz="1800" spc="-10" dirty="0">
                <a:solidFill>
                  <a:srgbClr val="3F3F3F"/>
                </a:solidFill>
                <a:latin typeface="Times New Roman"/>
                <a:cs typeface="Times New Roman"/>
              </a:rPr>
              <a:t>the</a:t>
            </a:r>
            <a:r>
              <a:rPr sz="1800" spc="-100" dirty="0">
                <a:solidFill>
                  <a:srgbClr val="3F3F3F"/>
                </a:solidFill>
                <a:latin typeface="Times New Roman"/>
                <a:cs typeface="Times New Roman"/>
              </a:rPr>
              <a:t> </a:t>
            </a:r>
            <a:r>
              <a:rPr sz="1800" dirty="0">
                <a:solidFill>
                  <a:srgbClr val="3F3F3F"/>
                </a:solidFill>
                <a:latin typeface="Times New Roman"/>
                <a:cs typeface="Times New Roman"/>
              </a:rPr>
              <a:t>Act</a:t>
            </a:r>
            <a:r>
              <a:rPr sz="1800" spc="-35" dirty="0">
                <a:solidFill>
                  <a:srgbClr val="3F3F3F"/>
                </a:solidFill>
                <a:latin typeface="Times New Roman"/>
                <a:cs typeface="Times New Roman"/>
              </a:rPr>
              <a:t> </a:t>
            </a:r>
            <a:r>
              <a:rPr sz="1800" dirty="0">
                <a:solidFill>
                  <a:srgbClr val="3F3F3F"/>
                </a:solidFill>
                <a:latin typeface="Times New Roman"/>
                <a:cs typeface="Times New Roman"/>
              </a:rPr>
              <a:t>provides</a:t>
            </a:r>
            <a:r>
              <a:rPr sz="1800" spc="-40" dirty="0">
                <a:solidFill>
                  <a:srgbClr val="3F3F3F"/>
                </a:solidFill>
                <a:latin typeface="Times New Roman"/>
                <a:cs typeface="Times New Roman"/>
              </a:rPr>
              <a:t> </a:t>
            </a:r>
            <a:r>
              <a:rPr sz="1800" dirty="0">
                <a:solidFill>
                  <a:srgbClr val="3F3F3F"/>
                </a:solidFill>
                <a:latin typeface="Times New Roman"/>
                <a:cs typeface="Times New Roman"/>
              </a:rPr>
              <a:t>for</a:t>
            </a:r>
            <a:r>
              <a:rPr sz="1800" spc="-25" dirty="0">
                <a:solidFill>
                  <a:srgbClr val="3F3F3F"/>
                </a:solidFill>
                <a:latin typeface="Times New Roman"/>
                <a:cs typeface="Times New Roman"/>
              </a:rPr>
              <a:t> </a:t>
            </a:r>
            <a:r>
              <a:rPr sz="1800" dirty="0">
                <a:solidFill>
                  <a:srgbClr val="3F3F3F"/>
                </a:solidFill>
                <a:latin typeface="Times New Roman"/>
                <a:cs typeface="Times New Roman"/>
              </a:rPr>
              <a:t>the</a:t>
            </a:r>
            <a:r>
              <a:rPr sz="1800" spc="-40" dirty="0">
                <a:solidFill>
                  <a:srgbClr val="3F3F3F"/>
                </a:solidFill>
                <a:latin typeface="Times New Roman"/>
                <a:cs typeface="Times New Roman"/>
              </a:rPr>
              <a:t> </a:t>
            </a:r>
            <a:r>
              <a:rPr sz="1800" dirty="0">
                <a:solidFill>
                  <a:srgbClr val="3F3F3F"/>
                </a:solidFill>
                <a:latin typeface="Times New Roman"/>
                <a:cs typeface="Times New Roman"/>
              </a:rPr>
              <a:t>revised</a:t>
            </a:r>
            <a:r>
              <a:rPr sz="1800" spc="-30" dirty="0">
                <a:solidFill>
                  <a:srgbClr val="3F3F3F"/>
                </a:solidFill>
                <a:latin typeface="Times New Roman"/>
                <a:cs typeface="Times New Roman"/>
              </a:rPr>
              <a:t> </a:t>
            </a:r>
            <a:r>
              <a:rPr sz="1800" dirty="0">
                <a:solidFill>
                  <a:srgbClr val="3F3F3F"/>
                </a:solidFill>
                <a:latin typeface="Times New Roman"/>
                <a:cs typeface="Times New Roman"/>
              </a:rPr>
              <a:t>return</a:t>
            </a:r>
            <a:r>
              <a:rPr sz="1800" spc="-25" dirty="0">
                <a:solidFill>
                  <a:srgbClr val="3F3F3F"/>
                </a:solidFill>
                <a:latin typeface="Times New Roman"/>
                <a:cs typeface="Times New Roman"/>
              </a:rPr>
              <a:t> </a:t>
            </a:r>
            <a:r>
              <a:rPr sz="1800" dirty="0">
                <a:solidFill>
                  <a:srgbClr val="3F3F3F"/>
                </a:solidFill>
                <a:latin typeface="Times New Roman"/>
                <a:cs typeface="Times New Roman"/>
              </a:rPr>
              <a:t>of</a:t>
            </a:r>
            <a:r>
              <a:rPr sz="1800" spc="-25" dirty="0">
                <a:solidFill>
                  <a:srgbClr val="3F3F3F"/>
                </a:solidFill>
                <a:latin typeface="Times New Roman"/>
                <a:cs typeface="Times New Roman"/>
              </a:rPr>
              <a:t> </a:t>
            </a:r>
            <a:r>
              <a:rPr sz="1800" dirty="0">
                <a:solidFill>
                  <a:srgbClr val="3F3F3F"/>
                </a:solidFill>
                <a:latin typeface="Times New Roman"/>
                <a:cs typeface="Times New Roman"/>
              </a:rPr>
              <a:t>income.</a:t>
            </a:r>
            <a:r>
              <a:rPr sz="1800" spc="-35" dirty="0">
                <a:solidFill>
                  <a:srgbClr val="3F3F3F"/>
                </a:solidFill>
                <a:latin typeface="Times New Roman"/>
                <a:cs typeface="Times New Roman"/>
              </a:rPr>
              <a:t> </a:t>
            </a:r>
            <a:r>
              <a:rPr sz="1800" dirty="0">
                <a:solidFill>
                  <a:srgbClr val="3F3F3F"/>
                </a:solidFill>
                <a:latin typeface="Times New Roman"/>
                <a:cs typeface="Times New Roman"/>
              </a:rPr>
              <a:t>It</a:t>
            </a:r>
            <a:r>
              <a:rPr sz="1800" spc="-30" dirty="0">
                <a:solidFill>
                  <a:srgbClr val="3F3F3F"/>
                </a:solidFill>
                <a:latin typeface="Times New Roman"/>
                <a:cs typeface="Times New Roman"/>
              </a:rPr>
              <a:t> </a:t>
            </a:r>
            <a:r>
              <a:rPr sz="1800" spc="-10" dirty="0">
                <a:solidFill>
                  <a:srgbClr val="3F3F3F"/>
                </a:solidFill>
                <a:latin typeface="Times New Roman"/>
                <a:cs typeface="Times New Roman"/>
              </a:rPr>
              <a:t>allows </a:t>
            </a:r>
            <a:r>
              <a:rPr sz="1800" dirty="0">
                <a:solidFill>
                  <a:srgbClr val="3F3F3F"/>
                </a:solidFill>
                <a:latin typeface="Times New Roman"/>
                <a:cs typeface="Times New Roman"/>
              </a:rPr>
              <a:t>a</a:t>
            </a:r>
            <a:r>
              <a:rPr sz="1800" spc="-35" dirty="0">
                <a:solidFill>
                  <a:srgbClr val="3F3F3F"/>
                </a:solidFill>
                <a:latin typeface="Times New Roman"/>
                <a:cs typeface="Times New Roman"/>
              </a:rPr>
              <a:t> </a:t>
            </a:r>
            <a:r>
              <a:rPr sz="1800" dirty="0">
                <a:solidFill>
                  <a:srgbClr val="3F3F3F"/>
                </a:solidFill>
                <a:latin typeface="Times New Roman"/>
                <a:cs typeface="Times New Roman"/>
              </a:rPr>
              <a:t>person</a:t>
            </a:r>
            <a:r>
              <a:rPr sz="1800" spc="-20" dirty="0">
                <a:solidFill>
                  <a:srgbClr val="3F3F3F"/>
                </a:solidFill>
                <a:latin typeface="Times New Roman"/>
                <a:cs typeface="Times New Roman"/>
              </a:rPr>
              <a:t> </a:t>
            </a:r>
            <a:r>
              <a:rPr sz="1800" b="1" dirty="0">
                <a:solidFill>
                  <a:srgbClr val="FF0000"/>
                </a:solidFill>
                <a:latin typeface="Times New Roman"/>
                <a:cs typeface="Times New Roman"/>
              </a:rPr>
              <a:t>who</a:t>
            </a:r>
            <a:r>
              <a:rPr sz="1800" spc="-50" dirty="0">
                <a:solidFill>
                  <a:srgbClr val="FF0000"/>
                </a:solidFill>
                <a:latin typeface="Times New Roman"/>
                <a:cs typeface="Times New Roman"/>
              </a:rPr>
              <a:t> </a:t>
            </a:r>
            <a:r>
              <a:rPr sz="1800" b="1" dirty="0">
                <a:solidFill>
                  <a:srgbClr val="FF0000"/>
                </a:solidFill>
                <a:latin typeface="Times New Roman"/>
                <a:cs typeface="Times New Roman"/>
              </a:rPr>
              <a:t>has</a:t>
            </a:r>
            <a:r>
              <a:rPr sz="1800" spc="-40" dirty="0">
                <a:solidFill>
                  <a:srgbClr val="FF0000"/>
                </a:solidFill>
                <a:latin typeface="Times New Roman"/>
                <a:cs typeface="Times New Roman"/>
              </a:rPr>
              <a:t> </a:t>
            </a:r>
            <a:r>
              <a:rPr sz="1800" b="1" dirty="0">
                <a:solidFill>
                  <a:srgbClr val="FF0000"/>
                </a:solidFill>
                <a:latin typeface="Times New Roman"/>
                <a:cs typeface="Times New Roman"/>
              </a:rPr>
              <a:t>already</a:t>
            </a:r>
            <a:r>
              <a:rPr sz="1800" spc="-35" dirty="0">
                <a:solidFill>
                  <a:srgbClr val="FF0000"/>
                </a:solidFill>
                <a:latin typeface="Times New Roman"/>
                <a:cs typeface="Times New Roman"/>
              </a:rPr>
              <a:t> </a:t>
            </a:r>
            <a:r>
              <a:rPr sz="1800" b="1" dirty="0">
                <a:solidFill>
                  <a:srgbClr val="FF0000"/>
                </a:solidFill>
                <a:latin typeface="Times New Roman"/>
                <a:cs typeface="Times New Roman"/>
              </a:rPr>
              <a:t>furnished</a:t>
            </a:r>
            <a:r>
              <a:rPr sz="1800" spc="-25" dirty="0">
                <a:solidFill>
                  <a:srgbClr val="FF0000"/>
                </a:solidFill>
                <a:latin typeface="Times New Roman"/>
                <a:cs typeface="Times New Roman"/>
              </a:rPr>
              <a:t> </a:t>
            </a:r>
            <a:r>
              <a:rPr sz="1800" b="1" dirty="0">
                <a:solidFill>
                  <a:srgbClr val="FF0000"/>
                </a:solidFill>
                <a:latin typeface="Times New Roman"/>
                <a:cs typeface="Times New Roman"/>
              </a:rPr>
              <a:t>a</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return</a:t>
            </a:r>
            <a:r>
              <a:rPr sz="1800" spc="-40" dirty="0">
                <a:solidFill>
                  <a:srgbClr val="FF0000"/>
                </a:solidFill>
                <a:latin typeface="Times New Roman"/>
                <a:cs typeface="Times New Roman"/>
              </a:rPr>
              <a:t> </a:t>
            </a:r>
            <a:r>
              <a:rPr sz="1800" b="1" dirty="0">
                <a:solidFill>
                  <a:srgbClr val="FF0000"/>
                </a:solidFill>
                <a:latin typeface="Times New Roman"/>
                <a:cs typeface="Times New Roman"/>
              </a:rPr>
              <a:t>under</a:t>
            </a:r>
            <a:r>
              <a:rPr sz="1800" spc="-55" dirty="0">
                <a:solidFill>
                  <a:srgbClr val="FF0000"/>
                </a:solidFill>
                <a:latin typeface="Times New Roman"/>
                <a:cs typeface="Times New Roman"/>
              </a:rPr>
              <a:t> </a:t>
            </a:r>
            <a:r>
              <a:rPr sz="1800" b="1" dirty="0">
                <a:solidFill>
                  <a:srgbClr val="FF0000"/>
                </a:solidFill>
                <a:latin typeface="Times New Roman"/>
                <a:cs typeface="Times New Roman"/>
              </a:rPr>
              <a:t>section</a:t>
            </a:r>
            <a:r>
              <a:rPr sz="1800" spc="-25" dirty="0">
                <a:solidFill>
                  <a:srgbClr val="FF0000"/>
                </a:solidFill>
                <a:latin typeface="Times New Roman"/>
                <a:cs typeface="Times New Roman"/>
              </a:rPr>
              <a:t> </a:t>
            </a:r>
            <a:r>
              <a:rPr sz="1800" b="1" dirty="0">
                <a:solidFill>
                  <a:srgbClr val="FF0000"/>
                </a:solidFill>
                <a:latin typeface="Times New Roman"/>
                <a:cs typeface="Times New Roman"/>
              </a:rPr>
              <a:t>263(1)</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and</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(4)</a:t>
            </a:r>
            <a:r>
              <a:rPr sz="1800" dirty="0">
                <a:solidFill>
                  <a:srgbClr val="FF0000"/>
                </a:solidFill>
                <a:latin typeface="Times New Roman"/>
                <a:cs typeface="Times New Roman"/>
              </a:rPr>
              <a:t> </a:t>
            </a:r>
            <a:r>
              <a:rPr sz="1800" dirty="0">
                <a:solidFill>
                  <a:srgbClr val="3F3F3F"/>
                </a:solidFill>
                <a:latin typeface="Times New Roman"/>
                <a:cs typeface="Times New Roman"/>
              </a:rPr>
              <a:t>to</a:t>
            </a:r>
            <a:r>
              <a:rPr sz="1800" spc="-25" dirty="0">
                <a:solidFill>
                  <a:srgbClr val="3F3F3F"/>
                </a:solidFill>
                <a:latin typeface="Times New Roman"/>
                <a:cs typeface="Times New Roman"/>
              </a:rPr>
              <a:t> </a:t>
            </a:r>
            <a:r>
              <a:rPr sz="1800" dirty="0">
                <a:solidFill>
                  <a:srgbClr val="3F3F3F"/>
                </a:solidFill>
                <a:latin typeface="Times New Roman"/>
                <a:cs typeface="Times New Roman"/>
              </a:rPr>
              <a:t>file</a:t>
            </a:r>
            <a:r>
              <a:rPr sz="1800" spc="-40" dirty="0">
                <a:solidFill>
                  <a:srgbClr val="3F3F3F"/>
                </a:solidFill>
                <a:latin typeface="Times New Roman"/>
                <a:cs typeface="Times New Roman"/>
              </a:rPr>
              <a:t> </a:t>
            </a:r>
            <a:r>
              <a:rPr sz="1800" spc="-50" dirty="0">
                <a:solidFill>
                  <a:srgbClr val="3F3F3F"/>
                </a:solidFill>
                <a:latin typeface="Times New Roman"/>
                <a:cs typeface="Times New Roman"/>
              </a:rPr>
              <a:t>a </a:t>
            </a:r>
            <a:r>
              <a:rPr sz="1800" dirty="0">
                <a:solidFill>
                  <a:srgbClr val="3F3F3F"/>
                </a:solidFill>
                <a:latin typeface="Times New Roman"/>
                <a:cs typeface="Times New Roman"/>
              </a:rPr>
              <a:t>revised</a:t>
            </a:r>
            <a:r>
              <a:rPr sz="1800" spc="-35" dirty="0">
                <a:solidFill>
                  <a:srgbClr val="3F3F3F"/>
                </a:solidFill>
                <a:latin typeface="Times New Roman"/>
                <a:cs typeface="Times New Roman"/>
              </a:rPr>
              <a:t> </a:t>
            </a:r>
            <a:r>
              <a:rPr sz="1800" dirty="0">
                <a:solidFill>
                  <a:srgbClr val="3F3F3F"/>
                </a:solidFill>
                <a:latin typeface="Times New Roman"/>
                <a:cs typeface="Times New Roman"/>
              </a:rPr>
              <a:t>return,</a:t>
            </a:r>
            <a:r>
              <a:rPr sz="1800" spc="-45" dirty="0">
                <a:solidFill>
                  <a:srgbClr val="3F3F3F"/>
                </a:solidFill>
                <a:latin typeface="Times New Roman"/>
                <a:cs typeface="Times New Roman"/>
              </a:rPr>
              <a:t> </a:t>
            </a:r>
            <a:r>
              <a:rPr sz="1800" dirty="0">
                <a:solidFill>
                  <a:srgbClr val="3F3F3F"/>
                </a:solidFill>
                <a:latin typeface="Times New Roman"/>
                <a:cs typeface="Times New Roman"/>
              </a:rPr>
              <a:t>if</a:t>
            </a:r>
            <a:r>
              <a:rPr sz="1800" spc="-30" dirty="0">
                <a:solidFill>
                  <a:srgbClr val="3F3F3F"/>
                </a:solidFill>
                <a:latin typeface="Times New Roman"/>
                <a:cs typeface="Times New Roman"/>
              </a:rPr>
              <a:t> </a:t>
            </a:r>
            <a:r>
              <a:rPr sz="1800" dirty="0">
                <a:solidFill>
                  <a:srgbClr val="3F3F3F"/>
                </a:solidFill>
                <a:latin typeface="Times New Roman"/>
                <a:cs typeface="Times New Roman"/>
              </a:rPr>
              <a:t>any</a:t>
            </a:r>
            <a:r>
              <a:rPr sz="1800" spc="-30" dirty="0">
                <a:solidFill>
                  <a:srgbClr val="3F3F3F"/>
                </a:solidFill>
                <a:latin typeface="Times New Roman"/>
                <a:cs typeface="Times New Roman"/>
              </a:rPr>
              <a:t> </a:t>
            </a:r>
            <a:r>
              <a:rPr sz="1800" dirty="0">
                <a:solidFill>
                  <a:srgbClr val="3F3F3F"/>
                </a:solidFill>
                <a:latin typeface="Times New Roman"/>
                <a:cs typeface="Times New Roman"/>
              </a:rPr>
              <a:t>omission</a:t>
            </a:r>
            <a:r>
              <a:rPr sz="1800" spc="-30" dirty="0">
                <a:solidFill>
                  <a:srgbClr val="3F3F3F"/>
                </a:solidFill>
                <a:latin typeface="Times New Roman"/>
                <a:cs typeface="Times New Roman"/>
              </a:rPr>
              <a:t> </a:t>
            </a:r>
            <a:r>
              <a:rPr sz="1800" dirty="0">
                <a:solidFill>
                  <a:srgbClr val="3F3F3F"/>
                </a:solidFill>
                <a:latin typeface="Times New Roman"/>
                <a:cs typeface="Times New Roman"/>
              </a:rPr>
              <a:t>or</a:t>
            </a:r>
            <a:r>
              <a:rPr sz="1800" spc="-30" dirty="0">
                <a:solidFill>
                  <a:srgbClr val="3F3F3F"/>
                </a:solidFill>
                <a:latin typeface="Times New Roman"/>
                <a:cs typeface="Times New Roman"/>
              </a:rPr>
              <a:t> </a:t>
            </a:r>
            <a:r>
              <a:rPr sz="1800" dirty="0">
                <a:solidFill>
                  <a:srgbClr val="3F3F3F"/>
                </a:solidFill>
                <a:latin typeface="Times New Roman"/>
                <a:cs typeface="Times New Roman"/>
              </a:rPr>
              <a:t>wrong</a:t>
            </a:r>
            <a:r>
              <a:rPr sz="1800" spc="-35" dirty="0">
                <a:solidFill>
                  <a:srgbClr val="3F3F3F"/>
                </a:solidFill>
                <a:latin typeface="Times New Roman"/>
                <a:cs typeface="Times New Roman"/>
              </a:rPr>
              <a:t> </a:t>
            </a:r>
            <a:r>
              <a:rPr sz="1800" dirty="0">
                <a:solidFill>
                  <a:srgbClr val="3F3F3F"/>
                </a:solidFill>
                <a:latin typeface="Times New Roman"/>
                <a:cs typeface="Times New Roman"/>
              </a:rPr>
              <a:t>statement</a:t>
            </a:r>
            <a:r>
              <a:rPr sz="1800" spc="-30" dirty="0">
                <a:solidFill>
                  <a:srgbClr val="3F3F3F"/>
                </a:solidFill>
                <a:latin typeface="Times New Roman"/>
                <a:cs typeface="Times New Roman"/>
              </a:rPr>
              <a:t> </a:t>
            </a:r>
            <a:r>
              <a:rPr sz="1800" dirty="0">
                <a:solidFill>
                  <a:srgbClr val="3F3F3F"/>
                </a:solidFill>
                <a:latin typeface="Times New Roman"/>
                <a:cs typeface="Times New Roman"/>
              </a:rPr>
              <a:t>is</a:t>
            </a:r>
            <a:r>
              <a:rPr sz="1800" spc="-40" dirty="0">
                <a:solidFill>
                  <a:srgbClr val="3F3F3F"/>
                </a:solidFill>
                <a:latin typeface="Times New Roman"/>
                <a:cs typeface="Times New Roman"/>
              </a:rPr>
              <a:t> </a:t>
            </a:r>
            <a:r>
              <a:rPr sz="1800" dirty="0">
                <a:solidFill>
                  <a:srgbClr val="3F3F3F"/>
                </a:solidFill>
                <a:latin typeface="Times New Roman"/>
                <a:cs typeface="Times New Roman"/>
              </a:rPr>
              <a:t>discovered</a:t>
            </a:r>
            <a:r>
              <a:rPr sz="1800" spc="-35" dirty="0">
                <a:solidFill>
                  <a:srgbClr val="3F3F3F"/>
                </a:solidFill>
                <a:latin typeface="Times New Roman"/>
                <a:cs typeface="Times New Roman"/>
              </a:rPr>
              <a:t> </a:t>
            </a:r>
            <a:r>
              <a:rPr sz="1800" dirty="0">
                <a:solidFill>
                  <a:srgbClr val="3F3F3F"/>
                </a:solidFill>
                <a:latin typeface="Times New Roman"/>
                <a:cs typeface="Times New Roman"/>
              </a:rPr>
              <a:t>in</a:t>
            </a:r>
            <a:r>
              <a:rPr sz="1800" spc="-35" dirty="0">
                <a:solidFill>
                  <a:srgbClr val="3F3F3F"/>
                </a:solidFill>
                <a:latin typeface="Times New Roman"/>
                <a:cs typeface="Times New Roman"/>
              </a:rPr>
              <a:t> </a:t>
            </a:r>
            <a:r>
              <a:rPr sz="1800" dirty="0">
                <a:solidFill>
                  <a:srgbClr val="3F3F3F"/>
                </a:solidFill>
                <a:latin typeface="Times New Roman"/>
                <a:cs typeface="Times New Roman"/>
              </a:rPr>
              <a:t>the</a:t>
            </a:r>
            <a:r>
              <a:rPr sz="1800" spc="-35" dirty="0">
                <a:solidFill>
                  <a:srgbClr val="3F3F3F"/>
                </a:solidFill>
                <a:latin typeface="Times New Roman"/>
                <a:cs typeface="Times New Roman"/>
              </a:rPr>
              <a:t> </a:t>
            </a:r>
            <a:r>
              <a:rPr sz="1800" dirty="0">
                <a:solidFill>
                  <a:srgbClr val="3F3F3F"/>
                </a:solidFill>
                <a:latin typeface="Times New Roman"/>
                <a:cs typeface="Times New Roman"/>
              </a:rPr>
              <a:t>original</a:t>
            </a:r>
            <a:r>
              <a:rPr sz="1800" spc="-45" dirty="0">
                <a:solidFill>
                  <a:srgbClr val="3F3F3F"/>
                </a:solidFill>
                <a:latin typeface="Times New Roman"/>
                <a:cs typeface="Times New Roman"/>
              </a:rPr>
              <a:t> </a:t>
            </a:r>
            <a:r>
              <a:rPr sz="1800" spc="-25" dirty="0">
                <a:solidFill>
                  <a:srgbClr val="3F3F3F"/>
                </a:solidFill>
                <a:latin typeface="Times New Roman"/>
                <a:cs typeface="Times New Roman"/>
              </a:rPr>
              <a:t>or </a:t>
            </a:r>
            <a:r>
              <a:rPr sz="1800" dirty="0">
                <a:solidFill>
                  <a:srgbClr val="3F3F3F"/>
                </a:solidFill>
                <a:latin typeface="Times New Roman"/>
                <a:cs typeface="Times New Roman"/>
              </a:rPr>
              <a:t>belated</a:t>
            </a:r>
            <a:r>
              <a:rPr sz="1800" spc="-30" dirty="0">
                <a:solidFill>
                  <a:srgbClr val="3F3F3F"/>
                </a:solidFill>
                <a:latin typeface="Times New Roman"/>
                <a:cs typeface="Times New Roman"/>
              </a:rPr>
              <a:t> </a:t>
            </a:r>
            <a:r>
              <a:rPr sz="1800" dirty="0">
                <a:solidFill>
                  <a:srgbClr val="3F3F3F"/>
                </a:solidFill>
                <a:latin typeface="Times New Roman"/>
                <a:cs typeface="Times New Roman"/>
              </a:rPr>
              <a:t>return.</a:t>
            </a:r>
            <a:r>
              <a:rPr sz="1800" spc="-30" dirty="0">
                <a:solidFill>
                  <a:srgbClr val="3F3F3F"/>
                </a:solidFill>
                <a:latin typeface="Times New Roman"/>
                <a:cs typeface="Times New Roman"/>
              </a:rPr>
              <a:t> </a:t>
            </a:r>
            <a:r>
              <a:rPr sz="1800" dirty="0">
                <a:solidFill>
                  <a:srgbClr val="3F3F3F"/>
                </a:solidFill>
                <a:latin typeface="Times New Roman"/>
                <a:cs typeface="Times New Roman"/>
              </a:rPr>
              <a:t>Such</a:t>
            </a:r>
            <a:r>
              <a:rPr sz="1800" spc="-5" dirty="0">
                <a:solidFill>
                  <a:srgbClr val="3F3F3F"/>
                </a:solidFill>
                <a:latin typeface="Times New Roman"/>
                <a:cs typeface="Times New Roman"/>
              </a:rPr>
              <a:t> </a:t>
            </a:r>
            <a:r>
              <a:rPr sz="1800" dirty="0">
                <a:solidFill>
                  <a:srgbClr val="3F3F3F"/>
                </a:solidFill>
                <a:latin typeface="Times New Roman"/>
                <a:cs typeface="Times New Roman"/>
              </a:rPr>
              <a:t>revised</a:t>
            </a:r>
            <a:r>
              <a:rPr sz="1800" spc="-10" dirty="0">
                <a:solidFill>
                  <a:srgbClr val="3F3F3F"/>
                </a:solidFill>
                <a:latin typeface="Times New Roman"/>
                <a:cs typeface="Times New Roman"/>
              </a:rPr>
              <a:t> </a:t>
            </a:r>
            <a:r>
              <a:rPr sz="1800" dirty="0">
                <a:solidFill>
                  <a:srgbClr val="3F3F3F"/>
                </a:solidFill>
                <a:latin typeface="Times New Roman"/>
                <a:cs typeface="Times New Roman"/>
              </a:rPr>
              <a:t>return</a:t>
            </a:r>
            <a:r>
              <a:rPr sz="1800" spc="-30" dirty="0">
                <a:solidFill>
                  <a:srgbClr val="3F3F3F"/>
                </a:solidFill>
                <a:latin typeface="Times New Roman"/>
                <a:cs typeface="Times New Roman"/>
              </a:rPr>
              <a:t> </a:t>
            </a:r>
            <a:r>
              <a:rPr sz="1800" dirty="0">
                <a:solidFill>
                  <a:srgbClr val="3F3F3F"/>
                </a:solidFill>
                <a:latin typeface="Times New Roman"/>
                <a:cs typeface="Times New Roman"/>
              </a:rPr>
              <a:t>required</a:t>
            </a:r>
            <a:r>
              <a:rPr sz="1800" spc="-20" dirty="0">
                <a:solidFill>
                  <a:srgbClr val="3F3F3F"/>
                </a:solidFill>
                <a:latin typeface="Times New Roman"/>
                <a:cs typeface="Times New Roman"/>
              </a:rPr>
              <a:t> </a:t>
            </a:r>
            <a:r>
              <a:rPr sz="1800" dirty="0">
                <a:solidFill>
                  <a:srgbClr val="3F3F3F"/>
                </a:solidFill>
                <a:latin typeface="Times New Roman"/>
                <a:cs typeface="Times New Roman"/>
              </a:rPr>
              <a:t>to</a:t>
            </a:r>
            <a:r>
              <a:rPr sz="1800" spc="-15" dirty="0">
                <a:solidFill>
                  <a:srgbClr val="3F3F3F"/>
                </a:solidFill>
                <a:latin typeface="Times New Roman"/>
                <a:cs typeface="Times New Roman"/>
              </a:rPr>
              <a:t> </a:t>
            </a:r>
            <a:r>
              <a:rPr sz="1800" dirty="0">
                <a:solidFill>
                  <a:srgbClr val="3F3F3F"/>
                </a:solidFill>
                <a:latin typeface="Times New Roman"/>
                <a:cs typeface="Times New Roman"/>
              </a:rPr>
              <a:t>be</a:t>
            </a:r>
            <a:r>
              <a:rPr sz="1800" spc="-5" dirty="0">
                <a:solidFill>
                  <a:srgbClr val="3F3F3F"/>
                </a:solidFill>
                <a:latin typeface="Times New Roman"/>
                <a:cs typeface="Times New Roman"/>
              </a:rPr>
              <a:t> </a:t>
            </a:r>
            <a:r>
              <a:rPr sz="1800" b="1" dirty="0">
                <a:solidFill>
                  <a:srgbClr val="FF0000"/>
                </a:solidFill>
                <a:latin typeface="Times New Roman"/>
                <a:cs typeface="Times New Roman"/>
              </a:rPr>
              <a:t>furnished</a:t>
            </a:r>
            <a:r>
              <a:rPr sz="1800" spc="-10" dirty="0">
                <a:solidFill>
                  <a:srgbClr val="FF0000"/>
                </a:solidFill>
                <a:latin typeface="Times New Roman"/>
                <a:cs typeface="Times New Roman"/>
              </a:rPr>
              <a:t> </a:t>
            </a:r>
            <a:r>
              <a:rPr sz="1800" b="1" dirty="0">
                <a:solidFill>
                  <a:srgbClr val="FF0000"/>
                </a:solidFill>
                <a:latin typeface="Times New Roman"/>
                <a:cs typeface="Times New Roman"/>
              </a:rPr>
              <a:t>within</a:t>
            </a:r>
            <a:r>
              <a:rPr sz="1800" spc="-35" dirty="0">
                <a:solidFill>
                  <a:srgbClr val="FF0000"/>
                </a:solidFill>
                <a:latin typeface="Times New Roman"/>
                <a:cs typeface="Times New Roman"/>
              </a:rPr>
              <a:t> </a:t>
            </a:r>
            <a:r>
              <a:rPr sz="1800" b="1" dirty="0">
                <a:solidFill>
                  <a:srgbClr val="FF0000"/>
                </a:solidFill>
                <a:latin typeface="Times New Roman"/>
                <a:cs typeface="Times New Roman"/>
              </a:rPr>
              <a:t>nine</a:t>
            </a:r>
            <a:r>
              <a:rPr sz="1800" spc="-10" dirty="0">
                <a:solidFill>
                  <a:srgbClr val="FF0000"/>
                </a:solidFill>
                <a:latin typeface="Times New Roman"/>
                <a:cs typeface="Times New Roman"/>
              </a:rPr>
              <a:t> </a:t>
            </a:r>
            <a:r>
              <a:rPr sz="1800" b="1" dirty="0">
                <a:solidFill>
                  <a:srgbClr val="FF0000"/>
                </a:solidFill>
                <a:latin typeface="Times New Roman"/>
                <a:cs typeface="Times New Roman"/>
              </a:rPr>
              <a:t>months</a:t>
            </a:r>
            <a:r>
              <a:rPr sz="1800" spc="-10" dirty="0">
                <a:solidFill>
                  <a:srgbClr val="FF0000"/>
                </a:solidFill>
                <a:latin typeface="Times New Roman"/>
                <a:cs typeface="Times New Roman"/>
              </a:rPr>
              <a:t> </a:t>
            </a:r>
            <a:r>
              <a:rPr sz="1800" b="1" spc="-20" dirty="0">
                <a:solidFill>
                  <a:srgbClr val="FF0000"/>
                </a:solidFill>
                <a:latin typeface="Times New Roman"/>
                <a:cs typeface="Times New Roman"/>
              </a:rPr>
              <a:t>from</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the</a:t>
            </a:r>
            <a:r>
              <a:rPr sz="1800" spc="-55" dirty="0">
                <a:solidFill>
                  <a:srgbClr val="FF0000"/>
                </a:solidFill>
                <a:latin typeface="Times New Roman"/>
                <a:cs typeface="Times New Roman"/>
              </a:rPr>
              <a:t> </a:t>
            </a:r>
            <a:r>
              <a:rPr sz="1800" b="1" dirty="0">
                <a:solidFill>
                  <a:srgbClr val="FF0000"/>
                </a:solidFill>
                <a:latin typeface="Times New Roman"/>
                <a:cs typeface="Times New Roman"/>
              </a:rPr>
              <a:t>end</a:t>
            </a:r>
            <a:r>
              <a:rPr sz="1800" spc="-45" dirty="0">
                <a:solidFill>
                  <a:srgbClr val="FF0000"/>
                </a:solidFill>
                <a:latin typeface="Times New Roman"/>
                <a:cs typeface="Times New Roman"/>
              </a:rPr>
              <a:t> </a:t>
            </a:r>
            <a:r>
              <a:rPr sz="1800" b="1" dirty="0">
                <a:solidFill>
                  <a:srgbClr val="FF0000"/>
                </a:solidFill>
                <a:latin typeface="Times New Roman"/>
                <a:cs typeface="Times New Roman"/>
              </a:rPr>
              <a:t>of</a:t>
            </a:r>
            <a:r>
              <a:rPr sz="1800" spc="-35" dirty="0">
                <a:solidFill>
                  <a:srgbClr val="FF0000"/>
                </a:solidFill>
                <a:latin typeface="Times New Roman"/>
                <a:cs typeface="Times New Roman"/>
              </a:rPr>
              <a:t> </a:t>
            </a:r>
            <a:r>
              <a:rPr sz="1800" b="1" dirty="0">
                <a:solidFill>
                  <a:srgbClr val="FF0000"/>
                </a:solidFill>
                <a:latin typeface="Times New Roman"/>
                <a:cs typeface="Times New Roman"/>
              </a:rPr>
              <a:t>the</a:t>
            </a:r>
            <a:r>
              <a:rPr sz="1800" spc="-50" dirty="0">
                <a:solidFill>
                  <a:srgbClr val="FF0000"/>
                </a:solidFill>
                <a:latin typeface="Times New Roman"/>
                <a:cs typeface="Times New Roman"/>
              </a:rPr>
              <a:t> </a:t>
            </a:r>
            <a:r>
              <a:rPr sz="1800" b="1" dirty="0">
                <a:solidFill>
                  <a:srgbClr val="FF0000"/>
                </a:solidFill>
                <a:latin typeface="Times New Roman"/>
                <a:cs typeface="Times New Roman"/>
              </a:rPr>
              <a:t>relevant</a:t>
            </a:r>
            <a:r>
              <a:rPr sz="1800" spc="-50" dirty="0">
                <a:solidFill>
                  <a:srgbClr val="FF0000"/>
                </a:solidFill>
                <a:latin typeface="Times New Roman"/>
                <a:cs typeface="Times New Roman"/>
              </a:rPr>
              <a:t> </a:t>
            </a:r>
            <a:r>
              <a:rPr sz="1800" b="1" dirty="0">
                <a:solidFill>
                  <a:srgbClr val="FF0000"/>
                </a:solidFill>
                <a:latin typeface="Times New Roman"/>
                <a:cs typeface="Times New Roman"/>
              </a:rPr>
              <a:t>tax</a:t>
            </a:r>
            <a:r>
              <a:rPr sz="1800" spc="-35" dirty="0">
                <a:solidFill>
                  <a:srgbClr val="FF0000"/>
                </a:solidFill>
                <a:latin typeface="Times New Roman"/>
                <a:cs typeface="Times New Roman"/>
              </a:rPr>
              <a:t> </a:t>
            </a:r>
            <a:r>
              <a:rPr sz="1800" b="1" dirty="0">
                <a:solidFill>
                  <a:srgbClr val="FF0000"/>
                </a:solidFill>
                <a:latin typeface="Times New Roman"/>
                <a:cs typeface="Times New Roman"/>
              </a:rPr>
              <a:t>year</a:t>
            </a:r>
            <a:r>
              <a:rPr sz="1800" spc="-85" dirty="0">
                <a:solidFill>
                  <a:srgbClr val="FF0000"/>
                </a:solidFill>
                <a:latin typeface="Times New Roman"/>
                <a:cs typeface="Times New Roman"/>
              </a:rPr>
              <a:t> </a:t>
            </a:r>
            <a:r>
              <a:rPr sz="1800" b="1" dirty="0">
                <a:solidFill>
                  <a:srgbClr val="FF0000"/>
                </a:solidFill>
                <a:latin typeface="Times New Roman"/>
                <a:cs typeface="Times New Roman"/>
              </a:rPr>
              <a:t>or</a:t>
            </a:r>
            <a:r>
              <a:rPr sz="1800" spc="-75" dirty="0">
                <a:solidFill>
                  <a:srgbClr val="FF0000"/>
                </a:solidFill>
                <a:latin typeface="Times New Roman"/>
                <a:cs typeface="Times New Roman"/>
              </a:rPr>
              <a:t> </a:t>
            </a:r>
            <a:r>
              <a:rPr sz="1800" b="1" dirty="0">
                <a:solidFill>
                  <a:srgbClr val="FF0000"/>
                </a:solidFill>
                <a:latin typeface="Times New Roman"/>
                <a:cs typeface="Times New Roman"/>
              </a:rPr>
              <a:t>before</a:t>
            </a:r>
            <a:r>
              <a:rPr sz="1800" spc="-40" dirty="0">
                <a:solidFill>
                  <a:srgbClr val="FF0000"/>
                </a:solidFill>
                <a:latin typeface="Times New Roman"/>
                <a:cs typeface="Times New Roman"/>
              </a:rPr>
              <a:t> </a:t>
            </a:r>
            <a:r>
              <a:rPr sz="1800" b="1" dirty="0">
                <a:solidFill>
                  <a:srgbClr val="FF0000"/>
                </a:solidFill>
                <a:latin typeface="Times New Roman"/>
                <a:cs typeface="Times New Roman"/>
              </a:rPr>
              <a:t>completion</a:t>
            </a:r>
            <a:r>
              <a:rPr sz="1800" spc="-50" dirty="0">
                <a:solidFill>
                  <a:srgbClr val="FF0000"/>
                </a:solidFill>
                <a:latin typeface="Times New Roman"/>
                <a:cs typeface="Times New Roman"/>
              </a:rPr>
              <a:t> </a:t>
            </a:r>
            <a:r>
              <a:rPr sz="1800" b="1" dirty="0">
                <a:solidFill>
                  <a:srgbClr val="FF0000"/>
                </a:solidFill>
                <a:latin typeface="Times New Roman"/>
                <a:cs typeface="Times New Roman"/>
              </a:rPr>
              <a:t>of</a:t>
            </a:r>
            <a:r>
              <a:rPr sz="1800" spc="-40" dirty="0">
                <a:solidFill>
                  <a:srgbClr val="FF0000"/>
                </a:solidFill>
                <a:latin typeface="Times New Roman"/>
                <a:cs typeface="Times New Roman"/>
              </a:rPr>
              <a:t> </a:t>
            </a:r>
            <a:r>
              <a:rPr sz="1800" b="1" dirty="0">
                <a:solidFill>
                  <a:srgbClr val="FF0000"/>
                </a:solidFill>
                <a:latin typeface="Times New Roman"/>
                <a:cs typeface="Times New Roman"/>
              </a:rPr>
              <a:t>assessment,</a:t>
            </a:r>
            <a:r>
              <a:rPr sz="1800" spc="-35" dirty="0">
                <a:solidFill>
                  <a:srgbClr val="FF0000"/>
                </a:solidFill>
                <a:latin typeface="Times New Roman"/>
                <a:cs typeface="Times New Roman"/>
              </a:rPr>
              <a:t> </a:t>
            </a:r>
            <a:r>
              <a:rPr sz="1800" b="1" dirty="0">
                <a:solidFill>
                  <a:srgbClr val="FF0000"/>
                </a:solidFill>
                <a:latin typeface="Times New Roman"/>
                <a:cs typeface="Times New Roman"/>
              </a:rPr>
              <a:t>whichever</a:t>
            </a:r>
            <a:r>
              <a:rPr sz="1800" spc="-100" dirty="0">
                <a:solidFill>
                  <a:srgbClr val="FF0000"/>
                </a:solidFill>
                <a:latin typeface="Times New Roman"/>
                <a:cs typeface="Times New Roman"/>
              </a:rPr>
              <a:t> </a:t>
            </a:r>
            <a:r>
              <a:rPr sz="1800" b="1" spc="-25" dirty="0">
                <a:solidFill>
                  <a:srgbClr val="FF0000"/>
                </a:solidFill>
                <a:latin typeface="Times New Roman"/>
                <a:cs typeface="Times New Roman"/>
              </a:rPr>
              <a:t>is</a:t>
            </a:r>
            <a:r>
              <a:rPr sz="1800" spc="-25" dirty="0">
                <a:solidFill>
                  <a:srgbClr val="FF0000"/>
                </a:solidFill>
                <a:latin typeface="Times New Roman"/>
                <a:cs typeface="Times New Roman"/>
              </a:rPr>
              <a:t> </a:t>
            </a:r>
            <a:r>
              <a:rPr sz="1800" b="1" spc="-10" dirty="0">
                <a:solidFill>
                  <a:srgbClr val="FF0000"/>
                </a:solidFill>
                <a:latin typeface="Times New Roman"/>
                <a:cs typeface="Times New Roman"/>
              </a:rPr>
              <a:t>earlier.</a:t>
            </a:r>
            <a:endParaRPr sz="1800">
              <a:latin typeface="Times New Roman"/>
              <a:cs typeface="Times New Roman"/>
            </a:endParaRPr>
          </a:p>
          <a:p>
            <a:pPr marL="12700" marR="86995" indent="228600">
              <a:lnSpc>
                <a:spcPts val="1939"/>
              </a:lnSpc>
              <a:spcBef>
                <a:spcPts val="1425"/>
              </a:spcBef>
              <a:buFont typeface="Times New Roman"/>
              <a:buAutoNum type="arabicPeriod" startAt="2"/>
              <a:tabLst>
                <a:tab pos="241300" algn="l"/>
              </a:tabLst>
            </a:pPr>
            <a:r>
              <a:rPr sz="1800" dirty="0">
                <a:solidFill>
                  <a:srgbClr val="3F3F3F"/>
                </a:solidFill>
                <a:latin typeface="Times New Roman"/>
                <a:cs typeface="Times New Roman"/>
              </a:rPr>
              <a:t>Section</a:t>
            </a:r>
            <a:r>
              <a:rPr sz="1800" spc="-45" dirty="0">
                <a:solidFill>
                  <a:srgbClr val="3F3F3F"/>
                </a:solidFill>
                <a:latin typeface="Times New Roman"/>
                <a:cs typeface="Times New Roman"/>
              </a:rPr>
              <a:t> </a:t>
            </a:r>
            <a:r>
              <a:rPr sz="1800" dirty="0">
                <a:solidFill>
                  <a:srgbClr val="3F3F3F"/>
                </a:solidFill>
                <a:latin typeface="Times New Roman"/>
                <a:cs typeface="Times New Roman"/>
              </a:rPr>
              <a:t>263(5)</a:t>
            </a:r>
            <a:r>
              <a:rPr sz="1800" spc="-25" dirty="0">
                <a:solidFill>
                  <a:srgbClr val="3F3F3F"/>
                </a:solidFill>
                <a:latin typeface="Times New Roman"/>
                <a:cs typeface="Times New Roman"/>
              </a:rPr>
              <a:t> </a:t>
            </a:r>
            <a:r>
              <a:rPr sz="1800" dirty="0">
                <a:solidFill>
                  <a:srgbClr val="3F3F3F"/>
                </a:solidFill>
                <a:latin typeface="Times New Roman"/>
                <a:cs typeface="Times New Roman"/>
              </a:rPr>
              <a:t>allows</a:t>
            </a:r>
            <a:r>
              <a:rPr sz="1800" spc="-45" dirty="0">
                <a:solidFill>
                  <a:srgbClr val="3F3F3F"/>
                </a:solidFill>
                <a:latin typeface="Times New Roman"/>
                <a:cs typeface="Times New Roman"/>
              </a:rPr>
              <a:t> </a:t>
            </a:r>
            <a:r>
              <a:rPr sz="1800" dirty="0">
                <a:solidFill>
                  <a:srgbClr val="3F3F3F"/>
                </a:solidFill>
                <a:latin typeface="Times New Roman"/>
                <a:cs typeface="Times New Roman"/>
              </a:rPr>
              <a:t>a</a:t>
            </a:r>
            <a:r>
              <a:rPr sz="1800" spc="-25" dirty="0">
                <a:solidFill>
                  <a:srgbClr val="3F3F3F"/>
                </a:solidFill>
                <a:latin typeface="Times New Roman"/>
                <a:cs typeface="Times New Roman"/>
              </a:rPr>
              <a:t> </a:t>
            </a:r>
            <a:r>
              <a:rPr sz="1800" b="1" dirty="0">
                <a:solidFill>
                  <a:srgbClr val="FF0000"/>
                </a:solidFill>
                <a:latin typeface="Times New Roman"/>
                <a:cs typeface="Times New Roman"/>
              </a:rPr>
              <a:t>taxpayer</a:t>
            </a:r>
            <a:r>
              <a:rPr sz="1800" spc="-60" dirty="0">
                <a:solidFill>
                  <a:srgbClr val="FF0000"/>
                </a:solidFill>
                <a:latin typeface="Times New Roman"/>
                <a:cs typeface="Times New Roman"/>
              </a:rPr>
              <a:t> </a:t>
            </a:r>
            <a:r>
              <a:rPr sz="1800" b="1" dirty="0">
                <a:solidFill>
                  <a:srgbClr val="FF0000"/>
                </a:solidFill>
                <a:latin typeface="Times New Roman"/>
                <a:cs typeface="Times New Roman"/>
              </a:rPr>
              <a:t>to</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revise</a:t>
            </a:r>
            <a:r>
              <a:rPr sz="1800" spc="-40" dirty="0">
                <a:solidFill>
                  <a:srgbClr val="FF0000"/>
                </a:solidFill>
                <a:latin typeface="Times New Roman"/>
                <a:cs typeface="Times New Roman"/>
              </a:rPr>
              <a:t> </a:t>
            </a:r>
            <a:r>
              <a:rPr sz="1800" b="1" dirty="0">
                <a:solidFill>
                  <a:srgbClr val="FF0000"/>
                </a:solidFill>
                <a:latin typeface="Times New Roman"/>
                <a:cs typeface="Times New Roman"/>
              </a:rPr>
              <a:t>an</a:t>
            </a:r>
            <a:r>
              <a:rPr sz="1800" spc="-35" dirty="0">
                <a:solidFill>
                  <a:srgbClr val="FF0000"/>
                </a:solidFill>
                <a:latin typeface="Times New Roman"/>
                <a:cs typeface="Times New Roman"/>
              </a:rPr>
              <a:t> </a:t>
            </a:r>
            <a:r>
              <a:rPr sz="1800" b="1" dirty="0">
                <a:solidFill>
                  <a:srgbClr val="FF0000"/>
                </a:solidFill>
                <a:latin typeface="Times New Roman"/>
                <a:cs typeface="Times New Roman"/>
              </a:rPr>
              <a:t>original</a:t>
            </a:r>
            <a:r>
              <a:rPr sz="1800" spc="-50" dirty="0">
                <a:solidFill>
                  <a:srgbClr val="FF0000"/>
                </a:solidFill>
                <a:latin typeface="Times New Roman"/>
                <a:cs typeface="Times New Roman"/>
              </a:rPr>
              <a:t> </a:t>
            </a:r>
            <a:r>
              <a:rPr sz="1800" b="1" dirty="0">
                <a:solidFill>
                  <a:srgbClr val="FF0000"/>
                </a:solidFill>
                <a:latin typeface="Times New Roman"/>
                <a:cs typeface="Times New Roman"/>
              </a:rPr>
              <a:t>or</a:t>
            </a:r>
            <a:r>
              <a:rPr sz="1800" spc="-55" dirty="0">
                <a:solidFill>
                  <a:srgbClr val="FF0000"/>
                </a:solidFill>
                <a:latin typeface="Times New Roman"/>
                <a:cs typeface="Times New Roman"/>
              </a:rPr>
              <a:t> </a:t>
            </a:r>
            <a:r>
              <a:rPr sz="1800" b="1" dirty="0">
                <a:solidFill>
                  <a:srgbClr val="FF0000"/>
                </a:solidFill>
                <a:latin typeface="Times New Roman"/>
                <a:cs typeface="Times New Roman"/>
              </a:rPr>
              <a:t>belated</a:t>
            </a:r>
            <a:r>
              <a:rPr sz="1800" spc="-45" dirty="0">
                <a:solidFill>
                  <a:srgbClr val="FF0000"/>
                </a:solidFill>
                <a:latin typeface="Times New Roman"/>
                <a:cs typeface="Times New Roman"/>
              </a:rPr>
              <a:t> </a:t>
            </a:r>
            <a:r>
              <a:rPr sz="1800" b="1" dirty="0">
                <a:solidFill>
                  <a:srgbClr val="FF0000"/>
                </a:solidFill>
                <a:latin typeface="Times New Roman"/>
                <a:cs typeface="Times New Roman"/>
              </a:rPr>
              <a:t>return</a:t>
            </a:r>
            <a:r>
              <a:rPr sz="1800" spc="-35" dirty="0">
                <a:solidFill>
                  <a:srgbClr val="FF0000"/>
                </a:solidFill>
                <a:latin typeface="Times New Roman"/>
                <a:cs typeface="Times New Roman"/>
              </a:rPr>
              <a:t> </a:t>
            </a:r>
            <a:r>
              <a:rPr sz="1800" b="1" dirty="0">
                <a:solidFill>
                  <a:srgbClr val="FF0000"/>
                </a:solidFill>
                <a:latin typeface="Times New Roman"/>
                <a:cs typeface="Times New Roman"/>
              </a:rPr>
              <a:t>to</a:t>
            </a:r>
            <a:r>
              <a:rPr sz="1800" spc="-30" dirty="0">
                <a:solidFill>
                  <a:srgbClr val="FF0000"/>
                </a:solidFill>
                <a:latin typeface="Times New Roman"/>
                <a:cs typeface="Times New Roman"/>
              </a:rPr>
              <a:t> </a:t>
            </a:r>
            <a:r>
              <a:rPr sz="1800" b="1" spc="-10" dirty="0">
                <a:solidFill>
                  <a:srgbClr val="FF0000"/>
                </a:solidFill>
                <a:latin typeface="Times New Roman"/>
                <a:cs typeface="Times New Roman"/>
              </a:rPr>
              <a:t>rectify</a:t>
            </a:r>
            <a:r>
              <a:rPr sz="1800" spc="-10" dirty="0">
                <a:solidFill>
                  <a:srgbClr val="FF0000"/>
                </a:solidFill>
                <a:latin typeface="Times New Roman"/>
                <a:cs typeface="Times New Roman"/>
              </a:rPr>
              <a:t> </a:t>
            </a:r>
            <a:r>
              <a:rPr sz="1800" b="1" dirty="0">
                <a:solidFill>
                  <a:srgbClr val="FF0000"/>
                </a:solidFill>
                <a:latin typeface="Times New Roman"/>
                <a:cs typeface="Times New Roman"/>
              </a:rPr>
              <a:t>any</a:t>
            </a:r>
            <a:r>
              <a:rPr sz="1800" spc="-40" dirty="0">
                <a:solidFill>
                  <a:srgbClr val="FF0000"/>
                </a:solidFill>
                <a:latin typeface="Times New Roman"/>
                <a:cs typeface="Times New Roman"/>
              </a:rPr>
              <a:t> </a:t>
            </a:r>
            <a:r>
              <a:rPr sz="1800" b="1" dirty="0">
                <a:solidFill>
                  <a:srgbClr val="FF0000"/>
                </a:solidFill>
                <a:latin typeface="Times New Roman"/>
                <a:cs typeface="Times New Roman"/>
              </a:rPr>
              <a:t>omission</a:t>
            </a:r>
            <a:r>
              <a:rPr sz="1800" spc="-40" dirty="0">
                <a:solidFill>
                  <a:srgbClr val="FF0000"/>
                </a:solidFill>
                <a:latin typeface="Times New Roman"/>
                <a:cs typeface="Times New Roman"/>
              </a:rPr>
              <a:t> </a:t>
            </a:r>
            <a:r>
              <a:rPr sz="1800" b="1" dirty="0">
                <a:solidFill>
                  <a:srgbClr val="FF0000"/>
                </a:solidFill>
                <a:latin typeface="Times New Roman"/>
                <a:cs typeface="Times New Roman"/>
              </a:rPr>
              <a:t>or</a:t>
            </a:r>
            <a:r>
              <a:rPr sz="1800" spc="-70" dirty="0">
                <a:solidFill>
                  <a:srgbClr val="FF0000"/>
                </a:solidFill>
                <a:latin typeface="Times New Roman"/>
                <a:cs typeface="Times New Roman"/>
              </a:rPr>
              <a:t> </a:t>
            </a:r>
            <a:r>
              <a:rPr sz="1800" b="1" dirty="0">
                <a:solidFill>
                  <a:srgbClr val="FF0000"/>
                </a:solidFill>
                <a:latin typeface="Times New Roman"/>
                <a:cs typeface="Times New Roman"/>
              </a:rPr>
              <a:t>wrong</a:t>
            </a:r>
            <a:r>
              <a:rPr sz="1800" spc="-60" dirty="0">
                <a:solidFill>
                  <a:srgbClr val="FF0000"/>
                </a:solidFill>
                <a:latin typeface="Times New Roman"/>
                <a:cs typeface="Times New Roman"/>
              </a:rPr>
              <a:t> </a:t>
            </a:r>
            <a:r>
              <a:rPr sz="1800" b="1" dirty="0">
                <a:solidFill>
                  <a:srgbClr val="FF0000"/>
                </a:solidFill>
                <a:latin typeface="Times New Roman"/>
                <a:cs typeface="Times New Roman"/>
              </a:rPr>
              <a:t>statement,</a:t>
            </a:r>
            <a:r>
              <a:rPr sz="1800" spc="-35" dirty="0">
                <a:solidFill>
                  <a:srgbClr val="FF0000"/>
                </a:solidFill>
                <a:latin typeface="Times New Roman"/>
                <a:cs typeface="Times New Roman"/>
              </a:rPr>
              <a:t> </a:t>
            </a:r>
            <a:r>
              <a:rPr sz="1800" b="1" dirty="0">
                <a:solidFill>
                  <a:srgbClr val="FF0000"/>
                </a:solidFill>
                <a:latin typeface="Times New Roman"/>
                <a:cs typeface="Times New Roman"/>
              </a:rPr>
              <a:t>relating</a:t>
            </a:r>
            <a:r>
              <a:rPr sz="1800" spc="-45" dirty="0">
                <a:solidFill>
                  <a:srgbClr val="FF0000"/>
                </a:solidFill>
                <a:latin typeface="Times New Roman"/>
                <a:cs typeface="Times New Roman"/>
              </a:rPr>
              <a:t> </a:t>
            </a:r>
            <a:r>
              <a:rPr sz="1800" b="1" dirty="0">
                <a:solidFill>
                  <a:srgbClr val="FF0000"/>
                </a:solidFill>
                <a:latin typeface="Times New Roman"/>
                <a:cs typeface="Times New Roman"/>
              </a:rPr>
              <a:t>to</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income,</a:t>
            </a:r>
            <a:r>
              <a:rPr sz="1800" spc="-50" dirty="0">
                <a:solidFill>
                  <a:srgbClr val="FF0000"/>
                </a:solidFill>
                <a:latin typeface="Times New Roman"/>
                <a:cs typeface="Times New Roman"/>
              </a:rPr>
              <a:t> </a:t>
            </a:r>
            <a:r>
              <a:rPr sz="1800" b="1" dirty="0">
                <a:solidFill>
                  <a:srgbClr val="FF0000"/>
                </a:solidFill>
                <a:latin typeface="Times New Roman"/>
                <a:cs typeface="Times New Roman"/>
              </a:rPr>
              <a:t>deductions,</a:t>
            </a:r>
            <a:r>
              <a:rPr sz="1800" spc="-30" dirty="0">
                <a:solidFill>
                  <a:srgbClr val="FF0000"/>
                </a:solidFill>
                <a:latin typeface="Times New Roman"/>
                <a:cs typeface="Times New Roman"/>
              </a:rPr>
              <a:t> </a:t>
            </a:r>
            <a:r>
              <a:rPr sz="1800" b="1" spc="-10" dirty="0">
                <a:solidFill>
                  <a:srgbClr val="FF0000"/>
                </a:solidFill>
                <a:latin typeface="Times New Roman"/>
                <a:cs typeface="Times New Roman"/>
              </a:rPr>
              <a:t>exemptions,</a:t>
            </a:r>
            <a:r>
              <a:rPr sz="1800" spc="-10" dirty="0">
                <a:solidFill>
                  <a:srgbClr val="FF0000"/>
                </a:solidFill>
                <a:latin typeface="Times New Roman"/>
                <a:cs typeface="Times New Roman"/>
              </a:rPr>
              <a:t> </a:t>
            </a:r>
            <a:r>
              <a:rPr sz="1800" b="1" dirty="0">
                <a:solidFill>
                  <a:srgbClr val="FF0000"/>
                </a:solidFill>
                <a:latin typeface="Times New Roman"/>
                <a:cs typeface="Times New Roman"/>
              </a:rPr>
              <a:t>losses,</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or</a:t>
            </a:r>
            <a:r>
              <a:rPr sz="1800" spc="-55" dirty="0">
                <a:solidFill>
                  <a:srgbClr val="FF0000"/>
                </a:solidFill>
                <a:latin typeface="Times New Roman"/>
                <a:cs typeface="Times New Roman"/>
              </a:rPr>
              <a:t> </a:t>
            </a:r>
            <a:r>
              <a:rPr sz="1800" b="1" dirty="0">
                <a:solidFill>
                  <a:srgbClr val="FF0000"/>
                </a:solidFill>
                <a:latin typeface="Times New Roman"/>
                <a:cs typeface="Times New Roman"/>
              </a:rPr>
              <a:t>any</a:t>
            </a:r>
            <a:r>
              <a:rPr sz="1800" spc="-15" dirty="0">
                <a:solidFill>
                  <a:srgbClr val="FF0000"/>
                </a:solidFill>
                <a:latin typeface="Times New Roman"/>
                <a:cs typeface="Times New Roman"/>
              </a:rPr>
              <a:t> </a:t>
            </a:r>
            <a:r>
              <a:rPr sz="1800" b="1" dirty="0">
                <a:solidFill>
                  <a:srgbClr val="FF0000"/>
                </a:solidFill>
                <a:latin typeface="Times New Roman"/>
                <a:cs typeface="Times New Roman"/>
              </a:rPr>
              <a:t>other</a:t>
            </a:r>
            <a:r>
              <a:rPr sz="1800" spc="-50" dirty="0">
                <a:solidFill>
                  <a:srgbClr val="FF0000"/>
                </a:solidFill>
                <a:latin typeface="Times New Roman"/>
                <a:cs typeface="Times New Roman"/>
              </a:rPr>
              <a:t> </a:t>
            </a:r>
            <a:r>
              <a:rPr sz="1800" b="1" spc="-10" dirty="0">
                <a:solidFill>
                  <a:srgbClr val="FF0000"/>
                </a:solidFill>
                <a:latin typeface="Times New Roman"/>
                <a:cs typeface="Times New Roman"/>
              </a:rPr>
              <a:t>particulars.</a:t>
            </a:r>
            <a:endParaRPr sz="1800">
              <a:latin typeface="Times New Roman"/>
              <a:cs typeface="Times New Roman"/>
            </a:endParaRPr>
          </a:p>
        </p:txBody>
      </p:sp>
      <p:sp>
        <p:nvSpPr>
          <p:cNvPr id="4" name="object 4"/>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59</a:t>
            </a:fld>
            <a:endParaRPr spc="-25"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78739" y="448439"/>
            <a:ext cx="3921760" cy="406400"/>
          </a:xfrm>
          <a:prstGeom prst="rect">
            <a:avLst/>
          </a:prstGeom>
        </p:spPr>
        <p:txBody>
          <a:bodyPr vert="horz" wrap="square" lIns="0" tIns="12065" rIns="0" bIns="0" rtlCol="0">
            <a:spAutoFit/>
          </a:bodyPr>
          <a:lstStyle/>
          <a:p>
            <a:pPr marL="12700">
              <a:lnSpc>
                <a:spcPct val="100000"/>
              </a:lnSpc>
              <a:spcBef>
                <a:spcPts val="95"/>
              </a:spcBef>
            </a:pPr>
            <a:r>
              <a:rPr sz="2500" spc="-55" dirty="0">
                <a:solidFill>
                  <a:srgbClr val="FF0000"/>
                </a:solidFill>
              </a:rPr>
              <a:t>Section</a:t>
            </a:r>
            <a:r>
              <a:rPr sz="2500" spc="-75" dirty="0">
                <a:solidFill>
                  <a:srgbClr val="FF0000"/>
                </a:solidFill>
              </a:rPr>
              <a:t> </a:t>
            </a:r>
            <a:r>
              <a:rPr sz="2500" spc="-40" dirty="0">
                <a:solidFill>
                  <a:srgbClr val="FF0000"/>
                </a:solidFill>
              </a:rPr>
              <a:t>139</a:t>
            </a:r>
            <a:r>
              <a:rPr sz="2500" spc="-90" dirty="0">
                <a:solidFill>
                  <a:srgbClr val="FF0000"/>
                </a:solidFill>
              </a:rPr>
              <a:t> </a:t>
            </a:r>
            <a:r>
              <a:rPr sz="2500" spc="-65" dirty="0">
                <a:solidFill>
                  <a:srgbClr val="FF0000"/>
                </a:solidFill>
              </a:rPr>
              <a:t>“Return</a:t>
            </a:r>
            <a:r>
              <a:rPr sz="2500" spc="-90" dirty="0">
                <a:solidFill>
                  <a:srgbClr val="FF0000"/>
                </a:solidFill>
              </a:rPr>
              <a:t> </a:t>
            </a:r>
            <a:r>
              <a:rPr sz="2500" spc="-30" dirty="0">
                <a:solidFill>
                  <a:srgbClr val="FF0000"/>
                </a:solidFill>
              </a:rPr>
              <a:t>of</a:t>
            </a:r>
            <a:r>
              <a:rPr sz="2500" spc="-85" dirty="0">
                <a:solidFill>
                  <a:srgbClr val="FF0000"/>
                </a:solidFill>
              </a:rPr>
              <a:t> </a:t>
            </a:r>
            <a:r>
              <a:rPr sz="2500" spc="-50" dirty="0">
                <a:solidFill>
                  <a:srgbClr val="FF0000"/>
                </a:solidFill>
              </a:rPr>
              <a:t>income.”</a:t>
            </a:r>
            <a:endParaRPr sz="2500"/>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175260">
              <a:lnSpc>
                <a:spcPts val="1105"/>
              </a:lnSpc>
            </a:pPr>
            <a:fld id="{81D60167-4931-47E6-BA6A-407CBD079E47}" type="slidenum">
              <a:rPr spc="-50" dirty="0"/>
              <a:t>6</a:t>
            </a:fld>
            <a:endParaRPr spc="-50" dirty="0"/>
          </a:p>
        </p:txBody>
      </p:sp>
      <p:sp>
        <p:nvSpPr>
          <p:cNvPr id="3" name="object 3"/>
          <p:cNvSpPr txBox="1"/>
          <p:nvPr/>
        </p:nvSpPr>
        <p:spPr>
          <a:xfrm>
            <a:off x="78739" y="906274"/>
            <a:ext cx="8434705" cy="3956685"/>
          </a:xfrm>
          <a:prstGeom prst="rect">
            <a:avLst/>
          </a:prstGeom>
        </p:spPr>
        <p:txBody>
          <a:bodyPr vert="horz" wrap="square" lIns="0" tIns="12700" rIns="0" bIns="0" rtlCol="0">
            <a:spAutoFit/>
          </a:bodyPr>
          <a:lstStyle/>
          <a:p>
            <a:pPr marL="12700">
              <a:lnSpc>
                <a:spcPct val="100000"/>
              </a:lnSpc>
              <a:spcBef>
                <a:spcPts val="100"/>
              </a:spcBef>
            </a:pPr>
            <a:r>
              <a:rPr sz="1800" b="1" dirty="0">
                <a:solidFill>
                  <a:srgbClr val="444444"/>
                </a:solidFill>
                <a:latin typeface="Times New Roman"/>
                <a:cs typeface="Times New Roman"/>
              </a:rPr>
              <a:t>139.</a:t>
            </a:r>
            <a:r>
              <a:rPr sz="1800" spc="-160" dirty="0">
                <a:solidFill>
                  <a:srgbClr val="444444"/>
                </a:solidFill>
                <a:latin typeface="Times New Roman"/>
                <a:cs typeface="Times New Roman"/>
              </a:rPr>
              <a:t> </a:t>
            </a:r>
            <a:r>
              <a:rPr sz="1800" dirty="0">
                <a:solidFill>
                  <a:srgbClr val="444444"/>
                </a:solidFill>
                <a:latin typeface="Times New Roman"/>
                <a:cs typeface="Times New Roman"/>
              </a:rPr>
              <a:t>(1)</a:t>
            </a:r>
            <a:r>
              <a:rPr sz="1800" spc="-25" dirty="0">
                <a:solidFill>
                  <a:srgbClr val="444444"/>
                </a:solidFill>
                <a:latin typeface="Times New Roman"/>
                <a:cs typeface="Times New Roman"/>
              </a:rPr>
              <a:t> </a:t>
            </a:r>
            <a:r>
              <a:rPr sz="1800" b="1" i="1" u="sng" dirty="0">
                <a:solidFill>
                  <a:srgbClr val="FF0000"/>
                </a:solidFill>
                <a:uFill>
                  <a:solidFill>
                    <a:srgbClr val="FF0000"/>
                  </a:solidFill>
                </a:uFill>
                <a:latin typeface="Times New Roman"/>
                <a:cs typeface="Times New Roman"/>
              </a:rPr>
              <a:t>Every</a:t>
            </a:r>
            <a:r>
              <a:rPr sz="1800" u="sng" spc="-20" dirty="0">
                <a:solidFill>
                  <a:srgbClr val="FF0000"/>
                </a:solidFill>
                <a:uFill>
                  <a:solidFill>
                    <a:srgbClr val="FF0000"/>
                  </a:solidFill>
                </a:uFill>
                <a:latin typeface="Times New Roman"/>
                <a:cs typeface="Times New Roman"/>
              </a:rPr>
              <a:t> </a:t>
            </a:r>
            <a:r>
              <a:rPr sz="1800" b="1" i="1" u="sng" spc="-10" dirty="0">
                <a:solidFill>
                  <a:srgbClr val="FF0000"/>
                </a:solidFill>
                <a:uFill>
                  <a:solidFill>
                    <a:srgbClr val="FF0000"/>
                  </a:solidFill>
                </a:uFill>
                <a:latin typeface="Times New Roman"/>
                <a:cs typeface="Times New Roman"/>
              </a:rPr>
              <a:t>person</a:t>
            </a:r>
            <a:r>
              <a:rPr sz="1800" spc="-10" dirty="0">
                <a:solidFill>
                  <a:srgbClr val="444444"/>
                </a:solidFill>
                <a:latin typeface="Times New Roman"/>
                <a:cs typeface="Times New Roman"/>
              </a:rPr>
              <a:t>,—</a:t>
            </a:r>
            <a:endParaRPr sz="1800">
              <a:latin typeface="Times New Roman"/>
              <a:cs typeface="Times New Roman"/>
            </a:endParaRPr>
          </a:p>
          <a:p>
            <a:pPr marL="392430" indent="-323850">
              <a:lnSpc>
                <a:spcPct val="100000"/>
              </a:lnSpc>
              <a:spcBef>
                <a:spcPts val="1380"/>
              </a:spcBef>
              <a:buClr>
                <a:srgbClr val="444444"/>
              </a:buClr>
              <a:buFont typeface="Times New Roman"/>
              <a:buAutoNum type="alphaLcParenBoth"/>
              <a:tabLst>
                <a:tab pos="392430" algn="l"/>
              </a:tabLst>
            </a:pPr>
            <a:r>
              <a:rPr sz="1800" b="1" i="1" u="sng" dirty="0">
                <a:solidFill>
                  <a:srgbClr val="FF0000"/>
                </a:solidFill>
                <a:uFill>
                  <a:solidFill>
                    <a:srgbClr val="FF0000"/>
                  </a:solidFill>
                </a:uFill>
                <a:latin typeface="Times New Roman"/>
                <a:cs typeface="Times New Roman"/>
              </a:rPr>
              <a:t>being</a:t>
            </a:r>
            <a:r>
              <a:rPr sz="1800" u="sng" spc="-2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a:t>
            </a:r>
            <a:r>
              <a:rPr sz="1800" u="sng" spc="-1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company</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or</a:t>
            </a:r>
            <a:r>
              <a:rPr sz="1800" u="sng" spc="-3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a:t>
            </a:r>
            <a:r>
              <a:rPr sz="1800" u="sng" spc="-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firm</a:t>
            </a:r>
            <a:r>
              <a:rPr sz="1800" dirty="0">
                <a:solidFill>
                  <a:srgbClr val="444444"/>
                </a:solidFill>
                <a:latin typeface="Times New Roman"/>
                <a:cs typeface="Times New Roman"/>
              </a:rPr>
              <a:t>;</a:t>
            </a:r>
            <a:r>
              <a:rPr sz="1800" spc="-15" dirty="0">
                <a:solidFill>
                  <a:srgbClr val="444444"/>
                </a:solidFill>
                <a:latin typeface="Times New Roman"/>
                <a:cs typeface="Times New Roman"/>
              </a:rPr>
              <a:t> </a:t>
            </a:r>
            <a:r>
              <a:rPr sz="1800" spc="-25" dirty="0">
                <a:solidFill>
                  <a:srgbClr val="444444"/>
                </a:solidFill>
                <a:latin typeface="Times New Roman"/>
                <a:cs typeface="Times New Roman"/>
              </a:rPr>
              <a:t>or</a:t>
            </a:r>
            <a:endParaRPr sz="1800">
              <a:latin typeface="Times New Roman"/>
              <a:cs typeface="Times New Roman"/>
            </a:endParaRPr>
          </a:p>
          <a:p>
            <a:pPr marL="392430" indent="-323850" algn="just">
              <a:lnSpc>
                <a:spcPct val="100000"/>
              </a:lnSpc>
              <a:spcBef>
                <a:spcPts val="1390"/>
              </a:spcBef>
              <a:buAutoNum type="alphaLcParenBoth"/>
              <a:tabLst>
                <a:tab pos="392430" algn="l"/>
              </a:tabLst>
            </a:pPr>
            <a:r>
              <a:rPr sz="1800" dirty="0">
                <a:solidFill>
                  <a:srgbClr val="444444"/>
                </a:solidFill>
                <a:latin typeface="Times New Roman"/>
                <a:cs typeface="Times New Roman"/>
              </a:rPr>
              <a:t>being</a:t>
            </a:r>
            <a:r>
              <a:rPr sz="1800" spc="-20" dirty="0">
                <a:solidFill>
                  <a:srgbClr val="444444"/>
                </a:solidFill>
                <a:latin typeface="Times New Roman"/>
                <a:cs typeface="Times New Roman"/>
              </a:rPr>
              <a:t> </a:t>
            </a:r>
            <a:r>
              <a:rPr sz="1800" b="1" i="1" u="sng" dirty="0">
                <a:solidFill>
                  <a:srgbClr val="FF0000"/>
                </a:solidFill>
                <a:uFill>
                  <a:solidFill>
                    <a:srgbClr val="FF0000"/>
                  </a:solidFill>
                </a:uFill>
                <a:latin typeface="Times New Roman"/>
                <a:cs typeface="Times New Roman"/>
              </a:rPr>
              <a:t>a</a:t>
            </a:r>
            <a:r>
              <a:rPr sz="1800" u="sng" spc="-2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person</a:t>
            </a:r>
            <a:r>
              <a:rPr sz="1800" u="sng" spc="-1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other</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than</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company</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or</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a:t>
            </a:r>
            <a:r>
              <a:rPr sz="1800" u="sng" spc="-10" dirty="0">
                <a:solidFill>
                  <a:srgbClr val="FF0000"/>
                </a:solidFill>
                <a:uFill>
                  <a:solidFill>
                    <a:srgbClr val="FF0000"/>
                  </a:solidFill>
                </a:uFill>
                <a:latin typeface="Times New Roman"/>
                <a:cs typeface="Times New Roman"/>
              </a:rPr>
              <a:t> </a:t>
            </a:r>
            <a:r>
              <a:rPr sz="1800" b="1" i="1" u="sng" spc="-10" dirty="0">
                <a:solidFill>
                  <a:srgbClr val="FF0000"/>
                </a:solidFill>
                <a:uFill>
                  <a:solidFill>
                    <a:srgbClr val="FF0000"/>
                  </a:solidFill>
                </a:uFill>
                <a:latin typeface="Times New Roman"/>
                <a:cs typeface="Times New Roman"/>
              </a:rPr>
              <a:t>firm</a:t>
            </a:r>
            <a:r>
              <a:rPr sz="1800" spc="-10" dirty="0">
                <a:solidFill>
                  <a:srgbClr val="444444"/>
                </a:solidFill>
                <a:latin typeface="Times New Roman"/>
                <a:cs typeface="Times New Roman"/>
              </a:rPr>
              <a:t>,</a:t>
            </a:r>
            <a:endParaRPr sz="1800">
              <a:latin typeface="Times New Roman"/>
              <a:cs typeface="Times New Roman"/>
            </a:endParaRPr>
          </a:p>
          <a:p>
            <a:pPr marL="670560" marR="5080" lvl="1" indent="-196850" algn="just">
              <a:lnSpc>
                <a:spcPts val="2160"/>
              </a:lnSpc>
              <a:spcBef>
                <a:spcPts val="625"/>
              </a:spcBef>
              <a:buClr>
                <a:srgbClr val="E48211"/>
              </a:buClr>
              <a:buSzPct val="95000"/>
              <a:buFont typeface="Wingdings"/>
              <a:buChar char=""/>
              <a:tabLst>
                <a:tab pos="670560" algn="l"/>
                <a:tab pos="688340" algn="l"/>
              </a:tabLst>
            </a:pPr>
            <a:r>
              <a:rPr sz="2000" dirty="0">
                <a:solidFill>
                  <a:srgbClr val="444444"/>
                </a:solidFill>
                <a:latin typeface="Times New Roman"/>
                <a:cs typeface="Times New Roman"/>
              </a:rPr>
              <a:t>if</a:t>
            </a:r>
            <a:r>
              <a:rPr sz="2000" spc="305" dirty="0">
                <a:solidFill>
                  <a:srgbClr val="444444"/>
                </a:solidFill>
                <a:latin typeface="Times New Roman"/>
                <a:cs typeface="Times New Roman"/>
              </a:rPr>
              <a:t> </a:t>
            </a:r>
            <a:r>
              <a:rPr sz="2000" dirty="0">
                <a:solidFill>
                  <a:srgbClr val="444444"/>
                </a:solidFill>
                <a:latin typeface="Times New Roman"/>
                <a:cs typeface="Times New Roman"/>
              </a:rPr>
              <a:t>his</a:t>
            </a:r>
            <a:r>
              <a:rPr sz="2000" spc="300" dirty="0">
                <a:solidFill>
                  <a:srgbClr val="444444"/>
                </a:solidFill>
                <a:latin typeface="Times New Roman"/>
                <a:cs typeface="Times New Roman"/>
              </a:rPr>
              <a:t> </a:t>
            </a:r>
            <a:r>
              <a:rPr sz="2000" dirty="0">
                <a:solidFill>
                  <a:srgbClr val="444444"/>
                </a:solidFill>
                <a:latin typeface="Times New Roman"/>
                <a:cs typeface="Times New Roman"/>
              </a:rPr>
              <a:t>total</a:t>
            </a:r>
            <a:r>
              <a:rPr sz="2000" spc="305" dirty="0">
                <a:solidFill>
                  <a:srgbClr val="444444"/>
                </a:solidFill>
                <a:latin typeface="Times New Roman"/>
                <a:cs typeface="Times New Roman"/>
              </a:rPr>
              <a:t> </a:t>
            </a:r>
            <a:r>
              <a:rPr sz="2000" dirty="0">
                <a:solidFill>
                  <a:srgbClr val="444444"/>
                </a:solidFill>
                <a:latin typeface="Times New Roman"/>
                <a:cs typeface="Times New Roman"/>
              </a:rPr>
              <a:t>income</a:t>
            </a:r>
            <a:r>
              <a:rPr sz="2000" spc="315" dirty="0">
                <a:solidFill>
                  <a:srgbClr val="444444"/>
                </a:solidFill>
                <a:latin typeface="Times New Roman"/>
                <a:cs typeface="Times New Roman"/>
              </a:rPr>
              <a:t> </a:t>
            </a:r>
            <a:r>
              <a:rPr sz="2000" dirty="0">
                <a:solidFill>
                  <a:srgbClr val="444444"/>
                </a:solidFill>
                <a:latin typeface="Times New Roman"/>
                <a:cs typeface="Times New Roman"/>
              </a:rPr>
              <a:t>or</a:t>
            </a:r>
            <a:r>
              <a:rPr sz="2000" spc="305" dirty="0">
                <a:solidFill>
                  <a:srgbClr val="444444"/>
                </a:solidFill>
                <a:latin typeface="Times New Roman"/>
                <a:cs typeface="Times New Roman"/>
              </a:rPr>
              <a:t> </a:t>
            </a:r>
            <a:r>
              <a:rPr sz="2000" dirty="0">
                <a:solidFill>
                  <a:srgbClr val="444444"/>
                </a:solidFill>
                <a:latin typeface="Times New Roman"/>
                <a:cs typeface="Times New Roman"/>
              </a:rPr>
              <a:t>the</a:t>
            </a:r>
            <a:r>
              <a:rPr sz="2000" spc="300" dirty="0">
                <a:solidFill>
                  <a:srgbClr val="444444"/>
                </a:solidFill>
                <a:latin typeface="Times New Roman"/>
                <a:cs typeface="Times New Roman"/>
              </a:rPr>
              <a:t> </a:t>
            </a:r>
            <a:r>
              <a:rPr sz="2000" dirty="0">
                <a:solidFill>
                  <a:srgbClr val="444444"/>
                </a:solidFill>
                <a:latin typeface="Times New Roman"/>
                <a:cs typeface="Times New Roman"/>
              </a:rPr>
              <a:t>total</a:t>
            </a:r>
            <a:r>
              <a:rPr sz="2000" spc="305" dirty="0">
                <a:solidFill>
                  <a:srgbClr val="444444"/>
                </a:solidFill>
                <a:latin typeface="Times New Roman"/>
                <a:cs typeface="Times New Roman"/>
              </a:rPr>
              <a:t> </a:t>
            </a:r>
            <a:r>
              <a:rPr sz="2000" dirty="0">
                <a:solidFill>
                  <a:srgbClr val="444444"/>
                </a:solidFill>
                <a:latin typeface="Times New Roman"/>
                <a:cs typeface="Times New Roman"/>
              </a:rPr>
              <a:t>income</a:t>
            </a:r>
            <a:r>
              <a:rPr sz="2000" spc="315" dirty="0">
                <a:solidFill>
                  <a:srgbClr val="444444"/>
                </a:solidFill>
                <a:latin typeface="Times New Roman"/>
                <a:cs typeface="Times New Roman"/>
              </a:rPr>
              <a:t> </a:t>
            </a:r>
            <a:r>
              <a:rPr sz="2000" dirty="0">
                <a:solidFill>
                  <a:srgbClr val="444444"/>
                </a:solidFill>
                <a:latin typeface="Times New Roman"/>
                <a:cs typeface="Times New Roman"/>
              </a:rPr>
              <a:t>of</a:t>
            </a:r>
            <a:r>
              <a:rPr sz="2000" spc="290" dirty="0">
                <a:solidFill>
                  <a:srgbClr val="444444"/>
                </a:solidFill>
                <a:latin typeface="Times New Roman"/>
                <a:cs typeface="Times New Roman"/>
              </a:rPr>
              <a:t> </a:t>
            </a:r>
            <a:r>
              <a:rPr sz="2000" dirty="0">
                <a:solidFill>
                  <a:srgbClr val="444444"/>
                </a:solidFill>
                <a:latin typeface="Times New Roman"/>
                <a:cs typeface="Times New Roman"/>
              </a:rPr>
              <a:t>any</a:t>
            </a:r>
            <a:r>
              <a:rPr sz="2000" spc="310" dirty="0">
                <a:solidFill>
                  <a:srgbClr val="444444"/>
                </a:solidFill>
                <a:latin typeface="Times New Roman"/>
                <a:cs typeface="Times New Roman"/>
              </a:rPr>
              <a:t> </a:t>
            </a:r>
            <a:r>
              <a:rPr sz="2000" dirty="0">
                <a:solidFill>
                  <a:srgbClr val="444444"/>
                </a:solidFill>
                <a:latin typeface="Times New Roman"/>
                <a:cs typeface="Times New Roman"/>
              </a:rPr>
              <a:t>other</a:t>
            </a:r>
            <a:r>
              <a:rPr sz="2000" spc="305" dirty="0">
                <a:solidFill>
                  <a:srgbClr val="444444"/>
                </a:solidFill>
                <a:latin typeface="Times New Roman"/>
                <a:cs typeface="Times New Roman"/>
              </a:rPr>
              <a:t> </a:t>
            </a:r>
            <a:r>
              <a:rPr sz="2000" dirty="0">
                <a:solidFill>
                  <a:srgbClr val="444444"/>
                </a:solidFill>
                <a:latin typeface="Times New Roman"/>
                <a:cs typeface="Times New Roman"/>
              </a:rPr>
              <a:t>person</a:t>
            </a:r>
            <a:r>
              <a:rPr sz="2000" spc="315" dirty="0">
                <a:solidFill>
                  <a:srgbClr val="444444"/>
                </a:solidFill>
                <a:latin typeface="Times New Roman"/>
                <a:cs typeface="Times New Roman"/>
              </a:rPr>
              <a:t> </a:t>
            </a:r>
            <a:r>
              <a:rPr sz="2000" dirty="0">
                <a:solidFill>
                  <a:srgbClr val="444444"/>
                </a:solidFill>
                <a:latin typeface="Times New Roman"/>
                <a:cs typeface="Times New Roman"/>
              </a:rPr>
              <a:t>in</a:t>
            </a:r>
            <a:r>
              <a:rPr sz="2000" spc="310" dirty="0">
                <a:solidFill>
                  <a:srgbClr val="444444"/>
                </a:solidFill>
                <a:latin typeface="Times New Roman"/>
                <a:cs typeface="Times New Roman"/>
              </a:rPr>
              <a:t> </a:t>
            </a:r>
            <a:r>
              <a:rPr sz="2000" dirty="0">
                <a:solidFill>
                  <a:srgbClr val="444444"/>
                </a:solidFill>
                <a:latin typeface="Times New Roman"/>
                <a:cs typeface="Times New Roman"/>
              </a:rPr>
              <a:t>respect</a:t>
            </a:r>
            <a:r>
              <a:rPr sz="2000" spc="300" dirty="0">
                <a:solidFill>
                  <a:srgbClr val="444444"/>
                </a:solidFill>
                <a:latin typeface="Times New Roman"/>
                <a:cs typeface="Times New Roman"/>
              </a:rPr>
              <a:t> </a:t>
            </a:r>
            <a:r>
              <a:rPr sz="2000" spc="-25" dirty="0">
                <a:solidFill>
                  <a:srgbClr val="444444"/>
                </a:solidFill>
                <a:latin typeface="Times New Roman"/>
                <a:cs typeface="Times New Roman"/>
              </a:rPr>
              <a:t>of </a:t>
            </a:r>
            <a:r>
              <a:rPr sz="2000" dirty="0">
                <a:solidFill>
                  <a:srgbClr val="444444"/>
                </a:solidFill>
                <a:latin typeface="Times New Roman"/>
                <a:cs typeface="Times New Roman"/>
              </a:rPr>
              <a:t>which</a:t>
            </a:r>
            <a:r>
              <a:rPr sz="2000" spc="10" dirty="0">
                <a:solidFill>
                  <a:srgbClr val="444444"/>
                </a:solidFill>
                <a:latin typeface="Times New Roman"/>
                <a:cs typeface="Times New Roman"/>
              </a:rPr>
              <a:t> </a:t>
            </a:r>
            <a:r>
              <a:rPr sz="2000" dirty="0">
                <a:solidFill>
                  <a:srgbClr val="444444"/>
                </a:solidFill>
                <a:latin typeface="Times New Roman"/>
                <a:cs typeface="Times New Roman"/>
              </a:rPr>
              <a:t>he</a:t>
            </a:r>
            <a:r>
              <a:rPr sz="2000" spc="-15" dirty="0">
                <a:solidFill>
                  <a:srgbClr val="444444"/>
                </a:solidFill>
                <a:latin typeface="Times New Roman"/>
                <a:cs typeface="Times New Roman"/>
              </a:rPr>
              <a:t> </a:t>
            </a:r>
            <a:r>
              <a:rPr sz="2000" dirty="0">
                <a:solidFill>
                  <a:srgbClr val="444444"/>
                </a:solidFill>
                <a:latin typeface="Times New Roman"/>
                <a:cs typeface="Times New Roman"/>
              </a:rPr>
              <a:t>is</a:t>
            </a:r>
            <a:r>
              <a:rPr sz="2000" spc="5" dirty="0">
                <a:solidFill>
                  <a:srgbClr val="444444"/>
                </a:solidFill>
                <a:latin typeface="Times New Roman"/>
                <a:cs typeface="Times New Roman"/>
              </a:rPr>
              <a:t> </a:t>
            </a:r>
            <a:r>
              <a:rPr sz="2000" dirty="0">
                <a:solidFill>
                  <a:srgbClr val="444444"/>
                </a:solidFill>
                <a:latin typeface="Times New Roman"/>
                <a:cs typeface="Times New Roman"/>
              </a:rPr>
              <a:t>assessable</a:t>
            </a:r>
            <a:r>
              <a:rPr sz="2000" spc="5" dirty="0">
                <a:solidFill>
                  <a:srgbClr val="444444"/>
                </a:solidFill>
                <a:latin typeface="Times New Roman"/>
                <a:cs typeface="Times New Roman"/>
              </a:rPr>
              <a:t> </a:t>
            </a:r>
            <a:r>
              <a:rPr sz="2000" dirty="0">
                <a:solidFill>
                  <a:srgbClr val="444444"/>
                </a:solidFill>
                <a:latin typeface="Times New Roman"/>
                <a:cs typeface="Times New Roman"/>
              </a:rPr>
              <a:t>under</a:t>
            </a:r>
            <a:r>
              <a:rPr sz="2000" spc="5" dirty="0">
                <a:solidFill>
                  <a:srgbClr val="444444"/>
                </a:solidFill>
                <a:latin typeface="Times New Roman"/>
                <a:cs typeface="Times New Roman"/>
              </a:rPr>
              <a:t> </a:t>
            </a:r>
            <a:r>
              <a:rPr sz="2000" dirty="0">
                <a:solidFill>
                  <a:srgbClr val="444444"/>
                </a:solidFill>
                <a:latin typeface="Times New Roman"/>
                <a:cs typeface="Times New Roman"/>
              </a:rPr>
              <a:t>this</a:t>
            </a:r>
            <a:r>
              <a:rPr sz="2000" spc="5" dirty="0">
                <a:solidFill>
                  <a:srgbClr val="444444"/>
                </a:solidFill>
                <a:latin typeface="Times New Roman"/>
                <a:cs typeface="Times New Roman"/>
              </a:rPr>
              <a:t> </a:t>
            </a:r>
            <a:r>
              <a:rPr sz="2000" dirty="0">
                <a:solidFill>
                  <a:srgbClr val="444444"/>
                </a:solidFill>
                <a:latin typeface="Times New Roman"/>
                <a:cs typeface="Times New Roman"/>
              </a:rPr>
              <a:t>Act</a:t>
            </a:r>
            <a:r>
              <a:rPr sz="2000" spc="-5" dirty="0">
                <a:solidFill>
                  <a:srgbClr val="444444"/>
                </a:solidFill>
                <a:latin typeface="Times New Roman"/>
                <a:cs typeface="Times New Roman"/>
              </a:rPr>
              <a:t> </a:t>
            </a:r>
            <a:r>
              <a:rPr sz="2000" dirty="0">
                <a:solidFill>
                  <a:srgbClr val="444444"/>
                </a:solidFill>
                <a:latin typeface="Times New Roman"/>
                <a:cs typeface="Times New Roman"/>
              </a:rPr>
              <a:t>during</a:t>
            </a:r>
            <a:r>
              <a:rPr sz="2000" spc="5" dirty="0">
                <a:solidFill>
                  <a:srgbClr val="444444"/>
                </a:solidFill>
                <a:latin typeface="Times New Roman"/>
                <a:cs typeface="Times New Roman"/>
              </a:rPr>
              <a:t> </a:t>
            </a:r>
            <a:r>
              <a:rPr sz="2000" dirty="0">
                <a:solidFill>
                  <a:srgbClr val="444444"/>
                </a:solidFill>
                <a:latin typeface="Times New Roman"/>
                <a:cs typeface="Times New Roman"/>
              </a:rPr>
              <a:t>the</a:t>
            </a:r>
            <a:r>
              <a:rPr sz="2000" spc="-15" dirty="0">
                <a:solidFill>
                  <a:srgbClr val="444444"/>
                </a:solidFill>
                <a:latin typeface="Times New Roman"/>
                <a:cs typeface="Times New Roman"/>
              </a:rPr>
              <a:t> </a:t>
            </a:r>
            <a:r>
              <a:rPr sz="2000" dirty="0">
                <a:solidFill>
                  <a:srgbClr val="444444"/>
                </a:solidFill>
                <a:latin typeface="Times New Roman"/>
                <a:cs typeface="Times New Roman"/>
              </a:rPr>
              <a:t>previous</a:t>
            </a:r>
            <a:r>
              <a:rPr sz="2000" spc="5" dirty="0">
                <a:solidFill>
                  <a:srgbClr val="444444"/>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year</a:t>
            </a:r>
            <a:r>
              <a:rPr sz="2000" u="sng" spc="1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exceeded</a:t>
            </a:r>
            <a:r>
              <a:rPr sz="2000" u="sng" spc="10" dirty="0">
                <a:solidFill>
                  <a:srgbClr val="FF0000"/>
                </a:solidFill>
                <a:uFill>
                  <a:solidFill>
                    <a:srgbClr val="FF0000"/>
                  </a:solidFill>
                </a:uFill>
                <a:latin typeface="Times New Roman"/>
                <a:cs typeface="Times New Roman"/>
              </a:rPr>
              <a:t> </a:t>
            </a:r>
            <a:r>
              <a:rPr sz="2000" b="1" i="1" u="sng" spc="-25" dirty="0">
                <a:solidFill>
                  <a:srgbClr val="FF0000"/>
                </a:solidFill>
                <a:uFill>
                  <a:solidFill>
                    <a:srgbClr val="FF0000"/>
                  </a:solidFill>
                </a:uFill>
                <a:latin typeface="Times New Roman"/>
                <a:cs typeface="Times New Roman"/>
              </a:rPr>
              <a:t>the</a:t>
            </a:r>
            <a:r>
              <a:rPr sz="2000" spc="-25" dirty="0">
                <a:solidFill>
                  <a:srgbClr val="FF0000"/>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maximum</a:t>
            </a:r>
            <a:r>
              <a:rPr sz="2000" u="sng" spc="-6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amount</a:t>
            </a:r>
            <a:r>
              <a:rPr sz="2000" u="sng" spc="-4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which</a:t>
            </a:r>
            <a:r>
              <a:rPr sz="2000" u="sng" spc="-1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is</a:t>
            </a:r>
            <a:r>
              <a:rPr sz="2000" u="sng"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not</a:t>
            </a:r>
            <a:r>
              <a:rPr sz="2000" u="sng" spc="-3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chargeable</a:t>
            </a:r>
            <a:r>
              <a:rPr sz="2000" u="sng" spc="-3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to</a:t>
            </a:r>
            <a:r>
              <a:rPr sz="2000" u="sng" spc="-1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income-</a:t>
            </a:r>
            <a:r>
              <a:rPr sz="2000" b="1" i="1" u="sng" spc="-20" dirty="0">
                <a:solidFill>
                  <a:srgbClr val="FF0000"/>
                </a:solidFill>
                <a:uFill>
                  <a:solidFill>
                    <a:srgbClr val="FF0000"/>
                  </a:solidFill>
                </a:uFill>
                <a:latin typeface="Times New Roman"/>
                <a:cs typeface="Times New Roman"/>
              </a:rPr>
              <a:t>tax,</a:t>
            </a:r>
            <a:endParaRPr sz="2000">
              <a:latin typeface="Times New Roman"/>
              <a:cs typeface="Times New Roman"/>
            </a:endParaRPr>
          </a:p>
          <a:p>
            <a:pPr marL="670560" lvl="1" indent="-193675" algn="just">
              <a:lnSpc>
                <a:spcPct val="100000"/>
              </a:lnSpc>
              <a:spcBef>
                <a:spcPts val="360"/>
              </a:spcBef>
              <a:buClr>
                <a:srgbClr val="E48211"/>
              </a:buClr>
              <a:buSzPct val="94444"/>
              <a:buFont typeface="Wingdings"/>
              <a:buChar char=""/>
              <a:tabLst>
                <a:tab pos="670560" algn="l"/>
              </a:tabLst>
            </a:pPr>
            <a:r>
              <a:rPr sz="1800" dirty="0">
                <a:solidFill>
                  <a:srgbClr val="444444"/>
                </a:solidFill>
                <a:latin typeface="Times New Roman"/>
                <a:cs typeface="Times New Roman"/>
              </a:rPr>
              <a:t>shall,</a:t>
            </a:r>
            <a:r>
              <a:rPr sz="1800" spc="-35" dirty="0">
                <a:solidFill>
                  <a:srgbClr val="444444"/>
                </a:solidFill>
                <a:latin typeface="Times New Roman"/>
                <a:cs typeface="Times New Roman"/>
              </a:rPr>
              <a:t> </a:t>
            </a:r>
            <a:r>
              <a:rPr sz="1800" dirty="0">
                <a:solidFill>
                  <a:srgbClr val="444444"/>
                </a:solidFill>
                <a:latin typeface="Times New Roman"/>
                <a:cs typeface="Times New Roman"/>
              </a:rPr>
              <a:t>on</a:t>
            </a:r>
            <a:r>
              <a:rPr sz="1800" spc="-15" dirty="0">
                <a:solidFill>
                  <a:srgbClr val="444444"/>
                </a:solidFill>
                <a:latin typeface="Times New Roman"/>
                <a:cs typeface="Times New Roman"/>
              </a:rPr>
              <a:t> </a:t>
            </a:r>
            <a:r>
              <a:rPr sz="1800" dirty="0">
                <a:solidFill>
                  <a:srgbClr val="444444"/>
                </a:solidFill>
                <a:latin typeface="Times New Roman"/>
                <a:cs typeface="Times New Roman"/>
              </a:rPr>
              <a:t>or</a:t>
            </a:r>
            <a:r>
              <a:rPr sz="1800" spc="-30" dirty="0">
                <a:solidFill>
                  <a:srgbClr val="444444"/>
                </a:solidFill>
                <a:latin typeface="Times New Roman"/>
                <a:cs typeface="Times New Roman"/>
              </a:rPr>
              <a:t> </a:t>
            </a:r>
            <a:r>
              <a:rPr sz="1800" dirty="0">
                <a:solidFill>
                  <a:srgbClr val="444444"/>
                </a:solidFill>
                <a:latin typeface="Times New Roman"/>
                <a:cs typeface="Times New Roman"/>
              </a:rPr>
              <a:t>before</a:t>
            </a:r>
            <a:r>
              <a:rPr sz="1800" spc="-25" dirty="0">
                <a:solidFill>
                  <a:srgbClr val="444444"/>
                </a:solidFill>
                <a:latin typeface="Times New Roman"/>
                <a:cs typeface="Times New Roman"/>
              </a:rPr>
              <a:t> </a:t>
            </a:r>
            <a:r>
              <a:rPr sz="1800" dirty="0">
                <a:solidFill>
                  <a:srgbClr val="444444"/>
                </a:solidFill>
                <a:latin typeface="Times New Roman"/>
                <a:cs typeface="Times New Roman"/>
              </a:rPr>
              <a:t>the</a:t>
            </a:r>
            <a:r>
              <a:rPr sz="1800" spc="-20" dirty="0">
                <a:solidFill>
                  <a:srgbClr val="444444"/>
                </a:solidFill>
                <a:latin typeface="Times New Roman"/>
                <a:cs typeface="Times New Roman"/>
              </a:rPr>
              <a:t> </a:t>
            </a:r>
            <a:r>
              <a:rPr sz="1800" dirty="0">
                <a:solidFill>
                  <a:srgbClr val="444444"/>
                </a:solidFill>
                <a:latin typeface="Times New Roman"/>
                <a:cs typeface="Times New Roman"/>
              </a:rPr>
              <a:t>due</a:t>
            </a:r>
            <a:r>
              <a:rPr sz="1800" spc="-20" dirty="0">
                <a:solidFill>
                  <a:srgbClr val="444444"/>
                </a:solidFill>
                <a:latin typeface="Times New Roman"/>
                <a:cs typeface="Times New Roman"/>
              </a:rPr>
              <a:t> date,</a:t>
            </a:r>
            <a:endParaRPr sz="1800">
              <a:latin typeface="Times New Roman"/>
              <a:cs typeface="Times New Roman"/>
            </a:endParaRPr>
          </a:p>
          <a:p>
            <a:pPr marL="670560" marR="6350" lvl="1" indent="-194310">
              <a:lnSpc>
                <a:spcPts val="1939"/>
              </a:lnSpc>
              <a:spcBef>
                <a:spcPts val="635"/>
              </a:spcBef>
              <a:buClr>
                <a:srgbClr val="E48211"/>
              </a:buClr>
              <a:buSzPct val="94444"/>
              <a:buFont typeface="Wingdings"/>
              <a:buChar char=""/>
              <a:tabLst>
                <a:tab pos="670560" algn="l"/>
              </a:tabLst>
            </a:pPr>
            <a:r>
              <a:rPr sz="1800" b="1" i="1" u="sng" dirty="0">
                <a:solidFill>
                  <a:srgbClr val="FF0000"/>
                </a:solidFill>
                <a:uFill>
                  <a:solidFill>
                    <a:srgbClr val="FF0000"/>
                  </a:solidFill>
                </a:uFill>
                <a:latin typeface="Times New Roman"/>
                <a:cs typeface="Times New Roman"/>
              </a:rPr>
              <a:t>furnish</a:t>
            </a:r>
            <a:r>
              <a:rPr sz="1800" u="sng" spc="26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a:t>
            </a:r>
            <a:r>
              <a:rPr sz="1800" u="sng" spc="27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return</a:t>
            </a:r>
            <a:r>
              <a:rPr sz="1800" u="sng" spc="26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of</a:t>
            </a:r>
            <a:r>
              <a:rPr sz="1800" u="sng" spc="28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his</a:t>
            </a:r>
            <a:r>
              <a:rPr sz="1800" u="sng" spc="26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income</a:t>
            </a:r>
            <a:r>
              <a:rPr sz="1800" u="sng" spc="27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or</a:t>
            </a:r>
            <a:r>
              <a:rPr sz="1800" u="sng" spc="26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the</a:t>
            </a:r>
            <a:r>
              <a:rPr sz="1800" u="sng" spc="27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income</a:t>
            </a:r>
            <a:r>
              <a:rPr sz="1800" u="sng" spc="28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of</a:t>
            </a:r>
            <a:r>
              <a:rPr sz="1800" u="sng" spc="26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such</a:t>
            </a:r>
            <a:r>
              <a:rPr sz="1800" u="sng" spc="27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other</a:t>
            </a:r>
            <a:r>
              <a:rPr sz="1800" u="sng" spc="26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person</a:t>
            </a:r>
            <a:r>
              <a:rPr sz="1800" u="sng" spc="27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during</a:t>
            </a:r>
            <a:r>
              <a:rPr sz="1800" u="sng" spc="275" dirty="0">
                <a:solidFill>
                  <a:srgbClr val="FF0000"/>
                </a:solidFill>
                <a:uFill>
                  <a:solidFill>
                    <a:srgbClr val="FF0000"/>
                  </a:solidFill>
                </a:uFill>
                <a:latin typeface="Times New Roman"/>
                <a:cs typeface="Times New Roman"/>
              </a:rPr>
              <a:t> </a:t>
            </a:r>
            <a:r>
              <a:rPr sz="1800" b="1" i="1" u="sng" spc="-25" dirty="0">
                <a:solidFill>
                  <a:srgbClr val="FF0000"/>
                </a:solidFill>
                <a:uFill>
                  <a:solidFill>
                    <a:srgbClr val="FF0000"/>
                  </a:solidFill>
                </a:uFill>
                <a:latin typeface="Times New Roman"/>
                <a:cs typeface="Times New Roman"/>
              </a:rPr>
              <a:t>the</a:t>
            </a:r>
            <a:r>
              <a:rPr sz="1800" spc="-25" dirty="0">
                <a:solidFill>
                  <a:srgbClr val="FF0000"/>
                </a:solidFill>
                <a:latin typeface="Times New Roman"/>
                <a:cs typeface="Times New Roman"/>
              </a:rPr>
              <a:t> </a:t>
            </a:r>
            <a:r>
              <a:rPr sz="1800" b="1" i="1" u="sng" dirty="0">
                <a:solidFill>
                  <a:srgbClr val="FF0000"/>
                </a:solidFill>
                <a:uFill>
                  <a:solidFill>
                    <a:srgbClr val="FF0000"/>
                  </a:solidFill>
                </a:uFill>
                <a:latin typeface="Times New Roman"/>
                <a:cs typeface="Times New Roman"/>
              </a:rPr>
              <a:t>previous</a:t>
            </a:r>
            <a:r>
              <a:rPr sz="1800" u="sng" spc="-50" dirty="0">
                <a:solidFill>
                  <a:srgbClr val="FF0000"/>
                </a:solidFill>
                <a:uFill>
                  <a:solidFill>
                    <a:srgbClr val="FF0000"/>
                  </a:solidFill>
                </a:uFill>
                <a:latin typeface="Times New Roman"/>
                <a:cs typeface="Times New Roman"/>
              </a:rPr>
              <a:t> </a:t>
            </a:r>
            <a:r>
              <a:rPr sz="1800" b="1" i="1" u="sng" spc="-20" dirty="0">
                <a:solidFill>
                  <a:srgbClr val="FF0000"/>
                </a:solidFill>
                <a:uFill>
                  <a:solidFill>
                    <a:srgbClr val="FF0000"/>
                  </a:solidFill>
                </a:uFill>
                <a:latin typeface="Times New Roman"/>
                <a:cs typeface="Times New Roman"/>
              </a:rPr>
              <a:t>year,</a:t>
            </a:r>
            <a:endParaRPr sz="1800">
              <a:latin typeface="Times New Roman"/>
              <a:cs typeface="Times New Roman"/>
            </a:endParaRPr>
          </a:p>
          <a:p>
            <a:pPr marL="670560" lvl="1" indent="-193675">
              <a:lnSpc>
                <a:spcPct val="100000"/>
              </a:lnSpc>
              <a:spcBef>
                <a:spcPts val="360"/>
              </a:spcBef>
              <a:buClr>
                <a:srgbClr val="E48211"/>
              </a:buClr>
              <a:buSzPct val="94444"/>
              <a:buFont typeface="Wingdings"/>
              <a:buChar char=""/>
              <a:tabLst>
                <a:tab pos="670560" algn="l"/>
              </a:tabLst>
            </a:pPr>
            <a:r>
              <a:rPr sz="1800" b="1" i="1" u="sng" dirty="0">
                <a:solidFill>
                  <a:srgbClr val="FF0000"/>
                </a:solidFill>
                <a:uFill>
                  <a:solidFill>
                    <a:srgbClr val="FF0000"/>
                  </a:solidFill>
                </a:uFill>
                <a:latin typeface="Times New Roman"/>
                <a:cs typeface="Times New Roman"/>
              </a:rPr>
              <a:t>in</a:t>
            </a:r>
            <a:r>
              <a:rPr sz="1800" u="sng" spc="-3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the</a:t>
            </a:r>
            <a:r>
              <a:rPr sz="1800" u="sng" spc="-1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prescribed</a:t>
            </a:r>
            <a:r>
              <a:rPr sz="1800" u="sng" spc="-2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[Rule12]</a:t>
            </a:r>
            <a:r>
              <a:rPr sz="1800" u="sng" spc="-3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form</a:t>
            </a:r>
            <a:r>
              <a:rPr sz="1800" u="sng" spc="-10" dirty="0">
                <a:solidFill>
                  <a:srgbClr val="FF0000"/>
                </a:solidFill>
                <a:uFill>
                  <a:solidFill>
                    <a:srgbClr val="FF0000"/>
                  </a:solidFill>
                </a:uFill>
                <a:latin typeface="Times New Roman"/>
                <a:cs typeface="Times New Roman"/>
              </a:rPr>
              <a:t> </a:t>
            </a:r>
            <a:r>
              <a:rPr sz="1800" b="1" i="1" u="sng" spc="-25" dirty="0">
                <a:solidFill>
                  <a:srgbClr val="FF0000"/>
                </a:solidFill>
                <a:uFill>
                  <a:solidFill>
                    <a:srgbClr val="FF0000"/>
                  </a:solidFill>
                </a:uFill>
                <a:latin typeface="Times New Roman"/>
                <a:cs typeface="Times New Roman"/>
              </a:rPr>
              <a:t>and</a:t>
            </a:r>
            <a:endParaRPr sz="1800">
              <a:latin typeface="Times New Roman"/>
              <a:cs typeface="Times New Roman"/>
            </a:endParaRPr>
          </a:p>
          <a:p>
            <a:pPr marL="670560" lvl="1" indent="-193675">
              <a:lnSpc>
                <a:spcPct val="100000"/>
              </a:lnSpc>
              <a:spcBef>
                <a:spcPts val="385"/>
              </a:spcBef>
              <a:buClr>
                <a:srgbClr val="E48211"/>
              </a:buClr>
              <a:buSzPct val="94444"/>
              <a:buFont typeface="Wingdings"/>
              <a:buChar char=""/>
              <a:tabLst>
                <a:tab pos="670560" algn="l"/>
              </a:tabLst>
            </a:pPr>
            <a:r>
              <a:rPr sz="1800" b="1" i="1" u="sng" dirty="0">
                <a:solidFill>
                  <a:srgbClr val="FF0000"/>
                </a:solidFill>
                <a:uFill>
                  <a:solidFill>
                    <a:srgbClr val="FF0000"/>
                  </a:solidFill>
                </a:uFill>
                <a:latin typeface="Times New Roman"/>
                <a:cs typeface="Times New Roman"/>
              </a:rPr>
              <a:t>verified</a:t>
            </a:r>
            <a:r>
              <a:rPr sz="1800" u="sng" spc="-4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in</a:t>
            </a:r>
            <a:r>
              <a:rPr sz="1800" u="sng" spc="-3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the</a:t>
            </a:r>
            <a:r>
              <a:rPr sz="1800" u="sng" spc="-3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prescribed</a:t>
            </a:r>
            <a:r>
              <a:rPr sz="1800" u="sng" spc="-3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manner</a:t>
            </a:r>
            <a:r>
              <a:rPr sz="1800" spc="-20" dirty="0">
                <a:solidFill>
                  <a:srgbClr val="FF0000"/>
                </a:solidFill>
                <a:latin typeface="Times New Roman"/>
                <a:cs typeface="Times New Roman"/>
              </a:rPr>
              <a:t> </a:t>
            </a:r>
            <a:r>
              <a:rPr sz="1800" spc="-25" dirty="0">
                <a:solidFill>
                  <a:srgbClr val="444444"/>
                </a:solidFill>
                <a:latin typeface="Times New Roman"/>
                <a:cs typeface="Times New Roman"/>
              </a:rPr>
              <a:t>and</a:t>
            </a:r>
            <a:endParaRPr sz="1800">
              <a:latin typeface="Times New Roman"/>
              <a:cs typeface="Times New Roman"/>
            </a:endParaRPr>
          </a:p>
          <a:p>
            <a:pPr marL="670560" lvl="1" indent="-193675">
              <a:lnSpc>
                <a:spcPct val="100000"/>
              </a:lnSpc>
              <a:spcBef>
                <a:spcPts val="335"/>
              </a:spcBef>
              <a:buClr>
                <a:srgbClr val="E48211"/>
              </a:buClr>
              <a:buSzPct val="94444"/>
              <a:buFont typeface="Wingdings"/>
              <a:buChar char=""/>
              <a:tabLst>
                <a:tab pos="670560" algn="l"/>
              </a:tabLst>
            </a:pPr>
            <a:r>
              <a:rPr sz="1800" dirty="0">
                <a:solidFill>
                  <a:srgbClr val="444444"/>
                </a:solidFill>
                <a:latin typeface="Times New Roman"/>
                <a:cs typeface="Times New Roman"/>
              </a:rPr>
              <a:t>setting</a:t>
            </a:r>
            <a:r>
              <a:rPr sz="1800" spc="-35" dirty="0">
                <a:solidFill>
                  <a:srgbClr val="444444"/>
                </a:solidFill>
                <a:latin typeface="Times New Roman"/>
                <a:cs typeface="Times New Roman"/>
              </a:rPr>
              <a:t> </a:t>
            </a:r>
            <a:r>
              <a:rPr sz="1800" dirty="0">
                <a:solidFill>
                  <a:srgbClr val="444444"/>
                </a:solidFill>
                <a:latin typeface="Times New Roman"/>
                <a:cs typeface="Times New Roman"/>
              </a:rPr>
              <a:t>forth</a:t>
            </a:r>
            <a:r>
              <a:rPr sz="1800" spc="-15" dirty="0">
                <a:solidFill>
                  <a:srgbClr val="444444"/>
                </a:solidFill>
                <a:latin typeface="Times New Roman"/>
                <a:cs typeface="Times New Roman"/>
              </a:rPr>
              <a:t> </a:t>
            </a:r>
            <a:r>
              <a:rPr sz="1800" b="1" i="1" u="sng" dirty="0">
                <a:solidFill>
                  <a:srgbClr val="FF0000"/>
                </a:solidFill>
                <a:uFill>
                  <a:solidFill>
                    <a:srgbClr val="FF0000"/>
                  </a:solidFill>
                </a:uFill>
                <a:latin typeface="Times New Roman"/>
                <a:cs typeface="Times New Roman"/>
              </a:rPr>
              <a:t>such</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other</a:t>
            </a:r>
            <a:r>
              <a:rPr sz="1800" u="sng" spc="-3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particulars</a:t>
            </a:r>
            <a:r>
              <a:rPr sz="1800" u="sng" spc="-3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as</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may</a:t>
            </a:r>
            <a:r>
              <a:rPr sz="1800" u="sng" spc="-2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be</a:t>
            </a:r>
            <a:r>
              <a:rPr sz="1800" u="sng" spc="-2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prescribed</a:t>
            </a:r>
            <a:r>
              <a:rPr sz="1800" u="sng" spc="-45" dirty="0">
                <a:solidFill>
                  <a:srgbClr val="FF0000"/>
                </a:solidFill>
                <a:uFill>
                  <a:solidFill>
                    <a:srgbClr val="FF0000"/>
                  </a:solidFill>
                </a:uFill>
                <a:latin typeface="Times New Roman"/>
                <a:cs typeface="Times New Roman"/>
              </a:rPr>
              <a:t> </a:t>
            </a:r>
            <a:r>
              <a:rPr sz="1800" spc="-50" dirty="0">
                <a:solidFill>
                  <a:srgbClr val="444444"/>
                </a:solidFill>
                <a:latin typeface="Times New Roman"/>
                <a:cs typeface="Times New Roman"/>
              </a:rPr>
              <a:t>:</a:t>
            </a:r>
            <a:endParaRPr sz="1800">
              <a:latin typeface="Times New Roman"/>
              <a:cs typeface="Times New Roman"/>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6334125"/>
            <a:ext cx="9144000" cy="523875"/>
            <a:chOff x="0" y="6334125"/>
            <a:chExt cx="9144000" cy="523875"/>
          </a:xfrm>
        </p:grpSpPr>
        <p:sp>
          <p:nvSpPr>
            <p:cNvPr id="3" name="object 3"/>
            <p:cNvSpPr/>
            <p:nvPr/>
          </p:nvSpPr>
          <p:spPr>
            <a:xfrm>
              <a:off x="0" y="6400800"/>
              <a:ext cx="9144000" cy="457200"/>
            </a:xfrm>
            <a:custGeom>
              <a:avLst/>
              <a:gdLst/>
              <a:ahLst/>
              <a:cxnLst/>
              <a:rect l="l" t="t" r="r" b="b"/>
              <a:pathLst>
                <a:path w="9144000" h="457200">
                  <a:moveTo>
                    <a:pt x="9143999" y="0"/>
                  </a:moveTo>
                  <a:lnTo>
                    <a:pt x="0" y="0"/>
                  </a:lnTo>
                  <a:lnTo>
                    <a:pt x="0" y="457199"/>
                  </a:lnTo>
                  <a:lnTo>
                    <a:pt x="9143999" y="457199"/>
                  </a:lnTo>
                  <a:lnTo>
                    <a:pt x="9143999" y="0"/>
                  </a:lnTo>
                  <a:close/>
                </a:path>
              </a:pathLst>
            </a:custGeom>
            <a:solidFill>
              <a:srgbClr val="BC572C"/>
            </a:solidFill>
          </p:spPr>
          <p:txBody>
            <a:bodyPr wrap="square" lIns="0" tIns="0" rIns="0" bIns="0" rtlCol="0"/>
            <a:lstStyle/>
            <a:p>
              <a:endParaRPr/>
            </a:p>
          </p:txBody>
        </p:sp>
        <p:sp>
          <p:nvSpPr>
            <p:cNvPr id="4" name="object 4"/>
            <p:cNvSpPr/>
            <p:nvPr/>
          </p:nvSpPr>
          <p:spPr>
            <a:xfrm>
              <a:off x="0" y="6334125"/>
              <a:ext cx="9144000" cy="66675"/>
            </a:xfrm>
            <a:custGeom>
              <a:avLst/>
              <a:gdLst/>
              <a:ahLst/>
              <a:cxnLst/>
              <a:rect l="l" t="t" r="r" b="b"/>
              <a:pathLst>
                <a:path w="9144000" h="66675">
                  <a:moveTo>
                    <a:pt x="9143999" y="0"/>
                  </a:moveTo>
                  <a:lnTo>
                    <a:pt x="0" y="0"/>
                  </a:lnTo>
                  <a:lnTo>
                    <a:pt x="0" y="66674"/>
                  </a:lnTo>
                  <a:lnTo>
                    <a:pt x="9143999" y="66674"/>
                  </a:lnTo>
                  <a:lnTo>
                    <a:pt x="9143999" y="0"/>
                  </a:lnTo>
                  <a:close/>
                </a:path>
              </a:pathLst>
            </a:custGeom>
            <a:solidFill>
              <a:srgbClr val="E48211"/>
            </a:solidFill>
          </p:spPr>
          <p:txBody>
            <a:bodyPr wrap="square" lIns="0" tIns="0" rIns="0" bIns="0" rtlCol="0"/>
            <a:lstStyle/>
            <a:p>
              <a:endParaRPr/>
            </a:p>
          </p:txBody>
        </p:sp>
      </p:grpSp>
      <p:sp>
        <p:nvSpPr>
          <p:cNvPr id="5" name="object 5"/>
          <p:cNvSpPr/>
          <p:nvPr/>
        </p:nvSpPr>
        <p:spPr>
          <a:xfrm>
            <a:off x="895350" y="1738381"/>
            <a:ext cx="7475855" cy="0"/>
          </a:xfrm>
          <a:custGeom>
            <a:avLst/>
            <a:gdLst/>
            <a:ahLst/>
            <a:cxnLst/>
            <a:rect l="l" t="t" r="r" b="b"/>
            <a:pathLst>
              <a:path w="7475855">
                <a:moveTo>
                  <a:pt x="0" y="0"/>
                </a:moveTo>
                <a:lnTo>
                  <a:pt x="7475478" y="0"/>
                </a:lnTo>
              </a:path>
            </a:pathLst>
          </a:custGeom>
          <a:ln w="6350">
            <a:solidFill>
              <a:srgbClr val="7F7F7F"/>
            </a:solidFill>
          </a:ln>
        </p:spPr>
        <p:txBody>
          <a:bodyPr wrap="square" lIns="0" tIns="0" rIns="0" bIns="0" rtlCol="0"/>
          <a:lstStyle/>
          <a:p>
            <a:endParaRPr/>
          </a:p>
        </p:txBody>
      </p:sp>
      <p:sp>
        <p:nvSpPr>
          <p:cNvPr id="6" name="object 6"/>
          <p:cNvSpPr txBox="1"/>
          <p:nvPr/>
        </p:nvSpPr>
        <p:spPr>
          <a:xfrm>
            <a:off x="901092" y="1828377"/>
            <a:ext cx="7481570" cy="3682365"/>
          </a:xfrm>
          <a:prstGeom prst="rect">
            <a:avLst/>
          </a:prstGeom>
        </p:spPr>
        <p:txBody>
          <a:bodyPr vert="horz" wrap="square" lIns="0" tIns="29209" rIns="0" bIns="0" rtlCol="0">
            <a:spAutoFit/>
          </a:bodyPr>
          <a:lstStyle/>
          <a:p>
            <a:pPr marL="241300" indent="-228600">
              <a:lnSpc>
                <a:spcPct val="100000"/>
              </a:lnSpc>
              <a:spcBef>
                <a:spcPts val="229"/>
              </a:spcBef>
              <a:buClr>
                <a:srgbClr val="FF0000"/>
              </a:buClr>
              <a:buFont typeface="Times New Roman"/>
              <a:buAutoNum type="arabicPeriod" startAt="4"/>
              <a:tabLst>
                <a:tab pos="241300" algn="l"/>
              </a:tabLst>
            </a:pPr>
            <a:r>
              <a:rPr sz="1800" b="1" dirty="0">
                <a:solidFill>
                  <a:srgbClr val="FF0000"/>
                </a:solidFill>
                <a:latin typeface="Times New Roman"/>
                <a:cs typeface="Times New Roman"/>
              </a:rPr>
              <a:t>It</a:t>
            </a:r>
            <a:r>
              <a:rPr sz="1800" dirty="0">
                <a:solidFill>
                  <a:srgbClr val="FF0000"/>
                </a:solidFill>
                <a:latin typeface="Times New Roman"/>
                <a:cs typeface="Times New Roman"/>
              </a:rPr>
              <a:t> </a:t>
            </a:r>
            <a:r>
              <a:rPr sz="1800" b="1" dirty="0">
                <a:solidFill>
                  <a:srgbClr val="FF0000"/>
                </a:solidFill>
                <a:latin typeface="Times New Roman"/>
                <a:cs typeface="Times New Roman"/>
              </a:rPr>
              <a:t>is</a:t>
            </a:r>
            <a:r>
              <a:rPr sz="1800" spc="-15" dirty="0">
                <a:solidFill>
                  <a:srgbClr val="FF0000"/>
                </a:solidFill>
                <a:latin typeface="Times New Roman"/>
                <a:cs typeface="Times New Roman"/>
              </a:rPr>
              <a:t> </a:t>
            </a:r>
            <a:r>
              <a:rPr sz="1800" b="1" spc="-10" dirty="0">
                <a:solidFill>
                  <a:srgbClr val="FF0000"/>
                </a:solidFill>
                <a:latin typeface="Times New Roman"/>
                <a:cs typeface="Times New Roman"/>
              </a:rPr>
              <a:t>considered:</a:t>
            </a:r>
            <a:endParaRPr sz="1800">
              <a:latin typeface="Times New Roman"/>
              <a:cs typeface="Times New Roman"/>
            </a:endParaRPr>
          </a:p>
          <a:p>
            <a:pPr marL="323215" lvl="1" indent="-205104">
              <a:lnSpc>
                <a:spcPct val="100000"/>
              </a:lnSpc>
              <a:spcBef>
                <a:spcPts val="145"/>
              </a:spcBef>
              <a:buClr>
                <a:srgbClr val="E48211"/>
              </a:buClr>
              <a:buSzPct val="95000"/>
              <a:buFont typeface="Wingdings"/>
              <a:buChar char=""/>
              <a:tabLst>
                <a:tab pos="323215" algn="l"/>
              </a:tabLst>
            </a:pPr>
            <a:r>
              <a:rPr sz="2000" dirty="0">
                <a:solidFill>
                  <a:srgbClr val="3F3F3F"/>
                </a:solidFill>
                <a:latin typeface="Times New Roman"/>
                <a:cs typeface="Times New Roman"/>
              </a:rPr>
              <a:t>to</a:t>
            </a:r>
            <a:r>
              <a:rPr sz="2000" spc="-30" dirty="0">
                <a:solidFill>
                  <a:srgbClr val="3F3F3F"/>
                </a:solidFill>
                <a:latin typeface="Times New Roman"/>
                <a:cs typeface="Times New Roman"/>
              </a:rPr>
              <a:t> </a:t>
            </a:r>
            <a:r>
              <a:rPr sz="2000" b="1" dirty="0">
                <a:solidFill>
                  <a:srgbClr val="3F3F3F"/>
                </a:solidFill>
                <a:latin typeface="Times New Roman"/>
                <a:cs typeface="Times New Roman"/>
              </a:rPr>
              <a:t>increase</a:t>
            </a:r>
            <a:r>
              <a:rPr sz="2000" spc="-35" dirty="0">
                <a:solidFill>
                  <a:srgbClr val="3F3F3F"/>
                </a:solidFill>
                <a:latin typeface="Times New Roman"/>
                <a:cs typeface="Times New Roman"/>
              </a:rPr>
              <a:t> </a:t>
            </a:r>
            <a:r>
              <a:rPr sz="2000" b="1" dirty="0">
                <a:solidFill>
                  <a:srgbClr val="3F3F3F"/>
                </a:solidFill>
                <a:latin typeface="Times New Roman"/>
                <a:cs typeface="Times New Roman"/>
              </a:rPr>
              <a:t>the</a:t>
            </a:r>
            <a:r>
              <a:rPr sz="2000" spc="-40" dirty="0">
                <a:solidFill>
                  <a:srgbClr val="3F3F3F"/>
                </a:solidFill>
                <a:latin typeface="Times New Roman"/>
                <a:cs typeface="Times New Roman"/>
              </a:rPr>
              <a:t> </a:t>
            </a:r>
            <a:r>
              <a:rPr sz="2000" b="1" dirty="0">
                <a:solidFill>
                  <a:srgbClr val="3F3F3F"/>
                </a:solidFill>
                <a:latin typeface="Times New Roman"/>
                <a:cs typeface="Times New Roman"/>
              </a:rPr>
              <a:t>prescribed</a:t>
            </a:r>
            <a:r>
              <a:rPr sz="2000" spc="-40" dirty="0">
                <a:solidFill>
                  <a:srgbClr val="3F3F3F"/>
                </a:solidFill>
                <a:latin typeface="Times New Roman"/>
                <a:cs typeface="Times New Roman"/>
              </a:rPr>
              <a:t> </a:t>
            </a:r>
            <a:r>
              <a:rPr sz="2000" b="1" dirty="0">
                <a:solidFill>
                  <a:srgbClr val="3F3F3F"/>
                </a:solidFill>
                <a:latin typeface="Times New Roman"/>
                <a:cs typeface="Times New Roman"/>
              </a:rPr>
              <a:t>time</a:t>
            </a:r>
            <a:r>
              <a:rPr sz="2000" spc="-30" dirty="0">
                <a:solidFill>
                  <a:srgbClr val="3F3F3F"/>
                </a:solidFill>
                <a:latin typeface="Times New Roman"/>
                <a:cs typeface="Times New Roman"/>
              </a:rPr>
              <a:t> </a:t>
            </a:r>
            <a:r>
              <a:rPr sz="2000" b="1" dirty="0">
                <a:solidFill>
                  <a:srgbClr val="3F3F3F"/>
                </a:solidFill>
                <a:latin typeface="Times New Roman"/>
                <a:cs typeface="Times New Roman"/>
              </a:rPr>
              <a:t>limit</a:t>
            </a:r>
            <a:r>
              <a:rPr sz="2000" spc="-45" dirty="0">
                <a:solidFill>
                  <a:srgbClr val="3F3F3F"/>
                </a:solidFill>
                <a:latin typeface="Times New Roman"/>
                <a:cs typeface="Times New Roman"/>
              </a:rPr>
              <a:t> </a:t>
            </a:r>
            <a:r>
              <a:rPr sz="2000" dirty="0">
                <a:solidFill>
                  <a:srgbClr val="3F3F3F"/>
                </a:solidFill>
                <a:latin typeface="Times New Roman"/>
                <a:cs typeface="Times New Roman"/>
              </a:rPr>
              <a:t>for</a:t>
            </a:r>
            <a:r>
              <a:rPr sz="2000" spc="-30" dirty="0">
                <a:solidFill>
                  <a:srgbClr val="3F3F3F"/>
                </a:solidFill>
                <a:latin typeface="Times New Roman"/>
                <a:cs typeface="Times New Roman"/>
              </a:rPr>
              <a:t> </a:t>
            </a:r>
            <a:r>
              <a:rPr sz="2000" dirty="0">
                <a:solidFill>
                  <a:srgbClr val="3F3F3F"/>
                </a:solidFill>
                <a:latin typeface="Times New Roman"/>
                <a:cs typeface="Times New Roman"/>
              </a:rPr>
              <a:t>filing</a:t>
            </a:r>
            <a:r>
              <a:rPr sz="2000" spc="-60" dirty="0">
                <a:solidFill>
                  <a:srgbClr val="3F3F3F"/>
                </a:solidFill>
                <a:latin typeface="Times New Roman"/>
                <a:cs typeface="Times New Roman"/>
              </a:rPr>
              <a:t> </a:t>
            </a:r>
            <a:r>
              <a:rPr sz="2000" b="1" dirty="0">
                <a:solidFill>
                  <a:srgbClr val="FF0000"/>
                </a:solidFill>
                <a:latin typeface="Times New Roman"/>
                <a:cs typeface="Times New Roman"/>
              </a:rPr>
              <a:t>the</a:t>
            </a:r>
            <a:r>
              <a:rPr sz="2000" spc="-40" dirty="0">
                <a:solidFill>
                  <a:srgbClr val="FF0000"/>
                </a:solidFill>
                <a:latin typeface="Times New Roman"/>
                <a:cs typeface="Times New Roman"/>
              </a:rPr>
              <a:t> </a:t>
            </a:r>
            <a:r>
              <a:rPr sz="2000" b="1" dirty="0">
                <a:solidFill>
                  <a:srgbClr val="FF0000"/>
                </a:solidFill>
                <a:latin typeface="Times New Roman"/>
                <a:cs typeface="Times New Roman"/>
              </a:rPr>
              <a:t>revised</a:t>
            </a:r>
            <a:r>
              <a:rPr sz="2000" spc="-40" dirty="0">
                <a:solidFill>
                  <a:srgbClr val="FF0000"/>
                </a:solidFill>
                <a:latin typeface="Times New Roman"/>
                <a:cs typeface="Times New Roman"/>
              </a:rPr>
              <a:t> </a:t>
            </a:r>
            <a:r>
              <a:rPr sz="2000" b="1" spc="-10" dirty="0">
                <a:solidFill>
                  <a:srgbClr val="FF0000"/>
                </a:solidFill>
                <a:latin typeface="Times New Roman"/>
                <a:cs typeface="Times New Roman"/>
              </a:rPr>
              <a:t>return</a:t>
            </a:r>
            <a:endParaRPr sz="2000">
              <a:latin typeface="Times New Roman"/>
              <a:cs typeface="Times New Roman"/>
            </a:endParaRPr>
          </a:p>
          <a:p>
            <a:pPr marL="303530" marR="162560" lvl="1" indent="-186055">
              <a:lnSpc>
                <a:spcPts val="2160"/>
              </a:lnSpc>
              <a:spcBef>
                <a:spcPts val="635"/>
              </a:spcBef>
              <a:buClr>
                <a:srgbClr val="E48211"/>
              </a:buClr>
              <a:buSzPct val="95000"/>
              <a:buFont typeface="Wingdings"/>
              <a:buChar char=""/>
              <a:tabLst>
                <a:tab pos="303530" algn="l"/>
                <a:tab pos="322580" algn="l"/>
              </a:tabLst>
            </a:pPr>
            <a:r>
              <a:rPr sz="2000" dirty="0">
                <a:solidFill>
                  <a:srgbClr val="3F3F3F"/>
                </a:solidFill>
                <a:latin typeface="Times New Roman"/>
                <a:cs typeface="Times New Roman"/>
              </a:rPr>
              <a:t>	from</a:t>
            </a:r>
            <a:r>
              <a:rPr sz="2000" spc="-40" dirty="0">
                <a:solidFill>
                  <a:srgbClr val="3F3F3F"/>
                </a:solidFill>
                <a:latin typeface="Times New Roman"/>
                <a:cs typeface="Times New Roman"/>
              </a:rPr>
              <a:t> </a:t>
            </a:r>
            <a:r>
              <a:rPr sz="2000" b="1" dirty="0">
                <a:solidFill>
                  <a:srgbClr val="3F3F3F"/>
                </a:solidFill>
                <a:latin typeface="Times New Roman"/>
                <a:cs typeface="Times New Roman"/>
              </a:rPr>
              <a:t>existing</a:t>
            </a:r>
            <a:r>
              <a:rPr sz="2000" spc="-45" dirty="0">
                <a:solidFill>
                  <a:srgbClr val="3F3F3F"/>
                </a:solidFill>
                <a:latin typeface="Times New Roman"/>
                <a:cs typeface="Times New Roman"/>
              </a:rPr>
              <a:t> </a:t>
            </a:r>
            <a:r>
              <a:rPr sz="2000" b="1" dirty="0">
                <a:solidFill>
                  <a:srgbClr val="3F3F3F"/>
                </a:solidFill>
                <a:latin typeface="Times New Roman"/>
                <a:cs typeface="Times New Roman"/>
              </a:rPr>
              <a:t>9</a:t>
            </a:r>
            <a:r>
              <a:rPr sz="2000" dirty="0">
                <a:solidFill>
                  <a:srgbClr val="3F3F3F"/>
                </a:solidFill>
                <a:latin typeface="Times New Roman"/>
                <a:cs typeface="Times New Roman"/>
              </a:rPr>
              <a:t> </a:t>
            </a:r>
            <a:r>
              <a:rPr sz="2000" b="1" dirty="0">
                <a:solidFill>
                  <a:srgbClr val="3F3F3F"/>
                </a:solidFill>
                <a:latin typeface="Times New Roman"/>
                <a:cs typeface="Times New Roman"/>
              </a:rPr>
              <a:t>months</a:t>
            </a:r>
            <a:r>
              <a:rPr sz="2000" spc="-35" dirty="0">
                <a:solidFill>
                  <a:srgbClr val="3F3F3F"/>
                </a:solidFill>
                <a:latin typeface="Times New Roman"/>
                <a:cs typeface="Times New Roman"/>
              </a:rPr>
              <a:t> </a:t>
            </a:r>
            <a:r>
              <a:rPr sz="2000" b="1" dirty="0">
                <a:solidFill>
                  <a:srgbClr val="3F3F3F"/>
                </a:solidFill>
                <a:latin typeface="Times New Roman"/>
                <a:cs typeface="Times New Roman"/>
              </a:rPr>
              <a:t>to</a:t>
            </a:r>
            <a:r>
              <a:rPr sz="2000" spc="-15" dirty="0">
                <a:solidFill>
                  <a:srgbClr val="3F3F3F"/>
                </a:solidFill>
                <a:latin typeface="Times New Roman"/>
                <a:cs typeface="Times New Roman"/>
              </a:rPr>
              <a:t> </a:t>
            </a:r>
            <a:r>
              <a:rPr sz="2000" b="1" dirty="0">
                <a:solidFill>
                  <a:srgbClr val="3F3F3F"/>
                </a:solidFill>
                <a:latin typeface="Times New Roman"/>
                <a:cs typeface="Times New Roman"/>
              </a:rPr>
              <a:t>12</a:t>
            </a:r>
            <a:r>
              <a:rPr sz="2000" spc="-15" dirty="0">
                <a:solidFill>
                  <a:srgbClr val="3F3F3F"/>
                </a:solidFill>
                <a:latin typeface="Times New Roman"/>
                <a:cs typeface="Times New Roman"/>
              </a:rPr>
              <a:t> </a:t>
            </a:r>
            <a:r>
              <a:rPr sz="2000" b="1" dirty="0">
                <a:solidFill>
                  <a:srgbClr val="3F3F3F"/>
                </a:solidFill>
                <a:latin typeface="Times New Roman"/>
                <a:cs typeface="Times New Roman"/>
              </a:rPr>
              <a:t>months</a:t>
            </a:r>
            <a:r>
              <a:rPr sz="2000" spc="-25" dirty="0">
                <a:solidFill>
                  <a:srgbClr val="3F3F3F"/>
                </a:solidFill>
                <a:latin typeface="Times New Roman"/>
                <a:cs typeface="Times New Roman"/>
              </a:rPr>
              <a:t> </a:t>
            </a:r>
            <a:r>
              <a:rPr sz="2000" b="1" dirty="0">
                <a:solidFill>
                  <a:srgbClr val="FF0000"/>
                </a:solidFill>
                <a:latin typeface="Times New Roman"/>
                <a:cs typeface="Times New Roman"/>
              </a:rPr>
              <a:t>from</a:t>
            </a:r>
            <a:r>
              <a:rPr sz="2000" spc="-20" dirty="0">
                <a:solidFill>
                  <a:srgbClr val="FF0000"/>
                </a:solidFill>
                <a:latin typeface="Times New Roman"/>
                <a:cs typeface="Times New Roman"/>
              </a:rPr>
              <a:t> </a:t>
            </a:r>
            <a:r>
              <a:rPr sz="2000" b="1" dirty="0">
                <a:solidFill>
                  <a:srgbClr val="FF0000"/>
                </a:solidFill>
                <a:latin typeface="Times New Roman"/>
                <a:cs typeface="Times New Roman"/>
              </a:rPr>
              <a:t>the</a:t>
            </a:r>
            <a:r>
              <a:rPr sz="2000" spc="-20" dirty="0">
                <a:solidFill>
                  <a:srgbClr val="FF0000"/>
                </a:solidFill>
                <a:latin typeface="Times New Roman"/>
                <a:cs typeface="Times New Roman"/>
              </a:rPr>
              <a:t> </a:t>
            </a:r>
            <a:r>
              <a:rPr sz="2000" b="1" dirty="0">
                <a:solidFill>
                  <a:srgbClr val="FF0000"/>
                </a:solidFill>
                <a:latin typeface="Times New Roman"/>
                <a:cs typeface="Times New Roman"/>
              </a:rPr>
              <a:t>end</a:t>
            </a:r>
            <a:r>
              <a:rPr sz="2000" spc="-5" dirty="0">
                <a:solidFill>
                  <a:srgbClr val="FF0000"/>
                </a:solidFill>
                <a:latin typeface="Times New Roman"/>
                <a:cs typeface="Times New Roman"/>
              </a:rPr>
              <a:t> </a:t>
            </a:r>
            <a:r>
              <a:rPr sz="2000" b="1" dirty="0">
                <a:solidFill>
                  <a:srgbClr val="FF0000"/>
                </a:solidFill>
                <a:latin typeface="Times New Roman"/>
                <a:cs typeface="Times New Roman"/>
              </a:rPr>
              <a:t>of</a:t>
            </a:r>
            <a:r>
              <a:rPr sz="2000" spc="-10" dirty="0">
                <a:solidFill>
                  <a:srgbClr val="FF0000"/>
                </a:solidFill>
                <a:latin typeface="Times New Roman"/>
                <a:cs typeface="Times New Roman"/>
              </a:rPr>
              <a:t> </a:t>
            </a:r>
            <a:r>
              <a:rPr sz="2000" b="1" dirty="0">
                <a:solidFill>
                  <a:srgbClr val="FF0000"/>
                </a:solidFill>
                <a:latin typeface="Times New Roman"/>
                <a:cs typeface="Times New Roman"/>
              </a:rPr>
              <a:t>the</a:t>
            </a:r>
            <a:r>
              <a:rPr sz="2000" spc="-15" dirty="0">
                <a:solidFill>
                  <a:srgbClr val="FF0000"/>
                </a:solidFill>
                <a:latin typeface="Times New Roman"/>
                <a:cs typeface="Times New Roman"/>
              </a:rPr>
              <a:t> </a:t>
            </a:r>
            <a:r>
              <a:rPr sz="2000" b="1" spc="-10" dirty="0">
                <a:solidFill>
                  <a:srgbClr val="FF0000"/>
                </a:solidFill>
                <a:latin typeface="Times New Roman"/>
                <a:cs typeface="Times New Roman"/>
              </a:rPr>
              <a:t>relevant</a:t>
            </a:r>
            <a:r>
              <a:rPr sz="2000" spc="-10" dirty="0">
                <a:solidFill>
                  <a:srgbClr val="FF0000"/>
                </a:solidFill>
                <a:latin typeface="Times New Roman"/>
                <a:cs typeface="Times New Roman"/>
              </a:rPr>
              <a:t> </a:t>
            </a:r>
            <a:r>
              <a:rPr sz="2000" b="1" dirty="0">
                <a:solidFill>
                  <a:srgbClr val="FF0000"/>
                </a:solidFill>
                <a:latin typeface="Times New Roman"/>
                <a:cs typeface="Times New Roman"/>
              </a:rPr>
              <a:t>tax</a:t>
            </a:r>
            <a:r>
              <a:rPr sz="2000" spc="-10" dirty="0">
                <a:solidFill>
                  <a:srgbClr val="FF0000"/>
                </a:solidFill>
                <a:latin typeface="Times New Roman"/>
                <a:cs typeface="Times New Roman"/>
              </a:rPr>
              <a:t> </a:t>
            </a:r>
            <a:r>
              <a:rPr sz="2000" b="1" spc="-10" dirty="0">
                <a:solidFill>
                  <a:srgbClr val="FF0000"/>
                </a:solidFill>
                <a:latin typeface="Times New Roman"/>
                <a:cs typeface="Times New Roman"/>
              </a:rPr>
              <a:t>year.</a:t>
            </a:r>
            <a:endParaRPr sz="2000">
              <a:latin typeface="Times New Roman"/>
              <a:cs typeface="Times New Roman"/>
            </a:endParaRPr>
          </a:p>
          <a:p>
            <a:pPr marL="303530" marR="121920" lvl="1" indent="-186055">
              <a:lnSpc>
                <a:spcPct val="90000"/>
              </a:lnSpc>
              <a:spcBef>
                <a:spcPts val="565"/>
              </a:spcBef>
              <a:buClr>
                <a:srgbClr val="E48211"/>
              </a:buClr>
              <a:buSzPct val="95000"/>
              <a:buFont typeface="Wingdings"/>
              <a:buChar char=""/>
              <a:tabLst>
                <a:tab pos="303530" algn="l"/>
                <a:tab pos="321945" algn="l"/>
              </a:tabLst>
            </a:pPr>
            <a:r>
              <a:rPr sz="2000" dirty="0">
                <a:solidFill>
                  <a:srgbClr val="3F3F3F"/>
                </a:solidFill>
                <a:latin typeface="Times New Roman"/>
                <a:cs typeface="Times New Roman"/>
              </a:rPr>
              <a:t>	As</a:t>
            </a:r>
            <a:r>
              <a:rPr sz="2000" spc="-25" dirty="0">
                <a:solidFill>
                  <a:srgbClr val="3F3F3F"/>
                </a:solidFill>
                <a:latin typeface="Times New Roman"/>
                <a:cs typeface="Times New Roman"/>
              </a:rPr>
              <a:t> </a:t>
            </a:r>
            <a:r>
              <a:rPr sz="2000" spc="-10" dirty="0">
                <a:solidFill>
                  <a:srgbClr val="3F3F3F"/>
                </a:solidFill>
                <a:latin typeface="Times New Roman"/>
                <a:cs typeface="Times New Roman"/>
              </a:rPr>
              <a:t>presently,</a:t>
            </a:r>
            <a:r>
              <a:rPr sz="2000" spc="-50" dirty="0">
                <a:solidFill>
                  <a:srgbClr val="3F3F3F"/>
                </a:solidFill>
                <a:latin typeface="Times New Roman"/>
                <a:cs typeface="Times New Roman"/>
              </a:rPr>
              <a:t> </a:t>
            </a:r>
            <a:r>
              <a:rPr sz="2000" dirty="0">
                <a:solidFill>
                  <a:srgbClr val="3F3F3F"/>
                </a:solidFill>
                <a:latin typeface="Times New Roman"/>
                <a:cs typeface="Times New Roman"/>
              </a:rPr>
              <a:t>the</a:t>
            </a:r>
            <a:r>
              <a:rPr sz="2000" spc="-25" dirty="0">
                <a:solidFill>
                  <a:srgbClr val="3F3F3F"/>
                </a:solidFill>
                <a:latin typeface="Times New Roman"/>
                <a:cs typeface="Times New Roman"/>
              </a:rPr>
              <a:t> </a:t>
            </a:r>
            <a:r>
              <a:rPr sz="2000" dirty="0">
                <a:solidFill>
                  <a:srgbClr val="3F3F3F"/>
                </a:solidFill>
                <a:latin typeface="Times New Roman"/>
                <a:cs typeface="Times New Roman"/>
              </a:rPr>
              <a:t>timeline</a:t>
            </a:r>
            <a:r>
              <a:rPr sz="2000" spc="-30" dirty="0">
                <a:solidFill>
                  <a:srgbClr val="3F3F3F"/>
                </a:solidFill>
                <a:latin typeface="Times New Roman"/>
                <a:cs typeface="Times New Roman"/>
              </a:rPr>
              <a:t> </a:t>
            </a:r>
            <a:r>
              <a:rPr sz="2000" dirty="0">
                <a:solidFill>
                  <a:srgbClr val="3F3F3F"/>
                </a:solidFill>
                <a:latin typeface="Times New Roman"/>
                <a:cs typeface="Times New Roman"/>
              </a:rPr>
              <a:t>for</a:t>
            </a:r>
            <a:r>
              <a:rPr sz="2000" spc="-30" dirty="0">
                <a:solidFill>
                  <a:srgbClr val="3F3F3F"/>
                </a:solidFill>
                <a:latin typeface="Times New Roman"/>
                <a:cs typeface="Times New Roman"/>
              </a:rPr>
              <a:t> </a:t>
            </a:r>
            <a:r>
              <a:rPr sz="2000" dirty="0">
                <a:solidFill>
                  <a:srgbClr val="3F3F3F"/>
                </a:solidFill>
                <a:latin typeface="Times New Roman"/>
                <a:cs typeface="Times New Roman"/>
              </a:rPr>
              <a:t>revised</a:t>
            </a:r>
            <a:r>
              <a:rPr sz="2000" spc="-60" dirty="0">
                <a:solidFill>
                  <a:srgbClr val="3F3F3F"/>
                </a:solidFill>
                <a:latin typeface="Times New Roman"/>
                <a:cs typeface="Times New Roman"/>
              </a:rPr>
              <a:t> </a:t>
            </a:r>
            <a:r>
              <a:rPr sz="2000" dirty="0">
                <a:solidFill>
                  <a:srgbClr val="3F3F3F"/>
                </a:solidFill>
                <a:latin typeface="Times New Roman"/>
                <a:cs typeface="Times New Roman"/>
              </a:rPr>
              <a:t>and</a:t>
            </a:r>
            <a:r>
              <a:rPr sz="2000" spc="-20" dirty="0">
                <a:solidFill>
                  <a:srgbClr val="3F3F3F"/>
                </a:solidFill>
                <a:latin typeface="Times New Roman"/>
                <a:cs typeface="Times New Roman"/>
              </a:rPr>
              <a:t> </a:t>
            </a:r>
            <a:r>
              <a:rPr sz="2000" dirty="0">
                <a:solidFill>
                  <a:srgbClr val="3F3F3F"/>
                </a:solidFill>
                <a:latin typeface="Times New Roman"/>
                <a:cs typeface="Times New Roman"/>
              </a:rPr>
              <a:t>belated</a:t>
            </a:r>
            <a:r>
              <a:rPr sz="2000" spc="-30" dirty="0">
                <a:solidFill>
                  <a:srgbClr val="3F3F3F"/>
                </a:solidFill>
                <a:latin typeface="Times New Roman"/>
                <a:cs typeface="Times New Roman"/>
              </a:rPr>
              <a:t> </a:t>
            </a:r>
            <a:r>
              <a:rPr sz="2000" dirty="0">
                <a:solidFill>
                  <a:srgbClr val="3F3F3F"/>
                </a:solidFill>
                <a:latin typeface="Times New Roman"/>
                <a:cs typeface="Times New Roman"/>
              </a:rPr>
              <a:t>return</a:t>
            </a:r>
            <a:r>
              <a:rPr sz="2000" spc="-50" dirty="0">
                <a:solidFill>
                  <a:srgbClr val="3F3F3F"/>
                </a:solidFill>
                <a:latin typeface="Times New Roman"/>
                <a:cs typeface="Times New Roman"/>
              </a:rPr>
              <a:t> </a:t>
            </a:r>
            <a:r>
              <a:rPr sz="2000" spc="-10" dirty="0">
                <a:solidFill>
                  <a:srgbClr val="3F3F3F"/>
                </a:solidFill>
                <a:latin typeface="Times New Roman"/>
                <a:cs typeface="Times New Roman"/>
              </a:rPr>
              <a:t>coincides </a:t>
            </a:r>
            <a:r>
              <a:rPr sz="2000" dirty="0">
                <a:solidFill>
                  <a:srgbClr val="3F3F3F"/>
                </a:solidFill>
                <a:latin typeface="Times New Roman"/>
                <a:cs typeface="Times New Roman"/>
              </a:rPr>
              <a:t>with</a:t>
            </a:r>
            <a:r>
              <a:rPr sz="2000" spc="-25" dirty="0">
                <a:solidFill>
                  <a:srgbClr val="3F3F3F"/>
                </a:solidFill>
                <a:latin typeface="Times New Roman"/>
                <a:cs typeface="Times New Roman"/>
              </a:rPr>
              <a:t> </a:t>
            </a:r>
            <a:r>
              <a:rPr sz="2000" dirty="0">
                <a:solidFill>
                  <a:srgbClr val="3F3F3F"/>
                </a:solidFill>
                <a:latin typeface="Times New Roman"/>
                <a:cs typeface="Times New Roman"/>
              </a:rPr>
              <a:t>each</a:t>
            </a:r>
            <a:r>
              <a:rPr sz="2000" spc="-15" dirty="0">
                <a:solidFill>
                  <a:srgbClr val="3F3F3F"/>
                </a:solidFill>
                <a:latin typeface="Times New Roman"/>
                <a:cs typeface="Times New Roman"/>
              </a:rPr>
              <a:t> </a:t>
            </a:r>
            <a:r>
              <a:rPr sz="2000" dirty="0">
                <a:solidFill>
                  <a:srgbClr val="3F3F3F"/>
                </a:solidFill>
                <a:latin typeface="Times New Roman"/>
                <a:cs typeface="Times New Roman"/>
              </a:rPr>
              <a:t>other</a:t>
            </a:r>
            <a:r>
              <a:rPr sz="2000" spc="-25" dirty="0">
                <a:solidFill>
                  <a:srgbClr val="3F3F3F"/>
                </a:solidFill>
                <a:latin typeface="Times New Roman"/>
                <a:cs typeface="Times New Roman"/>
              </a:rPr>
              <a:t> </a:t>
            </a:r>
            <a:r>
              <a:rPr sz="2000" dirty="0">
                <a:solidFill>
                  <a:srgbClr val="3F3F3F"/>
                </a:solidFill>
                <a:latin typeface="Times New Roman"/>
                <a:cs typeface="Times New Roman"/>
              </a:rPr>
              <a:t>which</a:t>
            </a:r>
            <a:r>
              <a:rPr sz="2000" spc="-15" dirty="0">
                <a:solidFill>
                  <a:srgbClr val="3F3F3F"/>
                </a:solidFill>
                <a:latin typeface="Times New Roman"/>
                <a:cs typeface="Times New Roman"/>
              </a:rPr>
              <a:t> </a:t>
            </a:r>
            <a:r>
              <a:rPr sz="2000" dirty="0">
                <a:solidFill>
                  <a:srgbClr val="3F3F3F"/>
                </a:solidFill>
                <a:latin typeface="Times New Roman"/>
                <a:cs typeface="Times New Roman"/>
              </a:rPr>
              <a:t>is</a:t>
            </a:r>
            <a:r>
              <a:rPr sz="2000" spc="-20" dirty="0">
                <a:solidFill>
                  <a:srgbClr val="3F3F3F"/>
                </a:solidFill>
                <a:latin typeface="Times New Roman"/>
                <a:cs typeface="Times New Roman"/>
              </a:rPr>
              <a:t> </a:t>
            </a:r>
            <a:r>
              <a:rPr sz="2000" dirty="0">
                <a:solidFill>
                  <a:srgbClr val="3F3F3F"/>
                </a:solidFill>
                <a:latin typeface="Times New Roman"/>
                <a:cs typeface="Times New Roman"/>
              </a:rPr>
              <a:t>nine</a:t>
            </a:r>
            <a:r>
              <a:rPr sz="2000" spc="-30" dirty="0">
                <a:solidFill>
                  <a:srgbClr val="3F3F3F"/>
                </a:solidFill>
                <a:latin typeface="Times New Roman"/>
                <a:cs typeface="Times New Roman"/>
              </a:rPr>
              <a:t> </a:t>
            </a:r>
            <a:r>
              <a:rPr sz="2000" dirty="0">
                <a:solidFill>
                  <a:srgbClr val="3F3F3F"/>
                </a:solidFill>
                <a:latin typeface="Times New Roman"/>
                <a:cs typeface="Times New Roman"/>
              </a:rPr>
              <a:t>months</a:t>
            </a:r>
            <a:r>
              <a:rPr sz="2000" spc="-20" dirty="0">
                <a:solidFill>
                  <a:srgbClr val="3F3F3F"/>
                </a:solidFill>
                <a:latin typeface="Times New Roman"/>
                <a:cs typeface="Times New Roman"/>
              </a:rPr>
              <a:t> </a:t>
            </a:r>
            <a:r>
              <a:rPr sz="2000" dirty="0">
                <a:solidFill>
                  <a:srgbClr val="3F3F3F"/>
                </a:solidFill>
                <a:latin typeface="Times New Roman"/>
                <a:cs typeface="Times New Roman"/>
              </a:rPr>
              <a:t>from</a:t>
            </a:r>
            <a:r>
              <a:rPr sz="2000" spc="-30" dirty="0">
                <a:solidFill>
                  <a:srgbClr val="3F3F3F"/>
                </a:solidFill>
                <a:latin typeface="Times New Roman"/>
                <a:cs typeface="Times New Roman"/>
              </a:rPr>
              <a:t> </a:t>
            </a:r>
            <a:r>
              <a:rPr sz="2000" dirty="0">
                <a:solidFill>
                  <a:srgbClr val="3F3F3F"/>
                </a:solidFill>
                <a:latin typeface="Times New Roman"/>
                <a:cs typeface="Times New Roman"/>
              </a:rPr>
              <a:t>the</a:t>
            </a:r>
            <a:r>
              <a:rPr sz="2000" spc="-15" dirty="0">
                <a:solidFill>
                  <a:srgbClr val="3F3F3F"/>
                </a:solidFill>
                <a:latin typeface="Times New Roman"/>
                <a:cs typeface="Times New Roman"/>
              </a:rPr>
              <a:t> </a:t>
            </a:r>
            <a:r>
              <a:rPr sz="2000" dirty="0">
                <a:solidFill>
                  <a:srgbClr val="3F3F3F"/>
                </a:solidFill>
                <a:latin typeface="Times New Roman"/>
                <a:cs typeface="Times New Roman"/>
              </a:rPr>
              <a:t>end</a:t>
            </a:r>
            <a:r>
              <a:rPr sz="2000" spc="-15" dirty="0">
                <a:solidFill>
                  <a:srgbClr val="3F3F3F"/>
                </a:solidFill>
                <a:latin typeface="Times New Roman"/>
                <a:cs typeface="Times New Roman"/>
              </a:rPr>
              <a:t> </a:t>
            </a:r>
            <a:r>
              <a:rPr sz="2000" dirty="0">
                <a:solidFill>
                  <a:srgbClr val="3F3F3F"/>
                </a:solidFill>
                <a:latin typeface="Times New Roman"/>
                <a:cs typeface="Times New Roman"/>
              </a:rPr>
              <a:t>of</a:t>
            </a:r>
            <a:r>
              <a:rPr sz="2000" spc="-20" dirty="0">
                <a:solidFill>
                  <a:srgbClr val="3F3F3F"/>
                </a:solidFill>
                <a:latin typeface="Times New Roman"/>
                <a:cs typeface="Times New Roman"/>
              </a:rPr>
              <a:t> </a:t>
            </a:r>
            <a:r>
              <a:rPr sz="2000" dirty="0">
                <a:solidFill>
                  <a:srgbClr val="3F3F3F"/>
                </a:solidFill>
                <a:latin typeface="Times New Roman"/>
                <a:cs typeface="Times New Roman"/>
              </a:rPr>
              <a:t>the</a:t>
            </a:r>
            <a:r>
              <a:rPr sz="2000" spc="-15" dirty="0">
                <a:solidFill>
                  <a:srgbClr val="3F3F3F"/>
                </a:solidFill>
                <a:latin typeface="Times New Roman"/>
                <a:cs typeface="Times New Roman"/>
              </a:rPr>
              <a:t> </a:t>
            </a:r>
            <a:r>
              <a:rPr sz="2000" dirty="0">
                <a:solidFill>
                  <a:srgbClr val="3F3F3F"/>
                </a:solidFill>
                <a:latin typeface="Times New Roman"/>
                <a:cs typeface="Times New Roman"/>
              </a:rPr>
              <a:t>relevant</a:t>
            </a:r>
            <a:r>
              <a:rPr sz="2000" spc="-40" dirty="0">
                <a:solidFill>
                  <a:srgbClr val="3F3F3F"/>
                </a:solidFill>
                <a:latin typeface="Times New Roman"/>
                <a:cs typeface="Times New Roman"/>
              </a:rPr>
              <a:t> </a:t>
            </a:r>
            <a:r>
              <a:rPr sz="2000" spc="-25" dirty="0">
                <a:solidFill>
                  <a:srgbClr val="3F3F3F"/>
                </a:solidFill>
                <a:latin typeface="Times New Roman"/>
                <a:cs typeface="Times New Roman"/>
              </a:rPr>
              <a:t>tax </a:t>
            </a:r>
            <a:r>
              <a:rPr sz="2000" spc="-10" dirty="0">
                <a:solidFill>
                  <a:srgbClr val="3F3F3F"/>
                </a:solidFill>
                <a:latin typeface="Times New Roman"/>
                <a:cs typeface="Times New Roman"/>
              </a:rPr>
              <a:t>year.</a:t>
            </a:r>
            <a:endParaRPr sz="2000">
              <a:latin typeface="Times New Roman"/>
              <a:cs typeface="Times New Roman"/>
            </a:endParaRPr>
          </a:p>
          <a:p>
            <a:pPr marL="303530" marR="34925" lvl="1" indent="-186055" algn="just">
              <a:lnSpc>
                <a:spcPts val="2160"/>
              </a:lnSpc>
              <a:spcBef>
                <a:spcPts val="635"/>
              </a:spcBef>
              <a:buClr>
                <a:srgbClr val="E48211"/>
              </a:buClr>
              <a:buSzPct val="95000"/>
              <a:buFont typeface="Wingdings"/>
              <a:buChar char=""/>
              <a:tabLst>
                <a:tab pos="303530" algn="l"/>
                <a:tab pos="322580" algn="l"/>
              </a:tabLst>
            </a:pPr>
            <a:r>
              <a:rPr sz="2000" b="1" dirty="0">
                <a:solidFill>
                  <a:srgbClr val="FF0000"/>
                </a:solidFill>
                <a:latin typeface="Times New Roman"/>
                <a:cs typeface="Times New Roman"/>
              </a:rPr>
              <a:t>	Hence,</a:t>
            </a:r>
            <a:r>
              <a:rPr sz="2000" spc="-35" dirty="0">
                <a:solidFill>
                  <a:srgbClr val="FF0000"/>
                </a:solidFill>
                <a:latin typeface="Times New Roman"/>
                <a:cs typeface="Times New Roman"/>
              </a:rPr>
              <a:t> </a:t>
            </a:r>
            <a:r>
              <a:rPr sz="2000" b="1" dirty="0">
                <a:solidFill>
                  <a:srgbClr val="FF0000"/>
                </a:solidFill>
                <a:latin typeface="Times New Roman"/>
                <a:cs typeface="Times New Roman"/>
              </a:rPr>
              <a:t>a</a:t>
            </a:r>
            <a:r>
              <a:rPr sz="2000" spc="-15" dirty="0">
                <a:solidFill>
                  <a:srgbClr val="FF0000"/>
                </a:solidFill>
                <a:latin typeface="Times New Roman"/>
                <a:cs typeface="Times New Roman"/>
              </a:rPr>
              <a:t> </a:t>
            </a:r>
            <a:r>
              <a:rPr sz="2000" b="1" dirty="0">
                <a:solidFill>
                  <a:srgbClr val="FF0000"/>
                </a:solidFill>
                <a:latin typeface="Times New Roman"/>
                <a:cs typeface="Times New Roman"/>
              </a:rPr>
              <a:t>person</a:t>
            </a:r>
            <a:r>
              <a:rPr sz="2000" spc="-35" dirty="0">
                <a:solidFill>
                  <a:srgbClr val="FF0000"/>
                </a:solidFill>
                <a:latin typeface="Times New Roman"/>
                <a:cs typeface="Times New Roman"/>
              </a:rPr>
              <a:t> </a:t>
            </a:r>
            <a:r>
              <a:rPr sz="2000" b="1" dirty="0">
                <a:solidFill>
                  <a:srgbClr val="FF0000"/>
                </a:solidFill>
                <a:latin typeface="Times New Roman"/>
                <a:cs typeface="Times New Roman"/>
              </a:rPr>
              <a:t>who</a:t>
            </a:r>
            <a:r>
              <a:rPr sz="2000" spc="-10" dirty="0">
                <a:solidFill>
                  <a:srgbClr val="FF0000"/>
                </a:solidFill>
                <a:latin typeface="Times New Roman"/>
                <a:cs typeface="Times New Roman"/>
              </a:rPr>
              <a:t> </a:t>
            </a:r>
            <a:r>
              <a:rPr sz="2000" b="1" dirty="0">
                <a:solidFill>
                  <a:srgbClr val="FF0000"/>
                </a:solidFill>
                <a:latin typeface="Times New Roman"/>
                <a:cs typeface="Times New Roman"/>
              </a:rPr>
              <a:t>is</a:t>
            </a:r>
            <a:r>
              <a:rPr sz="2000" spc="-25" dirty="0">
                <a:solidFill>
                  <a:srgbClr val="FF0000"/>
                </a:solidFill>
                <a:latin typeface="Times New Roman"/>
                <a:cs typeface="Times New Roman"/>
              </a:rPr>
              <a:t> </a:t>
            </a:r>
            <a:r>
              <a:rPr sz="2000" b="1" dirty="0">
                <a:solidFill>
                  <a:srgbClr val="FF0000"/>
                </a:solidFill>
                <a:latin typeface="Times New Roman"/>
                <a:cs typeface="Times New Roman"/>
              </a:rPr>
              <a:t>filing</a:t>
            </a:r>
            <a:r>
              <a:rPr sz="2000" spc="-45" dirty="0">
                <a:solidFill>
                  <a:srgbClr val="FF0000"/>
                </a:solidFill>
                <a:latin typeface="Times New Roman"/>
                <a:cs typeface="Times New Roman"/>
              </a:rPr>
              <a:t> </a:t>
            </a:r>
            <a:r>
              <a:rPr sz="2000" b="1" dirty="0">
                <a:solidFill>
                  <a:srgbClr val="FF0000"/>
                </a:solidFill>
                <a:latin typeface="Times New Roman"/>
                <a:cs typeface="Times New Roman"/>
              </a:rPr>
              <a:t>his</a:t>
            </a:r>
            <a:r>
              <a:rPr sz="2000" spc="-30" dirty="0">
                <a:solidFill>
                  <a:srgbClr val="FF0000"/>
                </a:solidFill>
                <a:latin typeface="Times New Roman"/>
                <a:cs typeface="Times New Roman"/>
              </a:rPr>
              <a:t> </a:t>
            </a:r>
            <a:r>
              <a:rPr sz="2000" b="1" dirty="0">
                <a:solidFill>
                  <a:srgbClr val="FF0000"/>
                </a:solidFill>
                <a:latin typeface="Times New Roman"/>
                <a:cs typeface="Times New Roman"/>
              </a:rPr>
              <a:t>belated</a:t>
            </a:r>
            <a:r>
              <a:rPr sz="2000" spc="-40" dirty="0">
                <a:solidFill>
                  <a:srgbClr val="FF0000"/>
                </a:solidFill>
                <a:latin typeface="Times New Roman"/>
                <a:cs typeface="Times New Roman"/>
              </a:rPr>
              <a:t> </a:t>
            </a:r>
            <a:r>
              <a:rPr sz="2000" b="1" dirty="0">
                <a:solidFill>
                  <a:srgbClr val="FF0000"/>
                </a:solidFill>
                <a:latin typeface="Times New Roman"/>
                <a:cs typeface="Times New Roman"/>
              </a:rPr>
              <a:t>return</a:t>
            </a:r>
            <a:r>
              <a:rPr sz="2000" spc="-35" dirty="0">
                <a:solidFill>
                  <a:srgbClr val="FF0000"/>
                </a:solidFill>
                <a:latin typeface="Times New Roman"/>
                <a:cs typeface="Times New Roman"/>
              </a:rPr>
              <a:t> </a:t>
            </a:r>
            <a:r>
              <a:rPr sz="2000" b="1" dirty="0">
                <a:solidFill>
                  <a:srgbClr val="FF0000"/>
                </a:solidFill>
                <a:latin typeface="Times New Roman"/>
                <a:cs typeface="Times New Roman"/>
              </a:rPr>
              <a:t>at</a:t>
            </a:r>
            <a:r>
              <a:rPr sz="2000" spc="-15" dirty="0">
                <a:solidFill>
                  <a:srgbClr val="FF0000"/>
                </a:solidFill>
                <a:latin typeface="Times New Roman"/>
                <a:cs typeface="Times New Roman"/>
              </a:rPr>
              <a:t> </a:t>
            </a:r>
            <a:r>
              <a:rPr sz="2000" b="1" dirty="0">
                <a:solidFill>
                  <a:srgbClr val="FF0000"/>
                </a:solidFill>
                <a:latin typeface="Times New Roman"/>
                <a:cs typeface="Times New Roman"/>
              </a:rPr>
              <a:t>the</a:t>
            </a:r>
            <a:r>
              <a:rPr sz="2000" spc="-40" dirty="0">
                <a:solidFill>
                  <a:srgbClr val="FF0000"/>
                </a:solidFill>
                <a:latin typeface="Times New Roman"/>
                <a:cs typeface="Times New Roman"/>
              </a:rPr>
              <a:t> </a:t>
            </a:r>
            <a:r>
              <a:rPr sz="2000" b="1" dirty="0">
                <a:solidFill>
                  <a:srgbClr val="FF0000"/>
                </a:solidFill>
                <a:latin typeface="Times New Roman"/>
                <a:cs typeface="Times New Roman"/>
              </a:rPr>
              <a:t>end</a:t>
            </a:r>
            <a:r>
              <a:rPr sz="2000" spc="-25" dirty="0">
                <a:solidFill>
                  <a:srgbClr val="FF0000"/>
                </a:solidFill>
                <a:latin typeface="Times New Roman"/>
                <a:cs typeface="Times New Roman"/>
              </a:rPr>
              <a:t> </a:t>
            </a:r>
            <a:r>
              <a:rPr sz="2000" b="1" dirty="0">
                <a:solidFill>
                  <a:srgbClr val="FF0000"/>
                </a:solidFill>
                <a:latin typeface="Times New Roman"/>
                <a:cs typeface="Times New Roman"/>
              </a:rPr>
              <a:t>was</a:t>
            </a:r>
            <a:r>
              <a:rPr sz="2000" spc="-15" dirty="0">
                <a:solidFill>
                  <a:srgbClr val="FF0000"/>
                </a:solidFill>
                <a:latin typeface="Times New Roman"/>
                <a:cs typeface="Times New Roman"/>
              </a:rPr>
              <a:t> </a:t>
            </a:r>
            <a:r>
              <a:rPr sz="2000" b="1" spc="-25" dirty="0">
                <a:solidFill>
                  <a:srgbClr val="FF0000"/>
                </a:solidFill>
                <a:latin typeface="Times New Roman"/>
                <a:cs typeface="Times New Roman"/>
              </a:rPr>
              <a:t>not</a:t>
            </a:r>
            <a:r>
              <a:rPr sz="2000" spc="-25" dirty="0">
                <a:solidFill>
                  <a:srgbClr val="FF0000"/>
                </a:solidFill>
                <a:latin typeface="Times New Roman"/>
                <a:cs typeface="Times New Roman"/>
              </a:rPr>
              <a:t> </a:t>
            </a:r>
            <a:r>
              <a:rPr sz="2000" b="1" dirty="0">
                <a:solidFill>
                  <a:srgbClr val="FF0000"/>
                </a:solidFill>
                <a:latin typeface="Times New Roman"/>
                <a:cs typeface="Times New Roman"/>
              </a:rPr>
              <a:t>having</a:t>
            </a:r>
            <a:r>
              <a:rPr sz="2000" spc="-50" dirty="0">
                <a:solidFill>
                  <a:srgbClr val="FF0000"/>
                </a:solidFill>
                <a:latin typeface="Times New Roman"/>
                <a:cs typeface="Times New Roman"/>
              </a:rPr>
              <a:t> </a:t>
            </a:r>
            <a:r>
              <a:rPr sz="2000" b="1" dirty="0">
                <a:solidFill>
                  <a:srgbClr val="FF0000"/>
                </a:solidFill>
                <a:latin typeface="Times New Roman"/>
                <a:cs typeface="Times New Roman"/>
              </a:rPr>
              <a:t>the</a:t>
            </a:r>
            <a:r>
              <a:rPr sz="2000" spc="-40" dirty="0">
                <a:solidFill>
                  <a:srgbClr val="FF0000"/>
                </a:solidFill>
                <a:latin typeface="Times New Roman"/>
                <a:cs typeface="Times New Roman"/>
              </a:rPr>
              <a:t> </a:t>
            </a:r>
            <a:r>
              <a:rPr sz="2000" b="1" dirty="0">
                <a:solidFill>
                  <a:srgbClr val="FF0000"/>
                </a:solidFill>
                <a:latin typeface="Times New Roman"/>
                <a:cs typeface="Times New Roman"/>
              </a:rPr>
              <a:t>opportunity</a:t>
            </a:r>
            <a:r>
              <a:rPr sz="2000" spc="-55" dirty="0">
                <a:solidFill>
                  <a:srgbClr val="FF0000"/>
                </a:solidFill>
                <a:latin typeface="Times New Roman"/>
                <a:cs typeface="Times New Roman"/>
              </a:rPr>
              <a:t> </a:t>
            </a:r>
            <a:r>
              <a:rPr sz="2000" b="1" dirty="0">
                <a:solidFill>
                  <a:srgbClr val="FF0000"/>
                </a:solidFill>
                <a:latin typeface="Times New Roman"/>
                <a:cs typeface="Times New Roman"/>
              </a:rPr>
              <a:t>to</a:t>
            </a:r>
            <a:r>
              <a:rPr sz="2000" spc="-35" dirty="0">
                <a:solidFill>
                  <a:srgbClr val="FF0000"/>
                </a:solidFill>
                <a:latin typeface="Times New Roman"/>
                <a:cs typeface="Times New Roman"/>
              </a:rPr>
              <a:t> </a:t>
            </a:r>
            <a:r>
              <a:rPr sz="2000" b="1" dirty="0">
                <a:solidFill>
                  <a:srgbClr val="FF0000"/>
                </a:solidFill>
                <a:latin typeface="Times New Roman"/>
                <a:cs typeface="Times New Roman"/>
              </a:rPr>
              <a:t>revise</a:t>
            </a:r>
            <a:r>
              <a:rPr sz="2000" spc="-30" dirty="0">
                <a:solidFill>
                  <a:srgbClr val="FF0000"/>
                </a:solidFill>
                <a:latin typeface="Times New Roman"/>
                <a:cs typeface="Times New Roman"/>
              </a:rPr>
              <a:t> </a:t>
            </a:r>
            <a:r>
              <a:rPr sz="2000" b="1" dirty="0">
                <a:solidFill>
                  <a:srgbClr val="FF0000"/>
                </a:solidFill>
                <a:latin typeface="Times New Roman"/>
                <a:cs typeface="Times New Roman"/>
              </a:rPr>
              <a:t>his</a:t>
            </a:r>
            <a:r>
              <a:rPr sz="2000" spc="-45" dirty="0">
                <a:solidFill>
                  <a:srgbClr val="FF0000"/>
                </a:solidFill>
                <a:latin typeface="Times New Roman"/>
                <a:cs typeface="Times New Roman"/>
              </a:rPr>
              <a:t> </a:t>
            </a:r>
            <a:r>
              <a:rPr sz="2000" b="1" dirty="0">
                <a:solidFill>
                  <a:srgbClr val="FF0000"/>
                </a:solidFill>
                <a:latin typeface="Times New Roman"/>
                <a:cs typeface="Times New Roman"/>
              </a:rPr>
              <a:t>return</a:t>
            </a:r>
            <a:r>
              <a:rPr sz="2000" spc="-15" dirty="0">
                <a:solidFill>
                  <a:srgbClr val="FF0000"/>
                </a:solidFill>
                <a:latin typeface="Times New Roman"/>
                <a:cs typeface="Times New Roman"/>
              </a:rPr>
              <a:t> </a:t>
            </a:r>
            <a:r>
              <a:rPr sz="2000" b="1" dirty="0">
                <a:solidFill>
                  <a:srgbClr val="FF0000"/>
                </a:solidFill>
                <a:latin typeface="Times New Roman"/>
                <a:cs typeface="Times New Roman"/>
              </a:rPr>
              <a:t>of</a:t>
            </a:r>
            <a:r>
              <a:rPr sz="2000" spc="-35" dirty="0">
                <a:solidFill>
                  <a:srgbClr val="FF0000"/>
                </a:solidFill>
                <a:latin typeface="Times New Roman"/>
                <a:cs typeface="Times New Roman"/>
              </a:rPr>
              <a:t> </a:t>
            </a:r>
            <a:r>
              <a:rPr sz="2000" b="1" spc="-10" dirty="0">
                <a:solidFill>
                  <a:srgbClr val="FF0000"/>
                </a:solidFill>
                <a:latin typeface="Times New Roman"/>
                <a:cs typeface="Times New Roman"/>
              </a:rPr>
              <a:t>income.</a:t>
            </a:r>
            <a:endParaRPr sz="2000">
              <a:latin typeface="Times New Roman"/>
              <a:cs typeface="Times New Roman"/>
            </a:endParaRPr>
          </a:p>
          <a:p>
            <a:pPr marL="303530" marR="5080" lvl="1" indent="-186055" algn="just">
              <a:lnSpc>
                <a:spcPct val="89000"/>
              </a:lnSpc>
              <a:spcBef>
                <a:spcPts val="590"/>
              </a:spcBef>
              <a:buClr>
                <a:srgbClr val="E48211"/>
              </a:buClr>
              <a:buSzPct val="95000"/>
              <a:buFont typeface="Wingdings"/>
              <a:buChar char=""/>
              <a:tabLst>
                <a:tab pos="303530" algn="l"/>
                <a:tab pos="321945" algn="l"/>
              </a:tabLst>
            </a:pPr>
            <a:r>
              <a:rPr sz="2000" dirty="0">
                <a:solidFill>
                  <a:srgbClr val="3F3F3F"/>
                </a:solidFill>
                <a:latin typeface="Times New Roman"/>
                <a:cs typeface="Times New Roman"/>
              </a:rPr>
              <a:t>	The</a:t>
            </a:r>
            <a:r>
              <a:rPr sz="2000" spc="105" dirty="0">
                <a:solidFill>
                  <a:srgbClr val="3F3F3F"/>
                </a:solidFill>
                <a:latin typeface="Times New Roman"/>
                <a:cs typeface="Times New Roman"/>
              </a:rPr>
              <a:t> </a:t>
            </a:r>
            <a:r>
              <a:rPr sz="2000" dirty="0">
                <a:solidFill>
                  <a:srgbClr val="3F3F3F"/>
                </a:solidFill>
                <a:latin typeface="Times New Roman"/>
                <a:cs typeface="Times New Roman"/>
              </a:rPr>
              <a:t>extension</a:t>
            </a:r>
            <a:r>
              <a:rPr sz="2000" spc="95" dirty="0">
                <a:solidFill>
                  <a:srgbClr val="3F3F3F"/>
                </a:solidFill>
                <a:latin typeface="Times New Roman"/>
                <a:cs typeface="Times New Roman"/>
              </a:rPr>
              <a:t> </a:t>
            </a:r>
            <a:r>
              <a:rPr sz="2000" dirty="0">
                <a:solidFill>
                  <a:srgbClr val="3F3F3F"/>
                </a:solidFill>
                <a:latin typeface="Times New Roman"/>
                <a:cs typeface="Times New Roman"/>
              </a:rPr>
              <a:t>of</a:t>
            </a:r>
            <a:r>
              <a:rPr sz="2000" spc="100" dirty="0">
                <a:solidFill>
                  <a:srgbClr val="3F3F3F"/>
                </a:solidFill>
                <a:latin typeface="Times New Roman"/>
                <a:cs typeface="Times New Roman"/>
              </a:rPr>
              <a:t> </a:t>
            </a:r>
            <a:r>
              <a:rPr sz="2000" dirty="0">
                <a:solidFill>
                  <a:srgbClr val="3F3F3F"/>
                </a:solidFill>
                <a:latin typeface="Times New Roman"/>
                <a:cs typeface="Times New Roman"/>
              </a:rPr>
              <a:t>time</a:t>
            </a:r>
            <a:r>
              <a:rPr sz="2000" spc="100" dirty="0">
                <a:solidFill>
                  <a:srgbClr val="3F3F3F"/>
                </a:solidFill>
                <a:latin typeface="Times New Roman"/>
                <a:cs typeface="Times New Roman"/>
              </a:rPr>
              <a:t> </a:t>
            </a:r>
            <a:r>
              <a:rPr sz="2000" dirty="0">
                <a:solidFill>
                  <a:srgbClr val="3F3F3F"/>
                </a:solidFill>
                <a:latin typeface="Times New Roman"/>
                <a:cs typeface="Times New Roman"/>
              </a:rPr>
              <a:t>limit</a:t>
            </a:r>
            <a:r>
              <a:rPr sz="2000" spc="90" dirty="0">
                <a:solidFill>
                  <a:srgbClr val="3F3F3F"/>
                </a:solidFill>
                <a:latin typeface="Times New Roman"/>
                <a:cs typeface="Times New Roman"/>
              </a:rPr>
              <a:t> </a:t>
            </a:r>
            <a:r>
              <a:rPr sz="2000" dirty="0">
                <a:solidFill>
                  <a:srgbClr val="3F3F3F"/>
                </a:solidFill>
                <a:latin typeface="Times New Roman"/>
                <a:cs typeface="Times New Roman"/>
              </a:rPr>
              <a:t>for</a:t>
            </a:r>
            <a:r>
              <a:rPr sz="2000" spc="95" dirty="0">
                <a:solidFill>
                  <a:srgbClr val="3F3F3F"/>
                </a:solidFill>
                <a:latin typeface="Times New Roman"/>
                <a:cs typeface="Times New Roman"/>
              </a:rPr>
              <a:t> </a:t>
            </a:r>
            <a:r>
              <a:rPr sz="2000" dirty="0">
                <a:solidFill>
                  <a:srgbClr val="3F3F3F"/>
                </a:solidFill>
                <a:latin typeface="Times New Roman"/>
                <a:cs typeface="Times New Roman"/>
              </a:rPr>
              <a:t>filing</a:t>
            </a:r>
            <a:r>
              <a:rPr sz="2000" spc="100" dirty="0">
                <a:solidFill>
                  <a:srgbClr val="3F3F3F"/>
                </a:solidFill>
                <a:latin typeface="Times New Roman"/>
                <a:cs typeface="Times New Roman"/>
              </a:rPr>
              <a:t> </a:t>
            </a:r>
            <a:r>
              <a:rPr sz="2000" b="1" dirty="0">
                <a:solidFill>
                  <a:srgbClr val="FF0000"/>
                </a:solidFill>
                <a:latin typeface="Times New Roman"/>
                <a:cs typeface="Times New Roman"/>
              </a:rPr>
              <a:t>revised</a:t>
            </a:r>
            <a:r>
              <a:rPr sz="2000" spc="95" dirty="0">
                <a:solidFill>
                  <a:srgbClr val="FF0000"/>
                </a:solidFill>
                <a:latin typeface="Times New Roman"/>
                <a:cs typeface="Times New Roman"/>
              </a:rPr>
              <a:t> </a:t>
            </a:r>
            <a:r>
              <a:rPr sz="2000" b="1" dirty="0">
                <a:solidFill>
                  <a:srgbClr val="FF0000"/>
                </a:solidFill>
                <a:latin typeface="Times New Roman"/>
                <a:cs typeface="Times New Roman"/>
              </a:rPr>
              <a:t>return</a:t>
            </a:r>
            <a:r>
              <a:rPr sz="2000" spc="90" dirty="0">
                <a:solidFill>
                  <a:srgbClr val="FF0000"/>
                </a:solidFill>
                <a:latin typeface="Times New Roman"/>
                <a:cs typeface="Times New Roman"/>
              </a:rPr>
              <a:t> </a:t>
            </a:r>
            <a:r>
              <a:rPr sz="2000" b="1" dirty="0">
                <a:solidFill>
                  <a:srgbClr val="FF0000"/>
                </a:solidFill>
                <a:latin typeface="Times New Roman"/>
                <a:cs typeface="Times New Roman"/>
              </a:rPr>
              <a:t>of</a:t>
            </a:r>
            <a:r>
              <a:rPr sz="2000" spc="95" dirty="0">
                <a:solidFill>
                  <a:srgbClr val="FF0000"/>
                </a:solidFill>
                <a:latin typeface="Times New Roman"/>
                <a:cs typeface="Times New Roman"/>
              </a:rPr>
              <a:t> </a:t>
            </a:r>
            <a:r>
              <a:rPr sz="2000" b="1" dirty="0">
                <a:solidFill>
                  <a:srgbClr val="FF0000"/>
                </a:solidFill>
                <a:latin typeface="Times New Roman"/>
                <a:cs typeface="Times New Roman"/>
              </a:rPr>
              <a:t>income,</a:t>
            </a:r>
            <a:r>
              <a:rPr sz="2000" spc="114" dirty="0">
                <a:solidFill>
                  <a:srgbClr val="FF0000"/>
                </a:solidFill>
                <a:latin typeface="Times New Roman"/>
                <a:cs typeface="Times New Roman"/>
              </a:rPr>
              <a:t> </a:t>
            </a:r>
            <a:r>
              <a:rPr sz="2000" b="1" spc="-20" dirty="0">
                <a:solidFill>
                  <a:srgbClr val="FF0000"/>
                </a:solidFill>
                <a:latin typeface="Times New Roman"/>
                <a:cs typeface="Times New Roman"/>
              </a:rPr>
              <a:t>will</a:t>
            </a:r>
            <a:r>
              <a:rPr sz="2000" spc="-20" dirty="0">
                <a:solidFill>
                  <a:srgbClr val="FF0000"/>
                </a:solidFill>
                <a:latin typeface="Times New Roman"/>
                <a:cs typeface="Times New Roman"/>
              </a:rPr>
              <a:t> </a:t>
            </a:r>
            <a:r>
              <a:rPr sz="2000" b="1" dirty="0">
                <a:solidFill>
                  <a:srgbClr val="FF0000"/>
                </a:solidFill>
                <a:latin typeface="Times New Roman"/>
                <a:cs typeface="Times New Roman"/>
              </a:rPr>
              <a:t>allow</a:t>
            </a:r>
            <a:r>
              <a:rPr sz="2000" spc="130" dirty="0">
                <a:solidFill>
                  <a:srgbClr val="FF0000"/>
                </a:solidFill>
                <a:latin typeface="Times New Roman"/>
                <a:cs typeface="Times New Roman"/>
              </a:rPr>
              <a:t> </a:t>
            </a:r>
            <a:r>
              <a:rPr sz="2000" b="1" dirty="0">
                <a:solidFill>
                  <a:srgbClr val="FF0000"/>
                </a:solidFill>
                <a:latin typeface="Times New Roman"/>
                <a:cs typeface="Times New Roman"/>
              </a:rPr>
              <a:t>the</a:t>
            </a:r>
            <a:r>
              <a:rPr sz="2000" spc="120" dirty="0">
                <a:solidFill>
                  <a:srgbClr val="FF0000"/>
                </a:solidFill>
                <a:latin typeface="Times New Roman"/>
                <a:cs typeface="Times New Roman"/>
              </a:rPr>
              <a:t> </a:t>
            </a:r>
            <a:r>
              <a:rPr sz="2000" b="1" dirty="0">
                <a:solidFill>
                  <a:srgbClr val="FF0000"/>
                </a:solidFill>
                <a:latin typeface="Times New Roman"/>
                <a:cs typeface="Times New Roman"/>
              </a:rPr>
              <a:t>taxpayers</a:t>
            </a:r>
            <a:r>
              <a:rPr sz="2000" spc="120" dirty="0">
                <a:solidFill>
                  <a:srgbClr val="FF0000"/>
                </a:solidFill>
                <a:latin typeface="Times New Roman"/>
                <a:cs typeface="Times New Roman"/>
              </a:rPr>
              <a:t> </a:t>
            </a:r>
            <a:r>
              <a:rPr sz="2000" b="1" dirty="0">
                <a:solidFill>
                  <a:srgbClr val="FF0000"/>
                </a:solidFill>
                <a:latin typeface="Times New Roman"/>
                <a:cs typeface="Times New Roman"/>
              </a:rPr>
              <a:t>to</a:t>
            </a:r>
            <a:r>
              <a:rPr sz="2000" spc="135" dirty="0">
                <a:solidFill>
                  <a:srgbClr val="FF0000"/>
                </a:solidFill>
                <a:latin typeface="Times New Roman"/>
                <a:cs typeface="Times New Roman"/>
              </a:rPr>
              <a:t> </a:t>
            </a:r>
            <a:r>
              <a:rPr sz="2000" b="1" dirty="0">
                <a:solidFill>
                  <a:srgbClr val="FF0000"/>
                </a:solidFill>
                <a:latin typeface="Times New Roman"/>
                <a:cs typeface="Times New Roman"/>
              </a:rPr>
              <a:t>file</a:t>
            </a:r>
            <a:r>
              <a:rPr sz="2000" spc="114" dirty="0">
                <a:solidFill>
                  <a:srgbClr val="FF0000"/>
                </a:solidFill>
                <a:latin typeface="Times New Roman"/>
                <a:cs typeface="Times New Roman"/>
              </a:rPr>
              <a:t> </a:t>
            </a:r>
            <a:r>
              <a:rPr sz="2000" b="1" dirty="0">
                <a:solidFill>
                  <a:srgbClr val="FF0000"/>
                </a:solidFill>
                <a:latin typeface="Times New Roman"/>
                <a:cs typeface="Times New Roman"/>
              </a:rPr>
              <a:t>revised</a:t>
            </a:r>
            <a:r>
              <a:rPr sz="2000" spc="130" dirty="0">
                <a:solidFill>
                  <a:srgbClr val="FF0000"/>
                </a:solidFill>
                <a:latin typeface="Times New Roman"/>
                <a:cs typeface="Times New Roman"/>
              </a:rPr>
              <a:t> </a:t>
            </a:r>
            <a:r>
              <a:rPr sz="2000" b="1" dirty="0">
                <a:solidFill>
                  <a:srgbClr val="FF0000"/>
                </a:solidFill>
                <a:latin typeface="Times New Roman"/>
                <a:cs typeface="Times New Roman"/>
              </a:rPr>
              <a:t>return</a:t>
            </a:r>
            <a:r>
              <a:rPr sz="2000" spc="125" dirty="0">
                <a:solidFill>
                  <a:srgbClr val="FF0000"/>
                </a:solidFill>
                <a:latin typeface="Times New Roman"/>
                <a:cs typeface="Times New Roman"/>
              </a:rPr>
              <a:t> </a:t>
            </a:r>
            <a:r>
              <a:rPr sz="2000" b="1" dirty="0">
                <a:solidFill>
                  <a:srgbClr val="FF0000"/>
                </a:solidFill>
                <a:latin typeface="Times New Roman"/>
                <a:cs typeface="Times New Roman"/>
              </a:rPr>
              <a:t>where</a:t>
            </a:r>
            <a:r>
              <a:rPr sz="2000" spc="125" dirty="0">
                <a:solidFill>
                  <a:srgbClr val="FF0000"/>
                </a:solidFill>
                <a:latin typeface="Times New Roman"/>
                <a:cs typeface="Times New Roman"/>
              </a:rPr>
              <a:t> </a:t>
            </a:r>
            <a:r>
              <a:rPr sz="2000" b="1" dirty="0">
                <a:solidFill>
                  <a:srgbClr val="FF0000"/>
                </a:solidFill>
                <a:latin typeface="Times New Roman"/>
                <a:cs typeface="Times New Roman"/>
              </a:rPr>
              <a:t>belated</a:t>
            </a:r>
            <a:r>
              <a:rPr sz="2000" spc="135" dirty="0">
                <a:solidFill>
                  <a:srgbClr val="FF0000"/>
                </a:solidFill>
                <a:latin typeface="Times New Roman"/>
                <a:cs typeface="Times New Roman"/>
              </a:rPr>
              <a:t> </a:t>
            </a:r>
            <a:r>
              <a:rPr sz="2000" b="1" dirty="0">
                <a:solidFill>
                  <a:srgbClr val="FF0000"/>
                </a:solidFill>
                <a:latin typeface="Times New Roman"/>
                <a:cs typeface="Times New Roman"/>
              </a:rPr>
              <a:t>return</a:t>
            </a:r>
            <a:r>
              <a:rPr sz="2000" spc="130" dirty="0">
                <a:solidFill>
                  <a:srgbClr val="FF0000"/>
                </a:solidFill>
                <a:latin typeface="Times New Roman"/>
                <a:cs typeface="Times New Roman"/>
              </a:rPr>
              <a:t> </a:t>
            </a:r>
            <a:r>
              <a:rPr sz="2000" b="1" spc="-25" dirty="0">
                <a:solidFill>
                  <a:srgbClr val="FF0000"/>
                </a:solidFill>
                <a:latin typeface="Times New Roman"/>
                <a:cs typeface="Times New Roman"/>
              </a:rPr>
              <a:t>is</a:t>
            </a:r>
            <a:r>
              <a:rPr sz="2000" spc="-25" dirty="0">
                <a:solidFill>
                  <a:srgbClr val="FF0000"/>
                </a:solidFill>
                <a:latin typeface="Times New Roman"/>
                <a:cs typeface="Times New Roman"/>
              </a:rPr>
              <a:t> </a:t>
            </a:r>
            <a:r>
              <a:rPr sz="2000" b="1" dirty="0">
                <a:solidFill>
                  <a:srgbClr val="FF0000"/>
                </a:solidFill>
                <a:latin typeface="Times New Roman"/>
                <a:cs typeface="Times New Roman"/>
              </a:rPr>
              <a:t>filed</a:t>
            </a:r>
            <a:r>
              <a:rPr sz="2000" spc="-35" dirty="0">
                <a:solidFill>
                  <a:srgbClr val="FF0000"/>
                </a:solidFill>
                <a:latin typeface="Times New Roman"/>
                <a:cs typeface="Times New Roman"/>
              </a:rPr>
              <a:t> </a:t>
            </a:r>
            <a:r>
              <a:rPr sz="2000" b="1" dirty="0">
                <a:solidFill>
                  <a:srgbClr val="FF0000"/>
                </a:solidFill>
                <a:latin typeface="Times New Roman"/>
                <a:cs typeface="Times New Roman"/>
              </a:rPr>
              <a:t>at</a:t>
            </a:r>
            <a:r>
              <a:rPr sz="2000" spc="-25" dirty="0">
                <a:solidFill>
                  <a:srgbClr val="FF0000"/>
                </a:solidFill>
                <a:latin typeface="Times New Roman"/>
                <a:cs typeface="Times New Roman"/>
              </a:rPr>
              <a:t> </a:t>
            </a:r>
            <a:r>
              <a:rPr sz="2000" b="1" dirty="0">
                <a:solidFill>
                  <a:srgbClr val="FF0000"/>
                </a:solidFill>
                <a:latin typeface="Times New Roman"/>
                <a:cs typeface="Times New Roman"/>
              </a:rPr>
              <a:t>the</a:t>
            </a:r>
            <a:r>
              <a:rPr sz="2000" spc="-10" dirty="0">
                <a:solidFill>
                  <a:srgbClr val="FF0000"/>
                </a:solidFill>
                <a:latin typeface="Times New Roman"/>
                <a:cs typeface="Times New Roman"/>
              </a:rPr>
              <a:t> </a:t>
            </a:r>
            <a:r>
              <a:rPr sz="2000" b="1" spc="-20" dirty="0">
                <a:solidFill>
                  <a:srgbClr val="FF0000"/>
                </a:solidFill>
                <a:latin typeface="Times New Roman"/>
                <a:cs typeface="Times New Roman"/>
              </a:rPr>
              <a:t>end.</a:t>
            </a:r>
            <a:endParaRPr sz="2000">
              <a:latin typeface="Times New Roman"/>
              <a:cs typeface="Times New Roman"/>
            </a:endParaRPr>
          </a:p>
        </p:txBody>
      </p:sp>
      <p:sp>
        <p:nvSpPr>
          <p:cNvPr id="8" name="object 8"/>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60</a:t>
            </a:fld>
            <a:endParaRPr spc="-25"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5200" y="252224"/>
            <a:ext cx="8202930" cy="4988560"/>
          </a:xfrm>
          <a:prstGeom prst="rect">
            <a:avLst/>
          </a:prstGeom>
        </p:spPr>
        <p:txBody>
          <a:bodyPr vert="horz" wrap="square" lIns="0" tIns="163195" rIns="0" bIns="0" rtlCol="0">
            <a:spAutoFit/>
          </a:bodyPr>
          <a:lstStyle/>
          <a:p>
            <a:pPr marL="104139">
              <a:lnSpc>
                <a:spcPct val="100000"/>
              </a:lnSpc>
              <a:spcBef>
                <a:spcPts val="1285"/>
              </a:spcBef>
            </a:pPr>
            <a:r>
              <a:rPr sz="1800" b="1" dirty="0">
                <a:latin typeface="Times New Roman"/>
                <a:cs typeface="Times New Roman"/>
              </a:rPr>
              <a:t>5.</a:t>
            </a:r>
            <a:r>
              <a:rPr sz="1800" spc="-25" dirty="0">
                <a:latin typeface="Times New Roman"/>
                <a:cs typeface="Times New Roman"/>
              </a:rPr>
              <a:t> </a:t>
            </a:r>
            <a:r>
              <a:rPr sz="1800" dirty="0">
                <a:latin typeface="Times New Roman"/>
                <a:cs typeface="Times New Roman"/>
              </a:rPr>
              <a:t>In</a:t>
            </a:r>
            <a:r>
              <a:rPr sz="1800" spc="-20" dirty="0">
                <a:latin typeface="Times New Roman"/>
                <a:cs typeface="Times New Roman"/>
              </a:rPr>
              <a:t> </a:t>
            </a:r>
            <a:r>
              <a:rPr sz="1800" dirty="0">
                <a:latin typeface="Times New Roman"/>
                <a:cs typeface="Times New Roman"/>
              </a:rPr>
              <a:t>this</a:t>
            </a:r>
            <a:r>
              <a:rPr sz="1800" spc="-15" dirty="0">
                <a:latin typeface="Times New Roman"/>
                <a:cs typeface="Times New Roman"/>
              </a:rPr>
              <a:t> </a:t>
            </a:r>
            <a:r>
              <a:rPr sz="1800" dirty="0">
                <a:latin typeface="Times New Roman"/>
                <a:cs typeface="Times New Roman"/>
              </a:rPr>
              <a:t>regard,</a:t>
            </a:r>
            <a:r>
              <a:rPr sz="1800" spc="-25" dirty="0">
                <a:latin typeface="Times New Roman"/>
                <a:cs typeface="Times New Roman"/>
              </a:rPr>
              <a:t> </a:t>
            </a:r>
            <a:r>
              <a:rPr sz="1800" dirty="0">
                <a:latin typeface="Times New Roman"/>
                <a:cs typeface="Times New Roman"/>
              </a:rPr>
              <a:t>it</a:t>
            </a:r>
            <a:r>
              <a:rPr sz="1800" spc="-20" dirty="0">
                <a:latin typeface="Times New Roman"/>
                <a:cs typeface="Times New Roman"/>
              </a:rPr>
              <a:t> </a:t>
            </a:r>
            <a:r>
              <a:rPr sz="1800" dirty="0">
                <a:latin typeface="Times New Roman"/>
                <a:cs typeface="Times New Roman"/>
              </a:rPr>
              <a:t>is</a:t>
            </a:r>
            <a:r>
              <a:rPr sz="1800" spc="-30" dirty="0">
                <a:latin typeface="Times New Roman"/>
                <a:cs typeface="Times New Roman"/>
              </a:rPr>
              <a:t> </a:t>
            </a:r>
            <a:r>
              <a:rPr sz="1800" dirty="0">
                <a:latin typeface="Times New Roman"/>
                <a:cs typeface="Times New Roman"/>
              </a:rPr>
              <a:t>proposed</a:t>
            </a:r>
            <a:r>
              <a:rPr sz="1800" spc="-10" dirty="0">
                <a:latin typeface="Times New Roman"/>
                <a:cs typeface="Times New Roman"/>
              </a:rPr>
              <a:t> </a:t>
            </a:r>
            <a:r>
              <a:rPr sz="1800" dirty="0">
                <a:latin typeface="Times New Roman"/>
                <a:cs typeface="Times New Roman"/>
              </a:rPr>
              <a:t>to</a:t>
            </a:r>
            <a:r>
              <a:rPr sz="1800" spc="-25" dirty="0">
                <a:latin typeface="Times New Roman"/>
                <a:cs typeface="Times New Roman"/>
              </a:rPr>
              <a:t> </a:t>
            </a:r>
            <a:r>
              <a:rPr sz="1800" dirty="0">
                <a:latin typeface="Times New Roman"/>
                <a:cs typeface="Times New Roman"/>
              </a:rPr>
              <a:t>amend</a:t>
            </a:r>
            <a:r>
              <a:rPr sz="1800" spc="-10" dirty="0">
                <a:latin typeface="Times New Roman"/>
                <a:cs typeface="Times New Roman"/>
              </a:rPr>
              <a:t> </a:t>
            </a:r>
            <a:r>
              <a:rPr sz="1800" dirty="0">
                <a:latin typeface="Times New Roman"/>
                <a:cs typeface="Times New Roman"/>
              </a:rPr>
              <a:t>section</a:t>
            </a:r>
            <a:r>
              <a:rPr sz="1800" spc="-30" dirty="0">
                <a:latin typeface="Times New Roman"/>
                <a:cs typeface="Times New Roman"/>
              </a:rPr>
              <a:t> </a:t>
            </a:r>
            <a:r>
              <a:rPr sz="1800" dirty="0">
                <a:latin typeface="Times New Roman"/>
                <a:cs typeface="Times New Roman"/>
              </a:rPr>
              <a:t>263(5)</a:t>
            </a:r>
            <a:r>
              <a:rPr sz="1800" spc="-15" dirty="0">
                <a:latin typeface="Times New Roman"/>
                <a:cs typeface="Times New Roman"/>
              </a:rPr>
              <a:t> </a:t>
            </a:r>
            <a:r>
              <a:rPr sz="1800" dirty="0">
                <a:latin typeface="Times New Roman"/>
                <a:cs typeface="Times New Roman"/>
              </a:rPr>
              <a:t>of</a:t>
            </a:r>
            <a:r>
              <a:rPr sz="1800" spc="-25" dirty="0">
                <a:latin typeface="Times New Roman"/>
                <a:cs typeface="Times New Roman"/>
              </a:rPr>
              <a:t> </a:t>
            </a:r>
            <a:r>
              <a:rPr sz="1800" spc="-10" dirty="0">
                <a:latin typeface="Times New Roman"/>
                <a:cs typeface="Times New Roman"/>
              </a:rPr>
              <a:t>the</a:t>
            </a:r>
            <a:r>
              <a:rPr sz="1800" spc="-100" dirty="0">
                <a:latin typeface="Times New Roman"/>
                <a:cs typeface="Times New Roman"/>
              </a:rPr>
              <a:t> </a:t>
            </a:r>
            <a:r>
              <a:rPr sz="1800" dirty="0">
                <a:latin typeface="Times New Roman"/>
                <a:cs typeface="Times New Roman"/>
              </a:rPr>
              <a:t>Act</a:t>
            </a:r>
            <a:r>
              <a:rPr sz="1800" spc="-20" dirty="0">
                <a:latin typeface="Times New Roman"/>
                <a:cs typeface="Times New Roman"/>
              </a:rPr>
              <a:t> </a:t>
            </a:r>
            <a:r>
              <a:rPr sz="1800" dirty="0">
                <a:latin typeface="Times New Roman"/>
                <a:cs typeface="Times New Roman"/>
              </a:rPr>
              <a:t>so</a:t>
            </a:r>
            <a:r>
              <a:rPr sz="1800" spc="-10" dirty="0">
                <a:latin typeface="Times New Roman"/>
                <a:cs typeface="Times New Roman"/>
              </a:rPr>
              <a:t> </a:t>
            </a:r>
            <a:r>
              <a:rPr sz="1800" spc="-25" dirty="0">
                <a:latin typeface="Times New Roman"/>
                <a:cs typeface="Times New Roman"/>
              </a:rPr>
              <a:t>as</a:t>
            </a:r>
            <a:endParaRPr sz="1800">
              <a:latin typeface="Times New Roman"/>
              <a:cs typeface="Times New Roman"/>
            </a:endParaRPr>
          </a:p>
          <a:p>
            <a:pPr marL="104139" marR="5715" indent="-94615">
              <a:lnSpc>
                <a:spcPts val="1939"/>
              </a:lnSpc>
              <a:spcBef>
                <a:spcPts val="1435"/>
              </a:spcBef>
              <a:buClr>
                <a:srgbClr val="E48211"/>
              </a:buClr>
              <a:buSzPct val="94444"/>
              <a:buFont typeface="Wingdings"/>
              <a:buChar char=""/>
              <a:tabLst>
                <a:tab pos="104139" algn="l"/>
                <a:tab pos="193675" algn="l"/>
              </a:tabLst>
            </a:pPr>
            <a:r>
              <a:rPr sz="1800" dirty="0">
                <a:solidFill>
                  <a:srgbClr val="FF0000"/>
                </a:solidFill>
                <a:latin typeface="Times New Roman"/>
                <a:cs typeface="Times New Roman"/>
              </a:rPr>
              <a:t>	to</a:t>
            </a:r>
            <a:r>
              <a:rPr sz="1800" spc="60" dirty="0">
                <a:solidFill>
                  <a:srgbClr val="FF0000"/>
                </a:solidFill>
                <a:latin typeface="Times New Roman"/>
                <a:cs typeface="Times New Roman"/>
              </a:rPr>
              <a:t> </a:t>
            </a:r>
            <a:r>
              <a:rPr sz="1800" b="1" dirty="0">
                <a:solidFill>
                  <a:srgbClr val="FF0000"/>
                </a:solidFill>
                <a:latin typeface="Times New Roman"/>
                <a:cs typeface="Times New Roman"/>
              </a:rPr>
              <a:t>increase</a:t>
            </a:r>
            <a:r>
              <a:rPr sz="1800" spc="45" dirty="0">
                <a:solidFill>
                  <a:srgbClr val="FF0000"/>
                </a:solidFill>
                <a:latin typeface="Times New Roman"/>
                <a:cs typeface="Times New Roman"/>
              </a:rPr>
              <a:t> </a:t>
            </a:r>
            <a:r>
              <a:rPr sz="1800" b="1" dirty="0">
                <a:solidFill>
                  <a:srgbClr val="FF0000"/>
                </a:solidFill>
                <a:latin typeface="Times New Roman"/>
                <a:cs typeface="Times New Roman"/>
              </a:rPr>
              <a:t>the</a:t>
            </a:r>
            <a:r>
              <a:rPr sz="1800" spc="50" dirty="0">
                <a:solidFill>
                  <a:srgbClr val="FF0000"/>
                </a:solidFill>
                <a:latin typeface="Times New Roman"/>
                <a:cs typeface="Times New Roman"/>
              </a:rPr>
              <a:t> </a:t>
            </a:r>
            <a:r>
              <a:rPr sz="1800" b="1" dirty="0">
                <a:solidFill>
                  <a:srgbClr val="FF0000"/>
                </a:solidFill>
                <a:latin typeface="Times New Roman"/>
                <a:cs typeface="Times New Roman"/>
              </a:rPr>
              <a:t>prescribed</a:t>
            </a:r>
            <a:r>
              <a:rPr sz="1800" spc="60" dirty="0">
                <a:solidFill>
                  <a:srgbClr val="FF0000"/>
                </a:solidFill>
                <a:latin typeface="Times New Roman"/>
                <a:cs typeface="Times New Roman"/>
              </a:rPr>
              <a:t> </a:t>
            </a:r>
            <a:r>
              <a:rPr sz="1800" b="1" dirty="0">
                <a:solidFill>
                  <a:srgbClr val="FF0000"/>
                </a:solidFill>
                <a:latin typeface="Times New Roman"/>
                <a:cs typeface="Times New Roman"/>
              </a:rPr>
              <a:t>time</a:t>
            </a:r>
            <a:r>
              <a:rPr sz="1800" spc="55" dirty="0">
                <a:solidFill>
                  <a:srgbClr val="FF0000"/>
                </a:solidFill>
                <a:latin typeface="Times New Roman"/>
                <a:cs typeface="Times New Roman"/>
              </a:rPr>
              <a:t> </a:t>
            </a:r>
            <a:r>
              <a:rPr sz="1800" b="1" dirty="0">
                <a:solidFill>
                  <a:srgbClr val="FF0000"/>
                </a:solidFill>
                <a:latin typeface="Times New Roman"/>
                <a:cs typeface="Times New Roman"/>
              </a:rPr>
              <a:t>limit</a:t>
            </a:r>
            <a:r>
              <a:rPr sz="1800" spc="55" dirty="0">
                <a:solidFill>
                  <a:srgbClr val="FF0000"/>
                </a:solidFill>
                <a:latin typeface="Times New Roman"/>
                <a:cs typeface="Times New Roman"/>
              </a:rPr>
              <a:t> </a:t>
            </a:r>
            <a:r>
              <a:rPr sz="1800" b="1" dirty="0">
                <a:solidFill>
                  <a:srgbClr val="FF0000"/>
                </a:solidFill>
                <a:latin typeface="Times New Roman"/>
                <a:cs typeface="Times New Roman"/>
              </a:rPr>
              <a:t>for</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filing</a:t>
            </a:r>
            <a:r>
              <a:rPr sz="1800" spc="55" dirty="0">
                <a:solidFill>
                  <a:srgbClr val="FF0000"/>
                </a:solidFill>
                <a:latin typeface="Times New Roman"/>
                <a:cs typeface="Times New Roman"/>
              </a:rPr>
              <a:t> </a:t>
            </a:r>
            <a:r>
              <a:rPr sz="1800" b="1" dirty="0">
                <a:solidFill>
                  <a:srgbClr val="FF0000"/>
                </a:solidFill>
                <a:latin typeface="Times New Roman"/>
                <a:cs typeface="Times New Roman"/>
              </a:rPr>
              <a:t>the</a:t>
            </a:r>
            <a:r>
              <a:rPr sz="1800" spc="60" dirty="0">
                <a:solidFill>
                  <a:srgbClr val="FF0000"/>
                </a:solidFill>
                <a:latin typeface="Times New Roman"/>
                <a:cs typeface="Times New Roman"/>
              </a:rPr>
              <a:t> </a:t>
            </a:r>
            <a:r>
              <a:rPr sz="1800" b="1" dirty="0">
                <a:solidFill>
                  <a:srgbClr val="FF0000"/>
                </a:solidFill>
                <a:latin typeface="Times New Roman"/>
                <a:cs typeface="Times New Roman"/>
              </a:rPr>
              <a:t>revised</a:t>
            </a:r>
            <a:r>
              <a:rPr sz="1800" spc="55" dirty="0">
                <a:solidFill>
                  <a:srgbClr val="FF0000"/>
                </a:solidFill>
                <a:latin typeface="Times New Roman"/>
                <a:cs typeface="Times New Roman"/>
              </a:rPr>
              <a:t> </a:t>
            </a:r>
            <a:r>
              <a:rPr sz="1800" b="1" dirty="0">
                <a:solidFill>
                  <a:srgbClr val="FF0000"/>
                </a:solidFill>
                <a:latin typeface="Times New Roman"/>
                <a:cs typeface="Times New Roman"/>
              </a:rPr>
              <a:t>return</a:t>
            </a:r>
            <a:r>
              <a:rPr sz="1800" spc="60" dirty="0">
                <a:solidFill>
                  <a:srgbClr val="FF0000"/>
                </a:solidFill>
                <a:latin typeface="Times New Roman"/>
                <a:cs typeface="Times New Roman"/>
              </a:rPr>
              <a:t> </a:t>
            </a:r>
            <a:r>
              <a:rPr sz="1800" b="1" dirty="0">
                <a:solidFill>
                  <a:srgbClr val="FF0000"/>
                </a:solidFill>
                <a:latin typeface="Times New Roman"/>
                <a:cs typeface="Times New Roman"/>
              </a:rPr>
              <a:t>from</a:t>
            </a:r>
            <a:r>
              <a:rPr sz="1800" spc="55" dirty="0">
                <a:solidFill>
                  <a:srgbClr val="FF0000"/>
                </a:solidFill>
                <a:latin typeface="Times New Roman"/>
                <a:cs typeface="Times New Roman"/>
              </a:rPr>
              <a:t> </a:t>
            </a:r>
            <a:r>
              <a:rPr sz="1800" b="1" dirty="0">
                <a:solidFill>
                  <a:srgbClr val="FF0000"/>
                </a:solidFill>
                <a:latin typeface="Times New Roman"/>
                <a:cs typeface="Times New Roman"/>
              </a:rPr>
              <a:t>its</a:t>
            </a:r>
            <a:r>
              <a:rPr sz="1800" spc="60" dirty="0">
                <a:solidFill>
                  <a:srgbClr val="FF0000"/>
                </a:solidFill>
                <a:latin typeface="Times New Roman"/>
                <a:cs typeface="Times New Roman"/>
              </a:rPr>
              <a:t> </a:t>
            </a:r>
            <a:r>
              <a:rPr sz="1800" b="1" spc="-10" dirty="0">
                <a:solidFill>
                  <a:srgbClr val="FF0000"/>
                </a:solidFill>
                <a:latin typeface="Times New Roman"/>
                <a:cs typeface="Times New Roman"/>
              </a:rPr>
              <a:t>existing</a:t>
            </a:r>
            <a:r>
              <a:rPr sz="1800" spc="-10" dirty="0">
                <a:solidFill>
                  <a:srgbClr val="FF0000"/>
                </a:solidFill>
                <a:latin typeface="Times New Roman"/>
                <a:cs typeface="Times New Roman"/>
              </a:rPr>
              <a:t> </a:t>
            </a:r>
            <a:r>
              <a:rPr sz="1800" b="1" dirty="0">
                <a:solidFill>
                  <a:srgbClr val="FF0000"/>
                </a:solidFill>
                <a:latin typeface="Times New Roman"/>
                <a:cs typeface="Times New Roman"/>
              </a:rPr>
              <a:t>time</a:t>
            </a:r>
            <a:r>
              <a:rPr sz="1800" spc="-25" dirty="0">
                <a:solidFill>
                  <a:srgbClr val="FF0000"/>
                </a:solidFill>
                <a:latin typeface="Times New Roman"/>
                <a:cs typeface="Times New Roman"/>
              </a:rPr>
              <a:t> </a:t>
            </a:r>
            <a:r>
              <a:rPr sz="1800" b="1" dirty="0">
                <a:solidFill>
                  <a:srgbClr val="FF0000"/>
                </a:solidFill>
                <a:latin typeface="Times New Roman"/>
                <a:cs typeface="Times New Roman"/>
              </a:rPr>
              <a:t>limit</a:t>
            </a:r>
            <a:r>
              <a:rPr sz="1800" spc="-45" dirty="0">
                <a:solidFill>
                  <a:srgbClr val="FF0000"/>
                </a:solidFill>
                <a:latin typeface="Times New Roman"/>
                <a:cs typeface="Times New Roman"/>
              </a:rPr>
              <a:t> </a:t>
            </a:r>
            <a:r>
              <a:rPr sz="1800" b="1" dirty="0">
                <a:solidFill>
                  <a:srgbClr val="FF0000"/>
                </a:solidFill>
                <a:latin typeface="Times New Roman"/>
                <a:cs typeface="Times New Roman"/>
              </a:rPr>
              <a:t>of</a:t>
            </a:r>
            <a:r>
              <a:rPr sz="1800" spc="-25" dirty="0">
                <a:solidFill>
                  <a:srgbClr val="FF0000"/>
                </a:solidFill>
                <a:latin typeface="Times New Roman"/>
                <a:cs typeface="Times New Roman"/>
              </a:rPr>
              <a:t> </a:t>
            </a:r>
            <a:r>
              <a:rPr sz="1800" b="1" dirty="0">
                <a:solidFill>
                  <a:srgbClr val="FF0000"/>
                </a:solidFill>
                <a:latin typeface="Times New Roman"/>
                <a:cs typeface="Times New Roman"/>
              </a:rPr>
              <a:t>nine</a:t>
            </a:r>
            <a:r>
              <a:rPr sz="1800" spc="-35" dirty="0">
                <a:solidFill>
                  <a:srgbClr val="FF0000"/>
                </a:solidFill>
                <a:latin typeface="Times New Roman"/>
                <a:cs typeface="Times New Roman"/>
              </a:rPr>
              <a:t> </a:t>
            </a:r>
            <a:r>
              <a:rPr sz="1800" b="1" dirty="0">
                <a:solidFill>
                  <a:srgbClr val="FF0000"/>
                </a:solidFill>
                <a:latin typeface="Times New Roman"/>
                <a:cs typeface="Times New Roman"/>
              </a:rPr>
              <a:t>months</a:t>
            </a:r>
            <a:r>
              <a:rPr sz="1800" spc="-15" dirty="0">
                <a:solidFill>
                  <a:srgbClr val="FF0000"/>
                </a:solidFill>
                <a:latin typeface="Times New Roman"/>
                <a:cs typeface="Times New Roman"/>
              </a:rPr>
              <a:t> </a:t>
            </a:r>
            <a:r>
              <a:rPr sz="1800" b="1" dirty="0">
                <a:solidFill>
                  <a:srgbClr val="FF0000"/>
                </a:solidFill>
                <a:latin typeface="Times New Roman"/>
                <a:cs typeface="Times New Roman"/>
              </a:rPr>
              <a:t>to</a:t>
            </a:r>
            <a:r>
              <a:rPr sz="1800" spc="-40" dirty="0">
                <a:solidFill>
                  <a:srgbClr val="FF0000"/>
                </a:solidFill>
                <a:latin typeface="Times New Roman"/>
                <a:cs typeface="Times New Roman"/>
              </a:rPr>
              <a:t> </a:t>
            </a:r>
            <a:r>
              <a:rPr sz="1800" b="1" dirty="0">
                <a:solidFill>
                  <a:srgbClr val="FF0000"/>
                </a:solidFill>
                <a:latin typeface="Times New Roman"/>
                <a:cs typeface="Times New Roman"/>
              </a:rPr>
              <a:t>twelve</a:t>
            </a:r>
            <a:r>
              <a:rPr sz="1800" spc="-55" dirty="0">
                <a:solidFill>
                  <a:srgbClr val="FF0000"/>
                </a:solidFill>
                <a:latin typeface="Times New Roman"/>
                <a:cs typeface="Times New Roman"/>
              </a:rPr>
              <a:t> </a:t>
            </a:r>
            <a:r>
              <a:rPr sz="1800" b="1" dirty="0">
                <a:solidFill>
                  <a:srgbClr val="FF0000"/>
                </a:solidFill>
                <a:latin typeface="Times New Roman"/>
                <a:cs typeface="Times New Roman"/>
              </a:rPr>
              <a:t>months</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from</a:t>
            </a:r>
            <a:r>
              <a:rPr sz="1800" spc="-35" dirty="0">
                <a:solidFill>
                  <a:srgbClr val="FF0000"/>
                </a:solidFill>
                <a:latin typeface="Times New Roman"/>
                <a:cs typeface="Times New Roman"/>
              </a:rPr>
              <a:t> </a:t>
            </a:r>
            <a:r>
              <a:rPr sz="1800" b="1" dirty="0">
                <a:solidFill>
                  <a:srgbClr val="FF0000"/>
                </a:solidFill>
                <a:latin typeface="Times New Roman"/>
                <a:cs typeface="Times New Roman"/>
              </a:rPr>
              <a:t>the</a:t>
            </a:r>
            <a:r>
              <a:rPr sz="1800" spc="-25" dirty="0">
                <a:solidFill>
                  <a:srgbClr val="FF0000"/>
                </a:solidFill>
                <a:latin typeface="Times New Roman"/>
                <a:cs typeface="Times New Roman"/>
              </a:rPr>
              <a:t> </a:t>
            </a:r>
            <a:r>
              <a:rPr sz="1800" b="1" dirty="0">
                <a:solidFill>
                  <a:srgbClr val="FF0000"/>
                </a:solidFill>
                <a:latin typeface="Times New Roman"/>
                <a:cs typeface="Times New Roman"/>
              </a:rPr>
              <a:t>end</a:t>
            </a:r>
            <a:r>
              <a:rPr sz="1800" spc="-40" dirty="0">
                <a:solidFill>
                  <a:srgbClr val="FF0000"/>
                </a:solidFill>
                <a:latin typeface="Times New Roman"/>
                <a:cs typeface="Times New Roman"/>
              </a:rPr>
              <a:t> </a:t>
            </a:r>
            <a:r>
              <a:rPr sz="1800" b="1" dirty="0">
                <a:solidFill>
                  <a:srgbClr val="FF0000"/>
                </a:solidFill>
                <a:latin typeface="Times New Roman"/>
                <a:cs typeface="Times New Roman"/>
              </a:rPr>
              <a:t>of</a:t>
            </a:r>
            <a:r>
              <a:rPr sz="1800" spc="-25" dirty="0">
                <a:solidFill>
                  <a:srgbClr val="FF0000"/>
                </a:solidFill>
                <a:latin typeface="Times New Roman"/>
                <a:cs typeface="Times New Roman"/>
              </a:rPr>
              <a:t> </a:t>
            </a:r>
            <a:r>
              <a:rPr sz="1800" b="1" dirty="0">
                <a:solidFill>
                  <a:srgbClr val="FF0000"/>
                </a:solidFill>
                <a:latin typeface="Times New Roman"/>
                <a:cs typeface="Times New Roman"/>
              </a:rPr>
              <a:t>the</a:t>
            </a:r>
            <a:r>
              <a:rPr sz="1800" spc="-40" dirty="0">
                <a:solidFill>
                  <a:srgbClr val="FF0000"/>
                </a:solidFill>
                <a:latin typeface="Times New Roman"/>
                <a:cs typeface="Times New Roman"/>
              </a:rPr>
              <a:t> </a:t>
            </a:r>
            <a:r>
              <a:rPr sz="1800" b="1" dirty="0">
                <a:solidFill>
                  <a:srgbClr val="FF0000"/>
                </a:solidFill>
                <a:latin typeface="Times New Roman"/>
                <a:cs typeface="Times New Roman"/>
              </a:rPr>
              <a:t>relevant</a:t>
            </a:r>
            <a:r>
              <a:rPr sz="1800" spc="-35" dirty="0">
                <a:solidFill>
                  <a:srgbClr val="FF0000"/>
                </a:solidFill>
                <a:latin typeface="Times New Roman"/>
                <a:cs typeface="Times New Roman"/>
              </a:rPr>
              <a:t> </a:t>
            </a:r>
            <a:r>
              <a:rPr sz="1800" b="1" dirty="0">
                <a:solidFill>
                  <a:srgbClr val="FF0000"/>
                </a:solidFill>
                <a:latin typeface="Times New Roman"/>
                <a:cs typeface="Times New Roman"/>
              </a:rPr>
              <a:t>tax</a:t>
            </a:r>
            <a:r>
              <a:rPr sz="1800" spc="-25" dirty="0">
                <a:solidFill>
                  <a:srgbClr val="FF0000"/>
                </a:solidFill>
                <a:latin typeface="Times New Roman"/>
                <a:cs typeface="Times New Roman"/>
              </a:rPr>
              <a:t> </a:t>
            </a:r>
            <a:r>
              <a:rPr sz="1800" b="1" spc="-10" dirty="0">
                <a:solidFill>
                  <a:srgbClr val="FF0000"/>
                </a:solidFill>
                <a:latin typeface="Times New Roman"/>
                <a:cs typeface="Times New Roman"/>
              </a:rPr>
              <a:t>year.</a:t>
            </a:r>
            <a:endParaRPr sz="1800">
              <a:latin typeface="Times New Roman"/>
              <a:cs typeface="Times New Roman"/>
            </a:endParaRPr>
          </a:p>
          <a:p>
            <a:pPr marL="104139">
              <a:lnSpc>
                <a:spcPts val="2785"/>
              </a:lnSpc>
              <a:spcBef>
                <a:spcPts val="1060"/>
              </a:spcBef>
            </a:pPr>
            <a:r>
              <a:rPr sz="1800" spc="-10" dirty="0">
                <a:latin typeface="Times New Roman"/>
                <a:cs typeface="Times New Roman"/>
              </a:rPr>
              <a:t>Further,</a:t>
            </a:r>
            <a:r>
              <a:rPr sz="1800" spc="-15" dirty="0">
                <a:latin typeface="Times New Roman"/>
                <a:cs typeface="Times New Roman"/>
              </a:rPr>
              <a:t> </a:t>
            </a:r>
            <a:r>
              <a:rPr sz="2400" b="1" dirty="0">
                <a:solidFill>
                  <a:srgbClr val="FF0000"/>
                </a:solidFill>
                <a:latin typeface="Times New Roman"/>
                <a:cs typeface="Times New Roman"/>
              </a:rPr>
              <a:t>a</a:t>
            </a:r>
            <a:r>
              <a:rPr sz="2400" spc="55" dirty="0">
                <a:solidFill>
                  <a:srgbClr val="FF0000"/>
                </a:solidFill>
                <a:latin typeface="Times New Roman"/>
                <a:cs typeface="Times New Roman"/>
              </a:rPr>
              <a:t> </a:t>
            </a:r>
            <a:r>
              <a:rPr sz="2400" b="1" dirty="0">
                <a:solidFill>
                  <a:srgbClr val="FF0000"/>
                </a:solidFill>
                <a:latin typeface="Times New Roman"/>
                <a:cs typeface="Times New Roman"/>
              </a:rPr>
              <a:t>fee</a:t>
            </a:r>
            <a:r>
              <a:rPr sz="2400" spc="40" dirty="0">
                <a:solidFill>
                  <a:srgbClr val="FF0000"/>
                </a:solidFill>
                <a:latin typeface="Times New Roman"/>
                <a:cs typeface="Times New Roman"/>
              </a:rPr>
              <a:t> </a:t>
            </a:r>
            <a:r>
              <a:rPr sz="2400" b="1" dirty="0">
                <a:solidFill>
                  <a:srgbClr val="FF0000"/>
                </a:solidFill>
                <a:latin typeface="Times New Roman"/>
                <a:cs typeface="Times New Roman"/>
              </a:rPr>
              <a:t>is</a:t>
            </a:r>
            <a:r>
              <a:rPr sz="2400" spc="55" dirty="0">
                <a:solidFill>
                  <a:srgbClr val="FF0000"/>
                </a:solidFill>
                <a:latin typeface="Times New Roman"/>
                <a:cs typeface="Times New Roman"/>
              </a:rPr>
              <a:t> </a:t>
            </a:r>
            <a:r>
              <a:rPr sz="2400" b="1" dirty="0">
                <a:solidFill>
                  <a:srgbClr val="FF0000"/>
                </a:solidFill>
                <a:latin typeface="Times New Roman"/>
                <a:cs typeface="Times New Roman"/>
              </a:rPr>
              <a:t>also</a:t>
            </a:r>
            <a:r>
              <a:rPr sz="2400" spc="55" dirty="0">
                <a:solidFill>
                  <a:srgbClr val="FF0000"/>
                </a:solidFill>
                <a:latin typeface="Times New Roman"/>
                <a:cs typeface="Times New Roman"/>
              </a:rPr>
              <a:t> </a:t>
            </a:r>
            <a:r>
              <a:rPr sz="2400" b="1" dirty="0">
                <a:solidFill>
                  <a:srgbClr val="FF0000"/>
                </a:solidFill>
                <a:latin typeface="Times New Roman"/>
                <a:cs typeface="Times New Roman"/>
              </a:rPr>
              <a:t>proposed</a:t>
            </a:r>
            <a:r>
              <a:rPr sz="2400" spc="35" dirty="0">
                <a:solidFill>
                  <a:srgbClr val="FF0000"/>
                </a:solidFill>
                <a:latin typeface="Times New Roman"/>
                <a:cs typeface="Times New Roman"/>
              </a:rPr>
              <a:t> </a:t>
            </a:r>
            <a:r>
              <a:rPr sz="2400" b="1" dirty="0">
                <a:solidFill>
                  <a:srgbClr val="FF0000"/>
                </a:solidFill>
                <a:latin typeface="Times New Roman"/>
                <a:cs typeface="Times New Roman"/>
              </a:rPr>
              <a:t>under</a:t>
            </a:r>
            <a:r>
              <a:rPr sz="2400" spc="5" dirty="0">
                <a:solidFill>
                  <a:srgbClr val="FF0000"/>
                </a:solidFill>
                <a:latin typeface="Times New Roman"/>
                <a:cs typeface="Times New Roman"/>
              </a:rPr>
              <a:t> </a:t>
            </a:r>
            <a:r>
              <a:rPr sz="2400" b="1" dirty="0">
                <a:solidFill>
                  <a:srgbClr val="FF0000"/>
                </a:solidFill>
                <a:latin typeface="Times New Roman"/>
                <a:cs typeface="Times New Roman"/>
              </a:rPr>
              <a:t>section</a:t>
            </a:r>
            <a:r>
              <a:rPr sz="2400" spc="45" dirty="0">
                <a:solidFill>
                  <a:srgbClr val="FF0000"/>
                </a:solidFill>
                <a:latin typeface="Times New Roman"/>
                <a:cs typeface="Times New Roman"/>
              </a:rPr>
              <a:t> </a:t>
            </a:r>
            <a:r>
              <a:rPr sz="2400" b="1" dirty="0">
                <a:solidFill>
                  <a:srgbClr val="FF0000"/>
                </a:solidFill>
                <a:latin typeface="Times New Roman"/>
                <a:cs typeface="Times New Roman"/>
              </a:rPr>
              <a:t>428(b)</a:t>
            </a:r>
            <a:r>
              <a:rPr sz="1800" dirty="0">
                <a:latin typeface="Times New Roman"/>
                <a:cs typeface="Times New Roman"/>
              </a:rPr>
              <a:t>,</a:t>
            </a:r>
            <a:r>
              <a:rPr sz="1800" spc="-35" dirty="0">
                <a:latin typeface="Times New Roman"/>
                <a:cs typeface="Times New Roman"/>
              </a:rPr>
              <a:t> </a:t>
            </a:r>
            <a:r>
              <a:rPr sz="1800" dirty="0">
                <a:latin typeface="Times New Roman"/>
                <a:cs typeface="Times New Roman"/>
              </a:rPr>
              <a:t>for</a:t>
            </a:r>
            <a:r>
              <a:rPr sz="1800" spc="-35" dirty="0">
                <a:latin typeface="Times New Roman"/>
                <a:cs typeface="Times New Roman"/>
              </a:rPr>
              <a:t> </a:t>
            </a:r>
            <a:r>
              <a:rPr sz="1800" spc="-10" dirty="0">
                <a:latin typeface="Times New Roman"/>
                <a:cs typeface="Times New Roman"/>
              </a:rPr>
              <a:t>revised</a:t>
            </a:r>
            <a:r>
              <a:rPr sz="1800" spc="-40" dirty="0">
                <a:latin typeface="Times New Roman"/>
                <a:cs typeface="Times New Roman"/>
              </a:rPr>
              <a:t> </a:t>
            </a:r>
            <a:r>
              <a:rPr sz="1800" spc="-10" dirty="0">
                <a:latin typeface="Times New Roman"/>
                <a:cs typeface="Times New Roman"/>
              </a:rPr>
              <a:t>returns</a:t>
            </a:r>
            <a:endParaRPr sz="1800">
              <a:latin typeface="Times New Roman"/>
              <a:cs typeface="Times New Roman"/>
            </a:endParaRPr>
          </a:p>
          <a:p>
            <a:pPr marL="103505">
              <a:lnSpc>
                <a:spcPts val="2065"/>
              </a:lnSpc>
            </a:pPr>
            <a:r>
              <a:rPr sz="1800" dirty="0">
                <a:latin typeface="Times New Roman"/>
                <a:cs typeface="Times New Roman"/>
              </a:rPr>
              <a:t>which</a:t>
            </a:r>
            <a:r>
              <a:rPr sz="1800" spc="-10" dirty="0">
                <a:latin typeface="Times New Roman"/>
                <a:cs typeface="Times New Roman"/>
              </a:rPr>
              <a:t> </a:t>
            </a:r>
            <a:r>
              <a:rPr sz="1800" dirty="0">
                <a:latin typeface="Times New Roman"/>
                <a:cs typeface="Times New Roman"/>
              </a:rPr>
              <a:t>are filed</a:t>
            </a:r>
            <a:r>
              <a:rPr sz="1800" spc="-20" dirty="0">
                <a:latin typeface="Times New Roman"/>
                <a:cs typeface="Times New Roman"/>
              </a:rPr>
              <a:t> </a:t>
            </a:r>
            <a:r>
              <a:rPr sz="1800" dirty="0">
                <a:latin typeface="Times New Roman"/>
                <a:cs typeface="Times New Roman"/>
              </a:rPr>
              <a:t>beyond</a:t>
            </a:r>
            <a:r>
              <a:rPr sz="1800" spc="-20" dirty="0">
                <a:latin typeface="Times New Roman"/>
                <a:cs typeface="Times New Roman"/>
              </a:rPr>
              <a:t> </a:t>
            </a:r>
            <a:r>
              <a:rPr sz="1800" dirty="0">
                <a:latin typeface="Times New Roman"/>
                <a:cs typeface="Times New Roman"/>
              </a:rPr>
              <a:t>nine</a:t>
            </a:r>
            <a:r>
              <a:rPr sz="1800" spc="-5" dirty="0">
                <a:latin typeface="Times New Roman"/>
                <a:cs typeface="Times New Roman"/>
              </a:rPr>
              <a:t> </a:t>
            </a:r>
            <a:r>
              <a:rPr sz="1800" dirty="0">
                <a:latin typeface="Times New Roman"/>
                <a:cs typeface="Times New Roman"/>
              </a:rPr>
              <a:t>months from</a:t>
            </a:r>
            <a:r>
              <a:rPr sz="1800" spc="-15" dirty="0">
                <a:latin typeface="Times New Roman"/>
                <a:cs typeface="Times New Roman"/>
              </a:rPr>
              <a:t> </a:t>
            </a:r>
            <a:r>
              <a:rPr sz="1800" dirty="0">
                <a:latin typeface="Times New Roman"/>
                <a:cs typeface="Times New Roman"/>
              </a:rPr>
              <a:t>the</a:t>
            </a:r>
            <a:r>
              <a:rPr sz="1800" spc="-5" dirty="0">
                <a:latin typeface="Times New Roman"/>
                <a:cs typeface="Times New Roman"/>
              </a:rPr>
              <a:t> </a:t>
            </a:r>
            <a:r>
              <a:rPr sz="1800" dirty="0">
                <a:latin typeface="Times New Roman"/>
                <a:cs typeface="Times New Roman"/>
              </a:rPr>
              <a:t>end</a:t>
            </a:r>
            <a:r>
              <a:rPr sz="1800" spc="-10" dirty="0">
                <a:latin typeface="Times New Roman"/>
                <a:cs typeface="Times New Roman"/>
              </a:rPr>
              <a:t> </a:t>
            </a:r>
            <a:r>
              <a:rPr sz="1800" dirty="0">
                <a:latin typeface="Times New Roman"/>
                <a:cs typeface="Times New Roman"/>
              </a:rPr>
              <a:t>of</a:t>
            </a:r>
            <a:r>
              <a:rPr sz="1800" spc="-10" dirty="0">
                <a:latin typeface="Times New Roman"/>
                <a:cs typeface="Times New Roman"/>
              </a:rPr>
              <a:t> </a:t>
            </a:r>
            <a:r>
              <a:rPr sz="1800" dirty="0">
                <a:latin typeface="Times New Roman"/>
                <a:cs typeface="Times New Roman"/>
              </a:rPr>
              <a:t>relevant</a:t>
            </a:r>
            <a:r>
              <a:rPr sz="1800" spc="-20" dirty="0">
                <a:latin typeface="Times New Roman"/>
                <a:cs typeface="Times New Roman"/>
              </a:rPr>
              <a:t> </a:t>
            </a:r>
            <a:r>
              <a:rPr sz="1800" dirty="0">
                <a:latin typeface="Times New Roman"/>
                <a:cs typeface="Times New Roman"/>
              </a:rPr>
              <a:t>tax</a:t>
            </a:r>
            <a:r>
              <a:rPr sz="1800" spc="-10" dirty="0">
                <a:latin typeface="Times New Roman"/>
                <a:cs typeface="Times New Roman"/>
              </a:rPr>
              <a:t> year.</a:t>
            </a:r>
            <a:endParaRPr sz="1800">
              <a:latin typeface="Times New Roman"/>
              <a:cs typeface="Times New Roman"/>
            </a:endParaRPr>
          </a:p>
          <a:p>
            <a:pPr marL="104139" marR="247650" lvl="1" indent="223520">
              <a:lnSpc>
                <a:spcPts val="1939"/>
              </a:lnSpc>
              <a:spcBef>
                <a:spcPts val="1435"/>
              </a:spcBef>
              <a:buClr>
                <a:srgbClr val="000000"/>
              </a:buClr>
              <a:buAutoNum type="arabicPeriod" startAt="6"/>
              <a:tabLst>
                <a:tab pos="327660" algn="l"/>
              </a:tabLst>
            </a:pPr>
            <a:r>
              <a:rPr sz="1800" dirty="0">
                <a:solidFill>
                  <a:srgbClr val="3F3F3F"/>
                </a:solidFill>
                <a:latin typeface="Times New Roman"/>
                <a:cs typeface="Times New Roman"/>
              </a:rPr>
              <a:t>These</a:t>
            </a:r>
            <a:r>
              <a:rPr sz="1800" spc="-50" dirty="0">
                <a:solidFill>
                  <a:srgbClr val="3F3F3F"/>
                </a:solidFill>
                <a:latin typeface="Times New Roman"/>
                <a:cs typeface="Times New Roman"/>
              </a:rPr>
              <a:t> </a:t>
            </a:r>
            <a:r>
              <a:rPr sz="1800" dirty="0">
                <a:solidFill>
                  <a:srgbClr val="3F3F3F"/>
                </a:solidFill>
                <a:latin typeface="Times New Roman"/>
                <a:cs typeface="Times New Roman"/>
              </a:rPr>
              <a:t>amendments</a:t>
            </a:r>
            <a:r>
              <a:rPr sz="1800" spc="-30" dirty="0">
                <a:solidFill>
                  <a:srgbClr val="3F3F3F"/>
                </a:solidFill>
                <a:latin typeface="Times New Roman"/>
                <a:cs typeface="Times New Roman"/>
              </a:rPr>
              <a:t> </a:t>
            </a:r>
            <a:r>
              <a:rPr sz="1800" dirty="0">
                <a:solidFill>
                  <a:srgbClr val="3F3F3F"/>
                </a:solidFill>
                <a:latin typeface="Times New Roman"/>
                <a:cs typeface="Times New Roman"/>
              </a:rPr>
              <a:t>will</a:t>
            </a:r>
            <a:r>
              <a:rPr sz="1800" spc="-20" dirty="0">
                <a:solidFill>
                  <a:srgbClr val="3F3F3F"/>
                </a:solidFill>
                <a:latin typeface="Times New Roman"/>
                <a:cs typeface="Times New Roman"/>
              </a:rPr>
              <a:t> </a:t>
            </a:r>
            <a:r>
              <a:rPr sz="1800" dirty="0">
                <a:solidFill>
                  <a:srgbClr val="3F3F3F"/>
                </a:solidFill>
                <a:latin typeface="Times New Roman"/>
                <a:cs typeface="Times New Roman"/>
              </a:rPr>
              <a:t>take</a:t>
            </a:r>
            <a:r>
              <a:rPr sz="1800" spc="-40" dirty="0">
                <a:solidFill>
                  <a:srgbClr val="3F3F3F"/>
                </a:solidFill>
                <a:latin typeface="Times New Roman"/>
                <a:cs typeface="Times New Roman"/>
              </a:rPr>
              <a:t> </a:t>
            </a:r>
            <a:r>
              <a:rPr sz="1800" dirty="0">
                <a:solidFill>
                  <a:srgbClr val="3F3F3F"/>
                </a:solidFill>
                <a:latin typeface="Times New Roman"/>
                <a:cs typeface="Times New Roman"/>
              </a:rPr>
              <a:t>effect</a:t>
            </a:r>
            <a:r>
              <a:rPr sz="1800" spc="-20" dirty="0">
                <a:solidFill>
                  <a:srgbClr val="3F3F3F"/>
                </a:solidFill>
                <a:latin typeface="Times New Roman"/>
                <a:cs typeface="Times New Roman"/>
              </a:rPr>
              <a:t> </a:t>
            </a:r>
            <a:r>
              <a:rPr sz="1800" dirty="0">
                <a:solidFill>
                  <a:srgbClr val="3F3F3F"/>
                </a:solidFill>
                <a:latin typeface="Times New Roman"/>
                <a:cs typeface="Times New Roman"/>
              </a:rPr>
              <a:t>from</a:t>
            </a:r>
            <a:r>
              <a:rPr sz="1800" spc="-35" dirty="0">
                <a:solidFill>
                  <a:srgbClr val="3F3F3F"/>
                </a:solidFill>
                <a:latin typeface="Times New Roman"/>
                <a:cs typeface="Times New Roman"/>
              </a:rPr>
              <a:t> </a:t>
            </a:r>
            <a:r>
              <a:rPr sz="1800" dirty="0">
                <a:solidFill>
                  <a:srgbClr val="3F3F3F"/>
                </a:solidFill>
                <a:latin typeface="Times New Roman"/>
                <a:cs typeface="Times New Roman"/>
              </a:rPr>
              <a:t>1st</a:t>
            </a:r>
            <a:r>
              <a:rPr sz="1800" spc="-30" dirty="0">
                <a:solidFill>
                  <a:srgbClr val="3F3F3F"/>
                </a:solidFill>
                <a:latin typeface="Times New Roman"/>
                <a:cs typeface="Times New Roman"/>
              </a:rPr>
              <a:t> </a:t>
            </a:r>
            <a:r>
              <a:rPr sz="1800" dirty="0">
                <a:solidFill>
                  <a:srgbClr val="3F3F3F"/>
                </a:solidFill>
                <a:latin typeface="Times New Roman"/>
                <a:cs typeface="Times New Roman"/>
              </a:rPr>
              <a:t>day</a:t>
            </a:r>
            <a:r>
              <a:rPr sz="1800" spc="-20" dirty="0">
                <a:solidFill>
                  <a:srgbClr val="3F3F3F"/>
                </a:solidFill>
                <a:latin typeface="Times New Roman"/>
                <a:cs typeface="Times New Roman"/>
              </a:rPr>
              <a:t> </a:t>
            </a:r>
            <a:r>
              <a:rPr sz="1800" spc="-10" dirty="0">
                <a:solidFill>
                  <a:srgbClr val="3F3F3F"/>
                </a:solidFill>
                <a:latin typeface="Times New Roman"/>
                <a:cs typeface="Times New Roman"/>
              </a:rPr>
              <a:t>of</a:t>
            </a:r>
            <a:r>
              <a:rPr sz="1800" spc="-105" dirty="0">
                <a:solidFill>
                  <a:srgbClr val="3F3F3F"/>
                </a:solidFill>
                <a:latin typeface="Times New Roman"/>
                <a:cs typeface="Times New Roman"/>
              </a:rPr>
              <a:t> </a:t>
            </a:r>
            <a:r>
              <a:rPr sz="1800" dirty="0">
                <a:solidFill>
                  <a:srgbClr val="3F3F3F"/>
                </a:solidFill>
                <a:latin typeface="Times New Roman"/>
                <a:cs typeface="Times New Roman"/>
              </a:rPr>
              <a:t>April</a:t>
            </a:r>
            <a:r>
              <a:rPr sz="1800" spc="-20" dirty="0">
                <a:solidFill>
                  <a:srgbClr val="3F3F3F"/>
                </a:solidFill>
                <a:latin typeface="Times New Roman"/>
                <a:cs typeface="Times New Roman"/>
              </a:rPr>
              <a:t> </a:t>
            </a:r>
            <a:r>
              <a:rPr sz="1800" dirty="0">
                <a:solidFill>
                  <a:srgbClr val="3F3F3F"/>
                </a:solidFill>
                <a:latin typeface="Times New Roman"/>
                <a:cs typeface="Times New Roman"/>
              </a:rPr>
              <a:t>2026</a:t>
            </a:r>
            <a:r>
              <a:rPr sz="1800" spc="-35" dirty="0">
                <a:solidFill>
                  <a:srgbClr val="3F3F3F"/>
                </a:solidFill>
                <a:latin typeface="Times New Roman"/>
                <a:cs typeface="Times New Roman"/>
              </a:rPr>
              <a:t> </a:t>
            </a:r>
            <a:r>
              <a:rPr sz="1800" dirty="0">
                <a:solidFill>
                  <a:srgbClr val="3F3F3F"/>
                </a:solidFill>
                <a:latin typeface="Times New Roman"/>
                <a:cs typeface="Times New Roman"/>
              </a:rPr>
              <a:t>for</a:t>
            </a:r>
            <a:r>
              <a:rPr sz="1800" spc="-15" dirty="0">
                <a:solidFill>
                  <a:srgbClr val="3F3F3F"/>
                </a:solidFill>
                <a:latin typeface="Times New Roman"/>
                <a:cs typeface="Times New Roman"/>
              </a:rPr>
              <a:t> </a:t>
            </a:r>
            <a:r>
              <a:rPr sz="1800" dirty="0">
                <a:solidFill>
                  <a:srgbClr val="3F3F3F"/>
                </a:solidFill>
                <a:latin typeface="Times New Roman"/>
                <a:cs typeface="Times New Roman"/>
              </a:rPr>
              <a:t>tax</a:t>
            </a:r>
            <a:r>
              <a:rPr sz="1800" spc="-35" dirty="0">
                <a:solidFill>
                  <a:srgbClr val="3F3F3F"/>
                </a:solidFill>
                <a:latin typeface="Times New Roman"/>
                <a:cs typeface="Times New Roman"/>
              </a:rPr>
              <a:t> </a:t>
            </a:r>
            <a:r>
              <a:rPr sz="1800" dirty="0">
                <a:solidFill>
                  <a:srgbClr val="3F3F3F"/>
                </a:solidFill>
                <a:latin typeface="Times New Roman"/>
                <a:cs typeface="Times New Roman"/>
              </a:rPr>
              <a:t>year</a:t>
            </a:r>
            <a:r>
              <a:rPr sz="1800" spc="-50" dirty="0">
                <a:solidFill>
                  <a:srgbClr val="3F3F3F"/>
                </a:solidFill>
                <a:latin typeface="Times New Roman"/>
                <a:cs typeface="Times New Roman"/>
              </a:rPr>
              <a:t> </a:t>
            </a:r>
            <a:r>
              <a:rPr sz="1800" dirty="0">
                <a:solidFill>
                  <a:srgbClr val="3F3F3F"/>
                </a:solidFill>
                <a:latin typeface="Times New Roman"/>
                <a:cs typeface="Times New Roman"/>
              </a:rPr>
              <a:t>2026-</a:t>
            </a:r>
            <a:r>
              <a:rPr sz="1800" spc="-25" dirty="0">
                <a:solidFill>
                  <a:srgbClr val="3F3F3F"/>
                </a:solidFill>
                <a:latin typeface="Times New Roman"/>
                <a:cs typeface="Times New Roman"/>
              </a:rPr>
              <a:t>27 </a:t>
            </a:r>
            <a:r>
              <a:rPr sz="1800" dirty="0">
                <a:solidFill>
                  <a:srgbClr val="3F3F3F"/>
                </a:solidFill>
                <a:latin typeface="Times New Roman"/>
                <a:cs typeface="Times New Roman"/>
              </a:rPr>
              <a:t>and</a:t>
            </a:r>
            <a:r>
              <a:rPr sz="1800" spc="-45" dirty="0">
                <a:solidFill>
                  <a:srgbClr val="3F3F3F"/>
                </a:solidFill>
                <a:latin typeface="Times New Roman"/>
                <a:cs typeface="Times New Roman"/>
              </a:rPr>
              <a:t> </a:t>
            </a:r>
            <a:r>
              <a:rPr sz="1800" dirty="0">
                <a:solidFill>
                  <a:srgbClr val="3F3F3F"/>
                </a:solidFill>
                <a:latin typeface="Times New Roman"/>
                <a:cs typeface="Times New Roman"/>
              </a:rPr>
              <a:t>subsequent</a:t>
            </a:r>
            <a:r>
              <a:rPr sz="1800" spc="-40" dirty="0">
                <a:solidFill>
                  <a:srgbClr val="3F3F3F"/>
                </a:solidFill>
                <a:latin typeface="Times New Roman"/>
                <a:cs typeface="Times New Roman"/>
              </a:rPr>
              <a:t> </a:t>
            </a:r>
            <a:r>
              <a:rPr sz="1800" spc="-10" dirty="0">
                <a:solidFill>
                  <a:srgbClr val="3F3F3F"/>
                </a:solidFill>
                <a:latin typeface="Times New Roman"/>
                <a:cs typeface="Times New Roman"/>
              </a:rPr>
              <a:t>years.</a:t>
            </a:r>
            <a:endParaRPr sz="1800">
              <a:latin typeface="Times New Roman"/>
              <a:cs typeface="Times New Roman"/>
            </a:endParaRPr>
          </a:p>
          <a:p>
            <a:pPr marL="332740" lvl="1" indent="-228600">
              <a:lnSpc>
                <a:spcPct val="100000"/>
              </a:lnSpc>
              <a:spcBef>
                <a:spcPts val="1165"/>
              </a:spcBef>
              <a:buClr>
                <a:srgbClr val="3F3F3F"/>
              </a:buClr>
              <a:buAutoNum type="arabicPeriod" startAt="6"/>
              <a:tabLst>
                <a:tab pos="332740" algn="l"/>
              </a:tabLst>
            </a:pPr>
            <a:r>
              <a:rPr sz="1800" b="1" u="sng" spc="-20" dirty="0">
                <a:solidFill>
                  <a:srgbClr val="FF0000"/>
                </a:solidFill>
                <a:uFill>
                  <a:solidFill>
                    <a:srgbClr val="FF0000"/>
                  </a:solidFill>
                </a:uFill>
                <a:latin typeface="Times New Roman"/>
                <a:cs typeface="Times New Roman"/>
              </a:rPr>
              <a:t>Further,</a:t>
            </a:r>
            <a:r>
              <a:rPr sz="1800" u="sng" spc="-45" dirty="0">
                <a:solidFill>
                  <a:srgbClr val="FF0000"/>
                </a:solidFill>
                <a:uFill>
                  <a:solidFill>
                    <a:srgbClr val="FF0000"/>
                  </a:solidFill>
                </a:uFill>
                <a:latin typeface="Times New Roman"/>
                <a:cs typeface="Times New Roman"/>
              </a:rPr>
              <a:t> </a:t>
            </a:r>
            <a:r>
              <a:rPr sz="1800" b="1" u="sng" dirty="0">
                <a:solidFill>
                  <a:srgbClr val="FF0000"/>
                </a:solidFill>
                <a:uFill>
                  <a:solidFill>
                    <a:srgbClr val="FF0000"/>
                  </a:solidFill>
                </a:uFill>
                <a:latin typeface="Times New Roman"/>
                <a:cs typeface="Times New Roman"/>
              </a:rPr>
              <a:t>section</a:t>
            </a:r>
            <a:r>
              <a:rPr sz="1800" u="sng" spc="-40" dirty="0">
                <a:solidFill>
                  <a:srgbClr val="FF0000"/>
                </a:solidFill>
                <a:uFill>
                  <a:solidFill>
                    <a:srgbClr val="FF0000"/>
                  </a:solidFill>
                </a:uFill>
                <a:latin typeface="Times New Roman"/>
                <a:cs typeface="Times New Roman"/>
              </a:rPr>
              <a:t> </a:t>
            </a:r>
            <a:r>
              <a:rPr sz="1800" b="1" u="sng" dirty="0">
                <a:solidFill>
                  <a:srgbClr val="FF0000"/>
                </a:solidFill>
                <a:uFill>
                  <a:solidFill>
                    <a:srgbClr val="FF0000"/>
                  </a:solidFill>
                </a:uFill>
                <a:latin typeface="Times New Roman"/>
                <a:cs typeface="Times New Roman"/>
              </a:rPr>
              <a:t>263</a:t>
            </a:r>
            <a:r>
              <a:rPr sz="1800" u="sng" spc="-40" dirty="0">
                <a:solidFill>
                  <a:srgbClr val="FF0000"/>
                </a:solidFill>
                <a:uFill>
                  <a:solidFill>
                    <a:srgbClr val="FF0000"/>
                  </a:solidFill>
                </a:uFill>
                <a:latin typeface="Times New Roman"/>
                <a:cs typeface="Times New Roman"/>
              </a:rPr>
              <a:t> </a:t>
            </a:r>
            <a:r>
              <a:rPr sz="1800" b="1" u="sng" dirty="0">
                <a:solidFill>
                  <a:srgbClr val="FF0000"/>
                </a:solidFill>
                <a:uFill>
                  <a:solidFill>
                    <a:srgbClr val="FF0000"/>
                  </a:solidFill>
                </a:uFill>
                <a:latin typeface="Times New Roman"/>
                <a:cs typeface="Times New Roman"/>
              </a:rPr>
              <a:t>corresponds</a:t>
            </a:r>
            <a:r>
              <a:rPr sz="1800" u="sng" spc="-30" dirty="0">
                <a:solidFill>
                  <a:srgbClr val="FF0000"/>
                </a:solidFill>
                <a:uFill>
                  <a:solidFill>
                    <a:srgbClr val="FF0000"/>
                  </a:solidFill>
                </a:uFill>
                <a:latin typeface="Times New Roman"/>
                <a:cs typeface="Times New Roman"/>
              </a:rPr>
              <a:t> </a:t>
            </a:r>
            <a:r>
              <a:rPr sz="1800" b="1" u="sng" dirty="0">
                <a:solidFill>
                  <a:srgbClr val="FF0000"/>
                </a:solidFill>
                <a:uFill>
                  <a:solidFill>
                    <a:srgbClr val="FF0000"/>
                  </a:solidFill>
                </a:uFill>
                <a:latin typeface="Times New Roman"/>
                <a:cs typeface="Times New Roman"/>
              </a:rPr>
              <a:t>to</a:t>
            </a:r>
            <a:r>
              <a:rPr sz="1800" u="sng" spc="-25" dirty="0">
                <a:solidFill>
                  <a:srgbClr val="FF0000"/>
                </a:solidFill>
                <a:uFill>
                  <a:solidFill>
                    <a:srgbClr val="FF0000"/>
                  </a:solidFill>
                </a:uFill>
                <a:latin typeface="Times New Roman"/>
                <a:cs typeface="Times New Roman"/>
              </a:rPr>
              <a:t> </a:t>
            </a:r>
            <a:r>
              <a:rPr sz="1800" b="1" u="sng" dirty="0">
                <a:solidFill>
                  <a:srgbClr val="FF0000"/>
                </a:solidFill>
                <a:uFill>
                  <a:solidFill>
                    <a:srgbClr val="FF0000"/>
                  </a:solidFill>
                </a:uFill>
                <a:latin typeface="Times New Roman"/>
                <a:cs typeface="Times New Roman"/>
              </a:rPr>
              <a:t>section</a:t>
            </a:r>
            <a:r>
              <a:rPr sz="1800" u="sng" spc="-35" dirty="0">
                <a:solidFill>
                  <a:srgbClr val="FF0000"/>
                </a:solidFill>
                <a:uFill>
                  <a:solidFill>
                    <a:srgbClr val="FF0000"/>
                  </a:solidFill>
                </a:uFill>
                <a:latin typeface="Times New Roman"/>
                <a:cs typeface="Times New Roman"/>
              </a:rPr>
              <a:t> </a:t>
            </a:r>
            <a:r>
              <a:rPr sz="1800" b="1" u="sng" dirty="0">
                <a:solidFill>
                  <a:srgbClr val="FF0000"/>
                </a:solidFill>
                <a:uFill>
                  <a:solidFill>
                    <a:srgbClr val="FF0000"/>
                  </a:solidFill>
                </a:uFill>
                <a:latin typeface="Times New Roman"/>
                <a:cs typeface="Times New Roman"/>
              </a:rPr>
              <a:t>139</a:t>
            </a:r>
            <a:r>
              <a:rPr sz="1800" u="sng" spc="-30" dirty="0">
                <a:solidFill>
                  <a:srgbClr val="FF0000"/>
                </a:solidFill>
                <a:uFill>
                  <a:solidFill>
                    <a:srgbClr val="FF0000"/>
                  </a:solidFill>
                </a:uFill>
                <a:latin typeface="Times New Roman"/>
                <a:cs typeface="Times New Roman"/>
              </a:rPr>
              <a:t> </a:t>
            </a:r>
            <a:r>
              <a:rPr sz="1800" b="1" u="sng" dirty="0">
                <a:solidFill>
                  <a:srgbClr val="FF0000"/>
                </a:solidFill>
                <a:uFill>
                  <a:solidFill>
                    <a:srgbClr val="FF0000"/>
                  </a:solidFill>
                </a:uFill>
                <a:latin typeface="Times New Roman"/>
                <a:cs typeface="Times New Roman"/>
              </a:rPr>
              <a:t>of</a:t>
            </a:r>
            <a:r>
              <a:rPr sz="1800" u="sng" spc="-40" dirty="0">
                <a:solidFill>
                  <a:srgbClr val="FF0000"/>
                </a:solidFill>
                <a:uFill>
                  <a:solidFill>
                    <a:srgbClr val="FF0000"/>
                  </a:solidFill>
                </a:uFill>
                <a:latin typeface="Times New Roman"/>
                <a:cs typeface="Times New Roman"/>
              </a:rPr>
              <a:t> </a:t>
            </a:r>
            <a:r>
              <a:rPr sz="1800" b="1" u="sng" dirty="0">
                <a:solidFill>
                  <a:srgbClr val="FF0000"/>
                </a:solidFill>
                <a:uFill>
                  <a:solidFill>
                    <a:srgbClr val="FF0000"/>
                  </a:solidFill>
                </a:uFill>
                <a:latin typeface="Times New Roman"/>
                <a:cs typeface="Times New Roman"/>
              </a:rPr>
              <a:t>the</a:t>
            </a:r>
            <a:r>
              <a:rPr sz="1800" u="sng" spc="-25" dirty="0">
                <a:solidFill>
                  <a:srgbClr val="FF0000"/>
                </a:solidFill>
                <a:uFill>
                  <a:solidFill>
                    <a:srgbClr val="FF0000"/>
                  </a:solidFill>
                </a:uFill>
                <a:latin typeface="Times New Roman"/>
                <a:cs typeface="Times New Roman"/>
              </a:rPr>
              <a:t> </a:t>
            </a:r>
            <a:r>
              <a:rPr sz="1800" b="1" u="sng" spc="-10" dirty="0">
                <a:solidFill>
                  <a:srgbClr val="FF0000"/>
                </a:solidFill>
                <a:uFill>
                  <a:solidFill>
                    <a:srgbClr val="FF0000"/>
                  </a:solidFill>
                </a:uFill>
                <a:latin typeface="Times New Roman"/>
                <a:cs typeface="Times New Roman"/>
              </a:rPr>
              <a:t>Income-</a:t>
            </a:r>
            <a:r>
              <a:rPr sz="1800" b="1" u="sng" dirty="0">
                <a:solidFill>
                  <a:srgbClr val="FF0000"/>
                </a:solidFill>
                <a:uFill>
                  <a:solidFill>
                    <a:srgbClr val="FF0000"/>
                  </a:solidFill>
                </a:uFill>
                <a:latin typeface="Times New Roman"/>
                <a:cs typeface="Times New Roman"/>
              </a:rPr>
              <a:t>tax</a:t>
            </a:r>
            <a:r>
              <a:rPr sz="1800" u="sng" spc="-110" dirty="0">
                <a:solidFill>
                  <a:srgbClr val="FF0000"/>
                </a:solidFill>
                <a:uFill>
                  <a:solidFill>
                    <a:srgbClr val="FF0000"/>
                  </a:solidFill>
                </a:uFill>
                <a:latin typeface="Times New Roman"/>
                <a:cs typeface="Times New Roman"/>
              </a:rPr>
              <a:t> </a:t>
            </a:r>
            <a:r>
              <a:rPr sz="1800" b="1" u="sng" dirty="0">
                <a:solidFill>
                  <a:srgbClr val="FF0000"/>
                </a:solidFill>
                <a:uFill>
                  <a:solidFill>
                    <a:srgbClr val="FF0000"/>
                  </a:solidFill>
                </a:uFill>
                <a:latin typeface="Times New Roman"/>
                <a:cs typeface="Times New Roman"/>
              </a:rPr>
              <a:t>Act,</a:t>
            </a:r>
            <a:r>
              <a:rPr sz="1800" u="sng" spc="-30" dirty="0">
                <a:solidFill>
                  <a:srgbClr val="FF0000"/>
                </a:solidFill>
                <a:uFill>
                  <a:solidFill>
                    <a:srgbClr val="FF0000"/>
                  </a:solidFill>
                </a:uFill>
                <a:latin typeface="Times New Roman"/>
                <a:cs typeface="Times New Roman"/>
              </a:rPr>
              <a:t> </a:t>
            </a:r>
            <a:r>
              <a:rPr sz="1800" b="1" u="sng" spc="-10" dirty="0">
                <a:solidFill>
                  <a:srgbClr val="FF0000"/>
                </a:solidFill>
                <a:uFill>
                  <a:solidFill>
                    <a:srgbClr val="FF0000"/>
                  </a:solidFill>
                </a:uFill>
                <a:latin typeface="Times New Roman"/>
                <a:cs typeface="Times New Roman"/>
              </a:rPr>
              <a:t>1961.</a:t>
            </a:r>
            <a:endParaRPr sz="1800">
              <a:latin typeface="Times New Roman"/>
              <a:cs typeface="Times New Roman"/>
            </a:endParaRPr>
          </a:p>
          <a:p>
            <a:pPr marL="193675" indent="-184150">
              <a:lnSpc>
                <a:spcPts val="2055"/>
              </a:lnSpc>
              <a:spcBef>
                <a:spcPts val="1175"/>
              </a:spcBef>
              <a:buClr>
                <a:srgbClr val="E48211"/>
              </a:buClr>
              <a:buSzPct val="94444"/>
              <a:buFont typeface="Wingdings"/>
              <a:buChar char=""/>
              <a:tabLst>
                <a:tab pos="193675" algn="l"/>
              </a:tabLst>
            </a:pPr>
            <a:r>
              <a:rPr sz="1800" dirty="0">
                <a:solidFill>
                  <a:srgbClr val="3F3F3F"/>
                </a:solidFill>
                <a:latin typeface="Times New Roman"/>
                <a:cs typeface="Times New Roman"/>
              </a:rPr>
              <a:t>Therefore,</a:t>
            </a:r>
            <a:r>
              <a:rPr sz="1800" spc="120" dirty="0">
                <a:solidFill>
                  <a:srgbClr val="3F3F3F"/>
                </a:solidFill>
                <a:latin typeface="Times New Roman"/>
                <a:cs typeface="Times New Roman"/>
              </a:rPr>
              <a:t> </a:t>
            </a:r>
            <a:r>
              <a:rPr sz="1800" dirty="0">
                <a:solidFill>
                  <a:srgbClr val="3F3F3F"/>
                </a:solidFill>
                <a:latin typeface="Times New Roman"/>
                <a:cs typeface="Times New Roman"/>
              </a:rPr>
              <a:t>similar</a:t>
            </a:r>
            <a:r>
              <a:rPr sz="1800" spc="130" dirty="0">
                <a:solidFill>
                  <a:srgbClr val="3F3F3F"/>
                </a:solidFill>
                <a:latin typeface="Times New Roman"/>
                <a:cs typeface="Times New Roman"/>
              </a:rPr>
              <a:t> </a:t>
            </a:r>
            <a:r>
              <a:rPr sz="1800" dirty="0">
                <a:solidFill>
                  <a:srgbClr val="3F3F3F"/>
                </a:solidFill>
                <a:latin typeface="Times New Roman"/>
                <a:cs typeface="Times New Roman"/>
              </a:rPr>
              <a:t>amendments</a:t>
            </a:r>
            <a:r>
              <a:rPr sz="1800" spc="120" dirty="0">
                <a:solidFill>
                  <a:srgbClr val="3F3F3F"/>
                </a:solidFill>
                <a:latin typeface="Times New Roman"/>
                <a:cs typeface="Times New Roman"/>
              </a:rPr>
              <a:t> </a:t>
            </a:r>
            <a:r>
              <a:rPr sz="1800" dirty="0">
                <a:solidFill>
                  <a:srgbClr val="3F3F3F"/>
                </a:solidFill>
                <a:latin typeface="Times New Roman"/>
                <a:cs typeface="Times New Roman"/>
              </a:rPr>
              <a:t>are</a:t>
            </a:r>
            <a:r>
              <a:rPr sz="1800" spc="120" dirty="0">
                <a:solidFill>
                  <a:srgbClr val="3F3F3F"/>
                </a:solidFill>
                <a:latin typeface="Times New Roman"/>
                <a:cs typeface="Times New Roman"/>
              </a:rPr>
              <a:t> </a:t>
            </a:r>
            <a:r>
              <a:rPr sz="1800" dirty="0">
                <a:solidFill>
                  <a:srgbClr val="3F3F3F"/>
                </a:solidFill>
                <a:latin typeface="Times New Roman"/>
                <a:cs typeface="Times New Roman"/>
              </a:rPr>
              <a:t>also</a:t>
            </a:r>
            <a:r>
              <a:rPr sz="1800" spc="120" dirty="0">
                <a:solidFill>
                  <a:srgbClr val="3F3F3F"/>
                </a:solidFill>
                <a:latin typeface="Times New Roman"/>
                <a:cs typeface="Times New Roman"/>
              </a:rPr>
              <a:t> </a:t>
            </a:r>
            <a:r>
              <a:rPr sz="1800" dirty="0">
                <a:solidFill>
                  <a:srgbClr val="3F3F3F"/>
                </a:solidFill>
                <a:latin typeface="Times New Roman"/>
                <a:cs typeface="Times New Roman"/>
              </a:rPr>
              <a:t>proposed</a:t>
            </a:r>
            <a:r>
              <a:rPr sz="1800" spc="135" dirty="0">
                <a:solidFill>
                  <a:srgbClr val="3F3F3F"/>
                </a:solidFill>
                <a:latin typeface="Times New Roman"/>
                <a:cs typeface="Times New Roman"/>
              </a:rPr>
              <a:t> </a:t>
            </a:r>
            <a:r>
              <a:rPr sz="1800" dirty="0">
                <a:solidFill>
                  <a:srgbClr val="3F3F3F"/>
                </a:solidFill>
                <a:latin typeface="Times New Roman"/>
                <a:cs typeface="Times New Roman"/>
              </a:rPr>
              <a:t>in</a:t>
            </a:r>
            <a:r>
              <a:rPr sz="1800" spc="110" dirty="0">
                <a:solidFill>
                  <a:srgbClr val="3F3F3F"/>
                </a:solidFill>
                <a:latin typeface="Times New Roman"/>
                <a:cs typeface="Times New Roman"/>
              </a:rPr>
              <a:t> </a:t>
            </a:r>
            <a:r>
              <a:rPr sz="1800" dirty="0">
                <a:solidFill>
                  <a:srgbClr val="3F3F3F"/>
                </a:solidFill>
                <a:latin typeface="Times New Roman"/>
                <a:cs typeface="Times New Roman"/>
              </a:rPr>
              <a:t>section</a:t>
            </a:r>
            <a:r>
              <a:rPr sz="1800" spc="125" dirty="0">
                <a:solidFill>
                  <a:srgbClr val="3F3F3F"/>
                </a:solidFill>
                <a:latin typeface="Times New Roman"/>
                <a:cs typeface="Times New Roman"/>
              </a:rPr>
              <a:t> </a:t>
            </a:r>
            <a:r>
              <a:rPr sz="1800" dirty="0">
                <a:solidFill>
                  <a:srgbClr val="3F3F3F"/>
                </a:solidFill>
                <a:latin typeface="Times New Roman"/>
                <a:cs typeface="Times New Roman"/>
              </a:rPr>
              <a:t>139(5)</a:t>
            </a:r>
            <a:r>
              <a:rPr sz="1800" spc="130" dirty="0">
                <a:solidFill>
                  <a:srgbClr val="3F3F3F"/>
                </a:solidFill>
                <a:latin typeface="Times New Roman"/>
                <a:cs typeface="Times New Roman"/>
              </a:rPr>
              <a:t> </a:t>
            </a:r>
            <a:r>
              <a:rPr sz="1800" dirty="0">
                <a:solidFill>
                  <a:srgbClr val="3F3F3F"/>
                </a:solidFill>
                <a:latin typeface="Times New Roman"/>
                <a:cs typeface="Times New Roman"/>
              </a:rPr>
              <a:t>of</a:t>
            </a:r>
            <a:r>
              <a:rPr sz="1800" spc="114" dirty="0">
                <a:solidFill>
                  <a:srgbClr val="3F3F3F"/>
                </a:solidFill>
                <a:latin typeface="Times New Roman"/>
                <a:cs typeface="Times New Roman"/>
              </a:rPr>
              <a:t> </a:t>
            </a:r>
            <a:r>
              <a:rPr sz="1800" dirty="0">
                <a:solidFill>
                  <a:srgbClr val="3F3F3F"/>
                </a:solidFill>
                <a:latin typeface="Times New Roman"/>
                <a:cs typeface="Times New Roman"/>
              </a:rPr>
              <a:t>the</a:t>
            </a:r>
            <a:r>
              <a:rPr sz="1800" spc="120" dirty="0">
                <a:solidFill>
                  <a:srgbClr val="3F3F3F"/>
                </a:solidFill>
                <a:latin typeface="Times New Roman"/>
                <a:cs typeface="Times New Roman"/>
              </a:rPr>
              <a:t> </a:t>
            </a:r>
            <a:r>
              <a:rPr sz="1800" spc="-10" dirty="0">
                <a:solidFill>
                  <a:srgbClr val="3F3F3F"/>
                </a:solidFill>
                <a:latin typeface="Times New Roman"/>
                <a:cs typeface="Times New Roman"/>
              </a:rPr>
              <a:t>Income-</a:t>
            </a:r>
            <a:r>
              <a:rPr sz="1800" spc="-25" dirty="0">
                <a:solidFill>
                  <a:srgbClr val="3F3F3F"/>
                </a:solidFill>
                <a:latin typeface="Times New Roman"/>
                <a:cs typeface="Times New Roman"/>
              </a:rPr>
              <a:t>tax</a:t>
            </a:r>
            <a:endParaRPr sz="1800">
              <a:latin typeface="Times New Roman"/>
              <a:cs typeface="Times New Roman"/>
            </a:endParaRPr>
          </a:p>
          <a:p>
            <a:pPr marL="104139">
              <a:lnSpc>
                <a:spcPts val="2055"/>
              </a:lnSpc>
            </a:pPr>
            <a:r>
              <a:rPr sz="1800" spc="-10" dirty="0">
                <a:solidFill>
                  <a:srgbClr val="3F3F3F"/>
                </a:solidFill>
                <a:latin typeface="Times New Roman"/>
                <a:cs typeface="Times New Roman"/>
              </a:rPr>
              <a:t>Act,1961.</a:t>
            </a:r>
            <a:endParaRPr sz="1800">
              <a:latin typeface="Times New Roman"/>
              <a:cs typeface="Times New Roman"/>
            </a:endParaRPr>
          </a:p>
          <a:p>
            <a:pPr marL="193675" indent="-184150">
              <a:lnSpc>
                <a:spcPct val="100000"/>
              </a:lnSpc>
              <a:spcBef>
                <a:spcPts val="1190"/>
              </a:spcBef>
              <a:buClr>
                <a:srgbClr val="E48211"/>
              </a:buClr>
              <a:buSzPct val="94444"/>
              <a:buFont typeface="Wingdings"/>
              <a:buChar char=""/>
              <a:tabLst>
                <a:tab pos="193675" algn="l"/>
              </a:tabLst>
            </a:pPr>
            <a:r>
              <a:rPr sz="1800" spc="-10" dirty="0">
                <a:solidFill>
                  <a:srgbClr val="3F3F3F"/>
                </a:solidFill>
                <a:latin typeface="Times New Roman"/>
                <a:cs typeface="Times New Roman"/>
              </a:rPr>
              <a:t>Further,</a:t>
            </a:r>
            <a:r>
              <a:rPr sz="1800" spc="-30" dirty="0">
                <a:solidFill>
                  <a:srgbClr val="3F3F3F"/>
                </a:solidFill>
                <a:latin typeface="Times New Roman"/>
                <a:cs typeface="Times New Roman"/>
              </a:rPr>
              <a:t> </a:t>
            </a:r>
            <a:r>
              <a:rPr sz="1800" b="1" dirty="0">
                <a:solidFill>
                  <a:srgbClr val="FF0000"/>
                </a:solidFill>
                <a:latin typeface="Times New Roman"/>
                <a:cs typeface="Times New Roman"/>
              </a:rPr>
              <a:t>a</a:t>
            </a:r>
            <a:r>
              <a:rPr sz="1800" spc="-35" dirty="0">
                <a:solidFill>
                  <a:srgbClr val="FF0000"/>
                </a:solidFill>
                <a:latin typeface="Times New Roman"/>
                <a:cs typeface="Times New Roman"/>
              </a:rPr>
              <a:t> </a:t>
            </a:r>
            <a:r>
              <a:rPr sz="1800" b="1" dirty="0">
                <a:solidFill>
                  <a:srgbClr val="FF0000"/>
                </a:solidFill>
                <a:latin typeface="Times New Roman"/>
                <a:cs typeface="Times New Roman"/>
              </a:rPr>
              <a:t>fee</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is</a:t>
            </a:r>
            <a:r>
              <a:rPr sz="1800" spc="-40" dirty="0">
                <a:solidFill>
                  <a:srgbClr val="FF0000"/>
                </a:solidFill>
                <a:latin typeface="Times New Roman"/>
                <a:cs typeface="Times New Roman"/>
              </a:rPr>
              <a:t> </a:t>
            </a:r>
            <a:r>
              <a:rPr sz="1800" b="1" dirty="0">
                <a:solidFill>
                  <a:srgbClr val="FF0000"/>
                </a:solidFill>
                <a:latin typeface="Times New Roman"/>
                <a:cs typeface="Times New Roman"/>
              </a:rPr>
              <a:t>also</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proposed</a:t>
            </a:r>
            <a:r>
              <a:rPr sz="1800" spc="-25" dirty="0">
                <a:solidFill>
                  <a:srgbClr val="FF0000"/>
                </a:solidFill>
                <a:latin typeface="Times New Roman"/>
                <a:cs typeface="Times New Roman"/>
              </a:rPr>
              <a:t> </a:t>
            </a:r>
            <a:r>
              <a:rPr sz="1800" b="1" dirty="0">
                <a:solidFill>
                  <a:srgbClr val="FF0000"/>
                </a:solidFill>
                <a:latin typeface="Times New Roman"/>
                <a:cs typeface="Times New Roman"/>
              </a:rPr>
              <a:t>under</a:t>
            </a:r>
            <a:r>
              <a:rPr sz="1800" spc="-40" dirty="0">
                <a:solidFill>
                  <a:srgbClr val="FF0000"/>
                </a:solidFill>
                <a:latin typeface="Times New Roman"/>
                <a:cs typeface="Times New Roman"/>
              </a:rPr>
              <a:t> </a:t>
            </a:r>
            <a:r>
              <a:rPr sz="1800" b="1" dirty="0">
                <a:solidFill>
                  <a:srgbClr val="FF0000"/>
                </a:solidFill>
                <a:latin typeface="Times New Roman"/>
                <a:cs typeface="Times New Roman"/>
              </a:rPr>
              <a:t>section</a:t>
            </a:r>
            <a:r>
              <a:rPr sz="1800" spc="-35" dirty="0">
                <a:solidFill>
                  <a:srgbClr val="FF0000"/>
                </a:solidFill>
                <a:latin typeface="Times New Roman"/>
                <a:cs typeface="Times New Roman"/>
              </a:rPr>
              <a:t> </a:t>
            </a:r>
            <a:r>
              <a:rPr sz="1800" b="1" spc="-10" dirty="0">
                <a:solidFill>
                  <a:srgbClr val="FF0000"/>
                </a:solidFill>
                <a:latin typeface="Times New Roman"/>
                <a:cs typeface="Times New Roman"/>
              </a:rPr>
              <a:t>234I.</a:t>
            </a:r>
            <a:endParaRPr sz="1800">
              <a:latin typeface="Times New Roman"/>
              <a:cs typeface="Times New Roman"/>
            </a:endParaRPr>
          </a:p>
          <a:p>
            <a:pPr marL="103505" marR="6350" indent="-94615" algn="just">
              <a:lnSpc>
                <a:spcPts val="1939"/>
              </a:lnSpc>
              <a:spcBef>
                <a:spcPts val="1435"/>
              </a:spcBef>
              <a:buClr>
                <a:srgbClr val="E48211"/>
              </a:buClr>
              <a:buSzPct val="94444"/>
              <a:buFont typeface="Wingdings"/>
              <a:buChar char=""/>
              <a:tabLst>
                <a:tab pos="103505" algn="l"/>
                <a:tab pos="193040" algn="l"/>
              </a:tabLst>
            </a:pPr>
            <a:r>
              <a:rPr sz="1800" dirty="0">
                <a:solidFill>
                  <a:srgbClr val="3F3F3F"/>
                </a:solidFill>
                <a:latin typeface="Times New Roman"/>
                <a:cs typeface="Times New Roman"/>
              </a:rPr>
              <a:t>	It</a:t>
            </a:r>
            <a:r>
              <a:rPr sz="1800" spc="60" dirty="0">
                <a:solidFill>
                  <a:srgbClr val="3F3F3F"/>
                </a:solidFill>
                <a:latin typeface="Times New Roman"/>
                <a:cs typeface="Times New Roman"/>
              </a:rPr>
              <a:t> </a:t>
            </a:r>
            <a:r>
              <a:rPr sz="1800" dirty="0">
                <a:solidFill>
                  <a:srgbClr val="3F3F3F"/>
                </a:solidFill>
                <a:latin typeface="Times New Roman"/>
                <a:cs typeface="Times New Roman"/>
              </a:rPr>
              <a:t>is</a:t>
            </a:r>
            <a:r>
              <a:rPr sz="1800" spc="70" dirty="0">
                <a:solidFill>
                  <a:srgbClr val="3F3F3F"/>
                </a:solidFill>
                <a:latin typeface="Times New Roman"/>
                <a:cs typeface="Times New Roman"/>
              </a:rPr>
              <a:t> </a:t>
            </a:r>
            <a:r>
              <a:rPr sz="1800" dirty="0">
                <a:solidFill>
                  <a:srgbClr val="3F3F3F"/>
                </a:solidFill>
                <a:latin typeface="Times New Roman"/>
                <a:cs typeface="Times New Roman"/>
              </a:rPr>
              <a:t>proposed</a:t>
            </a:r>
            <a:r>
              <a:rPr sz="1800" spc="65" dirty="0">
                <a:solidFill>
                  <a:srgbClr val="3F3F3F"/>
                </a:solidFill>
                <a:latin typeface="Times New Roman"/>
                <a:cs typeface="Times New Roman"/>
              </a:rPr>
              <a:t> </a:t>
            </a:r>
            <a:r>
              <a:rPr sz="1800" dirty="0">
                <a:solidFill>
                  <a:srgbClr val="3F3F3F"/>
                </a:solidFill>
                <a:latin typeface="Times New Roman"/>
                <a:cs typeface="Times New Roman"/>
              </a:rPr>
              <a:t>that</a:t>
            </a:r>
            <a:r>
              <a:rPr sz="1800" spc="70" dirty="0">
                <a:solidFill>
                  <a:srgbClr val="3F3F3F"/>
                </a:solidFill>
                <a:latin typeface="Times New Roman"/>
                <a:cs typeface="Times New Roman"/>
              </a:rPr>
              <a:t> </a:t>
            </a:r>
            <a:r>
              <a:rPr sz="1800" dirty="0">
                <a:solidFill>
                  <a:srgbClr val="3F3F3F"/>
                </a:solidFill>
                <a:latin typeface="Times New Roman"/>
                <a:cs typeface="Times New Roman"/>
              </a:rPr>
              <a:t>these</a:t>
            </a:r>
            <a:r>
              <a:rPr sz="1800" spc="65" dirty="0">
                <a:solidFill>
                  <a:srgbClr val="3F3F3F"/>
                </a:solidFill>
                <a:latin typeface="Times New Roman"/>
                <a:cs typeface="Times New Roman"/>
              </a:rPr>
              <a:t> </a:t>
            </a:r>
            <a:r>
              <a:rPr sz="1800" dirty="0">
                <a:solidFill>
                  <a:srgbClr val="3F3F3F"/>
                </a:solidFill>
                <a:latin typeface="Times New Roman"/>
                <a:cs typeface="Times New Roman"/>
              </a:rPr>
              <a:t>amendments</a:t>
            </a:r>
            <a:r>
              <a:rPr sz="1800" spc="60" dirty="0">
                <a:solidFill>
                  <a:srgbClr val="3F3F3F"/>
                </a:solidFill>
                <a:latin typeface="Times New Roman"/>
                <a:cs typeface="Times New Roman"/>
              </a:rPr>
              <a:t> </a:t>
            </a:r>
            <a:r>
              <a:rPr sz="1800" dirty="0">
                <a:solidFill>
                  <a:srgbClr val="3F3F3F"/>
                </a:solidFill>
                <a:latin typeface="Times New Roman"/>
                <a:cs typeface="Times New Roman"/>
              </a:rPr>
              <a:t>shall</a:t>
            </a:r>
            <a:r>
              <a:rPr sz="1800" spc="70" dirty="0">
                <a:solidFill>
                  <a:srgbClr val="3F3F3F"/>
                </a:solidFill>
                <a:latin typeface="Times New Roman"/>
                <a:cs typeface="Times New Roman"/>
              </a:rPr>
              <a:t> </a:t>
            </a:r>
            <a:r>
              <a:rPr sz="1800" dirty="0">
                <a:solidFill>
                  <a:srgbClr val="3F3F3F"/>
                </a:solidFill>
                <a:latin typeface="Times New Roman"/>
                <a:cs typeface="Times New Roman"/>
              </a:rPr>
              <a:t>come</a:t>
            </a:r>
            <a:r>
              <a:rPr sz="1800" spc="70" dirty="0">
                <a:solidFill>
                  <a:srgbClr val="3F3F3F"/>
                </a:solidFill>
                <a:latin typeface="Times New Roman"/>
                <a:cs typeface="Times New Roman"/>
              </a:rPr>
              <a:t> </a:t>
            </a:r>
            <a:r>
              <a:rPr sz="1800" dirty="0">
                <a:solidFill>
                  <a:srgbClr val="3F3F3F"/>
                </a:solidFill>
                <a:latin typeface="Times New Roman"/>
                <a:cs typeface="Times New Roman"/>
              </a:rPr>
              <a:t>into</a:t>
            </a:r>
            <a:r>
              <a:rPr sz="1800" spc="65" dirty="0">
                <a:solidFill>
                  <a:srgbClr val="3F3F3F"/>
                </a:solidFill>
                <a:latin typeface="Times New Roman"/>
                <a:cs typeface="Times New Roman"/>
              </a:rPr>
              <a:t> </a:t>
            </a:r>
            <a:r>
              <a:rPr sz="1800" dirty="0">
                <a:solidFill>
                  <a:srgbClr val="3F3F3F"/>
                </a:solidFill>
                <a:latin typeface="Times New Roman"/>
                <a:cs typeface="Times New Roman"/>
              </a:rPr>
              <a:t>force</a:t>
            </a:r>
            <a:r>
              <a:rPr sz="1800" spc="65" dirty="0">
                <a:solidFill>
                  <a:srgbClr val="3F3F3F"/>
                </a:solidFill>
                <a:latin typeface="Times New Roman"/>
                <a:cs typeface="Times New Roman"/>
              </a:rPr>
              <a:t> </a:t>
            </a:r>
            <a:r>
              <a:rPr sz="1800" dirty="0">
                <a:solidFill>
                  <a:srgbClr val="3F3F3F"/>
                </a:solidFill>
                <a:latin typeface="Times New Roman"/>
                <a:cs typeface="Times New Roman"/>
              </a:rPr>
              <a:t>from</a:t>
            </a:r>
            <a:r>
              <a:rPr sz="1800" spc="65" dirty="0">
                <a:solidFill>
                  <a:srgbClr val="3F3F3F"/>
                </a:solidFill>
                <a:latin typeface="Times New Roman"/>
                <a:cs typeface="Times New Roman"/>
              </a:rPr>
              <a:t> </a:t>
            </a:r>
            <a:r>
              <a:rPr sz="1800" dirty="0">
                <a:solidFill>
                  <a:srgbClr val="3F3F3F"/>
                </a:solidFill>
                <a:latin typeface="Times New Roman"/>
                <a:cs typeface="Times New Roman"/>
              </a:rPr>
              <a:t>the</a:t>
            </a:r>
            <a:r>
              <a:rPr sz="1800" spc="70" dirty="0">
                <a:solidFill>
                  <a:srgbClr val="3F3F3F"/>
                </a:solidFill>
                <a:latin typeface="Times New Roman"/>
                <a:cs typeface="Times New Roman"/>
              </a:rPr>
              <a:t> </a:t>
            </a:r>
            <a:r>
              <a:rPr sz="1800" dirty="0">
                <a:solidFill>
                  <a:srgbClr val="3F3F3F"/>
                </a:solidFill>
                <a:latin typeface="Times New Roman"/>
                <a:cs typeface="Times New Roman"/>
              </a:rPr>
              <a:t>1st</a:t>
            </a:r>
            <a:r>
              <a:rPr sz="1800" spc="65" dirty="0">
                <a:solidFill>
                  <a:srgbClr val="3F3F3F"/>
                </a:solidFill>
                <a:latin typeface="Times New Roman"/>
                <a:cs typeface="Times New Roman"/>
              </a:rPr>
              <a:t> </a:t>
            </a:r>
            <a:r>
              <a:rPr sz="1800" dirty="0">
                <a:solidFill>
                  <a:srgbClr val="3F3F3F"/>
                </a:solidFill>
                <a:latin typeface="Times New Roman"/>
                <a:cs typeface="Times New Roman"/>
              </a:rPr>
              <a:t>day</a:t>
            </a:r>
            <a:r>
              <a:rPr sz="1800" spc="75" dirty="0">
                <a:solidFill>
                  <a:srgbClr val="3F3F3F"/>
                </a:solidFill>
                <a:latin typeface="Times New Roman"/>
                <a:cs typeface="Times New Roman"/>
              </a:rPr>
              <a:t> </a:t>
            </a:r>
            <a:r>
              <a:rPr sz="1800" dirty="0">
                <a:solidFill>
                  <a:srgbClr val="3F3F3F"/>
                </a:solidFill>
                <a:latin typeface="Times New Roman"/>
                <a:cs typeface="Times New Roman"/>
              </a:rPr>
              <a:t>of</a:t>
            </a:r>
            <a:r>
              <a:rPr sz="1800" spc="60" dirty="0">
                <a:solidFill>
                  <a:srgbClr val="3F3F3F"/>
                </a:solidFill>
                <a:latin typeface="Times New Roman"/>
                <a:cs typeface="Times New Roman"/>
              </a:rPr>
              <a:t> </a:t>
            </a:r>
            <a:r>
              <a:rPr sz="1800" spc="-10" dirty="0">
                <a:solidFill>
                  <a:srgbClr val="3F3F3F"/>
                </a:solidFill>
                <a:latin typeface="Times New Roman"/>
                <a:cs typeface="Times New Roman"/>
              </a:rPr>
              <a:t>March </a:t>
            </a:r>
            <a:r>
              <a:rPr sz="1800" dirty="0">
                <a:solidFill>
                  <a:srgbClr val="3F3F3F"/>
                </a:solidFill>
                <a:latin typeface="Times New Roman"/>
                <a:cs typeface="Times New Roman"/>
              </a:rPr>
              <a:t>2026</a:t>
            </a:r>
            <a:r>
              <a:rPr sz="1800" spc="190" dirty="0">
                <a:solidFill>
                  <a:srgbClr val="3F3F3F"/>
                </a:solidFill>
                <a:latin typeface="Times New Roman"/>
                <a:cs typeface="Times New Roman"/>
              </a:rPr>
              <a:t> </a:t>
            </a:r>
            <a:r>
              <a:rPr sz="1800" dirty="0">
                <a:solidFill>
                  <a:srgbClr val="3F3F3F"/>
                </a:solidFill>
                <a:latin typeface="Times New Roman"/>
                <a:cs typeface="Times New Roman"/>
              </a:rPr>
              <a:t>in</a:t>
            </a:r>
            <a:r>
              <a:rPr sz="1800" spc="190" dirty="0">
                <a:solidFill>
                  <a:srgbClr val="3F3F3F"/>
                </a:solidFill>
                <a:latin typeface="Times New Roman"/>
                <a:cs typeface="Times New Roman"/>
              </a:rPr>
              <a:t> </a:t>
            </a:r>
            <a:r>
              <a:rPr sz="1800" spc="-10" dirty="0">
                <a:solidFill>
                  <a:srgbClr val="3F3F3F"/>
                </a:solidFill>
                <a:latin typeface="Times New Roman"/>
                <a:cs typeface="Times New Roman"/>
              </a:rPr>
              <a:t>Income-</a:t>
            </a:r>
            <a:r>
              <a:rPr sz="1800" dirty="0">
                <a:solidFill>
                  <a:srgbClr val="3F3F3F"/>
                </a:solidFill>
                <a:latin typeface="Times New Roman"/>
                <a:cs typeface="Times New Roman"/>
              </a:rPr>
              <a:t>tax</a:t>
            </a:r>
            <a:r>
              <a:rPr sz="1800" spc="195" dirty="0">
                <a:solidFill>
                  <a:srgbClr val="3F3F3F"/>
                </a:solidFill>
                <a:latin typeface="Times New Roman"/>
                <a:cs typeface="Times New Roman"/>
              </a:rPr>
              <a:t> </a:t>
            </a:r>
            <a:r>
              <a:rPr sz="1800" dirty="0">
                <a:solidFill>
                  <a:srgbClr val="3F3F3F"/>
                </a:solidFill>
                <a:latin typeface="Times New Roman"/>
                <a:cs typeface="Times New Roman"/>
              </a:rPr>
              <a:t>Act</a:t>
            </a:r>
            <a:r>
              <a:rPr sz="1800" spc="195" dirty="0">
                <a:solidFill>
                  <a:srgbClr val="3F3F3F"/>
                </a:solidFill>
                <a:latin typeface="Times New Roman"/>
                <a:cs typeface="Times New Roman"/>
              </a:rPr>
              <a:t> </a:t>
            </a:r>
            <a:r>
              <a:rPr sz="1800" dirty="0">
                <a:solidFill>
                  <a:srgbClr val="3F3F3F"/>
                </a:solidFill>
                <a:latin typeface="Times New Roman"/>
                <a:cs typeface="Times New Roman"/>
              </a:rPr>
              <a:t>1961</a:t>
            </a:r>
            <a:r>
              <a:rPr sz="1800" spc="185" dirty="0">
                <a:solidFill>
                  <a:srgbClr val="3F3F3F"/>
                </a:solidFill>
                <a:latin typeface="Times New Roman"/>
                <a:cs typeface="Times New Roman"/>
              </a:rPr>
              <a:t> </a:t>
            </a:r>
            <a:r>
              <a:rPr sz="1800" dirty="0">
                <a:solidFill>
                  <a:srgbClr val="3F3F3F"/>
                </a:solidFill>
                <a:latin typeface="Times New Roman"/>
                <a:cs typeface="Times New Roman"/>
              </a:rPr>
              <a:t>and</a:t>
            </a:r>
            <a:r>
              <a:rPr sz="1800" spc="190" dirty="0">
                <a:solidFill>
                  <a:srgbClr val="3F3F3F"/>
                </a:solidFill>
                <a:latin typeface="Times New Roman"/>
                <a:cs typeface="Times New Roman"/>
              </a:rPr>
              <a:t> </a:t>
            </a:r>
            <a:r>
              <a:rPr sz="1800" b="1" dirty="0">
                <a:solidFill>
                  <a:srgbClr val="FF0000"/>
                </a:solidFill>
                <a:latin typeface="Times New Roman"/>
                <a:cs typeface="Times New Roman"/>
              </a:rPr>
              <a:t>shall</a:t>
            </a:r>
            <a:r>
              <a:rPr sz="1800" spc="195" dirty="0">
                <a:solidFill>
                  <a:srgbClr val="FF0000"/>
                </a:solidFill>
                <a:latin typeface="Times New Roman"/>
                <a:cs typeface="Times New Roman"/>
              </a:rPr>
              <a:t> </a:t>
            </a:r>
            <a:r>
              <a:rPr sz="1800" b="1" dirty="0">
                <a:solidFill>
                  <a:srgbClr val="FF0000"/>
                </a:solidFill>
                <a:latin typeface="Times New Roman"/>
                <a:cs typeface="Times New Roman"/>
              </a:rPr>
              <a:t>be</a:t>
            </a:r>
            <a:r>
              <a:rPr sz="1800" spc="195" dirty="0">
                <a:solidFill>
                  <a:srgbClr val="FF0000"/>
                </a:solidFill>
                <a:latin typeface="Times New Roman"/>
                <a:cs typeface="Times New Roman"/>
              </a:rPr>
              <a:t> </a:t>
            </a:r>
            <a:r>
              <a:rPr sz="1800" b="1" dirty="0">
                <a:solidFill>
                  <a:srgbClr val="FF0000"/>
                </a:solidFill>
                <a:latin typeface="Times New Roman"/>
                <a:cs typeface="Times New Roman"/>
              </a:rPr>
              <a:t>applicable</a:t>
            </a:r>
            <a:r>
              <a:rPr sz="1800" spc="204" dirty="0">
                <a:solidFill>
                  <a:srgbClr val="FF0000"/>
                </a:solidFill>
                <a:latin typeface="Times New Roman"/>
                <a:cs typeface="Times New Roman"/>
              </a:rPr>
              <a:t> </a:t>
            </a:r>
            <a:r>
              <a:rPr sz="1800" b="1" dirty="0">
                <a:solidFill>
                  <a:srgbClr val="FF0000"/>
                </a:solidFill>
                <a:latin typeface="Times New Roman"/>
                <a:cs typeface="Times New Roman"/>
              </a:rPr>
              <a:t>for</a:t>
            </a:r>
            <a:r>
              <a:rPr sz="1800" spc="160" dirty="0">
                <a:solidFill>
                  <a:srgbClr val="FF0000"/>
                </a:solidFill>
                <a:latin typeface="Times New Roman"/>
                <a:cs typeface="Times New Roman"/>
              </a:rPr>
              <a:t> </a:t>
            </a:r>
            <a:r>
              <a:rPr sz="1800" b="1" dirty="0">
                <a:solidFill>
                  <a:srgbClr val="FF0000"/>
                </a:solidFill>
                <a:latin typeface="Times New Roman"/>
                <a:cs typeface="Times New Roman"/>
              </a:rPr>
              <a:t>Assessment</a:t>
            </a:r>
            <a:r>
              <a:rPr sz="1800" spc="185" dirty="0">
                <a:solidFill>
                  <a:srgbClr val="FF0000"/>
                </a:solidFill>
                <a:latin typeface="Times New Roman"/>
                <a:cs typeface="Times New Roman"/>
              </a:rPr>
              <a:t> </a:t>
            </a:r>
            <a:r>
              <a:rPr sz="1800" b="1" dirty="0">
                <a:solidFill>
                  <a:srgbClr val="FF0000"/>
                </a:solidFill>
                <a:latin typeface="Times New Roman"/>
                <a:cs typeface="Times New Roman"/>
              </a:rPr>
              <a:t>year</a:t>
            </a:r>
            <a:r>
              <a:rPr sz="1800" spc="170" dirty="0">
                <a:solidFill>
                  <a:srgbClr val="FF0000"/>
                </a:solidFill>
                <a:latin typeface="Times New Roman"/>
                <a:cs typeface="Times New Roman"/>
              </a:rPr>
              <a:t> </a:t>
            </a:r>
            <a:r>
              <a:rPr sz="1800" b="1" spc="-10" dirty="0">
                <a:solidFill>
                  <a:srgbClr val="FF0000"/>
                </a:solidFill>
                <a:latin typeface="Times New Roman"/>
                <a:cs typeface="Times New Roman"/>
              </a:rPr>
              <a:t>2026-</a:t>
            </a:r>
            <a:r>
              <a:rPr sz="1800" b="1" spc="-25" dirty="0">
                <a:solidFill>
                  <a:srgbClr val="FF0000"/>
                </a:solidFill>
                <a:latin typeface="Times New Roman"/>
                <a:cs typeface="Times New Roman"/>
              </a:rPr>
              <a:t>27</a:t>
            </a:r>
            <a:r>
              <a:rPr sz="1800" spc="-25" dirty="0">
                <a:solidFill>
                  <a:srgbClr val="FF0000"/>
                </a:solidFill>
                <a:latin typeface="Times New Roman"/>
                <a:cs typeface="Times New Roman"/>
              </a:rPr>
              <a:t> </a:t>
            </a:r>
            <a:r>
              <a:rPr sz="1800" b="1" dirty="0">
                <a:solidFill>
                  <a:srgbClr val="FF0000"/>
                </a:solidFill>
                <a:latin typeface="Times New Roman"/>
                <a:cs typeface="Times New Roman"/>
              </a:rPr>
              <a:t>(previous</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year</a:t>
            </a:r>
            <a:r>
              <a:rPr sz="1800" spc="-70" dirty="0">
                <a:solidFill>
                  <a:srgbClr val="FF0000"/>
                </a:solidFill>
                <a:latin typeface="Times New Roman"/>
                <a:cs typeface="Times New Roman"/>
              </a:rPr>
              <a:t> </a:t>
            </a:r>
            <a:r>
              <a:rPr sz="1800" b="1" spc="-10" dirty="0">
                <a:solidFill>
                  <a:srgbClr val="FF0000"/>
                </a:solidFill>
                <a:latin typeface="Times New Roman"/>
                <a:cs typeface="Times New Roman"/>
              </a:rPr>
              <a:t>2025-</a:t>
            </a:r>
            <a:r>
              <a:rPr sz="1800" b="1" spc="-20" dirty="0">
                <a:solidFill>
                  <a:srgbClr val="FF0000"/>
                </a:solidFill>
                <a:latin typeface="Times New Roman"/>
                <a:cs typeface="Times New Roman"/>
              </a:rPr>
              <a:t>26).</a:t>
            </a:r>
            <a:endParaRPr sz="1800">
              <a:latin typeface="Times New Roman"/>
              <a:cs typeface="Times New Roman"/>
            </a:endParaRPr>
          </a:p>
        </p:txBody>
      </p:sp>
      <p:sp>
        <p:nvSpPr>
          <p:cNvPr id="4" name="object 4"/>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61</a:t>
            </a:fld>
            <a:endParaRPr spc="-25"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13868" y="738634"/>
            <a:ext cx="8143240" cy="1096645"/>
          </a:xfrm>
          <a:prstGeom prst="rect">
            <a:avLst/>
          </a:prstGeom>
        </p:spPr>
        <p:txBody>
          <a:bodyPr vert="horz" wrap="square" lIns="0" tIns="53975" rIns="0" bIns="0" rtlCol="0">
            <a:spAutoFit/>
          </a:bodyPr>
          <a:lstStyle/>
          <a:p>
            <a:pPr marL="62865" algn="just">
              <a:lnSpc>
                <a:spcPct val="100000"/>
              </a:lnSpc>
              <a:spcBef>
                <a:spcPts val="425"/>
              </a:spcBef>
            </a:pPr>
            <a:r>
              <a:rPr sz="1800" b="1" spc="-50" dirty="0">
                <a:solidFill>
                  <a:srgbClr val="FF0000"/>
                </a:solidFill>
                <a:latin typeface="Times New Roman"/>
                <a:cs typeface="Times New Roman"/>
              </a:rPr>
              <a:t>Scope</a:t>
            </a:r>
            <a:r>
              <a:rPr sz="1800" spc="-70" dirty="0">
                <a:solidFill>
                  <a:srgbClr val="FF0000"/>
                </a:solidFill>
                <a:latin typeface="Times New Roman"/>
                <a:cs typeface="Times New Roman"/>
              </a:rPr>
              <a:t> </a:t>
            </a:r>
            <a:r>
              <a:rPr sz="1800" b="1" spc="-30" dirty="0">
                <a:solidFill>
                  <a:srgbClr val="FF0000"/>
                </a:solidFill>
                <a:latin typeface="Times New Roman"/>
                <a:cs typeface="Times New Roman"/>
              </a:rPr>
              <a:t>of</a:t>
            </a:r>
            <a:r>
              <a:rPr sz="1800" spc="-75" dirty="0">
                <a:solidFill>
                  <a:srgbClr val="FF0000"/>
                </a:solidFill>
                <a:latin typeface="Times New Roman"/>
                <a:cs typeface="Times New Roman"/>
              </a:rPr>
              <a:t> </a:t>
            </a:r>
            <a:r>
              <a:rPr sz="1800" b="1" spc="-50" dirty="0">
                <a:solidFill>
                  <a:srgbClr val="FF0000"/>
                </a:solidFill>
                <a:latin typeface="Times New Roman"/>
                <a:cs typeface="Times New Roman"/>
              </a:rPr>
              <a:t>filing</a:t>
            </a:r>
            <a:r>
              <a:rPr sz="1800" spc="-105" dirty="0">
                <a:solidFill>
                  <a:srgbClr val="FF0000"/>
                </a:solidFill>
                <a:latin typeface="Times New Roman"/>
                <a:cs typeface="Times New Roman"/>
              </a:rPr>
              <a:t> </a:t>
            </a:r>
            <a:r>
              <a:rPr sz="1800" b="1" spc="-35" dirty="0">
                <a:solidFill>
                  <a:srgbClr val="FF0000"/>
                </a:solidFill>
                <a:latin typeface="Times New Roman"/>
                <a:cs typeface="Times New Roman"/>
              </a:rPr>
              <a:t>of</a:t>
            </a:r>
            <a:r>
              <a:rPr sz="1800" spc="-60" dirty="0">
                <a:solidFill>
                  <a:srgbClr val="FF0000"/>
                </a:solidFill>
                <a:latin typeface="Times New Roman"/>
                <a:cs typeface="Times New Roman"/>
              </a:rPr>
              <a:t> </a:t>
            </a:r>
            <a:r>
              <a:rPr sz="1800" b="1" spc="-55" dirty="0">
                <a:solidFill>
                  <a:srgbClr val="FF0000"/>
                </a:solidFill>
                <a:latin typeface="Times New Roman"/>
                <a:cs typeface="Times New Roman"/>
              </a:rPr>
              <a:t>updated</a:t>
            </a:r>
            <a:r>
              <a:rPr sz="1800" spc="-80" dirty="0">
                <a:solidFill>
                  <a:srgbClr val="FF0000"/>
                </a:solidFill>
                <a:latin typeface="Times New Roman"/>
                <a:cs typeface="Times New Roman"/>
              </a:rPr>
              <a:t> </a:t>
            </a:r>
            <a:r>
              <a:rPr sz="1800" b="1" spc="-60" dirty="0">
                <a:solidFill>
                  <a:srgbClr val="FF0000"/>
                </a:solidFill>
                <a:latin typeface="Times New Roman"/>
                <a:cs typeface="Times New Roman"/>
              </a:rPr>
              <a:t>return</a:t>
            </a:r>
            <a:r>
              <a:rPr sz="1800" spc="-90" dirty="0">
                <a:solidFill>
                  <a:srgbClr val="FF0000"/>
                </a:solidFill>
                <a:latin typeface="Times New Roman"/>
                <a:cs typeface="Times New Roman"/>
              </a:rPr>
              <a:t> </a:t>
            </a:r>
            <a:r>
              <a:rPr sz="1800" b="1" spc="-30" dirty="0">
                <a:solidFill>
                  <a:srgbClr val="FF0000"/>
                </a:solidFill>
                <a:latin typeface="Times New Roman"/>
                <a:cs typeface="Times New Roman"/>
              </a:rPr>
              <a:t>in</a:t>
            </a:r>
            <a:r>
              <a:rPr sz="1800" spc="-80" dirty="0">
                <a:solidFill>
                  <a:srgbClr val="FF0000"/>
                </a:solidFill>
                <a:latin typeface="Times New Roman"/>
                <a:cs typeface="Times New Roman"/>
              </a:rPr>
              <a:t> </a:t>
            </a:r>
            <a:r>
              <a:rPr sz="1800" b="1" spc="-45" dirty="0">
                <a:solidFill>
                  <a:srgbClr val="FF0000"/>
                </a:solidFill>
                <a:latin typeface="Times New Roman"/>
                <a:cs typeface="Times New Roman"/>
              </a:rPr>
              <a:t>the</a:t>
            </a:r>
            <a:r>
              <a:rPr sz="1800" spc="-70" dirty="0">
                <a:solidFill>
                  <a:srgbClr val="FF0000"/>
                </a:solidFill>
                <a:latin typeface="Times New Roman"/>
                <a:cs typeface="Times New Roman"/>
              </a:rPr>
              <a:t> </a:t>
            </a:r>
            <a:r>
              <a:rPr sz="1800" b="1" spc="-50" dirty="0">
                <a:solidFill>
                  <a:srgbClr val="FF0000"/>
                </a:solidFill>
                <a:latin typeface="Times New Roman"/>
                <a:cs typeface="Times New Roman"/>
              </a:rPr>
              <a:t>case</a:t>
            </a:r>
            <a:r>
              <a:rPr sz="1800" spc="-80" dirty="0">
                <a:solidFill>
                  <a:srgbClr val="FF0000"/>
                </a:solidFill>
                <a:latin typeface="Times New Roman"/>
                <a:cs typeface="Times New Roman"/>
              </a:rPr>
              <a:t> </a:t>
            </a:r>
            <a:r>
              <a:rPr sz="1800" b="1" spc="-30" dirty="0">
                <a:solidFill>
                  <a:srgbClr val="FF0000"/>
                </a:solidFill>
                <a:latin typeface="Times New Roman"/>
                <a:cs typeface="Times New Roman"/>
              </a:rPr>
              <a:t>of</a:t>
            </a:r>
            <a:r>
              <a:rPr sz="1800" spc="-75" dirty="0">
                <a:solidFill>
                  <a:srgbClr val="FF0000"/>
                </a:solidFill>
                <a:latin typeface="Times New Roman"/>
                <a:cs typeface="Times New Roman"/>
              </a:rPr>
              <a:t> </a:t>
            </a:r>
            <a:r>
              <a:rPr sz="1800" b="1" spc="-60" dirty="0">
                <a:solidFill>
                  <a:srgbClr val="FF0000"/>
                </a:solidFill>
                <a:latin typeface="Times New Roman"/>
                <a:cs typeface="Times New Roman"/>
              </a:rPr>
              <a:t>reduction</a:t>
            </a:r>
            <a:r>
              <a:rPr sz="1800" spc="-90" dirty="0">
                <a:solidFill>
                  <a:srgbClr val="FF0000"/>
                </a:solidFill>
                <a:latin typeface="Times New Roman"/>
                <a:cs typeface="Times New Roman"/>
              </a:rPr>
              <a:t> </a:t>
            </a:r>
            <a:r>
              <a:rPr sz="1800" b="1" spc="-30" dirty="0">
                <a:solidFill>
                  <a:srgbClr val="FF0000"/>
                </a:solidFill>
                <a:latin typeface="Times New Roman"/>
                <a:cs typeface="Times New Roman"/>
              </a:rPr>
              <a:t>of</a:t>
            </a:r>
            <a:r>
              <a:rPr sz="1800" spc="-75" dirty="0">
                <a:solidFill>
                  <a:srgbClr val="FF0000"/>
                </a:solidFill>
                <a:latin typeface="Times New Roman"/>
                <a:cs typeface="Times New Roman"/>
              </a:rPr>
              <a:t> </a:t>
            </a:r>
            <a:r>
              <a:rPr sz="1800" b="1" spc="-50" dirty="0">
                <a:solidFill>
                  <a:srgbClr val="FF0000"/>
                </a:solidFill>
                <a:latin typeface="Times New Roman"/>
                <a:cs typeface="Times New Roman"/>
              </a:rPr>
              <a:t>losses</a:t>
            </a:r>
            <a:r>
              <a:rPr sz="1800" spc="-75" dirty="0">
                <a:solidFill>
                  <a:srgbClr val="FF0000"/>
                </a:solidFill>
                <a:latin typeface="Times New Roman"/>
                <a:cs typeface="Times New Roman"/>
              </a:rPr>
              <a:t> </a:t>
            </a:r>
            <a:r>
              <a:rPr sz="1800" b="1" dirty="0">
                <a:solidFill>
                  <a:srgbClr val="FF0000"/>
                </a:solidFill>
                <a:latin typeface="Times New Roman"/>
                <a:cs typeface="Times New Roman"/>
              </a:rPr>
              <a:t>–</a:t>
            </a:r>
            <a:r>
              <a:rPr sz="1800" b="1" spc="-75" dirty="0">
                <a:solidFill>
                  <a:srgbClr val="FF0000"/>
                </a:solidFill>
                <a:latin typeface="Times New Roman"/>
                <a:cs typeface="Times New Roman"/>
              </a:rPr>
              <a:t> </a:t>
            </a:r>
            <a:r>
              <a:rPr sz="1800" b="1" spc="-20" dirty="0">
                <a:solidFill>
                  <a:srgbClr val="FF0000"/>
                </a:solidFill>
                <a:latin typeface="Times New Roman"/>
                <a:cs typeface="Times New Roman"/>
              </a:rPr>
              <a:t>reg.</a:t>
            </a:r>
            <a:endParaRPr sz="1800">
              <a:latin typeface="Times New Roman"/>
              <a:cs typeface="Times New Roman"/>
            </a:endParaRPr>
          </a:p>
          <a:p>
            <a:pPr marL="12700" marR="5080" algn="just">
              <a:lnSpc>
                <a:spcPct val="80000"/>
              </a:lnSpc>
              <a:spcBef>
                <a:spcPts val="765"/>
              </a:spcBef>
            </a:pPr>
            <a:r>
              <a:rPr sz="1800" dirty="0">
                <a:solidFill>
                  <a:srgbClr val="3F3F3F"/>
                </a:solidFill>
                <a:latin typeface="Times New Roman"/>
                <a:cs typeface="Times New Roman"/>
              </a:rPr>
              <a:t>1.</a:t>
            </a:r>
            <a:r>
              <a:rPr sz="1800" spc="140" dirty="0">
                <a:solidFill>
                  <a:srgbClr val="3F3F3F"/>
                </a:solidFill>
                <a:latin typeface="Times New Roman"/>
                <a:cs typeface="Times New Roman"/>
              </a:rPr>
              <a:t> </a:t>
            </a:r>
            <a:r>
              <a:rPr sz="1800" dirty="0">
                <a:solidFill>
                  <a:srgbClr val="3F3F3F"/>
                </a:solidFill>
                <a:latin typeface="Times New Roman"/>
                <a:cs typeface="Times New Roman"/>
              </a:rPr>
              <a:t>Section</a:t>
            </a:r>
            <a:r>
              <a:rPr sz="1800" spc="145" dirty="0">
                <a:solidFill>
                  <a:srgbClr val="3F3F3F"/>
                </a:solidFill>
                <a:latin typeface="Times New Roman"/>
                <a:cs typeface="Times New Roman"/>
              </a:rPr>
              <a:t> </a:t>
            </a:r>
            <a:r>
              <a:rPr sz="1800" dirty="0">
                <a:solidFill>
                  <a:srgbClr val="3F3F3F"/>
                </a:solidFill>
                <a:latin typeface="Times New Roman"/>
                <a:cs typeface="Times New Roman"/>
              </a:rPr>
              <a:t>263</a:t>
            </a:r>
            <a:r>
              <a:rPr sz="1800" spc="135" dirty="0">
                <a:solidFill>
                  <a:srgbClr val="3F3F3F"/>
                </a:solidFill>
                <a:latin typeface="Times New Roman"/>
                <a:cs typeface="Times New Roman"/>
              </a:rPr>
              <a:t> </a:t>
            </a:r>
            <a:r>
              <a:rPr sz="1800" dirty="0">
                <a:solidFill>
                  <a:srgbClr val="3F3F3F"/>
                </a:solidFill>
                <a:latin typeface="Times New Roman"/>
                <a:cs typeface="Times New Roman"/>
              </a:rPr>
              <a:t>of</a:t>
            </a:r>
            <a:r>
              <a:rPr sz="1800" spc="140" dirty="0">
                <a:solidFill>
                  <a:srgbClr val="3F3F3F"/>
                </a:solidFill>
                <a:latin typeface="Times New Roman"/>
                <a:cs typeface="Times New Roman"/>
              </a:rPr>
              <a:t> </a:t>
            </a:r>
            <a:r>
              <a:rPr sz="1800" dirty="0">
                <a:solidFill>
                  <a:srgbClr val="3F3F3F"/>
                </a:solidFill>
                <a:latin typeface="Times New Roman"/>
                <a:cs typeface="Times New Roman"/>
              </a:rPr>
              <a:t>the</a:t>
            </a:r>
            <a:r>
              <a:rPr sz="1800" spc="145" dirty="0">
                <a:solidFill>
                  <a:srgbClr val="3F3F3F"/>
                </a:solidFill>
                <a:latin typeface="Times New Roman"/>
                <a:cs typeface="Times New Roman"/>
              </a:rPr>
              <a:t> </a:t>
            </a:r>
            <a:r>
              <a:rPr sz="1800" dirty="0">
                <a:solidFill>
                  <a:srgbClr val="3F3F3F"/>
                </a:solidFill>
                <a:latin typeface="Times New Roman"/>
                <a:cs typeface="Times New Roman"/>
              </a:rPr>
              <a:t>Income</a:t>
            </a:r>
            <a:r>
              <a:rPr sz="1800" spc="140" dirty="0">
                <a:solidFill>
                  <a:srgbClr val="3F3F3F"/>
                </a:solidFill>
                <a:latin typeface="Times New Roman"/>
                <a:cs typeface="Times New Roman"/>
              </a:rPr>
              <a:t> </a:t>
            </a:r>
            <a:r>
              <a:rPr sz="1800" dirty="0">
                <a:solidFill>
                  <a:srgbClr val="3F3F3F"/>
                </a:solidFill>
                <a:latin typeface="Times New Roman"/>
                <a:cs typeface="Times New Roman"/>
              </a:rPr>
              <a:t>Tax</a:t>
            </a:r>
            <a:r>
              <a:rPr sz="1800" spc="140" dirty="0">
                <a:solidFill>
                  <a:srgbClr val="3F3F3F"/>
                </a:solidFill>
                <a:latin typeface="Times New Roman"/>
                <a:cs typeface="Times New Roman"/>
              </a:rPr>
              <a:t> </a:t>
            </a:r>
            <a:r>
              <a:rPr sz="1800" dirty="0">
                <a:solidFill>
                  <a:srgbClr val="3F3F3F"/>
                </a:solidFill>
                <a:latin typeface="Times New Roman"/>
                <a:cs typeface="Times New Roman"/>
              </a:rPr>
              <a:t>Act,</a:t>
            </a:r>
            <a:r>
              <a:rPr sz="1800" spc="145" dirty="0">
                <a:solidFill>
                  <a:srgbClr val="3F3F3F"/>
                </a:solidFill>
                <a:latin typeface="Times New Roman"/>
                <a:cs typeface="Times New Roman"/>
              </a:rPr>
              <a:t> </a:t>
            </a:r>
            <a:r>
              <a:rPr sz="1800" dirty="0">
                <a:solidFill>
                  <a:srgbClr val="3F3F3F"/>
                </a:solidFill>
                <a:latin typeface="Times New Roman"/>
                <a:cs typeface="Times New Roman"/>
              </a:rPr>
              <a:t>2025</a:t>
            </a:r>
            <a:r>
              <a:rPr sz="1800" spc="140" dirty="0">
                <a:solidFill>
                  <a:srgbClr val="3F3F3F"/>
                </a:solidFill>
                <a:latin typeface="Times New Roman"/>
                <a:cs typeface="Times New Roman"/>
              </a:rPr>
              <a:t> </a:t>
            </a:r>
            <a:r>
              <a:rPr sz="1800" dirty="0">
                <a:solidFill>
                  <a:srgbClr val="3F3F3F"/>
                </a:solidFill>
                <a:latin typeface="Times New Roman"/>
                <a:cs typeface="Times New Roman"/>
              </a:rPr>
              <a:t>(“the</a:t>
            </a:r>
            <a:r>
              <a:rPr sz="1800" spc="145" dirty="0">
                <a:solidFill>
                  <a:srgbClr val="3F3F3F"/>
                </a:solidFill>
                <a:latin typeface="Times New Roman"/>
                <a:cs typeface="Times New Roman"/>
              </a:rPr>
              <a:t> </a:t>
            </a:r>
            <a:r>
              <a:rPr sz="1800" dirty="0">
                <a:solidFill>
                  <a:srgbClr val="3F3F3F"/>
                </a:solidFill>
                <a:latin typeface="Times New Roman"/>
                <a:cs typeface="Times New Roman"/>
              </a:rPr>
              <a:t>Act”)</a:t>
            </a:r>
            <a:r>
              <a:rPr sz="1800" spc="145" dirty="0">
                <a:solidFill>
                  <a:srgbClr val="3F3F3F"/>
                </a:solidFill>
                <a:latin typeface="Times New Roman"/>
                <a:cs typeface="Times New Roman"/>
              </a:rPr>
              <a:t> </a:t>
            </a:r>
            <a:r>
              <a:rPr sz="1800" dirty="0">
                <a:solidFill>
                  <a:srgbClr val="3F3F3F"/>
                </a:solidFill>
                <a:latin typeface="Times New Roman"/>
                <a:cs typeface="Times New Roman"/>
              </a:rPr>
              <a:t>provides</a:t>
            </a:r>
            <a:r>
              <a:rPr sz="1800" spc="125" dirty="0">
                <a:solidFill>
                  <a:srgbClr val="3F3F3F"/>
                </a:solidFill>
                <a:latin typeface="Times New Roman"/>
                <a:cs typeface="Times New Roman"/>
              </a:rPr>
              <a:t> </a:t>
            </a:r>
            <a:r>
              <a:rPr sz="1800" dirty="0">
                <a:solidFill>
                  <a:srgbClr val="3F3F3F"/>
                </a:solidFill>
                <a:latin typeface="Times New Roman"/>
                <a:cs typeface="Times New Roman"/>
              </a:rPr>
              <a:t>for</a:t>
            </a:r>
            <a:r>
              <a:rPr sz="1800" spc="135" dirty="0">
                <a:solidFill>
                  <a:srgbClr val="3F3F3F"/>
                </a:solidFill>
                <a:latin typeface="Times New Roman"/>
                <a:cs typeface="Times New Roman"/>
              </a:rPr>
              <a:t> </a:t>
            </a:r>
            <a:r>
              <a:rPr sz="1800" dirty="0">
                <a:solidFill>
                  <a:srgbClr val="3F3F3F"/>
                </a:solidFill>
                <a:latin typeface="Times New Roman"/>
                <a:cs typeface="Times New Roman"/>
              </a:rPr>
              <a:t>filing</a:t>
            </a:r>
            <a:r>
              <a:rPr sz="1800" spc="130" dirty="0">
                <a:solidFill>
                  <a:srgbClr val="3F3F3F"/>
                </a:solidFill>
                <a:latin typeface="Times New Roman"/>
                <a:cs typeface="Times New Roman"/>
              </a:rPr>
              <a:t> </a:t>
            </a:r>
            <a:r>
              <a:rPr sz="1800" dirty="0">
                <a:solidFill>
                  <a:srgbClr val="3F3F3F"/>
                </a:solidFill>
                <a:latin typeface="Times New Roman"/>
                <a:cs typeface="Times New Roman"/>
              </a:rPr>
              <a:t>of</a:t>
            </a:r>
            <a:r>
              <a:rPr sz="1800" spc="140" dirty="0">
                <a:solidFill>
                  <a:srgbClr val="3F3F3F"/>
                </a:solidFill>
                <a:latin typeface="Times New Roman"/>
                <a:cs typeface="Times New Roman"/>
              </a:rPr>
              <a:t> </a:t>
            </a:r>
            <a:r>
              <a:rPr sz="1800" spc="-10" dirty="0">
                <a:solidFill>
                  <a:srgbClr val="3F3F3F"/>
                </a:solidFill>
                <a:latin typeface="Times New Roman"/>
                <a:cs typeface="Times New Roman"/>
              </a:rPr>
              <a:t>Income </a:t>
            </a:r>
            <a:r>
              <a:rPr sz="1800" dirty="0">
                <a:solidFill>
                  <a:srgbClr val="3F3F3F"/>
                </a:solidFill>
                <a:latin typeface="Times New Roman"/>
                <a:cs typeface="Times New Roman"/>
              </a:rPr>
              <a:t>Tax</a:t>
            </a:r>
            <a:r>
              <a:rPr sz="1800" spc="-25" dirty="0">
                <a:solidFill>
                  <a:srgbClr val="3F3F3F"/>
                </a:solidFill>
                <a:latin typeface="Times New Roman"/>
                <a:cs typeface="Times New Roman"/>
              </a:rPr>
              <a:t> </a:t>
            </a:r>
            <a:r>
              <a:rPr sz="1800" dirty="0">
                <a:solidFill>
                  <a:srgbClr val="3F3F3F"/>
                </a:solidFill>
                <a:latin typeface="Times New Roman"/>
                <a:cs typeface="Times New Roman"/>
              </a:rPr>
              <a:t>Return</a:t>
            </a:r>
            <a:r>
              <a:rPr sz="1800" spc="-20" dirty="0">
                <a:solidFill>
                  <a:srgbClr val="3F3F3F"/>
                </a:solidFill>
                <a:latin typeface="Times New Roman"/>
                <a:cs typeface="Times New Roman"/>
              </a:rPr>
              <a:t> </a:t>
            </a:r>
            <a:r>
              <a:rPr sz="1800" dirty="0">
                <a:solidFill>
                  <a:srgbClr val="3F3F3F"/>
                </a:solidFill>
                <a:latin typeface="Times New Roman"/>
                <a:cs typeface="Times New Roman"/>
              </a:rPr>
              <a:t>by</a:t>
            </a:r>
            <a:r>
              <a:rPr sz="1800" spc="-15" dirty="0">
                <a:solidFill>
                  <a:srgbClr val="3F3F3F"/>
                </a:solidFill>
                <a:latin typeface="Times New Roman"/>
                <a:cs typeface="Times New Roman"/>
              </a:rPr>
              <a:t> </a:t>
            </a:r>
            <a:r>
              <a:rPr sz="1800" dirty="0">
                <a:solidFill>
                  <a:srgbClr val="3F3F3F"/>
                </a:solidFill>
                <a:latin typeface="Times New Roman"/>
                <a:cs typeface="Times New Roman"/>
              </a:rPr>
              <a:t>taxpayers.</a:t>
            </a:r>
            <a:r>
              <a:rPr sz="1800" spc="-20" dirty="0">
                <a:solidFill>
                  <a:srgbClr val="3F3F3F"/>
                </a:solidFill>
                <a:latin typeface="Times New Roman"/>
                <a:cs typeface="Times New Roman"/>
              </a:rPr>
              <a:t> </a:t>
            </a:r>
            <a:r>
              <a:rPr sz="1800" dirty="0">
                <a:solidFill>
                  <a:srgbClr val="3F3F3F"/>
                </a:solidFill>
                <a:latin typeface="Times New Roman"/>
                <a:cs typeface="Times New Roman"/>
              </a:rPr>
              <a:t>The</a:t>
            </a:r>
            <a:r>
              <a:rPr sz="1800" spc="-15" dirty="0">
                <a:solidFill>
                  <a:srgbClr val="3F3F3F"/>
                </a:solidFill>
                <a:latin typeface="Times New Roman"/>
                <a:cs typeface="Times New Roman"/>
              </a:rPr>
              <a:t> </a:t>
            </a:r>
            <a:r>
              <a:rPr sz="1800" dirty="0">
                <a:solidFill>
                  <a:srgbClr val="3F3F3F"/>
                </a:solidFill>
                <a:latin typeface="Times New Roman"/>
                <a:cs typeface="Times New Roman"/>
              </a:rPr>
              <a:t>said</a:t>
            </a:r>
            <a:r>
              <a:rPr sz="1800" spc="-15" dirty="0">
                <a:solidFill>
                  <a:srgbClr val="3F3F3F"/>
                </a:solidFill>
                <a:latin typeface="Times New Roman"/>
                <a:cs typeface="Times New Roman"/>
              </a:rPr>
              <a:t> </a:t>
            </a:r>
            <a:r>
              <a:rPr sz="1800" dirty="0">
                <a:solidFill>
                  <a:srgbClr val="3F3F3F"/>
                </a:solidFill>
                <a:latin typeface="Times New Roman"/>
                <a:cs typeface="Times New Roman"/>
              </a:rPr>
              <a:t>section</a:t>
            </a:r>
            <a:r>
              <a:rPr sz="1800" spc="-20" dirty="0">
                <a:solidFill>
                  <a:srgbClr val="3F3F3F"/>
                </a:solidFill>
                <a:latin typeface="Times New Roman"/>
                <a:cs typeface="Times New Roman"/>
              </a:rPr>
              <a:t> </a:t>
            </a:r>
            <a:r>
              <a:rPr sz="1800" dirty="0">
                <a:solidFill>
                  <a:srgbClr val="3F3F3F"/>
                </a:solidFill>
                <a:latin typeface="Times New Roman"/>
                <a:cs typeface="Times New Roman"/>
              </a:rPr>
              <a:t>deals</a:t>
            </a:r>
            <a:r>
              <a:rPr sz="1800" spc="-30" dirty="0">
                <a:solidFill>
                  <a:srgbClr val="3F3F3F"/>
                </a:solidFill>
                <a:latin typeface="Times New Roman"/>
                <a:cs typeface="Times New Roman"/>
              </a:rPr>
              <a:t> </a:t>
            </a:r>
            <a:r>
              <a:rPr sz="1800" dirty="0">
                <a:solidFill>
                  <a:srgbClr val="3F3F3F"/>
                </a:solidFill>
                <a:latin typeface="Times New Roman"/>
                <a:cs typeface="Times New Roman"/>
              </a:rPr>
              <a:t>with</a:t>
            </a:r>
            <a:r>
              <a:rPr sz="1800" spc="-20" dirty="0">
                <a:solidFill>
                  <a:srgbClr val="3F3F3F"/>
                </a:solidFill>
                <a:latin typeface="Times New Roman"/>
                <a:cs typeface="Times New Roman"/>
              </a:rPr>
              <a:t> </a:t>
            </a:r>
            <a:r>
              <a:rPr sz="1800" dirty="0">
                <a:solidFill>
                  <a:srgbClr val="3F3F3F"/>
                </a:solidFill>
                <a:latin typeface="Times New Roman"/>
                <a:cs typeface="Times New Roman"/>
              </a:rPr>
              <a:t>the</a:t>
            </a:r>
            <a:r>
              <a:rPr sz="1800" spc="-15" dirty="0">
                <a:solidFill>
                  <a:srgbClr val="3F3F3F"/>
                </a:solidFill>
                <a:latin typeface="Times New Roman"/>
                <a:cs typeface="Times New Roman"/>
              </a:rPr>
              <a:t> </a:t>
            </a:r>
            <a:r>
              <a:rPr sz="1800" dirty="0">
                <a:solidFill>
                  <a:srgbClr val="3F3F3F"/>
                </a:solidFill>
                <a:latin typeface="Times New Roman"/>
                <a:cs typeface="Times New Roman"/>
              </a:rPr>
              <a:t>comprehensive</a:t>
            </a:r>
            <a:r>
              <a:rPr sz="1800" spc="-15" dirty="0">
                <a:solidFill>
                  <a:srgbClr val="3F3F3F"/>
                </a:solidFill>
                <a:latin typeface="Times New Roman"/>
                <a:cs typeface="Times New Roman"/>
              </a:rPr>
              <a:t> </a:t>
            </a:r>
            <a:r>
              <a:rPr sz="1800" dirty="0">
                <a:solidFill>
                  <a:srgbClr val="3F3F3F"/>
                </a:solidFill>
                <a:latin typeface="Times New Roman"/>
                <a:cs typeface="Times New Roman"/>
              </a:rPr>
              <a:t>framework</a:t>
            </a:r>
            <a:r>
              <a:rPr sz="1800" spc="-10" dirty="0">
                <a:solidFill>
                  <a:srgbClr val="3F3F3F"/>
                </a:solidFill>
                <a:latin typeface="Times New Roman"/>
                <a:cs typeface="Times New Roman"/>
              </a:rPr>
              <a:t> </a:t>
            </a:r>
            <a:r>
              <a:rPr sz="1800" spc="-20" dirty="0">
                <a:solidFill>
                  <a:srgbClr val="3F3F3F"/>
                </a:solidFill>
                <a:latin typeface="Times New Roman"/>
                <a:cs typeface="Times New Roman"/>
              </a:rPr>
              <a:t>that </a:t>
            </a:r>
            <a:r>
              <a:rPr sz="1800" dirty="0">
                <a:solidFill>
                  <a:srgbClr val="3F3F3F"/>
                </a:solidFill>
                <a:latin typeface="Times New Roman"/>
                <a:cs typeface="Times New Roman"/>
              </a:rPr>
              <a:t>lays</a:t>
            </a:r>
            <a:r>
              <a:rPr sz="1800" spc="275" dirty="0">
                <a:solidFill>
                  <a:srgbClr val="3F3F3F"/>
                </a:solidFill>
                <a:latin typeface="Times New Roman"/>
                <a:cs typeface="Times New Roman"/>
              </a:rPr>
              <a:t> </a:t>
            </a:r>
            <a:r>
              <a:rPr sz="1800" dirty="0">
                <a:solidFill>
                  <a:srgbClr val="3F3F3F"/>
                </a:solidFill>
                <a:latin typeface="Times New Roman"/>
                <a:cs typeface="Times New Roman"/>
              </a:rPr>
              <a:t>down</a:t>
            </a:r>
            <a:r>
              <a:rPr sz="1800" spc="280" dirty="0">
                <a:solidFill>
                  <a:srgbClr val="3F3F3F"/>
                </a:solidFill>
                <a:latin typeface="Times New Roman"/>
                <a:cs typeface="Times New Roman"/>
              </a:rPr>
              <a:t> </a:t>
            </a:r>
            <a:r>
              <a:rPr sz="1800" dirty="0">
                <a:solidFill>
                  <a:srgbClr val="3F3F3F"/>
                </a:solidFill>
                <a:latin typeface="Times New Roman"/>
                <a:cs typeface="Times New Roman"/>
              </a:rPr>
              <a:t>class</a:t>
            </a:r>
            <a:r>
              <a:rPr sz="1800" spc="285" dirty="0">
                <a:solidFill>
                  <a:srgbClr val="3F3F3F"/>
                </a:solidFill>
                <a:latin typeface="Times New Roman"/>
                <a:cs typeface="Times New Roman"/>
              </a:rPr>
              <a:t> </a:t>
            </a:r>
            <a:r>
              <a:rPr sz="1800" dirty="0">
                <a:solidFill>
                  <a:srgbClr val="3F3F3F"/>
                </a:solidFill>
                <a:latin typeface="Times New Roman"/>
                <a:cs typeface="Times New Roman"/>
              </a:rPr>
              <a:t>of</a:t>
            </a:r>
            <a:r>
              <a:rPr sz="1800" spc="280" dirty="0">
                <a:solidFill>
                  <a:srgbClr val="3F3F3F"/>
                </a:solidFill>
                <a:latin typeface="Times New Roman"/>
                <a:cs typeface="Times New Roman"/>
              </a:rPr>
              <a:t> </a:t>
            </a:r>
            <a:r>
              <a:rPr sz="1800" dirty="0">
                <a:solidFill>
                  <a:srgbClr val="3F3F3F"/>
                </a:solidFill>
                <a:latin typeface="Times New Roman"/>
                <a:cs typeface="Times New Roman"/>
              </a:rPr>
              <a:t>persons</a:t>
            </a:r>
            <a:r>
              <a:rPr sz="1800" spc="275" dirty="0">
                <a:solidFill>
                  <a:srgbClr val="3F3F3F"/>
                </a:solidFill>
                <a:latin typeface="Times New Roman"/>
                <a:cs typeface="Times New Roman"/>
              </a:rPr>
              <a:t> </a:t>
            </a:r>
            <a:r>
              <a:rPr sz="1800" dirty="0">
                <a:solidFill>
                  <a:srgbClr val="3F3F3F"/>
                </a:solidFill>
                <a:latin typeface="Times New Roman"/>
                <a:cs typeface="Times New Roman"/>
              </a:rPr>
              <a:t>who</a:t>
            </a:r>
            <a:r>
              <a:rPr sz="1800" spc="285" dirty="0">
                <a:solidFill>
                  <a:srgbClr val="3F3F3F"/>
                </a:solidFill>
                <a:latin typeface="Times New Roman"/>
                <a:cs typeface="Times New Roman"/>
              </a:rPr>
              <a:t> </a:t>
            </a:r>
            <a:r>
              <a:rPr sz="1800" dirty="0">
                <a:solidFill>
                  <a:srgbClr val="3F3F3F"/>
                </a:solidFill>
                <a:latin typeface="Times New Roman"/>
                <a:cs typeface="Times New Roman"/>
              </a:rPr>
              <a:t>are</a:t>
            </a:r>
            <a:r>
              <a:rPr sz="1800" spc="285" dirty="0">
                <a:solidFill>
                  <a:srgbClr val="3F3F3F"/>
                </a:solidFill>
                <a:latin typeface="Times New Roman"/>
                <a:cs typeface="Times New Roman"/>
              </a:rPr>
              <a:t> </a:t>
            </a:r>
            <a:r>
              <a:rPr sz="1800" dirty="0">
                <a:solidFill>
                  <a:srgbClr val="3F3F3F"/>
                </a:solidFill>
                <a:latin typeface="Times New Roman"/>
                <a:cs typeface="Times New Roman"/>
              </a:rPr>
              <a:t>required</a:t>
            </a:r>
            <a:r>
              <a:rPr sz="1800" spc="285" dirty="0">
                <a:solidFill>
                  <a:srgbClr val="3F3F3F"/>
                </a:solidFill>
                <a:latin typeface="Times New Roman"/>
                <a:cs typeface="Times New Roman"/>
              </a:rPr>
              <a:t> </a:t>
            </a:r>
            <a:r>
              <a:rPr sz="1800" dirty="0">
                <a:solidFill>
                  <a:srgbClr val="3F3F3F"/>
                </a:solidFill>
                <a:latin typeface="Times New Roman"/>
                <a:cs typeface="Times New Roman"/>
              </a:rPr>
              <a:t>to</a:t>
            </a:r>
            <a:r>
              <a:rPr sz="1800" spc="295" dirty="0">
                <a:solidFill>
                  <a:srgbClr val="3F3F3F"/>
                </a:solidFill>
                <a:latin typeface="Times New Roman"/>
                <a:cs typeface="Times New Roman"/>
              </a:rPr>
              <a:t> </a:t>
            </a:r>
            <a:r>
              <a:rPr sz="1800" dirty="0">
                <a:solidFill>
                  <a:srgbClr val="3F3F3F"/>
                </a:solidFill>
                <a:latin typeface="Times New Roman"/>
                <a:cs typeface="Times New Roman"/>
              </a:rPr>
              <a:t>file</a:t>
            </a:r>
            <a:r>
              <a:rPr sz="1800" spc="285" dirty="0">
                <a:solidFill>
                  <a:srgbClr val="3F3F3F"/>
                </a:solidFill>
                <a:latin typeface="Times New Roman"/>
                <a:cs typeface="Times New Roman"/>
              </a:rPr>
              <a:t> </a:t>
            </a:r>
            <a:r>
              <a:rPr sz="1800" dirty="0">
                <a:solidFill>
                  <a:srgbClr val="3F3F3F"/>
                </a:solidFill>
                <a:latin typeface="Times New Roman"/>
                <a:cs typeface="Times New Roman"/>
              </a:rPr>
              <a:t>a</a:t>
            </a:r>
            <a:r>
              <a:rPr sz="1800" spc="285" dirty="0">
                <a:solidFill>
                  <a:srgbClr val="3F3F3F"/>
                </a:solidFill>
                <a:latin typeface="Times New Roman"/>
                <a:cs typeface="Times New Roman"/>
              </a:rPr>
              <a:t> </a:t>
            </a:r>
            <a:r>
              <a:rPr sz="1800" dirty="0">
                <a:solidFill>
                  <a:srgbClr val="3F3F3F"/>
                </a:solidFill>
                <a:latin typeface="Times New Roman"/>
                <a:cs typeface="Times New Roman"/>
              </a:rPr>
              <a:t>return,</a:t>
            </a:r>
            <a:r>
              <a:rPr sz="1800" spc="275" dirty="0">
                <a:solidFill>
                  <a:srgbClr val="3F3F3F"/>
                </a:solidFill>
                <a:latin typeface="Times New Roman"/>
                <a:cs typeface="Times New Roman"/>
              </a:rPr>
              <a:t> </a:t>
            </a:r>
            <a:r>
              <a:rPr sz="1800" dirty="0">
                <a:solidFill>
                  <a:srgbClr val="3F3F3F"/>
                </a:solidFill>
                <a:latin typeface="Times New Roman"/>
                <a:cs typeface="Times New Roman"/>
              </a:rPr>
              <a:t>the</a:t>
            </a:r>
            <a:r>
              <a:rPr sz="1800" spc="285" dirty="0">
                <a:solidFill>
                  <a:srgbClr val="3F3F3F"/>
                </a:solidFill>
                <a:latin typeface="Times New Roman"/>
                <a:cs typeface="Times New Roman"/>
              </a:rPr>
              <a:t> </a:t>
            </a:r>
            <a:r>
              <a:rPr sz="1800" dirty="0">
                <a:solidFill>
                  <a:srgbClr val="3F3F3F"/>
                </a:solidFill>
                <a:latin typeface="Times New Roman"/>
                <a:cs typeface="Times New Roman"/>
              </a:rPr>
              <a:t>due</a:t>
            </a:r>
            <a:r>
              <a:rPr sz="1800" spc="285" dirty="0">
                <a:solidFill>
                  <a:srgbClr val="3F3F3F"/>
                </a:solidFill>
                <a:latin typeface="Times New Roman"/>
                <a:cs typeface="Times New Roman"/>
              </a:rPr>
              <a:t> </a:t>
            </a:r>
            <a:r>
              <a:rPr sz="1800" dirty="0">
                <a:solidFill>
                  <a:srgbClr val="3F3F3F"/>
                </a:solidFill>
                <a:latin typeface="Times New Roman"/>
                <a:cs typeface="Times New Roman"/>
              </a:rPr>
              <a:t>dates,</a:t>
            </a:r>
            <a:r>
              <a:rPr sz="1800" spc="285" dirty="0">
                <a:solidFill>
                  <a:srgbClr val="3F3F3F"/>
                </a:solidFill>
                <a:latin typeface="Times New Roman"/>
                <a:cs typeface="Times New Roman"/>
              </a:rPr>
              <a:t> </a:t>
            </a:r>
            <a:r>
              <a:rPr sz="1800" dirty="0">
                <a:solidFill>
                  <a:srgbClr val="3F3F3F"/>
                </a:solidFill>
                <a:latin typeface="Times New Roman"/>
                <a:cs typeface="Times New Roman"/>
              </a:rPr>
              <a:t>and</a:t>
            </a:r>
            <a:r>
              <a:rPr sz="1800" spc="290" dirty="0">
                <a:solidFill>
                  <a:srgbClr val="3F3F3F"/>
                </a:solidFill>
                <a:latin typeface="Times New Roman"/>
                <a:cs typeface="Times New Roman"/>
              </a:rPr>
              <a:t> </a:t>
            </a:r>
            <a:r>
              <a:rPr sz="1800" spc="-25" dirty="0">
                <a:solidFill>
                  <a:srgbClr val="3F3F3F"/>
                </a:solidFill>
                <a:latin typeface="Times New Roman"/>
                <a:cs typeface="Times New Roman"/>
              </a:rPr>
              <a:t>the</a:t>
            </a:r>
            <a:endParaRPr sz="1800">
              <a:latin typeface="Times New Roman"/>
              <a:cs typeface="Times New Roman"/>
            </a:endParaRPr>
          </a:p>
        </p:txBody>
      </p:sp>
      <p:sp>
        <p:nvSpPr>
          <p:cNvPr id="6" name="object 6"/>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62</a:t>
            </a:fld>
            <a:endParaRPr spc="-25" dirty="0"/>
          </a:p>
        </p:txBody>
      </p:sp>
      <p:sp>
        <p:nvSpPr>
          <p:cNvPr id="3" name="object 3"/>
          <p:cNvSpPr txBox="1"/>
          <p:nvPr/>
        </p:nvSpPr>
        <p:spPr>
          <a:xfrm>
            <a:off x="1013871" y="1754887"/>
            <a:ext cx="8143875" cy="299720"/>
          </a:xfrm>
          <a:prstGeom prst="rect">
            <a:avLst/>
          </a:prstGeom>
        </p:spPr>
        <p:txBody>
          <a:bodyPr vert="horz" wrap="square" lIns="0" tIns="12700" rIns="0" bIns="0" rtlCol="0">
            <a:spAutoFit/>
          </a:bodyPr>
          <a:lstStyle/>
          <a:p>
            <a:pPr marL="12700">
              <a:lnSpc>
                <a:spcPct val="100000"/>
              </a:lnSpc>
              <a:spcBef>
                <a:spcPts val="100"/>
              </a:spcBef>
            </a:pPr>
            <a:r>
              <a:rPr sz="1800" dirty="0">
                <a:solidFill>
                  <a:srgbClr val="3F3F3F"/>
                </a:solidFill>
                <a:latin typeface="Times New Roman"/>
                <a:cs typeface="Times New Roman"/>
              </a:rPr>
              <a:t>different</a:t>
            </a:r>
            <a:r>
              <a:rPr sz="1800" spc="220" dirty="0">
                <a:solidFill>
                  <a:srgbClr val="3F3F3F"/>
                </a:solidFill>
                <a:latin typeface="Times New Roman"/>
                <a:cs typeface="Times New Roman"/>
              </a:rPr>
              <a:t> </a:t>
            </a:r>
            <a:r>
              <a:rPr sz="1800" dirty="0">
                <a:solidFill>
                  <a:srgbClr val="3F3F3F"/>
                </a:solidFill>
                <a:latin typeface="Times New Roman"/>
                <a:cs typeface="Times New Roman"/>
              </a:rPr>
              <a:t>types</a:t>
            </a:r>
            <a:r>
              <a:rPr sz="1800" spc="220" dirty="0">
                <a:solidFill>
                  <a:srgbClr val="3F3F3F"/>
                </a:solidFill>
                <a:latin typeface="Times New Roman"/>
                <a:cs typeface="Times New Roman"/>
              </a:rPr>
              <a:t> </a:t>
            </a:r>
            <a:r>
              <a:rPr sz="1800" dirty="0">
                <a:solidFill>
                  <a:srgbClr val="3F3F3F"/>
                </a:solidFill>
                <a:latin typeface="Times New Roman"/>
                <a:cs typeface="Times New Roman"/>
              </a:rPr>
              <a:t>of</a:t>
            </a:r>
            <a:r>
              <a:rPr sz="1800" spc="215" dirty="0">
                <a:solidFill>
                  <a:srgbClr val="3F3F3F"/>
                </a:solidFill>
                <a:latin typeface="Times New Roman"/>
                <a:cs typeface="Times New Roman"/>
              </a:rPr>
              <a:t> </a:t>
            </a:r>
            <a:r>
              <a:rPr sz="1800" dirty="0">
                <a:solidFill>
                  <a:srgbClr val="3F3F3F"/>
                </a:solidFill>
                <a:latin typeface="Times New Roman"/>
                <a:cs typeface="Times New Roman"/>
              </a:rPr>
              <a:t>returns</a:t>
            </a:r>
            <a:r>
              <a:rPr sz="1800" spc="195" dirty="0">
                <a:solidFill>
                  <a:srgbClr val="3F3F3F"/>
                </a:solidFill>
                <a:latin typeface="Times New Roman"/>
                <a:cs typeface="Times New Roman"/>
              </a:rPr>
              <a:t> </a:t>
            </a:r>
            <a:r>
              <a:rPr sz="1800" dirty="0">
                <a:solidFill>
                  <a:srgbClr val="3F3F3F"/>
                </a:solidFill>
                <a:latin typeface="Times New Roman"/>
                <a:cs typeface="Times New Roman"/>
              </a:rPr>
              <a:t>that</a:t>
            </a:r>
            <a:r>
              <a:rPr sz="1800" spc="215" dirty="0">
                <a:solidFill>
                  <a:srgbClr val="3F3F3F"/>
                </a:solidFill>
                <a:latin typeface="Times New Roman"/>
                <a:cs typeface="Times New Roman"/>
              </a:rPr>
              <a:t> </a:t>
            </a:r>
            <a:r>
              <a:rPr sz="1800" dirty="0">
                <a:solidFill>
                  <a:srgbClr val="3F3F3F"/>
                </a:solidFill>
                <a:latin typeface="Times New Roman"/>
                <a:cs typeface="Times New Roman"/>
              </a:rPr>
              <a:t>may</a:t>
            </a:r>
            <a:r>
              <a:rPr sz="1800" spc="225" dirty="0">
                <a:solidFill>
                  <a:srgbClr val="3F3F3F"/>
                </a:solidFill>
                <a:latin typeface="Times New Roman"/>
                <a:cs typeface="Times New Roman"/>
              </a:rPr>
              <a:t> </a:t>
            </a:r>
            <a:r>
              <a:rPr sz="1800" dirty="0">
                <a:solidFill>
                  <a:srgbClr val="3F3F3F"/>
                </a:solidFill>
                <a:latin typeface="Times New Roman"/>
                <a:cs typeface="Times New Roman"/>
              </a:rPr>
              <a:t>be</a:t>
            </a:r>
            <a:r>
              <a:rPr sz="1800" spc="210" dirty="0">
                <a:solidFill>
                  <a:srgbClr val="3F3F3F"/>
                </a:solidFill>
                <a:latin typeface="Times New Roman"/>
                <a:cs typeface="Times New Roman"/>
              </a:rPr>
              <a:t> </a:t>
            </a:r>
            <a:r>
              <a:rPr sz="1800" dirty="0">
                <a:solidFill>
                  <a:srgbClr val="3F3F3F"/>
                </a:solidFill>
                <a:latin typeface="Times New Roman"/>
                <a:cs typeface="Times New Roman"/>
              </a:rPr>
              <a:t>furnished.</a:t>
            </a:r>
            <a:r>
              <a:rPr sz="1800" spc="215" dirty="0">
                <a:solidFill>
                  <a:srgbClr val="3F3F3F"/>
                </a:solidFill>
                <a:latin typeface="Times New Roman"/>
                <a:cs typeface="Times New Roman"/>
              </a:rPr>
              <a:t> </a:t>
            </a:r>
            <a:r>
              <a:rPr sz="1800" dirty="0">
                <a:solidFill>
                  <a:srgbClr val="3F3F3F"/>
                </a:solidFill>
                <a:latin typeface="Times New Roman"/>
                <a:cs typeface="Times New Roman"/>
              </a:rPr>
              <a:t>It</a:t>
            </a:r>
            <a:r>
              <a:rPr sz="1800" spc="204" dirty="0">
                <a:solidFill>
                  <a:srgbClr val="3F3F3F"/>
                </a:solidFill>
                <a:latin typeface="Times New Roman"/>
                <a:cs typeface="Times New Roman"/>
              </a:rPr>
              <a:t> </a:t>
            </a:r>
            <a:r>
              <a:rPr sz="1800" dirty="0">
                <a:solidFill>
                  <a:srgbClr val="3F3F3F"/>
                </a:solidFill>
                <a:latin typeface="Times New Roman"/>
                <a:cs typeface="Times New Roman"/>
              </a:rPr>
              <a:t>covers</a:t>
            </a:r>
            <a:r>
              <a:rPr sz="1800" spc="210" dirty="0">
                <a:solidFill>
                  <a:srgbClr val="3F3F3F"/>
                </a:solidFill>
                <a:latin typeface="Times New Roman"/>
                <a:cs typeface="Times New Roman"/>
              </a:rPr>
              <a:t> </a:t>
            </a:r>
            <a:r>
              <a:rPr sz="1800" dirty="0">
                <a:solidFill>
                  <a:srgbClr val="3F3F3F"/>
                </a:solidFill>
                <a:latin typeface="Times New Roman"/>
                <a:cs typeface="Times New Roman"/>
              </a:rPr>
              <a:t>the</a:t>
            </a:r>
            <a:r>
              <a:rPr sz="1800" spc="220" dirty="0">
                <a:solidFill>
                  <a:srgbClr val="3F3F3F"/>
                </a:solidFill>
                <a:latin typeface="Times New Roman"/>
                <a:cs typeface="Times New Roman"/>
              </a:rPr>
              <a:t> </a:t>
            </a:r>
            <a:r>
              <a:rPr sz="1800" dirty="0">
                <a:solidFill>
                  <a:srgbClr val="3F3F3F"/>
                </a:solidFill>
                <a:latin typeface="Times New Roman"/>
                <a:cs typeface="Times New Roman"/>
              </a:rPr>
              <a:t>original</a:t>
            </a:r>
            <a:r>
              <a:rPr sz="1800" spc="220" dirty="0">
                <a:solidFill>
                  <a:srgbClr val="3F3F3F"/>
                </a:solidFill>
                <a:latin typeface="Times New Roman"/>
                <a:cs typeface="Times New Roman"/>
              </a:rPr>
              <a:t> </a:t>
            </a:r>
            <a:r>
              <a:rPr sz="1800" dirty="0">
                <a:solidFill>
                  <a:srgbClr val="3F3F3F"/>
                </a:solidFill>
                <a:latin typeface="Times New Roman"/>
                <a:cs typeface="Times New Roman"/>
              </a:rPr>
              <a:t>return,</a:t>
            </a:r>
            <a:r>
              <a:rPr sz="1800" spc="225" dirty="0">
                <a:solidFill>
                  <a:srgbClr val="3F3F3F"/>
                </a:solidFill>
                <a:latin typeface="Times New Roman"/>
                <a:cs typeface="Times New Roman"/>
              </a:rPr>
              <a:t> </a:t>
            </a:r>
            <a:r>
              <a:rPr sz="1800" spc="-10" dirty="0">
                <a:solidFill>
                  <a:srgbClr val="3F3F3F"/>
                </a:solidFill>
                <a:latin typeface="Times New Roman"/>
                <a:cs typeface="Times New Roman"/>
              </a:rPr>
              <a:t>belated</a:t>
            </a:r>
            <a:endParaRPr sz="1800">
              <a:latin typeface="Times New Roman"/>
              <a:cs typeface="Times New Roman"/>
            </a:endParaRPr>
          </a:p>
        </p:txBody>
      </p:sp>
      <p:sp>
        <p:nvSpPr>
          <p:cNvPr id="4" name="object 4"/>
          <p:cNvSpPr txBox="1"/>
          <p:nvPr/>
        </p:nvSpPr>
        <p:spPr>
          <a:xfrm>
            <a:off x="1013866" y="1851368"/>
            <a:ext cx="8126730" cy="3849370"/>
          </a:xfrm>
          <a:prstGeom prst="rect">
            <a:avLst/>
          </a:prstGeom>
        </p:spPr>
        <p:txBody>
          <a:bodyPr vert="horz" wrap="square" lIns="0" tIns="135255" rIns="0" bIns="0" rtlCol="0">
            <a:spAutoFit/>
          </a:bodyPr>
          <a:lstStyle/>
          <a:p>
            <a:pPr marL="12700">
              <a:lnSpc>
                <a:spcPct val="100000"/>
              </a:lnSpc>
              <a:spcBef>
                <a:spcPts val="1065"/>
              </a:spcBef>
            </a:pPr>
            <a:r>
              <a:rPr sz="1800" dirty="0">
                <a:solidFill>
                  <a:srgbClr val="3F3F3F"/>
                </a:solidFill>
                <a:latin typeface="Times New Roman"/>
                <a:cs typeface="Times New Roman"/>
              </a:rPr>
              <a:t>return,</a:t>
            </a:r>
            <a:r>
              <a:rPr sz="1800" spc="-50" dirty="0">
                <a:solidFill>
                  <a:srgbClr val="3F3F3F"/>
                </a:solidFill>
                <a:latin typeface="Times New Roman"/>
                <a:cs typeface="Times New Roman"/>
              </a:rPr>
              <a:t> </a:t>
            </a:r>
            <a:r>
              <a:rPr sz="1800" dirty="0">
                <a:solidFill>
                  <a:srgbClr val="3F3F3F"/>
                </a:solidFill>
                <a:latin typeface="Times New Roman"/>
                <a:cs typeface="Times New Roman"/>
              </a:rPr>
              <a:t>revised</a:t>
            </a:r>
            <a:r>
              <a:rPr sz="1800" spc="-35" dirty="0">
                <a:solidFill>
                  <a:srgbClr val="3F3F3F"/>
                </a:solidFill>
                <a:latin typeface="Times New Roman"/>
                <a:cs typeface="Times New Roman"/>
              </a:rPr>
              <a:t> </a:t>
            </a:r>
            <a:r>
              <a:rPr sz="1800" dirty="0">
                <a:solidFill>
                  <a:srgbClr val="3F3F3F"/>
                </a:solidFill>
                <a:latin typeface="Times New Roman"/>
                <a:cs typeface="Times New Roman"/>
              </a:rPr>
              <a:t>return</a:t>
            </a:r>
            <a:r>
              <a:rPr sz="1800" spc="-40" dirty="0">
                <a:solidFill>
                  <a:srgbClr val="3F3F3F"/>
                </a:solidFill>
                <a:latin typeface="Times New Roman"/>
                <a:cs typeface="Times New Roman"/>
              </a:rPr>
              <a:t> </a:t>
            </a:r>
            <a:r>
              <a:rPr sz="1800" dirty="0">
                <a:solidFill>
                  <a:srgbClr val="3F3F3F"/>
                </a:solidFill>
                <a:latin typeface="Times New Roman"/>
                <a:cs typeface="Times New Roman"/>
              </a:rPr>
              <a:t>and</a:t>
            </a:r>
            <a:r>
              <a:rPr sz="1800" spc="-45" dirty="0">
                <a:solidFill>
                  <a:srgbClr val="3F3F3F"/>
                </a:solidFill>
                <a:latin typeface="Times New Roman"/>
                <a:cs typeface="Times New Roman"/>
              </a:rPr>
              <a:t> </a:t>
            </a:r>
            <a:r>
              <a:rPr sz="1800" dirty="0">
                <a:solidFill>
                  <a:srgbClr val="3F3F3F"/>
                </a:solidFill>
                <a:latin typeface="Times New Roman"/>
                <a:cs typeface="Times New Roman"/>
              </a:rPr>
              <a:t>the</a:t>
            </a:r>
            <a:r>
              <a:rPr sz="1800" spc="-35" dirty="0">
                <a:solidFill>
                  <a:srgbClr val="3F3F3F"/>
                </a:solidFill>
                <a:latin typeface="Times New Roman"/>
                <a:cs typeface="Times New Roman"/>
              </a:rPr>
              <a:t> </a:t>
            </a:r>
            <a:r>
              <a:rPr sz="1800" dirty="0">
                <a:solidFill>
                  <a:srgbClr val="3F3F3F"/>
                </a:solidFill>
                <a:latin typeface="Times New Roman"/>
                <a:cs typeface="Times New Roman"/>
              </a:rPr>
              <a:t>updated</a:t>
            </a:r>
            <a:r>
              <a:rPr sz="1800" spc="-35" dirty="0">
                <a:solidFill>
                  <a:srgbClr val="3F3F3F"/>
                </a:solidFill>
                <a:latin typeface="Times New Roman"/>
                <a:cs typeface="Times New Roman"/>
              </a:rPr>
              <a:t> </a:t>
            </a:r>
            <a:r>
              <a:rPr sz="1800" spc="-10" dirty="0">
                <a:solidFill>
                  <a:srgbClr val="3F3F3F"/>
                </a:solidFill>
                <a:latin typeface="Times New Roman"/>
                <a:cs typeface="Times New Roman"/>
              </a:rPr>
              <a:t>return.</a:t>
            </a:r>
            <a:endParaRPr sz="1800">
              <a:latin typeface="Times New Roman"/>
              <a:cs typeface="Times New Roman"/>
            </a:endParaRPr>
          </a:p>
          <a:p>
            <a:pPr marL="12700" marR="5080" indent="228600">
              <a:lnSpc>
                <a:spcPct val="80000"/>
              </a:lnSpc>
              <a:spcBef>
                <a:spcPts val="1405"/>
              </a:spcBef>
              <a:buAutoNum type="arabicPeriod" startAt="2"/>
              <a:tabLst>
                <a:tab pos="241300" algn="l"/>
              </a:tabLst>
            </a:pPr>
            <a:r>
              <a:rPr sz="1800" dirty="0">
                <a:solidFill>
                  <a:srgbClr val="3F3F3F"/>
                </a:solidFill>
                <a:latin typeface="Times New Roman"/>
                <a:cs typeface="Times New Roman"/>
              </a:rPr>
              <a:t>Further,</a:t>
            </a:r>
            <a:r>
              <a:rPr sz="1800" spc="-10" dirty="0">
                <a:solidFill>
                  <a:srgbClr val="3F3F3F"/>
                </a:solidFill>
                <a:latin typeface="Times New Roman"/>
                <a:cs typeface="Times New Roman"/>
              </a:rPr>
              <a:t> </a:t>
            </a:r>
            <a:r>
              <a:rPr sz="1800" dirty="0">
                <a:solidFill>
                  <a:srgbClr val="3F3F3F"/>
                </a:solidFill>
                <a:latin typeface="Times New Roman"/>
                <a:cs typeface="Times New Roman"/>
              </a:rPr>
              <a:t>section</a:t>
            </a:r>
            <a:r>
              <a:rPr sz="1800" spc="-35" dirty="0">
                <a:solidFill>
                  <a:srgbClr val="3F3F3F"/>
                </a:solidFill>
                <a:latin typeface="Times New Roman"/>
                <a:cs typeface="Times New Roman"/>
              </a:rPr>
              <a:t> </a:t>
            </a:r>
            <a:r>
              <a:rPr sz="1800" dirty="0">
                <a:solidFill>
                  <a:srgbClr val="3F3F3F"/>
                </a:solidFill>
                <a:latin typeface="Times New Roman"/>
                <a:cs typeface="Times New Roman"/>
              </a:rPr>
              <a:t>263(6)</a:t>
            </a:r>
            <a:r>
              <a:rPr sz="1800" spc="-10" dirty="0">
                <a:solidFill>
                  <a:srgbClr val="3F3F3F"/>
                </a:solidFill>
                <a:latin typeface="Times New Roman"/>
                <a:cs typeface="Times New Roman"/>
              </a:rPr>
              <a:t> </a:t>
            </a:r>
            <a:r>
              <a:rPr sz="1800" dirty="0">
                <a:solidFill>
                  <a:srgbClr val="3F3F3F"/>
                </a:solidFill>
                <a:latin typeface="Times New Roman"/>
                <a:cs typeface="Times New Roman"/>
              </a:rPr>
              <a:t>of</a:t>
            </a:r>
            <a:r>
              <a:rPr sz="1800" spc="-20" dirty="0">
                <a:solidFill>
                  <a:srgbClr val="3F3F3F"/>
                </a:solidFill>
                <a:latin typeface="Times New Roman"/>
                <a:cs typeface="Times New Roman"/>
              </a:rPr>
              <a:t> </a:t>
            </a:r>
            <a:r>
              <a:rPr sz="1800" dirty="0">
                <a:solidFill>
                  <a:srgbClr val="3F3F3F"/>
                </a:solidFill>
                <a:latin typeface="Times New Roman"/>
                <a:cs typeface="Times New Roman"/>
              </a:rPr>
              <a:t>the</a:t>
            </a:r>
            <a:r>
              <a:rPr sz="1800" spc="-105" dirty="0">
                <a:solidFill>
                  <a:srgbClr val="3F3F3F"/>
                </a:solidFill>
                <a:latin typeface="Times New Roman"/>
                <a:cs typeface="Times New Roman"/>
              </a:rPr>
              <a:t> </a:t>
            </a:r>
            <a:r>
              <a:rPr sz="1800" dirty="0">
                <a:solidFill>
                  <a:srgbClr val="3F3F3F"/>
                </a:solidFill>
                <a:latin typeface="Times New Roman"/>
                <a:cs typeface="Times New Roman"/>
              </a:rPr>
              <a:t>Act</a:t>
            </a:r>
            <a:r>
              <a:rPr sz="1800" spc="-10" dirty="0">
                <a:solidFill>
                  <a:srgbClr val="3F3F3F"/>
                </a:solidFill>
                <a:latin typeface="Times New Roman"/>
                <a:cs typeface="Times New Roman"/>
              </a:rPr>
              <a:t> </a:t>
            </a:r>
            <a:r>
              <a:rPr sz="1800" dirty="0">
                <a:solidFill>
                  <a:srgbClr val="3F3F3F"/>
                </a:solidFill>
                <a:latin typeface="Times New Roman"/>
                <a:cs typeface="Times New Roman"/>
              </a:rPr>
              <a:t>deals</a:t>
            </a:r>
            <a:r>
              <a:rPr sz="1800" spc="-20" dirty="0">
                <a:solidFill>
                  <a:srgbClr val="3F3F3F"/>
                </a:solidFill>
                <a:latin typeface="Times New Roman"/>
                <a:cs typeface="Times New Roman"/>
              </a:rPr>
              <a:t> </a:t>
            </a:r>
            <a:r>
              <a:rPr sz="1800" dirty="0">
                <a:solidFill>
                  <a:srgbClr val="3F3F3F"/>
                </a:solidFill>
                <a:latin typeface="Times New Roman"/>
                <a:cs typeface="Times New Roman"/>
              </a:rPr>
              <a:t>with</a:t>
            </a:r>
            <a:r>
              <a:rPr sz="1800" spc="-20" dirty="0">
                <a:solidFill>
                  <a:srgbClr val="3F3F3F"/>
                </a:solidFill>
                <a:latin typeface="Times New Roman"/>
                <a:cs typeface="Times New Roman"/>
              </a:rPr>
              <a:t> </a:t>
            </a:r>
            <a:r>
              <a:rPr sz="1800" dirty="0">
                <a:solidFill>
                  <a:srgbClr val="3F3F3F"/>
                </a:solidFill>
                <a:latin typeface="Times New Roman"/>
                <a:cs typeface="Times New Roman"/>
              </a:rPr>
              <a:t>the</a:t>
            </a:r>
            <a:r>
              <a:rPr sz="1800" spc="-15" dirty="0">
                <a:solidFill>
                  <a:srgbClr val="3F3F3F"/>
                </a:solidFill>
                <a:latin typeface="Times New Roman"/>
                <a:cs typeface="Times New Roman"/>
              </a:rPr>
              <a:t> </a:t>
            </a:r>
            <a:r>
              <a:rPr sz="1800" dirty="0">
                <a:solidFill>
                  <a:srgbClr val="3F3F3F"/>
                </a:solidFill>
                <a:latin typeface="Times New Roman"/>
                <a:cs typeface="Times New Roman"/>
              </a:rPr>
              <a:t>updated</a:t>
            </a:r>
            <a:r>
              <a:rPr sz="1800" spc="-30" dirty="0">
                <a:solidFill>
                  <a:srgbClr val="3F3F3F"/>
                </a:solidFill>
                <a:latin typeface="Times New Roman"/>
                <a:cs typeface="Times New Roman"/>
              </a:rPr>
              <a:t> </a:t>
            </a:r>
            <a:r>
              <a:rPr sz="1800" dirty="0">
                <a:solidFill>
                  <a:srgbClr val="3F3F3F"/>
                </a:solidFill>
                <a:latin typeface="Times New Roman"/>
                <a:cs typeface="Times New Roman"/>
              </a:rPr>
              <a:t>return</a:t>
            </a:r>
            <a:r>
              <a:rPr sz="1800" spc="-15" dirty="0">
                <a:solidFill>
                  <a:srgbClr val="3F3F3F"/>
                </a:solidFill>
                <a:latin typeface="Times New Roman"/>
                <a:cs typeface="Times New Roman"/>
              </a:rPr>
              <a:t> </a:t>
            </a:r>
            <a:r>
              <a:rPr sz="1800" dirty="0">
                <a:solidFill>
                  <a:srgbClr val="3F3F3F"/>
                </a:solidFill>
                <a:latin typeface="Times New Roman"/>
                <a:cs typeface="Times New Roman"/>
              </a:rPr>
              <a:t>of</a:t>
            </a:r>
            <a:r>
              <a:rPr sz="1800" spc="-10" dirty="0">
                <a:solidFill>
                  <a:srgbClr val="3F3F3F"/>
                </a:solidFill>
                <a:latin typeface="Times New Roman"/>
                <a:cs typeface="Times New Roman"/>
              </a:rPr>
              <a:t> </a:t>
            </a:r>
            <a:r>
              <a:rPr sz="1800" dirty="0">
                <a:solidFill>
                  <a:srgbClr val="3F3F3F"/>
                </a:solidFill>
                <a:latin typeface="Times New Roman"/>
                <a:cs typeface="Times New Roman"/>
              </a:rPr>
              <a:t>Income.</a:t>
            </a:r>
            <a:r>
              <a:rPr sz="1800" spc="15" dirty="0">
                <a:solidFill>
                  <a:srgbClr val="3F3F3F"/>
                </a:solidFill>
                <a:latin typeface="Times New Roman"/>
                <a:cs typeface="Times New Roman"/>
              </a:rPr>
              <a:t> </a:t>
            </a:r>
            <a:r>
              <a:rPr sz="1800" b="1" dirty="0">
                <a:solidFill>
                  <a:srgbClr val="FF0000"/>
                </a:solidFill>
                <a:latin typeface="Times New Roman"/>
                <a:cs typeface="Times New Roman"/>
              </a:rPr>
              <a:t>It</a:t>
            </a:r>
            <a:r>
              <a:rPr sz="1800" spc="-25" dirty="0">
                <a:solidFill>
                  <a:srgbClr val="FF0000"/>
                </a:solidFill>
                <a:latin typeface="Times New Roman"/>
                <a:cs typeface="Times New Roman"/>
              </a:rPr>
              <a:t> </a:t>
            </a:r>
            <a:r>
              <a:rPr sz="1800" b="1" dirty="0">
                <a:solidFill>
                  <a:srgbClr val="FF0000"/>
                </a:solidFill>
                <a:latin typeface="Times New Roman"/>
                <a:cs typeface="Times New Roman"/>
              </a:rPr>
              <a:t>allows</a:t>
            </a:r>
            <a:r>
              <a:rPr sz="1800" spc="-35" dirty="0">
                <a:solidFill>
                  <a:srgbClr val="FF0000"/>
                </a:solidFill>
                <a:latin typeface="Times New Roman"/>
                <a:cs typeface="Times New Roman"/>
              </a:rPr>
              <a:t> </a:t>
            </a:r>
            <a:r>
              <a:rPr sz="1800" b="1" spc="-50" dirty="0">
                <a:solidFill>
                  <a:srgbClr val="FF0000"/>
                </a:solidFill>
                <a:latin typeface="Times New Roman"/>
                <a:cs typeface="Times New Roman"/>
              </a:rPr>
              <a:t>a</a:t>
            </a:r>
            <a:r>
              <a:rPr sz="1800" spc="-50" dirty="0">
                <a:solidFill>
                  <a:srgbClr val="FF0000"/>
                </a:solidFill>
                <a:latin typeface="Times New Roman"/>
                <a:cs typeface="Times New Roman"/>
              </a:rPr>
              <a:t> </a:t>
            </a:r>
            <a:r>
              <a:rPr sz="1800" b="1" spc="-10" dirty="0">
                <a:solidFill>
                  <a:srgbClr val="FF0000"/>
                </a:solidFill>
                <a:latin typeface="Times New Roman"/>
                <a:cs typeface="Times New Roman"/>
              </a:rPr>
              <a:t>taxpayer,</a:t>
            </a:r>
            <a:r>
              <a:rPr sz="1800" spc="-45" dirty="0">
                <a:solidFill>
                  <a:srgbClr val="FF0000"/>
                </a:solidFill>
                <a:latin typeface="Times New Roman"/>
                <a:cs typeface="Times New Roman"/>
              </a:rPr>
              <a:t> </a:t>
            </a:r>
            <a:r>
              <a:rPr sz="1800" b="1" dirty="0">
                <a:solidFill>
                  <a:srgbClr val="FF0000"/>
                </a:solidFill>
                <a:latin typeface="Times New Roman"/>
                <a:cs typeface="Times New Roman"/>
              </a:rPr>
              <a:t>whether</a:t>
            </a:r>
            <a:r>
              <a:rPr sz="1800" spc="-75" dirty="0">
                <a:solidFill>
                  <a:srgbClr val="FF0000"/>
                </a:solidFill>
                <a:latin typeface="Times New Roman"/>
                <a:cs typeface="Times New Roman"/>
              </a:rPr>
              <a:t> </a:t>
            </a:r>
            <a:r>
              <a:rPr sz="1800" b="1" dirty="0">
                <a:solidFill>
                  <a:srgbClr val="FF0000"/>
                </a:solidFill>
                <a:latin typeface="Times New Roman"/>
                <a:cs typeface="Times New Roman"/>
              </a:rPr>
              <a:t>or</a:t>
            </a:r>
            <a:r>
              <a:rPr sz="1800" spc="-65" dirty="0">
                <a:solidFill>
                  <a:srgbClr val="FF0000"/>
                </a:solidFill>
                <a:latin typeface="Times New Roman"/>
                <a:cs typeface="Times New Roman"/>
              </a:rPr>
              <a:t> </a:t>
            </a:r>
            <a:r>
              <a:rPr sz="1800" b="1" dirty="0">
                <a:solidFill>
                  <a:srgbClr val="FF0000"/>
                </a:solidFill>
                <a:latin typeface="Times New Roman"/>
                <a:cs typeface="Times New Roman"/>
              </a:rPr>
              <a:t>not</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a</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return</a:t>
            </a:r>
            <a:r>
              <a:rPr sz="1800" spc="-45" dirty="0">
                <a:solidFill>
                  <a:srgbClr val="FF0000"/>
                </a:solidFill>
                <a:latin typeface="Times New Roman"/>
                <a:cs typeface="Times New Roman"/>
              </a:rPr>
              <a:t> </a:t>
            </a:r>
            <a:r>
              <a:rPr sz="1800" b="1" dirty="0">
                <a:solidFill>
                  <a:srgbClr val="FF0000"/>
                </a:solidFill>
                <a:latin typeface="Times New Roman"/>
                <a:cs typeface="Times New Roman"/>
              </a:rPr>
              <a:t>was</a:t>
            </a:r>
            <a:r>
              <a:rPr sz="1800" spc="-50" dirty="0">
                <a:solidFill>
                  <a:srgbClr val="FF0000"/>
                </a:solidFill>
                <a:latin typeface="Times New Roman"/>
                <a:cs typeface="Times New Roman"/>
              </a:rPr>
              <a:t> </a:t>
            </a:r>
            <a:r>
              <a:rPr sz="1800" b="1" dirty="0">
                <a:solidFill>
                  <a:srgbClr val="FF0000"/>
                </a:solidFill>
                <a:latin typeface="Times New Roman"/>
                <a:cs typeface="Times New Roman"/>
              </a:rPr>
              <a:t>furnished</a:t>
            </a:r>
            <a:r>
              <a:rPr sz="1800" spc="-25" dirty="0">
                <a:solidFill>
                  <a:srgbClr val="FF0000"/>
                </a:solidFill>
                <a:latin typeface="Times New Roman"/>
                <a:cs typeface="Times New Roman"/>
              </a:rPr>
              <a:t> </a:t>
            </a:r>
            <a:r>
              <a:rPr sz="1800" b="1" spc="-20" dirty="0">
                <a:solidFill>
                  <a:srgbClr val="FF0000"/>
                </a:solidFill>
                <a:latin typeface="Times New Roman"/>
                <a:cs typeface="Times New Roman"/>
              </a:rPr>
              <a:t>earlier,</a:t>
            </a:r>
            <a:r>
              <a:rPr sz="1800" spc="-45" dirty="0">
                <a:solidFill>
                  <a:srgbClr val="FF0000"/>
                </a:solidFill>
                <a:latin typeface="Times New Roman"/>
                <a:cs typeface="Times New Roman"/>
              </a:rPr>
              <a:t> </a:t>
            </a:r>
            <a:r>
              <a:rPr sz="1800" b="1" dirty="0">
                <a:solidFill>
                  <a:srgbClr val="FF0000"/>
                </a:solidFill>
                <a:latin typeface="Times New Roman"/>
                <a:cs typeface="Times New Roman"/>
              </a:rPr>
              <a:t>to</a:t>
            </a:r>
            <a:r>
              <a:rPr sz="1800" spc="-25" dirty="0">
                <a:solidFill>
                  <a:srgbClr val="FF0000"/>
                </a:solidFill>
                <a:latin typeface="Times New Roman"/>
                <a:cs typeface="Times New Roman"/>
              </a:rPr>
              <a:t> </a:t>
            </a:r>
            <a:r>
              <a:rPr sz="1800" b="1" dirty="0">
                <a:solidFill>
                  <a:srgbClr val="FF0000"/>
                </a:solidFill>
                <a:latin typeface="Times New Roman"/>
                <a:cs typeface="Times New Roman"/>
              </a:rPr>
              <a:t>file</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an</a:t>
            </a:r>
            <a:r>
              <a:rPr sz="1800" spc="-40" dirty="0">
                <a:solidFill>
                  <a:srgbClr val="FF0000"/>
                </a:solidFill>
                <a:latin typeface="Times New Roman"/>
                <a:cs typeface="Times New Roman"/>
              </a:rPr>
              <a:t> </a:t>
            </a:r>
            <a:r>
              <a:rPr sz="1800" b="1" dirty="0">
                <a:solidFill>
                  <a:srgbClr val="FF0000"/>
                </a:solidFill>
                <a:latin typeface="Times New Roman"/>
                <a:cs typeface="Times New Roman"/>
              </a:rPr>
              <a:t>updated</a:t>
            </a:r>
            <a:r>
              <a:rPr sz="1800" spc="-20" dirty="0">
                <a:solidFill>
                  <a:srgbClr val="FF0000"/>
                </a:solidFill>
                <a:latin typeface="Times New Roman"/>
                <a:cs typeface="Times New Roman"/>
              </a:rPr>
              <a:t> </a:t>
            </a:r>
            <a:r>
              <a:rPr sz="1800" b="1" spc="-10" dirty="0">
                <a:solidFill>
                  <a:srgbClr val="FF0000"/>
                </a:solidFill>
                <a:latin typeface="Times New Roman"/>
                <a:cs typeface="Times New Roman"/>
              </a:rPr>
              <a:t>return</a:t>
            </a:r>
            <a:r>
              <a:rPr sz="1800" spc="-10" dirty="0">
                <a:solidFill>
                  <a:srgbClr val="FF0000"/>
                </a:solidFill>
                <a:latin typeface="Times New Roman"/>
                <a:cs typeface="Times New Roman"/>
              </a:rPr>
              <a:t> </a:t>
            </a:r>
            <a:r>
              <a:rPr sz="1800" b="1" dirty="0">
                <a:solidFill>
                  <a:srgbClr val="FF0000"/>
                </a:solidFill>
                <a:latin typeface="Times New Roman"/>
                <a:cs typeface="Times New Roman"/>
              </a:rPr>
              <a:t>within</a:t>
            </a:r>
            <a:r>
              <a:rPr sz="1800" spc="-70" dirty="0">
                <a:solidFill>
                  <a:srgbClr val="FF0000"/>
                </a:solidFill>
                <a:latin typeface="Times New Roman"/>
                <a:cs typeface="Times New Roman"/>
              </a:rPr>
              <a:t> </a:t>
            </a:r>
            <a:r>
              <a:rPr sz="1800" b="1" dirty="0">
                <a:solidFill>
                  <a:srgbClr val="FF0000"/>
                </a:solidFill>
                <a:latin typeface="Times New Roman"/>
                <a:cs typeface="Times New Roman"/>
              </a:rPr>
              <a:t>48</a:t>
            </a:r>
            <a:r>
              <a:rPr sz="1800" spc="-40" dirty="0">
                <a:solidFill>
                  <a:srgbClr val="FF0000"/>
                </a:solidFill>
                <a:latin typeface="Times New Roman"/>
                <a:cs typeface="Times New Roman"/>
              </a:rPr>
              <a:t> </a:t>
            </a:r>
            <a:r>
              <a:rPr sz="1800" b="1" dirty="0">
                <a:solidFill>
                  <a:srgbClr val="FF0000"/>
                </a:solidFill>
                <a:latin typeface="Times New Roman"/>
                <a:cs typeface="Times New Roman"/>
              </a:rPr>
              <a:t>months</a:t>
            </a:r>
            <a:r>
              <a:rPr sz="1800" spc="-25" dirty="0">
                <a:solidFill>
                  <a:srgbClr val="FF0000"/>
                </a:solidFill>
                <a:latin typeface="Times New Roman"/>
                <a:cs typeface="Times New Roman"/>
              </a:rPr>
              <a:t> </a:t>
            </a:r>
            <a:r>
              <a:rPr sz="1800" b="1" dirty="0">
                <a:solidFill>
                  <a:srgbClr val="FF0000"/>
                </a:solidFill>
                <a:latin typeface="Times New Roman"/>
                <a:cs typeface="Times New Roman"/>
              </a:rPr>
              <a:t>from</a:t>
            </a:r>
            <a:r>
              <a:rPr sz="1800" spc="-40" dirty="0">
                <a:solidFill>
                  <a:srgbClr val="FF0000"/>
                </a:solidFill>
                <a:latin typeface="Times New Roman"/>
                <a:cs typeface="Times New Roman"/>
              </a:rPr>
              <a:t> </a:t>
            </a:r>
            <a:r>
              <a:rPr sz="1800" b="1" dirty="0">
                <a:solidFill>
                  <a:srgbClr val="FF0000"/>
                </a:solidFill>
                <a:latin typeface="Times New Roman"/>
                <a:cs typeface="Times New Roman"/>
              </a:rPr>
              <a:t>the</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end</a:t>
            </a:r>
            <a:r>
              <a:rPr sz="1800" spc="-35" dirty="0">
                <a:solidFill>
                  <a:srgbClr val="FF0000"/>
                </a:solidFill>
                <a:latin typeface="Times New Roman"/>
                <a:cs typeface="Times New Roman"/>
              </a:rPr>
              <a:t> </a:t>
            </a:r>
            <a:r>
              <a:rPr sz="1800" b="1" dirty="0">
                <a:solidFill>
                  <a:srgbClr val="FF0000"/>
                </a:solidFill>
                <a:latin typeface="Times New Roman"/>
                <a:cs typeface="Times New Roman"/>
              </a:rPr>
              <a:t>of</a:t>
            </a:r>
            <a:r>
              <a:rPr sz="1800" spc="-35" dirty="0">
                <a:solidFill>
                  <a:srgbClr val="FF0000"/>
                </a:solidFill>
                <a:latin typeface="Times New Roman"/>
                <a:cs typeface="Times New Roman"/>
              </a:rPr>
              <a:t> </a:t>
            </a:r>
            <a:r>
              <a:rPr sz="1800" b="1" dirty="0">
                <a:solidFill>
                  <a:srgbClr val="FF0000"/>
                </a:solidFill>
                <a:latin typeface="Times New Roman"/>
                <a:cs typeface="Times New Roman"/>
              </a:rPr>
              <a:t>the</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financial</a:t>
            </a:r>
            <a:r>
              <a:rPr sz="1800" spc="-45" dirty="0">
                <a:solidFill>
                  <a:srgbClr val="FF0000"/>
                </a:solidFill>
                <a:latin typeface="Times New Roman"/>
                <a:cs typeface="Times New Roman"/>
              </a:rPr>
              <a:t> </a:t>
            </a:r>
            <a:r>
              <a:rPr sz="1800" b="1" dirty="0">
                <a:solidFill>
                  <a:srgbClr val="FF0000"/>
                </a:solidFill>
                <a:latin typeface="Times New Roman"/>
                <a:cs typeface="Times New Roman"/>
              </a:rPr>
              <a:t>year</a:t>
            </a:r>
            <a:r>
              <a:rPr sz="1800" spc="-65" dirty="0">
                <a:solidFill>
                  <a:srgbClr val="FF0000"/>
                </a:solidFill>
                <a:latin typeface="Times New Roman"/>
                <a:cs typeface="Times New Roman"/>
              </a:rPr>
              <a:t> </a:t>
            </a:r>
            <a:r>
              <a:rPr sz="1800" b="1" dirty="0">
                <a:solidFill>
                  <a:srgbClr val="FF0000"/>
                </a:solidFill>
                <a:latin typeface="Times New Roman"/>
                <a:cs typeface="Times New Roman"/>
              </a:rPr>
              <a:t>succeeding</a:t>
            </a:r>
            <a:r>
              <a:rPr sz="1800" spc="-45" dirty="0">
                <a:solidFill>
                  <a:srgbClr val="FF0000"/>
                </a:solidFill>
                <a:latin typeface="Times New Roman"/>
                <a:cs typeface="Times New Roman"/>
              </a:rPr>
              <a:t> </a:t>
            </a:r>
            <a:r>
              <a:rPr sz="1800" b="1" dirty="0">
                <a:solidFill>
                  <a:srgbClr val="FF0000"/>
                </a:solidFill>
                <a:latin typeface="Times New Roman"/>
                <a:cs typeface="Times New Roman"/>
              </a:rPr>
              <a:t>the</a:t>
            </a:r>
            <a:r>
              <a:rPr sz="1800" spc="-40" dirty="0">
                <a:solidFill>
                  <a:srgbClr val="FF0000"/>
                </a:solidFill>
                <a:latin typeface="Times New Roman"/>
                <a:cs typeface="Times New Roman"/>
              </a:rPr>
              <a:t> </a:t>
            </a:r>
            <a:r>
              <a:rPr sz="1800" b="1" dirty="0">
                <a:solidFill>
                  <a:srgbClr val="FF0000"/>
                </a:solidFill>
                <a:latin typeface="Times New Roman"/>
                <a:cs typeface="Times New Roman"/>
              </a:rPr>
              <a:t>relevant</a:t>
            </a:r>
            <a:r>
              <a:rPr sz="1800" spc="-40" dirty="0">
                <a:solidFill>
                  <a:srgbClr val="FF0000"/>
                </a:solidFill>
                <a:latin typeface="Times New Roman"/>
                <a:cs typeface="Times New Roman"/>
              </a:rPr>
              <a:t> </a:t>
            </a:r>
            <a:r>
              <a:rPr sz="1800" b="1" spc="-25" dirty="0">
                <a:solidFill>
                  <a:srgbClr val="FF0000"/>
                </a:solidFill>
                <a:latin typeface="Times New Roman"/>
                <a:cs typeface="Times New Roman"/>
              </a:rPr>
              <a:t>tax</a:t>
            </a:r>
            <a:r>
              <a:rPr sz="1800" spc="-25" dirty="0">
                <a:solidFill>
                  <a:srgbClr val="FF0000"/>
                </a:solidFill>
                <a:latin typeface="Times New Roman"/>
                <a:cs typeface="Times New Roman"/>
              </a:rPr>
              <a:t> </a:t>
            </a:r>
            <a:r>
              <a:rPr sz="1800" b="1" spc="-30" dirty="0">
                <a:solidFill>
                  <a:srgbClr val="FF0000"/>
                </a:solidFill>
                <a:latin typeface="Times New Roman"/>
                <a:cs typeface="Times New Roman"/>
              </a:rPr>
              <a:t>year.</a:t>
            </a:r>
            <a:r>
              <a:rPr sz="1800" spc="-70" dirty="0">
                <a:solidFill>
                  <a:srgbClr val="FF0000"/>
                </a:solidFill>
                <a:latin typeface="Times New Roman"/>
                <a:cs typeface="Times New Roman"/>
              </a:rPr>
              <a:t> </a:t>
            </a:r>
            <a:r>
              <a:rPr sz="1800" dirty="0">
                <a:solidFill>
                  <a:srgbClr val="3F3F3F"/>
                </a:solidFill>
                <a:latin typeface="Times New Roman"/>
                <a:cs typeface="Times New Roman"/>
              </a:rPr>
              <a:t>The</a:t>
            </a:r>
            <a:r>
              <a:rPr sz="1800" spc="-20" dirty="0">
                <a:solidFill>
                  <a:srgbClr val="3F3F3F"/>
                </a:solidFill>
                <a:latin typeface="Times New Roman"/>
                <a:cs typeface="Times New Roman"/>
              </a:rPr>
              <a:t> </a:t>
            </a:r>
            <a:r>
              <a:rPr sz="1800" dirty="0">
                <a:solidFill>
                  <a:srgbClr val="3F3F3F"/>
                </a:solidFill>
                <a:latin typeface="Times New Roman"/>
                <a:cs typeface="Times New Roman"/>
              </a:rPr>
              <a:t>said</a:t>
            </a:r>
            <a:r>
              <a:rPr sz="1800" spc="-20" dirty="0">
                <a:solidFill>
                  <a:srgbClr val="3F3F3F"/>
                </a:solidFill>
                <a:latin typeface="Times New Roman"/>
                <a:cs typeface="Times New Roman"/>
              </a:rPr>
              <a:t> </a:t>
            </a:r>
            <a:r>
              <a:rPr sz="1800" dirty="0">
                <a:solidFill>
                  <a:srgbClr val="3F3F3F"/>
                </a:solidFill>
                <a:latin typeface="Times New Roman"/>
                <a:cs typeface="Times New Roman"/>
              </a:rPr>
              <a:t>section</a:t>
            </a:r>
            <a:r>
              <a:rPr sz="1800" spc="-35" dirty="0">
                <a:solidFill>
                  <a:srgbClr val="3F3F3F"/>
                </a:solidFill>
                <a:latin typeface="Times New Roman"/>
                <a:cs typeface="Times New Roman"/>
              </a:rPr>
              <a:t> </a:t>
            </a:r>
            <a:r>
              <a:rPr sz="1800" dirty="0">
                <a:solidFill>
                  <a:srgbClr val="3F3F3F"/>
                </a:solidFill>
                <a:latin typeface="Times New Roman"/>
                <a:cs typeface="Times New Roman"/>
              </a:rPr>
              <a:t>further</a:t>
            </a:r>
            <a:r>
              <a:rPr sz="1800" spc="-20" dirty="0">
                <a:solidFill>
                  <a:srgbClr val="3F3F3F"/>
                </a:solidFill>
                <a:latin typeface="Times New Roman"/>
                <a:cs typeface="Times New Roman"/>
              </a:rPr>
              <a:t> </a:t>
            </a:r>
            <a:r>
              <a:rPr sz="1800" dirty="0">
                <a:solidFill>
                  <a:srgbClr val="3F3F3F"/>
                </a:solidFill>
                <a:latin typeface="Times New Roman"/>
                <a:cs typeface="Times New Roman"/>
              </a:rPr>
              <a:t>imposes</a:t>
            </a:r>
            <a:r>
              <a:rPr sz="1800" spc="-20" dirty="0">
                <a:solidFill>
                  <a:srgbClr val="3F3F3F"/>
                </a:solidFill>
                <a:latin typeface="Times New Roman"/>
                <a:cs typeface="Times New Roman"/>
              </a:rPr>
              <a:t> </a:t>
            </a:r>
            <a:r>
              <a:rPr sz="1800" dirty="0">
                <a:solidFill>
                  <a:srgbClr val="3F3F3F"/>
                </a:solidFill>
                <a:latin typeface="Times New Roman"/>
                <a:cs typeface="Times New Roman"/>
              </a:rPr>
              <a:t>certain</a:t>
            </a:r>
            <a:r>
              <a:rPr sz="1800" spc="-30" dirty="0">
                <a:solidFill>
                  <a:srgbClr val="3F3F3F"/>
                </a:solidFill>
                <a:latin typeface="Times New Roman"/>
                <a:cs typeface="Times New Roman"/>
              </a:rPr>
              <a:t> </a:t>
            </a:r>
            <a:r>
              <a:rPr sz="1800" dirty="0">
                <a:solidFill>
                  <a:srgbClr val="3F3F3F"/>
                </a:solidFill>
                <a:latin typeface="Times New Roman"/>
                <a:cs typeface="Times New Roman"/>
              </a:rPr>
              <a:t>restrictions</a:t>
            </a:r>
            <a:r>
              <a:rPr sz="1800" spc="-35" dirty="0">
                <a:solidFill>
                  <a:srgbClr val="3F3F3F"/>
                </a:solidFill>
                <a:latin typeface="Times New Roman"/>
                <a:cs typeface="Times New Roman"/>
              </a:rPr>
              <a:t> </a:t>
            </a:r>
            <a:r>
              <a:rPr sz="1800" dirty="0">
                <a:solidFill>
                  <a:srgbClr val="3F3F3F"/>
                </a:solidFill>
                <a:latin typeface="Times New Roman"/>
                <a:cs typeface="Times New Roman"/>
              </a:rPr>
              <a:t>on</a:t>
            </a:r>
            <a:r>
              <a:rPr sz="1800" spc="-15" dirty="0">
                <a:solidFill>
                  <a:srgbClr val="3F3F3F"/>
                </a:solidFill>
                <a:latin typeface="Times New Roman"/>
                <a:cs typeface="Times New Roman"/>
              </a:rPr>
              <a:t> </a:t>
            </a:r>
            <a:r>
              <a:rPr sz="1800" dirty="0">
                <a:solidFill>
                  <a:srgbClr val="3F3F3F"/>
                </a:solidFill>
                <a:latin typeface="Times New Roman"/>
                <a:cs typeface="Times New Roman"/>
              </a:rPr>
              <a:t>updating</a:t>
            </a:r>
            <a:r>
              <a:rPr sz="1800" spc="-30" dirty="0">
                <a:solidFill>
                  <a:srgbClr val="3F3F3F"/>
                </a:solidFill>
                <a:latin typeface="Times New Roman"/>
                <a:cs typeface="Times New Roman"/>
              </a:rPr>
              <a:t> </a:t>
            </a:r>
            <a:r>
              <a:rPr sz="1800" dirty="0">
                <a:solidFill>
                  <a:srgbClr val="3F3F3F"/>
                </a:solidFill>
                <a:latin typeface="Times New Roman"/>
                <a:cs typeface="Times New Roman"/>
              </a:rPr>
              <a:t>the</a:t>
            </a:r>
            <a:r>
              <a:rPr sz="1800" spc="-20" dirty="0">
                <a:solidFill>
                  <a:srgbClr val="3F3F3F"/>
                </a:solidFill>
                <a:latin typeface="Times New Roman"/>
                <a:cs typeface="Times New Roman"/>
              </a:rPr>
              <a:t> </a:t>
            </a:r>
            <a:r>
              <a:rPr sz="1800" dirty="0">
                <a:solidFill>
                  <a:srgbClr val="3F3F3F"/>
                </a:solidFill>
                <a:latin typeface="Times New Roman"/>
                <a:cs typeface="Times New Roman"/>
              </a:rPr>
              <a:t>return</a:t>
            </a:r>
            <a:r>
              <a:rPr sz="1800" spc="-25" dirty="0">
                <a:solidFill>
                  <a:srgbClr val="3F3F3F"/>
                </a:solidFill>
                <a:latin typeface="Times New Roman"/>
                <a:cs typeface="Times New Roman"/>
              </a:rPr>
              <a:t> of </a:t>
            </a:r>
            <a:r>
              <a:rPr sz="1800" dirty="0">
                <a:solidFill>
                  <a:srgbClr val="3F3F3F"/>
                </a:solidFill>
                <a:latin typeface="Times New Roman"/>
                <a:cs typeface="Times New Roman"/>
              </a:rPr>
              <a:t>Income.</a:t>
            </a:r>
            <a:r>
              <a:rPr sz="1800" spc="-25" dirty="0">
                <a:solidFill>
                  <a:srgbClr val="3F3F3F"/>
                </a:solidFill>
                <a:latin typeface="Times New Roman"/>
                <a:cs typeface="Times New Roman"/>
              </a:rPr>
              <a:t> </a:t>
            </a:r>
            <a:r>
              <a:rPr sz="1800" b="1" dirty="0">
                <a:solidFill>
                  <a:srgbClr val="FF0000"/>
                </a:solidFill>
                <a:latin typeface="Times New Roman"/>
                <a:cs typeface="Times New Roman"/>
              </a:rPr>
              <a:t>E.g.</a:t>
            </a:r>
            <a:r>
              <a:rPr sz="1800" spc="-45" dirty="0">
                <a:solidFill>
                  <a:srgbClr val="FF0000"/>
                </a:solidFill>
                <a:latin typeface="Times New Roman"/>
                <a:cs typeface="Times New Roman"/>
              </a:rPr>
              <a:t> </a:t>
            </a:r>
            <a:r>
              <a:rPr sz="1800" b="1" dirty="0">
                <a:solidFill>
                  <a:srgbClr val="FF0000"/>
                </a:solidFill>
                <a:latin typeface="Times New Roman"/>
                <a:cs typeface="Times New Roman"/>
              </a:rPr>
              <a:t>updated</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return</a:t>
            </a:r>
            <a:r>
              <a:rPr sz="1800" spc="-45" dirty="0">
                <a:solidFill>
                  <a:srgbClr val="FF0000"/>
                </a:solidFill>
                <a:latin typeface="Times New Roman"/>
                <a:cs typeface="Times New Roman"/>
              </a:rPr>
              <a:t> </a:t>
            </a:r>
            <a:r>
              <a:rPr sz="1800" b="1" dirty="0">
                <a:solidFill>
                  <a:srgbClr val="FF0000"/>
                </a:solidFill>
                <a:latin typeface="Times New Roman"/>
                <a:cs typeface="Times New Roman"/>
              </a:rPr>
              <a:t>cannot</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be</a:t>
            </a:r>
            <a:r>
              <a:rPr sz="1800" spc="-25" dirty="0">
                <a:solidFill>
                  <a:srgbClr val="FF0000"/>
                </a:solidFill>
                <a:latin typeface="Times New Roman"/>
                <a:cs typeface="Times New Roman"/>
              </a:rPr>
              <a:t> </a:t>
            </a:r>
            <a:r>
              <a:rPr sz="1800" b="1" dirty="0">
                <a:solidFill>
                  <a:srgbClr val="FF0000"/>
                </a:solidFill>
                <a:latin typeface="Times New Roman"/>
                <a:cs typeface="Times New Roman"/>
              </a:rPr>
              <a:t>a</a:t>
            </a:r>
            <a:r>
              <a:rPr sz="1800" spc="-40" dirty="0">
                <a:solidFill>
                  <a:srgbClr val="FF0000"/>
                </a:solidFill>
                <a:latin typeface="Times New Roman"/>
                <a:cs typeface="Times New Roman"/>
              </a:rPr>
              <a:t> </a:t>
            </a:r>
            <a:r>
              <a:rPr sz="1800" b="1" dirty="0">
                <a:solidFill>
                  <a:srgbClr val="FF0000"/>
                </a:solidFill>
                <a:latin typeface="Times New Roman"/>
                <a:cs typeface="Times New Roman"/>
              </a:rPr>
              <a:t>return</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of</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loss,</a:t>
            </a:r>
            <a:r>
              <a:rPr sz="1800" spc="-25" dirty="0">
                <a:solidFill>
                  <a:srgbClr val="FF0000"/>
                </a:solidFill>
                <a:latin typeface="Times New Roman"/>
                <a:cs typeface="Times New Roman"/>
              </a:rPr>
              <a:t> </a:t>
            </a:r>
            <a:r>
              <a:rPr sz="1800" b="1" dirty="0">
                <a:solidFill>
                  <a:srgbClr val="FF0000"/>
                </a:solidFill>
                <a:latin typeface="Times New Roman"/>
                <a:cs typeface="Times New Roman"/>
              </a:rPr>
              <a:t>cannot</a:t>
            </a:r>
            <a:r>
              <a:rPr sz="1800" spc="-45" dirty="0">
                <a:solidFill>
                  <a:srgbClr val="FF0000"/>
                </a:solidFill>
                <a:latin typeface="Times New Roman"/>
                <a:cs typeface="Times New Roman"/>
              </a:rPr>
              <a:t> </a:t>
            </a:r>
            <a:r>
              <a:rPr sz="1800" b="1" dirty="0">
                <a:solidFill>
                  <a:srgbClr val="FF0000"/>
                </a:solidFill>
                <a:latin typeface="Times New Roman"/>
                <a:cs typeface="Times New Roman"/>
              </a:rPr>
              <a:t>reduce</a:t>
            </a:r>
            <a:r>
              <a:rPr sz="1800" spc="-25" dirty="0">
                <a:solidFill>
                  <a:srgbClr val="FF0000"/>
                </a:solidFill>
                <a:latin typeface="Times New Roman"/>
                <a:cs typeface="Times New Roman"/>
              </a:rPr>
              <a:t> </a:t>
            </a:r>
            <a:r>
              <a:rPr sz="1800" b="1" dirty="0">
                <a:solidFill>
                  <a:srgbClr val="FF0000"/>
                </a:solidFill>
                <a:latin typeface="Times New Roman"/>
                <a:cs typeface="Times New Roman"/>
              </a:rPr>
              <a:t>tax</a:t>
            </a:r>
            <a:r>
              <a:rPr sz="1800" spc="-30" dirty="0">
                <a:solidFill>
                  <a:srgbClr val="FF0000"/>
                </a:solidFill>
                <a:latin typeface="Times New Roman"/>
                <a:cs typeface="Times New Roman"/>
              </a:rPr>
              <a:t> </a:t>
            </a:r>
            <a:r>
              <a:rPr sz="1800" b="1" spc="-10" dirty="0">
                <a:solidFill>
                  <a:srgbClr val="FF0000"/>
                </a:solidFill>
                <a:latin typeface="Times New Roman"/>
                <a:cs typeface="Times New Roman"/>
              </a:rPr>
              <a:t>liability,</a:t>
            </a:r>
            <a:r>
              <a:rPr sz="1800" spc="-10" dirty="0">
                <a:solidFill>
                  <a:srgbClr val="FF0000"/>
                </a:solidFill>
                <a:latin typeface="Times New Roman"/>
                <a:cs typeface="Times New Roman"/>
              </a:rPr>
              <a:t> </a:t>
            </a:r>
            <a:r>
              <a:rPr sz="1800" b="1" dirty="0">
                <a:solidFill>
                  <a:srgbClr val="FF0000"/>
                </a:solidFill>
                <a:latin typeface="Times New Roman"/>
                <a:cs typeface="Times New Roman"/>
              </a:rPr>
              <a:t>and</a:t>
            </a:r>
            <a:r>
              <a:rPr sz="1800" spc="-50" dirty="0">
                <a:solidFill>
                  <a:srgbClr val="FF0000"/>
                </a:solidFill>
                <a:latin typeface="Times New Roman"/>
                <a:cs typeface="Times New Roman"/>
              </a:rPr>
              <a:t> </a:t>
            </a:r>
            <a:r>
              <a:rPr sz="1800" b="1" dirty="0">
                <a:solidFill>
                  <a:srgbClr val="FF0000"/>
                </a:solidFill>
                <a:latin typeface="Times New Roman"/>
                <a:cs typeface="Times New Roman"/>
              </a:rPr>
              <a:t>cannot</a:t>
            </a:r>
            <a:r>
              <a:rPr sz="1800" spc="-40" dirty="0">
                <a:solidFill>
                  <a:srgbClr val="FF0000"/>
                </a:solidFill>
                <a:latin typeface="Times New Roman"/>
                <a:cs typeface="Times New Roman"/>
              </a:rPr>
              <a:t> </a:t>
            </a:r>
            <a:r>
              <a:rPr sz="1800" b="1" dirty="0">
                <a:solidFill>
                  <a:srgbClr val="FF0000"/>
                </a:solidFill>
                <a:latin typeface="Times New Roman"/>
                <a:cs typeface="Times New Roman"/>
              </a:rPr>
              <a:t>increase</a:t>
            </a:r>
            <a:r>
              <a:rPr sz="1800" spc="-40" dirty="0">
                <a:solidFill>
                  <a:srgbClr val="FF0000"/>
                </a:solidFill>
                <a:latin typeface="Times New Roman"/>
                <a:cs typeface="Times New Roman"/>
              </a:rPr>
              <a:t> </a:t>
            </a:r>
            <a:r>
              <a:rPr sz="1800" b="1" dirty="0">
                <a:solidFill>
                  <a:srgbClr val="FF0000"/>
                </a:solidFill>
                <a:latin typeface="Times New Roman"/>
                <a:cs typeface="Times New Roman"/>
              </a:rPr>
              <a:t>a</a:t>
            </a:r>
            <a:r>
              <a:rPr sz="1800" spc="-50" dirty="0">
                <a:solidFill>
                  <a:srgbClr val="FF0000"/>
                </a:solidFill>
                <a:latin typeface="Times New Roman"/>
                <a:cs typeface="Times New Roman"/>
              </a:rPr>
              <a:t> </a:t>
            </a:r>
            <a:r>
              <a:rPr sz="1800" b="1" dirty="0">
                <a:solidFill>
                  <a:srgbClr val="FF0000"/>
                </a:solidFill>
                <a:latin typeface="Times New Roman"/>
                <a:cs typeface="Times New Roman"/>
              </a:rPr>
              <a:t>refund.</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Filing</a:t>
            </a:r>
            <a:r>
              <a:rPr sz="1800" spc="-60" dirty="0">
                <a:solidFill>
                  <a:srgbClr val="FF0000"/>
                </a:solidFill>
                <a:latin typeface="Times New Roman"/>
                <a:cs typeface="Times New Roman"/>
              </a:rPr>
              <a:t> </a:t>
            </a:r>
            <a:r>
              <a:rPr sz="1800" b="1" dirty="0">
                <a:solidFill>
                  <a:srgbClr val="FF0000"/>
                </a:solidFill>
                <a:latin typeface="Times New Roman"/>
                <a:cs typeface="Times New Roman"/>
              </a:rPr>
              <a:t>an</a:t>
            </a:r>
            <a:r>
              <a:rPr sz="1800" spc="-45" dirty="0">
                <a:solidFill>
                  <a:srgbClr val="FF0000"/>
                </a:solidFill>
                <a:latin typeface="Times New Roman"/>
                <a:cs typeface="Times New Roman"/>
              </a:rPr>
              <a:t> </a:t>
            </a:r>
            <a:r>
              <a:rPr sz="1800" b="1" dirty="0">
                <a:solidFill>
                  <a:srgbClr val="FF0000"/>
                </a:solidFill>
                <a:latin typeface="Times New Roman"/>
                <a:cs typeface="Times New Roman"/>
              </a:rPr>
              <a:t>updated</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return</a:t>
            </a:r>
            <a:r>
              <a:rPr sz="1800" spc="-50" dirty="0">
                <a:solidFill>
                  <a:srgbClr val="FF0000"/>
                </a:solidFill>
                <a:latin typeface="Times New Roman"/>
                <a:cs typeface="Times New Roman"/>
              </a:rPr>
              <a:t> </a:t>
            </a:r>
            <a:r>
              <a:rPr sz="1800" b="1" dirty="0">
                <a:solidFill>
                  <a:srgbClr val="FF0000"/>
                </a:solidFill>
                <a:latin typeface="Times New Roman"/>
                <a:cs typeface="Times New Roman"/>
              </a:rPr>
              <a:t>requires</a:t>
            </a:r>
            <a:r>
              <a:rPr sz="1800" spc="-35" dirty="0">
                <a:solidFill>
                  <a:srgbClr val="FF0000"/>
                </a:solidFill>
                <a:latin typeface="Times New Roman"/>
                <a:cs typeface="Times New Roman"/>
              </a:rPr>
              <a:t> </a:t>
            </a:r>
            <a:r>
              <a:rPr sz="1800" b="1" dirty="0">
                <a:solidFill>
                  <a:srgbClr val="FF0000"/>
                </a:solidFill>
                <a:latin typeface="Times New Roman"/>
                <a:cs typeface="Times New Roman"/>
              </a:rPr>
              <a:t>payment</a:t>
            </a:r>
            <a:r>
              <a:rPr sz="1800" spc="-60" dirty="0">
                <a:solidFill>
                  <a:srgbClr val="FF0000"/>
                </a:solidFill>
                <a:latin typeface="Times New Roman"/>
                <a:cs typeface="Times New Roman"/>
              </a:rPr>
              <a:t> </a:t>
            </a:r>
            <a:r>
              <a:rPr sz="1800" b="1" spc="-25" dirty="0">
                <a:solidFill>
                  <a:srgbClr val="FF0000"/>
                </a:solidFill>
                <a:latin typeface="Times New Roman"/>
                <a:cs typeface="Times New Roman"/>
              </a:rPr>
              <a:t>of</a:t>
            </a:r>
            <a:r>
              <a:rPr sz="1800" spc="-25" dirty="0">
                <a:solidFill>
                  <a:srgbClr val="FF0000"/>
                </a:solidFill>
                <a:latin typeface="Times New Roman"/>
                <a:cs typeface="Times New Roman"/>
              </a:rPr>
              <a:t> </a:t>
            </a:r>
            <a:r>
              <a:rPr sz="1800" b="1" dirty="0">
                <a:solidFill>
                  <a:srgbClr val="FF0000"/>
                </a:solidFill>
                <a:latin typeface="Times New Roman"/>
                <a:cs typeface="Times New Roman"/>
              </a:rPr>
              <a:t>additional</a:t>
            </a:r>
            <a:r>
              <a:rPr sz="1800" spc="-35" dirty="0">
                <a:solidFill>
                  <a:srgbClr val="FF0000"/>
                </a:solidFill>
                <a:latin typeface="Times New Roman"/>
                <a:cs typeface="Times New Roman"/>
              </a:rPr>
              <a:t> </a:t>
            </a:r>
            <a:r>
              <a:rPr sz="1800" b="1" spc="-10" dirty="0">
                <a:solidFill>
                  <a:srgbClr val="FF0000"/>
                </a:solidFill>
                <a:latin typeface="Times New Roman"/>
                <a:cs typeface="Times New Roman"/>
              </a:rPr>
              <a:t>income-</a:t>
            </a:r>
            <a:r>
              <a:rPr sz="1800" b="1" dirty="0">
                <a:solidFill>
                  <a:srgbClr val="FF0000"/>
                </a:solidFill>
                <a:latin typeface="Times New Roman"/>
                <a:cs typeface="Times New Roman"/>
              </a:rPr>
              <a:t>tax,</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as</a:t>
            </a:r>
            <a:r>
              <a:rPr sz="1800" spc="-25" dirty="0">
                <a:solidFill>
                  <a:srgbClr val="FF0000"/>
                </a:solidFill>
                <a:latin typeface="Times New Roman"/>
                <a:cs typeface="Times New Roman"/>
              </a:rPr>
              <a:t> </a:t>
            </a:r>
            <a:r>
              <a:rPr sz="1800" b="1" dirty="0">
                <a:solidFill>
                  <a:srgbClr val="FF0000"/>
                </a:solidFill>
                <a:latin typeface="Times New Roman"/>
                <a:cs typeface="Times New Roman"/>
              </a:rPr>
              <a:t>prescribed,</a:t>
            </a:r>
            <a:r>
              <a:rPr sz="1800" spc="-40" dirty="0">
                <a:solidFill>
                  <a:srgbClr val="FF0000"/>
                </a:solidFill>
                <a:latin typeface="Times New Roman"/>
                <a:cs typeface="Times New Roman"/>
              </a:rPr>
              <a:t> </a:t>
            </a:r>
            <a:r>
              <a:rPr sz="1800" b="1" dirty="0">
                <a:solidFill>
                  <a:srgbClr val="FF0000"/>
                </a:solidFill>
                <a:latin typeface="Times New Roman"/>
                <a:cs typeface="Times New Roman"/>
              </a:rPr>
              <a:t>and</a:t>
            </a:r>
            <a:r>
              <a:rPr sz="1800" spc="-35" dirty="0">
                <a:solidFill>
                  <a:srgbClr val="FF0000"/>
                </a:solidFill>
                <a:latin typeface="Times New Roman"/>
                <a:cs typeface="Times New Roman"/>
              </a:rPr>
              <a:t> </a:t>
            </a:r>
            <a:r>
              <a:rPr sz="1800" b="1" dirty="0">
                <a:solidFill>
                  <a:srgbClr val="FF0000"/>
                </a:solidFill>
                <a:latin typeface="Times New Roman"/>
                <a:cs typeface="Times New Roman"/>
              </a:rPr>
              <a:t>it</a:t>
            </a:r>
            <a:r>
              <a:rPr sz="1800" spc="-15" dirty="0">
                <a:solidFill>
                  <a:srgbClr val="FF0000"/>
                </a:solidFill>
                <a:latin typeface="Times New Roman"/>
                <a:cs typeface="Times New Roman"/>
              </a:rPr>
              <a:t> </a:t>
            </a:r>
            <a:r>
              <a:rPr sz="1800" b="1" dirty="0">
                <a:solidFill>
                  <a:srgbClr val="FF0000"/>
                </a:solidFill>
                <a:latin typeface="Times New Roman"/>
                <a:cs typeface="Times New Roman"/>
              </a:rPr>
              <a:t>is</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not</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permitted</a:t>
            </a:r>
            <a:r>
              <a:rPr sz="1800" spc="-35" dirty="0">
                <a:solidFill>
                  <a:srgbClr val="FF0000"/>
                </a:solidFill>
                <a:latin typeface="Times New Roman"/>
                <a:cs typeface="Times New Roman"/>
              </a:rPr>
              <a:t> </a:t>
            </a:r>
            <a:r>
              <a:rPr sz="1800" b="1" dirty="0">
                <a:solidFill>
                  <a:srgbClr val="FF0000"/>
                </a:solidFill>
                <a:latin typeface="Times New Roman"/>
                <a:cs typeface="Times New Roman"/>
              </a:rPr>
              <a:t>in</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cases</a:t>
            </a:r>
            <a:r>
              <a:rPr sz="1800" spc="-25" dirty="0">
                <a:solidFill>
                  <a:srgbClr val="FF0000"/>
                </a:solidFill>
                <a:latin typeface="Times New Roman"/>
                <a:cs typeface="Times New Roman"/>
              </a:rPr>
              <a:t> </a:t>
            </a:r>
            <a:r>
              <a:rPr sz="1800" b="1" spc="-10" dirty="0">
                <a:solidFill>
                  <a:srgbClr val="FF0000"/>
                </a:solidFill>
                <a:latin typeface="Times New Roman"/>
                <a:cs typeface="Times New Roman"/>
              </a:rPr>
              <a:t>where</a:t>
            </a:r>
            <a:r>
              <a:rPr sz="1800" spc="-10" dirty="0">
                <a:solidFill>
                  <a:srgbClr val="FF0000"/>
                </a:solidFill>
                <a:latin typeface="Times New Roman"/>
                <a:cs typeface="Times New Roman"/>
              </a:rPr>
              <a:t> </a:t>
            </a:r>
            <a:r>
              <a:rPr sz="1800" b="1" dirty="0">
                <a:solidFill>
                  <a:srgbClr val="FF0000"/>
                </a:solidFill>
                <a:latin typeface="Times New Roman"/>
                <a:cs typeface="Times New Roman"/>
              </a:rPr>
              <a:t>assessment,</a:t>
            </a:r>
            <a:r>
              <a:rPr sz="1800" spc="-50" dirty="0">
                <a:solidFill>
                  <a:srgbClr val="FF0000"/>
                </a:solidFill>
                <a:latin typeface="Times New Roman"/>
                <a:cs typeface="Times New Roman"/>
              </a:rPr>
              <a:t> </a:t>
            </a:r>
            <a:r>
              <a:rPr sz="1800" b="1" dirty="0">
                <a:solidFill>
                  <a:srgbClr val="FF0000"/>
                </a:solidFill>
                <a:latin typeface="Times New Roman"/>
                <a:cs typeface="Times New Roman"/>
              </a:rPr>
              <a:t>reassessment,</a:t>
            </a:r>
            <a:r>
              <a:rPr sz="1800" spc="-45" dirty="0">
                <a:solidFill>
                  <a:srgbClr val="FF0000"/>
                </a:solidFill>
                <a:latin typeface="Times New Roman"/>
                <a:cs typeface="Times New Roman"/>
              </a:rPr>
              <a:t> </a:t>
            </a:r>
            <a:r>
              <a:rPr sz="1800" b="1" dirty="0">
                <a:solidFill>
                  <a:srgbClr val="FF0000"/>
                </a:solidFill>
                <a:latin typeface="Times New Roman"/>
                <a:cs typeface="Times New Roman"/>
              </a:rPr>
              <a:t>search,</a:t>
            </a:r>
            <a:r>
              <a:rPr sz="1800" spc="-50" dirty="0">
                <a:solidFill>
                  <a:srgbClr val="FF0000"/>
                </a:solidFill>
                <a:latin typeface="Times New Roman"/>
                <a:cs typeface="Times New Roman"/>
              </a:rPr>
              <a:t> </a:t>
            </a:r>
            <a:r>
              <a:rPr sz="1800" b="1" spc="-10" dirty="0">
                <a:solidFill>
                  <a:srgbClr val="FF0000"/>
                </a:solidFill>
                <a:latin typeface="Times New Roman"/>
                <a:cs typeface="Times New Roman"/>
              </a:rPr>
              <a:t>survey,</a:t>
            </a:r>
            <a:r>
              <a:rPr sz="1800" spc="-70" dirty="0">
                <a:solidFill>
                  <a:srgbClr val="FF0000"/>
                </a:solidFill>
                <a:latin typeface="Times New Roman"/>
                <a:cs typeface="Times New Roman"/>
              </a:rPr>
              <a:t> </a:t>
            </a:r>
            <a:r>
              <a:rPr sz="1800" b="1" dirty="0">
                <a:solidFill>
                  <a:srgbClr val="FF0000"/>
                </a:solidFill>
                <a:latin typeface="Times New Roman"/>
                <a:cs typeface="Times New Roman"/>
              </a:rPr>
              <a:t>or</a:t>
            </a:r>
            <a:r>
              <a:rPr sz="1800" spc="-85" dirty="0">
                <a:solidFill>
                  <a:srgbClr val="FF0000"/>
                </a:solidFill>
                <a:latin typeface="Times New Roman"/>
                <a:cs typeface="Times New Roman"/>
              </a:rPr>
              <a:t> </a:t>
            </a:r>
            <a:r>
              <a:rPr sz="1800" b="1" dirty="0">
                <a:solidFill>
                  <a:srgbClr val="FF0000"/>
                </a:solidFill>
                <a:latin typeface="Times New Roman"/>
                <a:cs typeface="Times New Roman"/>
              </a:rPr>
              <a:t>prosecution</a:t>
            </a:r>
            <a:r>
              <a:rPr sz="1800" spc="-50" dirty="0">
                <a:solidFill>
                  <a:srgbClr val="FF0000"/>
                </a:solidFill>
                <a:latin typeface="Times New Roman"/>
                <a:cs typeface="Times New Roman"/>
              </a:rPr>
              <a:t> </a:t>
            </a:r>
            <a:r>
              <a:rPr sz="1800" b="1" dirty="0">
                <a:solidFill>
                  <a:srgbClr val="FF0000"/>
                </a:solidFill>
                <a:latin typeface="Times New Roman"/>
                <a:cs typeface="Times New Roman"/>
              </a:rPr>
              <a:t>proceedings</a:t>
            </a:r>
            <a:r>
              <a:rPr sz="1800" spc="-60" dirty="0">
                <a:solidFill>
                  <a:srgbClr val="FF0000"/>
                </a:solidFill>
                <a:latin typeface="Times New Roman"/>
                <a:cs typeface="Times New Roman"/>
              </a:rPr>
              <a:t> </a:t>
            </a:r>
            <a:r>
              <a:rPr sz="1800" b="1" dirty="0">
                <a:solidFill>
                  <a:srgbClr val="FF0000"/>
                </a:solidFill>
                <a:latin typeface="Times New Roman"/>
                <a:cs typeface="Times New Roman"/>
              </a:rPr>
              <a:t>are</a:t>
            </a:r>
            <a:r>
              <a:rPr sz="1800" spc="-55" dirty="0">
                <a:solidFill>
                  <a:srgbClr val="FF0000"/>
                </a:solidFill>
                <a:latin typeface="Times New Roman"/>
                <a:cs typeface="Times New Roman"/>
              </a:rPr>
              <a:t> </a:t>
            </a:r>
            <a:r>
              <a:rPr sz="1800" b="1" spc="-10" dirty="0">
                <a:solidFill>
                  <a:srgbClr val="FF0000"/>
                </a:solidFill>
                <a:latin typeface="Times New Roman"/>
                <a:cs typeface="Times New Roman"/>
              </a:rPr>
              <a:t>pending</a:t>
            </a:r>
            <a:r>
              <a:rPr sz="1800" spc="-10" dirty="0">
                <a:solidFill>
                  <a:srgbClr val="FF0000"/>
                </a:solidFill>
                <a:latin typeface="Times New Roman"/>
                <a:cs typeface="Times New Roman"/>
              </a:rPr>
              <a:t> </a:t>
            </a:r>
            <a:r>
              <a:rPr sz="1800" b="1" dirty="0">
                <a:solidFill>
                  <a:srgbClr val="FF0000"/>
                </a:solidFill>
                <a:latin typeface="Times New Roman"/>
                <a:cs typeface="Times New Roman"/>
              </a:rPr>
              <a:t>or</a:t>
            </a:r>
            <a:r>
              <a:rPr sz="1800" spc="-60" dirty="0">
                <a:solidFill>
                  <a:srgbClr val="FF0000"/>
                </a:solidFill>
                <a:latin typeface="Times New Roman"/>
                <a:cs typeface="Times New Roman"/>
              </a:rPr>
              <a:t> </a:t>
            </a:r>
            <a:r>
              <a:rPr sz="1800" b="1" spc="-10" dirty="0">
                <a:solidFill>
                  <a:srgbClr val="FF0000"/>
                </a:solidFill>
                <a:latin typeface="Times New Roman"/>
                <a:cs typeface="Times New Roman"/>
              </a:rPr>
              <a:t>completed</a:t>
            </a:r>
            <a:r>
              <a:rPr sz="1800" spc="-10" dirty="0">
                <a:solidFill>
                  <a:srgbClr val="3F3F3F"/>
                </a:solidFill>
                <a:latin typeface="Times New Roman"/>
                <a:cs typeface="Times New Roman"/>
              </a:rPr>
              <a:t>.</a:t>
            </a:r>
            <a:endParaRPr sz="1800">
              <a:latin typeface="Times New Roman"/>
              <a:cs typeface="Times New Roman"/>
            </a:endParaRPr>
          </a:p>
          <a:p>
            <a:pPr marL="12700" marR="144780" indent="228600">
              <a:lnSpc>
                <a:spcPct val="79900"/>
              </a:lnSpc>
              <a:spcBef>
                <a:spcPts val="1395"/>
              </a:spcBef>
              <a:buFont typeface="Times New Roman"/>
              <a:buAutoNum type="arabicPeriod" startAt="2"/>
              <a:tabLst>
                <a:tab pos="241300" algn="l"/>
              </a:tabLst>
            </a:pPr>
            <a:r>
              <a:rPr sz="1800" dirty="0">
                <a:solidFill>
                  <a:srgbClr val="3F3F3F"/>
                </a:solidFill>
                <a:latin typeface="Times New Roman"/>
                <a:cs typeface="Times New Roman"/>
              </a:rPr>
              <a:t>Furthermore,</a:t>
            </a:r>
            <a:r>
              <a:rPr sz="1800" spc="-40" dirty="0">
                <a:solidFill>
                  <a:srgbClr val="3F3F3F"/>
                </a:solidFill>
                <a:latin typeface="Times New Roman"/>
                <a:cs typeface="Times New Roman"/>
              </a:rPr>
              <a:t> </a:t>
            </a:r>
            <a:r>
              <a:rPr sz="1800" dirty="0">
                <a:solidFill>
                  <a:srgbClr val="3F3F3F"/>
                </a:solidFill>
                <a:latin typeface="Times New Roman"/>
                <a:cs typeface="Times New Roman"/>
              </a:rPr>
              <a:t>section</a:t>
            </a:r>
            <a:r>
              <a:rPr sz="1800" spc="-50" dirty="0">
                <a:solidFill>
                  <a:srgbClr val="3F3F3F"/>
                </a:solidFill>
                <a:latin typeface="Times New Roman"/>
                <a:cs typeface="Times New Roman"/>
              </a:rPr>
              <a:t> </a:t>
            </a:r>
            <a:r>
              <a:rPr sz="1800" dirty="0">
                <a:solidFill>
                  <a:srgbClr val="3F3F3F"/>
                </a:solidFill>
                <a:latin typeface="Times New Roman"/>
                <a:cs typeface="Times New Roman"/>
              </a:rPr>
              <a:t>263(6)(b)</a:t>
            </a:r>
            <a:r>
              <a:rPr sz="1800" spc="-45" dirty="0">
                <a:solidFill>
                  <a:srgbClr val="3F3F3F"/>
                </a:solidFill>
                <a:latin typeface="Times New Roman"/>
                <a:cs typeface="Times New Roman"/>
              </a:rPr>
              <a:t> </a:t>
            </a:r>
            <a:r>
              <a:rPr sz="1800" dirty="0">
                <a:solidFill>
                  <a:srgbClr val="3F3F3F"/>
                </a:solidFill>
                <a:latin typeface="Times New Roman"/>
                <a:cs typeface="Times New Roman"/>
              </a:rPr>
              <a:t>provides</a:t>
            </a:r>
            <a:r>
              <a:rPr sz="1800" spc="-50" dirty="0">
                <a:solidFill>
                  <a:srgbClr val="3F3F3F"/>
                </a:solidFill>
                <a:latin typeface="Times New Roman"/>
                <a:cs typeface="Times New Roman"/>
              </a:rPr>
              <a:t> </a:t>
            </a:r>
            <a:r>
              <a:rPr sz="1800" dirty="0">
                <a:solidFill>
                  <a:srgbClr val="3F3F3F"/>
                </a:solidFill>
                <a:latin typeface="Times New Roman"/>
                <a:cs typeface="Times New Roman"/>
              </a:rPr>
              <a:t>that</a:t>
            </a:r>
            <a:r>
              <a:rPr sz="1800" spc="-40" dirty="0">
                <a:solidFill>
                  <a:srgbClr val="3F3F3F"/>
                </a:solidFill>
                <a:latin typeface="Times New Roman"/>
                <a:cs typeface="Times New Roman"/>
              </a:rPr>
              <a:t> </a:t>
            </a:r>
            <a:r>
              <a:rPr sz="1800" dirty="0">
                <a:solidFill>
                  <a:srgbClr val="3F3F3F"/>
                </a:solidFill>
                <a:latin typeface="Times New Roman"/>
                <a:cs typeface="Times New Roman"/>
              </a:rPr>
              <a:t>taxpayer</a:t>
            </a:r>
            <a:r>
              <a:rPr sz="1800" spc="-65" dirty="0">
                <a:solidFill>
                  <a:srgbClr val="3F3F3F"/>
                </a:solidFill>
                <a:latin typeface="Times New Roman"/>
                <a:cs typeface="Times New Roman"/>
              </a:rPr>
              <a:t> </a:t>
            </a:r>
            <a:r>
              <a:rPr sz="1800" dirty="0">
                <a:solidFill>
                  <a:srgbClr val="3F3F3F"/>
                </a:solidFill>
                <a:latin typeface="Times New Roman"/>
                <a:cs typeface="Times New Roman"/>
              </a:rPr>
              <a:t>may</a:t>
            </a:r>
            <a:r>
              <a:rPr sz="1800" spc="-35" dirty="0">
                <a:solidFill>
                  <a:srgbClr val="3F3F3F"/>
                </a:solidFill>
                <a:latin typeface="Times New Roman"/>
                <a:cs typeface="Times New Roman"/>
              </a:rPr>
              <a:t> </a:t>
            </a:r>
            <a:r>
              <a:rPr sz="1800" dirty="0">
                <a:solidFill>
                  <a:srgbClr val="3F3F3F"/>
                </a:solidFill>
                <a:latin typeface="Times New Roman"/>
                <a:cs typeface="Times New Roman"/>
              </a:rPr>
              <a:t>file</a:t>
            </a:r>
            <a:r>
              <a:rPr sz="1800" spc="-50" dirty="0">
                <a:solidFill>
                  <a:srgbClr val="3F3F3F"/>
                </a:solidFill>
                <a:latin typeface="Times New Roman"/>
                <a:cs typeface="Times New Roman"/>
              </a:rPr>
              <a:t> </a:t>
            </a:r>
            <a:r>
              <a:rPr sz="1800" dirty="0">
                <a:solidFill>
                  <a:srgbClr val="3F3F3F"/>
                </a:solidFill>
                <a:latin typeface="Times New Roman"/>
                <a:cs typeface="Times New Roman"/>
              </a:rPr>
              <a:t>the</a:t>
            </a:r>
            <a:r>
              <a:rPr sz="1800" spc="-40" dirty="0">
                <a:solidFill>
                  <a:srgbClr val="3F3F3F"/>
                </a:solidFill>
                <a:latin typeface="Times New Roman"/>
                <a:cs typeface="Times New Roman"/>
              </a:rPr>
              <a:t> </a:t>
            </a:r>
            <a:r>
              <a:rPr sz="1800" dirty="0">
                <a:solidFill>
                  <a:srgbClr val="3F3F3F"/>
                </a:solidFill>
                <a:latin typeface="Times New Roman"/>
                <a:cs typeface="Times New Roman"/>
              </a:rPr>
              <a:t>updated</a:t>
            </a:r>
            <a:r>
              <a:rPr sz="1800" spc="-40" dirty="0">
                <a:solidFill>
                  <a:srgbClr val="3F3F3F"/>
                </a:solidFill>
                <a:latin typeface="Times New Roman"/>
                <a:cs typeface="Times New Roman"/>
              </a:rPr>
              <a:t> </a:t>
            </a:r>
            <a:r>
              <a:rPr sz="1800" dirty="0">
                <a:solidFill>
                  <a:srgbClr val="3F3F3F"/>
                </a:solidFill>
                <a:latin typeface="Times New Roman"/>
                <a:cs typeface="Times New Roman"/>
              </a:rPr>
              <a:t>return</a:t>
            </a:r>
            <a:r>
              <a:rPr sz="1800" spc="-55" dirty="0">
                <a:solidFill>
                  <a:srgbClr val="3F3F3F"/>
                </a:solidFill>
                <a:latin typeface="Times New Roman"/>
                <a:cs typeface="Times New Roman"/>
              </a:rPr>
              <a:t> </a:t>
            </a:r>
            <a:r>
              <a:rPr sz="1800" spc="-25" dirty="0">
                <a:solidFill>
                  <a:srgbClr val="3F3F3F"/>
                </a:solidFill>
                <a:latin typeface="Times New Roman"/>
                <a:cs typeface="Times New Roman"/>
              </a:rPr>
              <a:t>in </a:t>
            </a:r>
            <a:r>
              <a:rPr sz="1800" dirty="0">
                <a:solidFill>
                  <a:srgbClr val="3F3F3F"/>
                </a:solidFill>
                <a:latin typeface="Times New Roman"/>
                <a:cs typeface="Times New Roman"/>
              </a:rPr>
              <a:t>such</a:t>
            </a:r>
            <a:r>
              <a:rPr sz="1800" spc="-60" dirty="0">
                <a:solidFill>
                  <a:srgbClr val="3F3F3F"/>
                </a:solidFill>
                <a:latin typeface="Times New Roman"/>
                <a:cs typeface="Times New Roman"/>
              </a:rPr>
              <a:t> </a:t>
            </a:r>
            <a:r>
              <a:rPr sz="1800" dirty="0">
                <a:solidFill>
                  <a:srgbClr val="3F3F3F"/>
                </a:solidFill>
                <a:latin typeface="Times New Roman"/>
                <a:cs typeface="Times New Roman"/>
              </a:rPr>
              <a:t>cases</a:t>
            </a:r>
            <a:r>
              <a:rPr sz="1800" spc="-35" dirty="0">
                <a:solidFill>
                  <a:srgbClr val="3F3F3F"/>
                </a:solidFill>
                <a:latin typeface="Times New Roman"/>
                <a:cs typeface="Times New Roman"/>
              </a:rPr>
              <a:t> </a:t>
            </a:r>
            <a:r>
              <a:rPr sz="1800" dirty="0">
                <a:solidFill>
                  <a:srgbClr val="3F3F3F"/>
                </a:solidFill>
                <a:latin typeface="Times New Roman"/>
                <a:cs typeface="Times New Roman"/>
              </a:rPr>
              <a:t>where</a:t>
            </a:r>
            <a:r>
              <a:rPr sz="1800" spc="-30" dirty="0">
                <a:solidFill>
                  <a:srgbClr val="3F3F3F"/>
                </a:solidFill>
                <a:latin typeface="Times New Roman"/>
                <a:cs typeface="Times New Roman"/>
              </a:rPr>
              <a:t> </a:t>
            </a:r>
            <a:r>
              <a:rPr sz="1800" dirty="0">
                <a:solidFill>
                  <a:srgbClr val="3F3F3F"/>
                </a:solidFill>
                <a:latin typeface="Times New Roman"/>
                <a:cs typeface="Times New Roman"/>
              </a:rPr>
              <a:t>original</a:t>
            </a:r>
            <a:r>
              <a:rPr sz="1800" spc="-40" dirty="0">
                <a:solidFill>
                  <a:srgbClr val="3F3F3F"/>
                </a:solidFill>
                <a:latin typeface="Times New Roman"/>
                <a:cs typeface="Times New Roman"/>
              </a:rPr>
              <a:t> </a:t>
            </a:r>
            <a:r>
              <a:rPr sz="1800" dirty="0">
                <a:solidFill>
                  <a:srgbClr val="3F3F3F"/>
                </a:solidFill>
                <a:latin typeface="Times New Roman"/>
                <a:cs typeface="Times New Roman"/>
              </a:rPr>
              <a:t>return</a:t>
            </a:r>
            <a:r>
              <a:rPr sz="1800" spc="-30" dirty="0">
                <a:solidFill>
                  <a:srgbClr val="3F3F3F"/>
                </a:solidFill>
                <a:latin typeface="Times New Roman"/>
                <a:cs typeface="Times New Roman"/>
              </a:rPr>
              <a:t> </a:t>
            </a:r>
            <a:r>
              <a:rPr sz="1800" dirty="0">
                <a:solidFill>
                  <a:srgbClr val="3F3F3F"/>
                </a:solidFill>
                <a:latin typeface="Times New Roman"/>
                <a:cs typeface="Times New Roman"/>
              </a:rPr>
              <a:t>filed</a:t>
            </a:r>
            <a:r>
              <a:rPr sz="1800" spc="-45" dirty="0">
                <a:solidFill>
                  <a:srgbClr val="3F3F3F"/>
                </a:solidFill>
                <a:latin typeface="Times New Roman"/>
                <a:cs typeface="Times New Roman"/>
              </a:rPr>
              <a:t> </a:t>
            </a:r>
            <a:r>
              <a:rPr sz="1800" dirty="0">
                <a:solidFill>
                  <a:srgbClr val="3F3F3F"/>
                </a:solidFill>
                <a:latin typeface="Times New Roman"/>
                <a:cs typeface="Times New Roman"/>
              </a:rPr>
              <a:t>under</a:t>
            </a:r>
            <a:r>
              <a:rPr sz="1800" spc="-25" dirty="0">
                <a:solidFill>
                  <a:srgbClr val="3F3F3F"/>
                </a:solidFill>
                <a:latin typeface="Times New Roman"/>
                <a:cs typeface="Times New Roman"/>
              </a:rPr>
              <a:t> </a:t>
            </a:r>
            <a:r>
              <a:rPr sz="1800" dirty="0">
                <a:solidFill>
                  <a:srgbClr val="3F3F3F"/>
                </a:solidFill>
                <a:latin typeface="Times New Roman"/>
                <a:cs typeface="Times New Roman"/>
              </a:rPr>
              <a:t>section</a:t>
            </a:r>
            <a:r>
              <a:rPr sz="1800" spc="-45" dirty="0">
                <a:solidFill>
                  <a:srgbClr val="3F3F3F"/>
                </a:solidFill>
                <a:latin typeface="Times New Roman"/>
                <a:cs typeface="Times New Roman"/>
              </a:rPr>
              <a:t> </a:t>
            </a:r>
            <a:r>
              <a:rPr sz="1800" dirty="0">
                <a:solidFill>
                  <a:srgbClr val="3F3F3F"/>
                </a:solidFill>
                <a:latin typeface="Times New Roman"/>
                <a:cs typeface="Times New Roman"/>
              </a:rPr>
              <a:t>263(1)</a:t>
            </a:r>
            <a:r>
              <a:rPr sz="1800" spc="-25" dirty="0">
                <a:solidFill>
                  <a:srgbClr val="3F3F3F"/>
                </a:solidFill>
                <a:latin typeface="Times New Roman"/>
                <a:cs typeface="Times New Roman"/>
              </a:rPr>
              <a:t> </a:t>
            </a:r>
            <a:r>
              <a:rPr sz="1800" dirty="0">
                <a:solidFill>
                  <a:srgbClr val="3F3F3F"/>
                </a:solidFill>
                <a:latin typeface="Times New Roman"/>
                <a:cs typeface="Times New Roman"/>
              </a:rPr>
              <a:t>of</a:t>
            </a:r>
            <a:r>
              <a:rPr sz="1800" spc="-25" dirty="0">
                <a:solidFill>
                  <a:srgbClr val="3F3F3F"/>
                </a:solidFill>
                <a:latin typeface="Times New Roman"/>
                <a:cs typeface="Times New Roman"/>
              </a:rPr>
              <a:t> </a:t>
            </a:r>
            <a:r>
              <a:rPr sz="1800" spc="-10" dirty="0">
                <a:solidFill>
                  <a:srgbClr val="3F3F3F"/>
                </a:solidFill>
                <a:latin typeface="Times New Roman"/>
                <a:cs typeface="Times New Roman"/>
              </a:rPr>
              <a:t>the</a:t>
            </a:r>
            <a:r>
              <a:rPr sz="1800" spc="-105" dirty="0">
                <a:solidFill>
                  <a:srgbClr val="3F3F3F"/>
                </a:solidFill>
                <a:latin typeface="Times New Roman"/>
                <a:cs typeface="Times New Roman"/>
              </a:rPr>
              <a:t> </a:t>
            </a:r>
            <a:r>
              <a:rPr sz="1800" dirty="0">
                <a:solidFill>
                  <a:srgbClr val="3F3F3F"/>
                </a:solidFill>
                <a:latin typeface="Times New Roman"/>
                <a:cs typeface="Times New Roman"/>
              </a:rPr>
              <a:t>Act</a:t>
            </a:r>
            <a:r>
              <a:rPr sz="1800" spc="-25" dirty="0">
                <a:solidFill>
                  <a:srgbClr val="3F3F3F"/>
                </a:solidFill>
                <a:latin typeface="Times New Roman"/>
                <a:cs typeface="Times New Roman"/>
              </a:rPr>
              <a:t> </a:t>
            </a:r>
            <a:r>
              <a:rPr sz="1800" dirty="0">
                <a:solidFill>
                  <a:srgbClr val="3F3F3F"/>
                </a:solidFill>
                <a:latin typeface="Times New Roman"/>
                <a:cs typeface="Times New Roman"/>
              </a:rPr>
              <a:t>is</a:t>
            </a:r>
            <a:r>
              <a:rPr sz="1800" spc="-40" dirty="0">
                <a:solidFill>
                  <a:srgbClr val="3F3F3F"/>
                </a:solidFill>
                <a:latin typeface="Times New Roman"/>
                <a:cs typeface="Times New Roman"/>
              </a:rPr>
              <a:t> </a:t>
            </a:r>
            <a:r>
              <a:rPr sz="1800" dirty="0">
                <a:solidFill>
                  <a:srgbClr val="3F3F3F"/>
                </a:solidFill>
                <a:latin typeface="Times New Roman"/>
                <a:cs typeface="Times New Roman"/>
              </a:rPr>
              <a:t>a</a:t>
            </a:r>
            <a:r>
              <a:rPr sz="1800" spc="-25" dirty="0">
                <a:solidFill>
                  <a:srgbClr val="3F3F3F"/>
                </a:solidFill>
                <a:latin typeface="Times New Roman"/>
                <a:cs typeface="Times New Roman"/>
              </a:rPr>
              <a:t> </a:t>
            </a:r>
            <a:r>
              <a:rPr sz="1800" dirty="0">
                <a:solidFill>
                  <a:srgbClr val="3F3F3F"/>
                </a:solidFill>
                <a:latin typeface="Times New Roman"/>
                <a:cs typeface="Times New Roman"/>
              </a:rPr>
              <a:t>return</a:t>
            </a:r>
            <a:r>
              <a:rPr sz="1800" spc="-30" dirty="0">
                <a:solidFill>
                  <a:srgbClr val="3F3F3F"/>
                </a:solidFill>
                <a:latin typeface="Times New Roman"/>
                <a:cs typeface="Times New Roman"/>
              </a:rPr>
              <a:t> </a:t>
            </a:r>
            <a:r>
              <a:rPr sz="1800" dirty="0">
                <a:solidFill>
                  <a:srgbClr val="3F3F3F"/>
                </a:solidFill>
                <a:latin typeface="Times New Roman"/>
                <a:cs typeface="Times New Roman"/>
              </a:rPr>
              <a:t>of</a:t>
            </a:r>
            <a:r>
              <a:rPr sz="1800" spc="-20" dirty="0">
                <a:solidFill>
                  <a:srgbClr val="3F3F3F"/>
                </a:solidFill>
                <a:latin typeface="Times New Roman"/>
                <a:cs typeface="Times New Roman"/>
              </a:rPr>
              <a:t> loss </a:t>
            </a:r>
            <a:r>
              <a:rPr sz="1800" dirty="0">
                <a:solidFill>
                  <a:srgbClr val="3F3F3F"/>
                </a:solidFill>
                <a:latin typeface="Times New Roman"/>
                <a:cs typeface="Times New Roman"/>
              </a:rPr>
              <a:t>and</a:t>
            </a:r>
            <a:r>
              <a:rPr sz="1800" spc="-30" dirty="0">
                <a:solidFill>
                  <a:srgbClr val="3F3F3F"/>
                </a:solidFill>
                <a:latin typeface="Times New Roman"/>
                <a:cs typeface="Times New Roman"/>
              </a:rPr>
              <a:t> </a:t>
            </a:r>
            <a:r>
              <a:rPr sz="1800" dirty="0">
                <a:solidFill>
                  <a:srgbClr val="3F3F3F"/>
                </a:solidFill>
                <a:latin typeface="Times New Roman"/>
                <a:cs typeface="Times New Roman"/>
              </a:rPr>
              <a:t>updated</a:t>
            </a:r>
            <a:r>
              <a:rPr sz="1800" spc="-25" dirty="0">
                <a:solidFill>
                  <a:srgbClr val="3F3F3F"/>
                </a:solidFill>
                <a:latin typeface="Times New Roman"/>
                <a:cs typeface="Times New Roman"/>
              </a:rPr>
              <a:t> </a:t>
            </a:r>
            <a:r>
              <a:rPr sz="1800" dirty="0">
                <a:solidFill>
                  <a:srgbClr val="3F3F3F"/>
                </a:solidFill>
                <a:latin typeface="Times New Roman"/>
                <a:cs typeface="Times New Roman"/>
              </a:rPr>
              <a:t>return</a:t>
            </a:r>
            <a:r>
              <a:rPr sz="1800" spc="-30" dirty="0">
                <a:solidFill>
                  <a:srgbClr val="3F3F3F"/>
                </a:solidFill>
                <a:latin typeface="Times New Roman"/>
                <a:cs typeface="Times New Roman"/>
              </a:rPr>
              <a:t> </a:t>
            </a:r>
            <a:r>
              <a:rPr sz="1800" dirty="0">
                <a:solidFill>
                  <a:srgbClr val="3F3F3F"/>
                </a:solidFill>
                <a:latin typeface="Times New Roman"/>
                <a:cs typeface="Times New Roman"/>
              </a:rPr>
              <a:t>being</a:t>
            </a:r>
            <a:r>
              <a:rPr sz="1800" spc="-45" dirty="0">
                <a:solidFill>
                  <a:srgbClr val="3F3F3F"/>
                </a:solidFill>
                <a:latin typeface="Times New Roman"/>
                <a:cs typeface="Times New Roman"/>
              </a:rPr>
              <a:t> </a:t>
            </a:r>
            <a:r>
              <a:rPr sz="1800" dirty="0">
                <a:solidFill>
                  <a:srgbClr val="3F3F3F"/>
                </a:solidFill>
                <a:latin typeface="Times New Roman"/>
                <a:cs typeface="Times New Roman"/>
              </a:rPr>
              <a:t>filed</a:t>
            </a:r>
            <a:r>
              <a:rPr sz="1800" spc="-25" dirty="0">
                <a:solidFill>
                  <a:srgbClr val="3F3F3F"/>
                </a:solidFill>
                <a:latin typeface="Times New Roman"/>
                <a:cs typeface="Times New Roman"/>
              </a:rPr>
              <a:t> </a:t>
            </a:r>
            <a:r>
              <a:rPr sz="1800" spc="-10" dirty="0">
                <a:solidFill>
                  <a:srgbClr val="3F3F3F"/>
                </a:solidFill>
                <a:latin typeface="Times New Roman"/>
                <a:cs typeface="Times New Roman"/>
              </a:rPr>
              <a:t>thereafter,</a:t>
            </a:r>
            <a:r>
              <a:rPr sz="1800" spc="-55" dirty="0">
                <a:solidFill>
                  <a:srgbClr val="3F3F3F"/>
                </a:solidFill>
                <a:latin typeface="Times New Roman"/>
                <a:cs typeface="Times New Roman"/>
              </a:rPr>
              <a:t> </a:t>
            </a:r>
            <a:r>
              <a:rPr sz="1800" dirty="0">
                <a:solidFill>
                  <a:srgbClr val="3F3F3F"/>
                </a:solidFill>
                <a:latin typeface="Times New Roman"/>
                <a:cs typeface="Times New Roman"/>
              </a:rPr>
              <a:t>is</a:t>
            </a:r>
            <a:r>
              <a:rPr sz="1800" spc="-35" dirty="0">
                <a:solidFill>
                  <a:srgbClr val="3F3F3F"/>
                </a:solidFill>
                <a:latin typeface="Times New Roman"/>
                <a:cs typeface="Times New Roman"/>
              </a:rPr>
              <a:t> </a:t>
            </a:r>
            <a:r>
              <a:rPr sz="1800" dirty="0">
                <a:solidFill>
                  <a:srgbClr val="3F3F3F"/>
                </a:solidFill>
                <a:latin typeface="Times New Roman"/>
                <a:cs typeface="Times New Roman"/>
              </a:rPr>
              <a:t>a</a:t>
            </a:r>
            <a:r>
              <a:rPr sz="1800" spc="-25" dirty="0">
                <a:solidFill>
                  <a:srgbClr val="3F3F3F"/>
                </a:solidFill>
                <a:latin typeface="Times New Roman"/>
                <a:cs typeface="Times New Roman"/>
              </a:rPr>
              <a:t> </a:t>
            </a:r>
            <a:r>
              <a:rPr sz="1800" dirty="0">
                <a:solidFill>
                  <a:srgbClr val="3F3F3F"/>
                </a:solidFill>
                <a:latin typeface="Times New Roman"/>
                <a:cs typeface="Times New Roman"/>
              </a:rPr>
              <a:t>return</a:t>
            </a:r>
            <a:r>
              <a:rPr sz="1800" spc="-45" dirty="0">
                <a:solidFill>
                  <a:srgbClr val="3F3F3F"/>
                </a:solidFill>
                <a:latin typeface="Times New Roman"/>
                <a:cs typeface="Times New Roman"/>
              </a:rPr>
              <a:t> </a:t>
            </a:r>
            <a:r>
              <a:rPr sz="1800" dirty="0">
                <a:solidFill>
                  <a:srgbClr val="3F3F3F"/>
                </a:solidFill>
                <a:latin typeface="Times New Roman"/>
                <a:cs typeface="Times New Roman"/>
              </a:rPr>
              <a:t>of</a:t>
            </a:r>
            <a:r>
              <a:rPr sz="1800" spc="-20" dirty="0">
                <a:solidFill>
                  <a:srgbClr val="3F3F3F"/>
                </a:solidFill>
                <a:latin typeface="Times New Roman"/>
                <a:cs typeface="Times New Roman"/>
              </a:rPr>
              <a:t> </a:t>
            </a:r>
            <a:r>
              <a:rPr sz="1800" dirty="0">
                <a:solidFill>
                  <a:srgbClr val="3F3F3F"/>
                </a:solidFill>
                <a:latin typeface="Times New Roman"/>
                <a:cs typeface="Times New Roman"/>
              </a:rPr>
              <a:t>income.</a:t>
            </a:r>
            <a:r>
              <a:rPr sz="1800" spc="-25" dirty="0">
                <a:solidFill>
                  <a:srgbClr val="3F3F3F"/>
                </a:solidFill>
                <a:latin typeface="Times New Roman"/>
                <a:cs typeface="Times New Roman"/>
              </a:rPr>
              <a:t> </a:t>
            </a:r>
            <a:r>
              <a:rPr sz="1800" spc="-10" dirty="0">
                <a:solidFill>
                  <a:srgbClr val="3F3F3F"/>
                </a:solidFill>
                <a:latin typeface="Times New Roman"/>
                <a:cs typeface="Times New Roman"/>
              </a:rPr>
              <a:t>However,</a:t>
            </a:r>
            <a:r>
              <a:rPr sz="1800" spc="-30" dirty="0">
                <a:solidFill>
                  <a:srgbClr val="3F3F3F"/>
                </a:solidFill>
                <a:latin typeface="Times New Roman"/>
                <a:cs typeface="Times New Roman"/>
              </a:rPr>
              <a:t> </a:t>
            </a:r>
            <a:r>
              <a:rPr sz="1800" spc="-10" dirty="0">
                <a:solidFill>
                  <a:srgbClr val="3F3F3F"/>
                </a:solidFill>
                <a:latin typeface="Times New Roman"/>
                <a:cs typeface="Times New Roman"/>
              </a:rPr>
              <a:t>section </a:t>
            </a:r>
            <a:r>
              <a:rPr sz="1800" dirty="0">
                <a:solidFill>
                  <a:srgbClr val="3F3F3F"/>
                </a:solidFill>
                <a:latin typeface="Times New Roman"/>
                <a:cs typeface="Times New Roman"/>
              </a:rPr>
              <a:t>263(6)(c)(i)</a:t>
            </a:r>
            <a:r>
              <a:rPr sz="1800" spc="-60" dirty="0">
                <a:solidFill>
                  <a:srgbClr val="3F3F3F"/>
                </a:solidFill>
                <a:latin typeface="Times New Roman"/>
                <a:cs typeface="Times New Roman"/>
              </a:rPr>
              <a:t> </a:t>
            </a:r>
            <a:r>
              <a:rPr sz="1800" dirty="0">
                <a:solidFill>
                  <a:srgbClr val="3F3F3F"/>
                </a:solidFill>
                <a:latin typeface="Times New Roman"/>
                <a:cs typeface="Times New Roman"/>
              </a:rPr>
              <a:t>of</a:t>
            </a:r>
            <a:r>
              <a:rPr sz="1800" spc="-30" dirty="0">
                <a:solidFill>
                  <a:srgbClr val="3F3F3F"/>
                </a:solidFill>
                <a:latin typeface="Times New Roman"/>
                <a:cs typeface="Times New Roman"/>
              </a:rPr>
              <a:t> </a:t>
            </a:r>
            <a:r>
              <a:rPr sz="1800" spc="-10" dirty="0">
                <a:solidFill>
                  <a:srgbClr val="3F3F3F"/>
                </a:solidFill>
                <a:latin typeface="Times New Roman"/>
                <a:cs typeface="Times New Roman"/>
              </a:rPr>
              <a:t>the</a:t>
            </a:r>
            <a:r>
              <a:rPr sz="1800" spc="-100" dirty="0">
                <a:solidFill>
                  <a:srgbClr val="3F3F3F"/>
                </a:solidFill>
                <a:latin typeface="Times New Roman"/>
                <a:cs typeface="Times New Roman"/>
              </a:rPr>
              <a:t> </a:t>
            </a:r>
            <a:r>
              <a:rPr sz="1800" dirty="0">
                <a:solidFill>
                  <a:srgbClr val="3F3F3F"/>
                </a:solidFill>
                <a:latin typeface="Times New Roman"/>
                <a:cs typeface="Times New Roman"/>
              </a:rPr>
              <a:t>Act</a:t>
            </a:r>
            <a:r>
              <a:rPr sz="1800" spc="-30" dirty="0">
                <a:solidFill>
                  <a:srgbClr val="3F3F3F"/>
                </a:solidFill>
                <a:latin typeface="Times New Roman"/>
                <a:cs typeface="Times New Roman"/>
              </a:rPr>
              <a:t> </a:t>
            </a:r>
            <a:r>
              <a:rPr sz="1800" dirty="0">
                <a:solidFill>
                  <a:srgbClr val="3F3F3F"/>
                </a:solidFill>
                <a:latin typeface="Times New Roman"/>
                <a:cs typeface="Times New Roman"/>
              </a:rPr>
              <a:t>had</a:t>
            </a:r>
            <a:r>
              <a:rPr sz="1800" spc="-30" dirty="0">
                <a:solidFill>
                  <a:srgbClr val="3F3F3F"/>
                </a:solidFill>
                <a:latin typeface="Times New Roman"/>
                <a:cs typeface="Times New Roman"/>
              </a:rPr>
              <a:t> </a:t>
            </a:r>
            <a:r>
              <a:rPr sz="1800" dirty="0">
                <a:solidFill>
                  <a:srgbClr val="3F3F3F"/>
                </a:solidFill>
                <a:latin typeface="Times New Roman"/>
                <a:cs typeface="Times New Roman"/>
              </a:rPr>
              <a:t>created</a:t>
            </a:r>
            <a:r>
              <a:rPr sz="1800" spc="-45" dirty="0">
                <a:solidFill>
                  <a:srgbClr val="3F3F3F"/>
                </a:solidFill>
                <a:latin typeface="Times New Roman"/>
                <a:cs typeface="Times New Roman"/>
              </a:rPr>
              <a:t> </a:t>
            </a:r>
            <a:r>
              <a:rPr sz="1800" dirty="0">
                <a:solidFill>
                  <a:srgbClr val="3F3F3F"/>
                </a:solidFill>
                <a:latin typeface="Times New Roman"/>
                <a:cs typeface="Times New Roman"/>
              </a:rPr>
              <a:t>a</a:t>
            </a:r>
            <a:r>
              <a:rPr sz="1800" spc="-30" dirty="0">
                <a:solidFill>
                  <a:srgbClr val="3F3F3F"/>
                </a:solidFill>
                <a:latin typeface="Times New Roman"/>
                <a:cs typeface="Times New Roman"/>
              </a:rPr>
              <a:t> </a:t>
            </a:r>
            <a:r>
              <a:rPr sz="1800" dirty="0">
                <a:solidFill>
                  <a:srgbClr val="3F3F3F"/>
                </a:solidFill>
                <a:latin typeface="Times New Roman"/>
                <a:cs typeface="Times New Roman"/>
              </a:rPr>
              <a:t>restriction</a:t>
            </a:r>
            <a:r>
              <a:rPr sz="1800" spc="-45" dirty="0">
                <a:solidFill>
                  <a:srgbClr val="3F3F3F"/>
                </a:solidFill>
                <a:latin typeface="Times New Roman"/>
                <a:cs typeface="Times New Roman"/>
              </a:rPr>
              <a:t> </a:t>
            </a:r>
            <a:r>
              <a:rPr sz="1800" dirty="0">
                <a:solidFill>
                  <a:srgbClr val="3F3F3F"/>
                </a:solidFill>
                <a:latin typeface="Times New Roman"/>
                <a:cs typeface="Times New Roman"/>
              </a:rPr>
              <a:t>that</a:t>
            </a:r>
            <a:r>
              <a:rPr sz="1800" spc="-30" dirty="0">
                <a:solidFill>
                  <a:srgbClr val="3F3F3F"/>
                </a:solidFill>
                <a:latin typeface="Times New Roman"/>
                <a:cs typeface="Times New Roman"/>
              </a:rPr>
              <a:t> </a:t>
            </a:r>
            <a:r>
              <a:rPr sz="1800" dirty="0">
                <a:solidFill>
                  <a:srgbClr val="3F3F3F"/>
                </a:solidFill>
                <a:latin typeface="Times New Roman"/>
                <a:cs typeface="Times New Roman"/>
              </a:rPr>
              <a:t>updated</a:t>
            </a:r>
            <a:r>
              <a:rPr sz="1800" spc="-45" dirty="0">
                <a:solidFill>
                  <a:srgbClr val="3F3F3F"/>
                </a:solidFill>
                <a:latin typeface="Times New Roman"/>
                <a:cs typeface="Times New Roman"/>
              </a:rPr>
              <a:t> </a:t>
            </a:r>
            <a:r>
              <a:rPr sz="1800" dirty="0">
                <a:solidFill>
                  <a:srgbClr val="3F3F3F"/>
                </a:solidFill>
                <a:latin typeface="Times New Roman"/>
                <a:cs typeface="Times New Roman"/>
              </a:rPr>
              <a:t>return</a:t>
            </a:r>
            <a:r>
              <a:rPr sz="1800" spc="-30" dirty="0">
                <a:solidFill>
                  <a:srgbClr val="3F3F3F"/>
                </a:solidFill>
                <a:latin typeface="Times New Roman"/>
                <a:cs typeface="Times New Roman"/>
              </a:rPr>
              <a:t> </a:t>
            </a:r>
            <a:r>
              <a:rPr sz="1800" dirty="0">
                <a:solidFill>
                  <a:srgbClr val="3F3F3F"/>
                </a:solidFill>
                <a:latin typeface="Times New Roman"/>
                <a:cs typeface="Times New Roman"/>
              </a:rPr>
              <a:t>cannot</a:t>
            </a:r>
            <a:r>
              <a:rPr sz="1800" spc="-45" dirty="0">
                <a:solidFill>
                  <a:srgbClr val="3F3F3F"/>
                </a:solidFill>
                <a:latin typeface="Times New Roman"/>
                <a:cs typeface="Times New Roman"/>
              </a:rPr>
              <a:t> </a:t>
            </a:r>
            <a:r>
              <a:rPr sz="1800" dirty="0">
                <a:solidFill>
                  <a:srgbClr val="3F3F3F"/>
                </a:solidFill>
                <a:latin typeface="Times New Roman"/>
                <a:cs typeface="Times New Roman"/>
              </a:rPr>
              <a:t>be</a:t>
            </a:r>
            <a:r>
              <a:rPr sz="1800" spc="-25" dirty="0">
                <a:solidFill>
                  <a:srgbClr val="3F3F3F"/>
                </a:solidFill>
                <a:latin typeface="Times New Roman"/>
                <a:cs typeface="Times New Roman"/>
              </a:rPr>
              <a:t> </a:t>
            </a:r>
            <a:r>
              <a:rPr sz="1800" spc="-10" dirty="0">
                <a:solidFill>
                  <a:srgbClr val="3F3F3F"/>
                </a:solidFill>
                <a:latin typeface="Times New Roman"/>
                <a:cs typeface="Times New Roman"/>
              </a:rPr>
              <a:t>furnished </a:t>
            </a:r>
            <a:r>
              <a:rPr sz="1800" dirty="0">
                <a:solidFill>
                  <a:srgbClr val="3F3F3F"/>
                </a:solidFill>
                <a:latin typeface="Times New Roman"/>
                <a:cs typeface="Times New Roman"/>
              </a:rPr>
              <a:t>in</a:t>
            </a:r>
            <a:r>
              <a:rPr sz="1800" spc="-25" dirty="0">
                <a:solidFill>
                  <a:srgbClr val="3F3F3F"/>
                </a:solidFill>
                <a:latin typeface="Times New Roman"/>
                <a:cs typeface="Times New Roman"/>
              </a:rPr>
              <a:t> </a:t>
            </a:r>
            <a:r>
              <a:rPr sz="1800" dirty="0">
                <a:solidFill>
                  <a:srgbClr val="3F3F3F"/>
                </a:solidFill>
                <a:latin typeface="Times New Roman"/>
                <a:cs typeface="Times New Roman"/>
              </a:rPr>
              <a:t>such</a:t>
            </a:r>
            <a:r>
              <a:rPr sz="1800" spc="-20" dirty="0">
                <a:solidFill>
                  <a:srgbClr val="3F3F3F"/>
                </a:solidFill>
                <a:latin typeface="Times New Roman"/>
                <a:cs typeface="Times New Roman"/>
              </a:rPr>
              <a:t> </a:t>
            </a:r>
            <a:r>
              <a:rPr sz="1800" dirty="0">
                <a:solidFill>
                  <a:srgbClr val="3F3F3F"/>
                </a:solidFill>
                <a:latin typeface="Times New Roman"/>
                <a:cs typeface="Times New Roman"/>
              </a:rPr>
              <a:t>cases</a:t>
            </a:r>
            <a:r>
              <a:rPr sz="1800" spc="-40" dirty="0">
                <a:solidFill>
                  <a:srgbClr val="3F3F3F"/>
                </a:solidFill>
                <a:latin typeface="Times New Roman"/>
                <a:cs typeface="Times New Roman"/>
              </a:rPr>
              <a:t> </a:t>
            </a:r>
            <a:r>
              <a:rPr sz="1800" dirty="0">
                <a:solidFill>
                  <a:srgbClr val="3F3F3F"/>
                </a:solidFill>
                <a:latin typeface="Times New Roman"/>
                <a:cs typeface="Times New Roman"/>
              </a:rPr>
              <a:t>where</a:t>
            </a:r>
            <a:r>
              <a:rPr sz="1800" spc="-25" dirty="0">
                <a:solidFill>
                  <a:srgbClr val="3F3F3F"/>
                </a:solidFill>
                <a:latin typeface="Times New Roman"/>
                <a:cs typeface="Times New Roman"/>
              </a:rPr>
              <a:t> </a:t>
            </a:r>
            <a:r>
              <a:rPr sz="1800" dirty="0">
                <a:solidFill>
                  <a:srgbClr val="3F3F3F"/>
                </a:solidFill>
                <a:latin typeface="Times New Roman"/>
                <a:cs typeface="Times New Roman"/>
              </a:rPr>
              <a:t>updated</a:t>
            </a:r>
            <a:r>
              <a:rPr sz="1800" spc="-25" dirty="0">
                <a:solidFill>
                  <a:srgbClr val="3F3F3F"/>
                </a:solidFill>
                <a:latin typeface="Times New Roman"/>
                <a:cs typeface="Times New Roman"/>
              </a:rPr>
              <a:t> </a:t>
            </a:r>
            <a:r>
              <a:rPr sz="1800" dirty="0">
                <a:solidFill>
                  <a:srgbClr val="3F3F3F"/>
                </a:solidFill>
                <a:latin typeface="Times New Roman"/>
                <a:cs typeface="Times New Roman"/>
              </a:rPr>
              <a:t>return</a:t>
            </a:r>
            <a:r>
              <a:rPr sz="1800" spc="-45" dirty="0">
                <a:solidFill>
                  <a:srgbClr val="3F3F3F"/>
                </a:solidFill>
                <a:latin typeface="Times New Roman"/>
                <a:cs typeface="Times New Roman"/>
              </a:rPr>
              <a:t> </a:t>
            </a:r>
            <a:r>
              <a:rPr sz="1800" dirty="0">
                <a:solidFill>
                  <a:srgbClr val="3F3F3F"/>
                </a:solidFill>
                <a:latin typeface="Times New Roman"/>
                <a:cs typeface="Times New Roman"/>
              </a:rPr>
              <a:t>is</a:t>
            </a:r>
            <a:r>
              <a:rPr sz="1800" spc="-30" dirty="0">
                <a:solidFill>
                  <a:srgbClr val="3F3F3F"/>
                </a:solidFill>
                <a:latin typeface="Times New Roman"/>
                <a:cs typeface="Times New Roman"/>
              </a:rPr>
              <a:t> </a:t>
            </a:r>
            <a:r>
              <a:rPr sz="1800" dirty="0">
                <a:solidFill>
                  <a:srgbClr val="3F3F3F"/>
                </a:solidFill>
                <a:latin typeface="Times New Roman"/>
                <a:cs typeface="Times New Roman"/>
              </a:rPr>
              <a:t>a</a:t>
            </a:r>
            <a:r>
              <a:rPr sz="1800" spc="-20" dirty="0">
                <a:solidFill>
                  <a:srgbClr val="3F3F3F"/>
                </a:solidFill>
                <a:latin typeface="Times New Roman"/>
                <a:cs typeface="Times New Roman"/>
              </a:rPr>
              <a:t> </a:t>
            </a:r>
            <a:r>
              <a:rPr sz="1800" dirty="0">
                <a:solidFill>
                  <a:srgbClr val="3F3F3F"/>
                </a:solidFill>
                <a:latin typeface="Times New Roman"/>
                <a:cs typeface="Times New Roman"/>
              </a:rPr>
              <a:t>return</a:t>
            </a:r>
            <a:r>
              <a:rPr sz="1800" spc="-25" dirty="0">
                <a:solidFill>
                  <a:srgbClr val="3F3F3F"/>
                </a:solidFill>
                <a:latin typeface="Times New Roman"/>
                <a:cs typeface="Times New Roman"/>
              </a:rPr>
              <a:t> </a:t>
            </a:r>
            <a:r>
              <a:rPr sz="1800" dirty="0">
                <a:solidFill>
                  <a:srgbClr val="3F3F3F"/>
                </a:solidFill>
                <a:latin typeface="Times New Roman"/>
                <a:cs typeface="Times New Roman"/>
              </a:rPr>
              <a:t>of</a:t>
            </a:r>
            <a:r>
              <a:rPr sz="1800" spc="-25" dirty="0">
                <a:solidFill>
                  <a:srgbClr val="3F3F3F"/>
                </a:solidFill>
                <a:latin typeface="Times New Roman"/>
                <a:cs typeface="Times New Roman"/>
              </a:rPr>
              <a:t> </a:t>
            </a:r>
            <a:r>
              <a:rPr sz="1800" dirty="0">
                <a:solidFill>
                  <a:srgbClr val="3F3F3F"/>
                </a:solidFill>
                <a:latin typeface="Times New Roman"/>
                <a:cs typeface="Times New Roman"/>
              </a:rPr>
              <a:t>loss</a:t>
            </a:r>
            <a:r>
              <a:rPr sz="1800" spc="-30" dirty="0">
                <a:solidFill>
                  <a:srgbClr val="3F3F3F"/>
                </a:solidFill>
                <a:latin typeface="Times New Roman"/>
                <a:cs typeface="Times New Roman"/>
              </a:rPr>
              <a:t> </a:t>
            </a:r>
            <a:r>
              <a:rPr sz="1800" dirty="0">
                <a:solidFill>
                  <a:srgbClr val="3F3F3F"/>
                </a:solidFill>
                <a:latin typeface="Times New Roman"/>
                <a:cs typeface="Times New Roman"/>
              </a:rPr>
              <a:t>for</a:t>
            </a:r>
            <a:r>
              <a:rPr sz="1800" spc="-20" dirty="0">
                <a:solidFill>
                  <a:srgbClr val="3F3F3F"/>
                </a:solidFill>
                <a:latin typeface="Times New Roman"/>
                <a:cs typeface="Times New Roman"/>
              </a:rPr>
              <a:t> </a:t>
            </a:r>
            <a:r>
              <a:rPr sz="1800" dirty="0">
                <a:solidFill>
                  <a:srgbClr val="3F3F3F"/>
                </a:solidFill>
                <a:latin typeface="Times New Roman"/>
                <a:cs typeface="Times New Roman"/>
              </a:rPr>
              <a:t>the</a:t>
            </a:r>
            <a:r>
              <a:rPr sz="1800" spc="-25" dirty="0">
                <a:solidFill>
                  <a:srgbClr val="3F3F3F"/>
                </a:solidFill>
                <a:latin typeface="Times New Roman"/>
                <a:cs typeface="Times New Roman"/>
              </a:rPr>
              <a:t> </a:t>
            </a:r>
            <a:r>
              <a:rPr sz="1800" dirty="0">
                <a:solidFill>
                  <a:srgbClr val="3F3F3F"/>
                </a:solidFill>
                <a:latin typeface="Times New Roman"/>
                <a:cs typeface="Times New Roman"/>
              </a:rPr>
              <a:t>said</a:t>
            </a:r>
            <a:r>
              <a:rPr sz="1800" spc="-25" dirty="0">
                <a:solidFill>
                  <a:srgbClr val="3F3F3F"/>
                </a:solidFill>
                <a:latin typeface="Times New Roman"/>
                <a:cs typeface="Times New Roman"/>
              </a:rPr>
              <a:t> </a:t>
            </a:r>
            <a:r>
              <a:rPr sz="1800" dirty="0">
                <a:solidFill>
                  <a:srgbClr val="3F3F3F"/>
                </a:solidFill>
                <a:latin typeface="Times New Roman"/>
                <a:cs typeface="Times New Roman"/>
              </a:rPr>
              <a:t>tax</a:t>
            </a:r>
            <a:r>
              <a:rPr sz="1800" spc="-35" dirty="0">
                <a:solidFill>
                  <a:srgbClr val="3F3F3F"/>
                </a:solidFill>
                <a:latin typeface="Times New Roman"/>
                <a:cs typeface="Times New Roman"/>
              </a:rPr>
              <a:t> </a:t>
            </a:r>
            <a:r>
              <a:rPr sz="1800" spc="-10" dirty="0">
                <a:solidFill>
                  <a:srgbClr val="3F3F3F"/>
                </a:solidFill>
                <a:latin typeface="Times New Roman"/>
                <a:cs typeface="Times New Roman"/>
              </a:rPr>
              <a:t>year.</a:t>
            </a:r>
            <a:endParaRPr sz="1800">
              <a:latin typeface="Times New Roman"/>
              <a:cs typeface="Times New Roman"/>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8739" y="474347"/>
            <a:ext cx="8290559" cy="4215765"/>
          </a:xfrm>
          <a:prstGeom prst="rect">
            <a:avLst/>
          </a:prstGeom>
        </p:spPr>
        <p:txBody>
          <a:bodyPr vert="horz" wrap="square" lIns="0" tIns="43815" rIns="0" bIns="0" rtlCol="0">
            <a:spAutoFit/>
          </a:bodyPr>
          <a:lstStyle/>
          <a:p>
            <a:pPr marL="12700" marR="5080" indent="231140" algn="just">
              <a:lnSpc>
                <a:spcPts val="1939"/>
              </a:lnSpc>
              <a:spcBef>
                <a:spcPts val="345"/>
              </a:spcBef>
              <a:buClr>
                <a:srgbClr val="3F3F3F"/>
              </a:buClr>
              <a:buFont typeface="Times New Roman"/>
              <a:buAutoNum type="arabicPeriod" startAt="4"/>
              <a:tabLst>
                <a:tab pos="243840" algn="l"/>
              </a:tabLst>
            </a:pPr>
            <a:r>
              <a:rPr sz="1800" dirty="0">
                <a:solidFill>
                  <a:srgbClr val="3F3F3F"/>
                </a:solidFill>
                <a:latin typeface="Times New Roman"/>
                <a:cs typeface="Times New Roman"/>
              </a:rPr>
              <a:t>In</a:t>
            </a:r>
            <a:r>
              <a:rPr sz="1800" spc="-20" dirty="0">
                <a:solidFill>
                  <a:srgbClr val="3F3F3F"/>
                </a:solidFill>
                <a:latin typeface="Times New Roman"/>
                <a:cs typeface="Times New Roman"/>
              </a:rPr>
              <a:t> </a:t>
            </a:r>
            <a:r>
              <a:rPr sz="1800" dirty="0">
                <a:solidFill>
                  <a:srgbClr val="3F3F3F"/>
                </a:solidFill>
                <a:latin typeface="Times New Roman"/>
                <a:cs typeface="Times New Roman"/>
              </a:rPr>
              <a:t>this</a:t>
            </a:r>
            <a:r>
              <a:rPr sz="1800" spc="-20" dirty="0">
                <a:solidFill>
                  <a:srgbClr val="3F3F3F"/>
                </a:solidFill>
                <a:latin typeface="Times New Roman"/>
                <a:cs typeface="Times New Roman"/>
              </a:rPr>
              <a:t> </a:t>
            </a:r>
            <a:r>
              <a:rPr sz="1800" dirty="0">
                <a:solidFill>
                  <a:srgbClr val="3F3F3F"/>
                </a:solidFill>
                <a:latin typeface="Times New Roman"/>
                <a:cs typeface="Times New Roman"/>
              </a:rPr>
              <a:t>regard,</a:t>
            </a:r>
            <a:r>
              <a:rPr sz="1800" spc="-35" dirty="0">
                <a:solidFill>
                  <a:srgbClr val="3F3F3F"/>
                </a:solidFill>
                <a:latin typeface="Times New Roman"/>
                <a:cs typeface="Times New Roman"/>
              </a:rPr>
              <a:t> </a:t>
            </a:r>
            <a:r>
              <a:rPr sz="1800" dirty="0">
                <a:solidFill>
                  <a:srgbClr val="3F3F3F"/>
                </a:solidFill>
                <a:latin typeface="Times New Roman"/>
                <a:cs typeface="Times New Roman"/>
              </a:rPr>
              <a:t>suggestions</a:t>
            </a:r>
            <a:r>
              <a:rPr sz="1800" spc="-20" dirty="0">
                <a:solidFill>
                  <a:srgbClr val="3F3F3F"/>
                </a:solidFill>
                <a:latin typeface="Times New Roman"/>
                <a:cs typeface="Times New Roman"/>
              </a:rPr>
              <a:t> </a:t>
            </a:r>
            <a:r>
              <a:rPr sz="1800" dirty="0">
                <a:solidFill>
                  <a:srgbClr val="3F3F3F"/>
                </a:solidFill>
                <a:latin typeface="Times New Roman"/>
                <a:cs typeface="Times New Roman"/>
              </a:rPr>
              <a:t>were</a:t>
            </a:r>
            <a:r>
              <a:rPr sz="1800" spc="-10" dirty="0">
                <a:solidFill>
                  <a:srgbClr val="3F3F3F"/>
                </a:solidFill>
                <a:latin typeface="Times New Roman"/>
                <a:cs typeface="Times New Roman"/>
              </a:rPr>
              <a:t> </a:t>
            </a:r>
            <a:r>
              <a:rPr sz="1800" dirty="0">
                <a:solidFill>
                  <a:srgbClr val="3F3F3F"/>
                </a:solidFill>
                <a:latin typeface="Times New Roman"/>
                <a:cs typeface="Times New Roman"/>
              </a:rPr>
              <a:t>received</a:t>
            </a:r>
            <a:r>
              <a:rPr sz="1800" spc="-15" dirty="0">
                <a:solidFill>
                  <a:srgbClr val="3F3F3F"/>
                </a:solidFill>
                <a:latin typeface="Times New Roman"/>
                <a:cs typeface="Times New Roman"/>
              </a:rPr>
              <a:t> </a:t>
            </a:r>
            <a:r>
              <a:rPr sz="1800" dirty="0">
                <a:solidFill>
                  <a:srgbClr val="3F3F3F"/>
                </a:solidFill>
                <a:latin typeface="Times New Roman"/>
                <a:cs typeface="Times New Roman"/>
              </a:rPr>
              <a:t>from</a:t>
            </a:r>
            <a:r>
              <a:rPr sz="1800" spc="-35" dirty="0">
                <a:solidFill>
                  <a:srgbClr val="3F3F3F"/>
                </a:solidFill>
                <a:latin typeface="Times New Roman"/>
                <a:cs typeface="Times New Roman"/>
              </a:rPr>
              <a:t> </a:t>
            </a:r>
            <a:r>
              <a:rPr sz="1800" dirty="0">
                <a:solidFill>
                  <a:srgbClr val="3F3F3F"/>
                </a:solidFill>
                <a:latin typeface="Times New Roman"/>
                <a:cs typeface="Times New Roman"/>
              </a:rPr>
              <a:t>the</a:t>
            </a:r>
            <a:r>
              <a:rPr sz="1800" spc="-10" dirty="0">
                <a:solidFill>
                  <a:srgbClr val="3F3F3F"/>
                </a:solidFill>
                <a:latin typeface="Times New Roman"/>
                <a:cs typeface="Times New Roman"/>
              </a:rPr>
              <a:t> </a:t>
            </a:r>
            <a:r>
              <a:rPr sz="1800" dirty="0">
                <a:solidFill>
                  <a:srgbClr val="3F3F3F"/>
                </a:solidFill>
                <a:latin typeface="Times New Roman"/>
                <a:cs typeface="Times New Roman"/>
              </a:rPr>
              <a:t>stakeholders</a:t>
            </a:r>
            <a:r>
              <a:rPr sz="1800" spc="-50" dirty="0">
                <a:solidFill>
                  <a:srgbClr val="3F3F3F"/>
                </a:solidFill>
                <a:latin typeface="Times New Roman"/>
                <a:cs typeface="Times New Roman"/>
              </a:rPr>
              <a:t> </a:t>
            </a:r>
            <a:r>
              <a:rPr sz="1800" dirty="0">
                <a:solidFill>
                  <a:srgbClr val="3F3F3F"/>
                </a:solidFill>
                <a:latin typeface="Times New Roman"/>
                <a:cs typeface="Times New Roman"/>
              </a:rPr>
              <a:t>that</a:t>
            </a:r>
            <a:r>
              <a:rPr sz="1800" spc="-15" dirty="0">
                <a:solidFill>
                  <a:srgbClr val="3F3F3F"/>
                </a:solidFill>
                <a:latin typeface="Times New Roman"/>
                <a:cs typeface="Times New Roman"/>
              </a:rPr>
              <a:t> </a:t>
            </a:r>
            <a:r>
              <a:rPr sz="1800" dirty="0">
                <a:solidFill>
                  <a:srgbClr val="3F3F3F"/>
                </a:solidFill>
                <a:latin typeface="Times New Roman"/>
                <a:cs typeface="Times New Roman"/>
              </a:rPr>
              <a:t>updated</a:t>
            </a:r>
            <a:r>
              <a:rPr sz="1800" spc="-15" dirty="0">
                <a:solidFill>
                  <a:srgbClr val="3F3F3F"/>
                </a:solidFill>
                <a:latin typeface="Times New Roman"/>
                <a:cs typeface="Times New Roman"/>
              </a:rPr>
              <a:t> </a:t>
            </a:r>
            <a:r>
              <a:rPr sz="1800" dirty="0">
                <a:solidFill>
                  <a:srgbClr val="3F3F3F"/>
                </a:solidFill>
                <a:latin typeface="Times New Roman"/>
                <a:cs typeface="Times New Roman"/>
              </a:rPr>
              <a:t>return</a:t>
            </a:r>
            <a:r>
              <a:rPr sz="1800" spc="-20" dirty="0">
                <a:solidFill>
                  <a:srgbClr val="3F3F3F"/>
                </a:solidFill>
                <a:latin typeface="Times New Roman"/>
                <a:cs typeface="Times New Roman"/>
              </a:rPr>
              <a:t> </a:t>
            </a:r>
            <a:r>
              <a:rPr sz="1800" spc="-25" dirty="0">
                <a:solidFill>
                  <a:srgbClr val="3F3F3F"/>
                </a:solidFill>
                <a:latin typeface="Times New Roman"/>
                <a:cs typeface="Times New Roman"/>
              </a:rPr>
              <a:t>may </a:t>
            </a:r>
            <a:r>
              <a:rPr sz="1800" dirty="0">
                <a:solidFill>
                  <a:srgbClr val="3F3F3F"/>
                </a:solidFill>
                <a:latin typeface="Times New Roman"/>
                <a:cs typeface="Times New Roman"/>
              </a:rPr>
              <a:t>also</a:t>
            </a:r>
            <a:r>
              <a:rPr sz="1800" spc="65" dirty="0">
                <a:solidFill>
                  <a:srgbClr val="3F3F3F"/>
                </a:solidFill>
                <a:latin typeface="Times New Roman"/>
                <a:cs typeface="Times New Roman"/>
              </a:rPr>
              <a:t>  </a:t>
            </a:r>
            <a:r>
              <a:rPr sz="1800" dirty="0">
                <a:solidFill>
                  <a:srgbClr val="3F3F3F"/>
                </a:solidFill>
                <a:latin typeface="Times New Roman"/>
                <a:cs typeface="Times New Roman"/>
              </a:rPr>
              <a:t>be</a:t>
            </a:r>
            <a:r>
              <a:rPr sz="1800" spc="65" dirty="0">
                <a:solidFill>
                  <a:srgbClr val="3F3F3F"/>
                </a:solidFill>
                <a:latin typeface="Times New Roman"/>
                <a:cs typeface="Times New Roman"/>
              </a:rPr>
              <a:t>  </a:t>
            </a:r>
            <a:r>
              <a:rPr sz="1800" dirty="0">
                <a:solidFill>
                  <a:srgbClr val="3F3F3F"/>
                </a:solidFill>
                <a:latin typeface="Times New Roman"/>
                <a:cs typeface="Times New Roman"/>
              </a:rPr>
              <a:t>allowed</a:t>
            </a:r>
            <a:r>
              <a:rPr sz="1800" spc="65" dirty="0">
                <a:solidFill>
                  <a:srgbClr val="3F3F3F"/>
                </a:solidFill>
                <a:latin typeface="Times New Roman"/>
                <a:cs typeface="Times New Roman"/>
              </a:rPr>
              <a:t>  </a:t>
            </a:r>
            <a:r>
              <a:rPr sz="1800" dirty="0">
                <a:solidFill>
                  <a:srgbClr val="3F3F3F"/>
                </a:solidFill>
                <a:latin typeface="Times New Roman"/>
                <a:cs typeface="Times New Roman"/>
              </a:rPr>
              <a:t>in</a:t>
            </a:r>
            <a:r>
              <a:rPr sz="1800" spc="65" dirty="0">
                <a:solidFill>
                  <a:srgbClr val="3F3F3F"/>
                </a:solidFill>
                <a:latin typeface="Times New Roman"/>
                <a:cs typeface="Times New Roman"/>
              </a:rPr>
              <a:t>  </a:t>
            </a:r>
            <a:r>
              <a:rPr sz="1800" dirty="0">
                <a:solidFill>
                  <a:srgbClr val="3F3F3F"/>
                </a:solidFill>
                <a:latin typeface="Times New Roman"/>
                <a:cs typeface="Times New Roman"/>
              </a:rPr>
              <a:t>such</a:t>
            </a:r>
            <a:r>
              <a:rPr sz="1800" spc="65" dirty="0">
                <a:solidFill>
                  <a:srgbClr val="3F3F3F"/>
                </a:solidFill>
                <a:latin typeface="Times New Roman"/>
                <a:cs typeface="Times New Roman"/>
              </a:rPr>
              <a:t>  </a:t>
            </a:r>
            <a:r>
              <a:rPr sz="1800" dirty="0">
                <a:solidFill>
                  <a:srgbClr val="3F3F3F"/>
                </a:solidFill>
                <a:latin typeface="Times New Roman"/>
                <a:cs typeface="Times New Roman"/>
              </a:rPr>
              <a:t>cases</a:t>
            </a:r>
            <a:r>
              <a:rPr sz="1800" spc="70" dirty="0">
                <a:solidFill>
                  <a:srgbClr val="3F3F3F"/>
                </a:solidFill>
                <a:latin typeface="Times New Roman"/>
                <a:cs typeface="Times New Roman"/>
              </a:rPr>
              <a:t>  </a:t>
            </a:r>
            <a:r>
              <a:rPr sz="1800" dirty="0">
                <a:solidFill>
                  <a:srgbClr val="3F3F3F"/>
                </a:solidFill>
                <a:latin typeface="Times New Roman"/>
                <a:cs typeface="Times New Roman"/>
              </a:rPr>
              <a:t>where</a:t>
            </a:r>
            <a:r>
              <a:rPr sz="1800" spc="70" dirty="0">
                <a:solidFill>
                  <a:srgbClr val="3F3F3F"/>
                </a:solidFill>
                <a:latin typeface="Times New Roman"/>
                <a:cs typeface="Times New Roman"/>
              </a:rPr>
              <a:t>  </a:t>
            </a:r>
            <a:r>
              <a:rPr sz="1800" dirty="0">
                <a:solidFill>
                  <a:srgbClr val="3F3F3F"/>
                </a:solidFill>
                <a:latin typeface="Times New Roman"/>
                <a:cs typeface="Times New Roman"/>
              </a:rPr>
              <a:t>taxpayer</a:t>
            </a:r>
            <a:r>
              <a:rPr sz="1800" spc="70" dirty="0">
                <a:solidFill>
                  <a:srgbClr val="3F3F3F"/>
                </a:solidFill>
                <a:latin typeface="Times New Roman"/>
                <a:cs typeface="Times New Roman"/>
              </a:rPr>
              <a:t>  </a:t>
            </a:r>
            <a:r>
              <a:rPr sz="1800" dirty="0">
                <a:solidFill>
                  <a:srgbClr val="3F3F3F"/>
                </a:solidFill>
                <a:latin typeface="Times New Roman"/>
                <a:cs typeface="Times New Roman"/>
              </a:rPr>
              <a:t>is</a:t>
            </a:r>
            <a:r>
              <a:rPr sz="1800" spc="65" dirty="0">
                <a:solidFill>
                  <a:srgbClr val="3F3F3F"/>
                </a:solidFill>
                <a:latin typeface="Times New Roman"/>
                <a:cs typeface="Times New Roman"/>
              </a:rPr>
              <a:t>  </a:t>
            </a:r>
            <a:r>
              <a:rPr sz="1800" dirty="0">
                <a:solidFill>
                  <a:srgbClr val="3F3F3F"/>
                </a:solidFill>
                <a:latin typeface="Times New Roman"/>
                <a:cs typeface="Times New Roman"/>
              </a:rPr>
              <a:t>reducing</a:t>
            </a:r>
            <a:r>
              <a:rPr sz="1800" spc="60" dirty="0">
                <a:solidFill>
                  <a:srgbClr val="3F3F3F"/>
                </a:solidFill>
                <a:latin typeface="Times New Roman"/>
                <a:cs typeface="Times New Roman"/>
              </a:rPr>
              <a:t>  </a:t>
            </a:r>
            <a:r>
              <a:rPr sz="1800" dirty="0">
                <a:solidFill>
                  <a:srgbClr val="3F3F3F"/>
                </a:solidFill>
                <a:latin typeface="Times New Roman"/>
                <a:cs typeface="Times New Roman"/>
              </a:rPr>
              <a:t>the</a:t>
            </a:r>
            <a:r>
              <a:rPr sz="1800" spc="65" dirty="0">
                <a:solidFill>
                  <a:srgbClr val="3F3F3F"/>
                </a:solidFill>
                <a:latin typeface="Times New Roman"/>
                <a:cs typeface="Times New Roman"/>
              </a:rPr>
              <a:t>  </a:t>
            </a:r>
            <a:r>
              <a:rPr sz="1800" dirty="0">
                <a:solidFill>
                  <a:srgbClr val="3F3F3F"/>
                </a:solidFill>
                <a:latin typeface="Times New Roman"/>
                <a:cs typeface="Times New Roman"/>
              </a:rPr>
              <a:t>amount</a:t>
            </a:r>
            <a:r>
              <a:rPr sz="1800" spc="70" dirty="0">
                <a:solidFill>
                  <a:srgbClr val="3F3F3F"/>
                </a:solidFill>
                <a:latin typeface="Times New Roman"/>
                <a:cs typeface="Times New Roman"/>
              </a:rPr>
              <a:t>  </a:t>
            </a:r>
            <a:r>
              <a:rPr sz="1800" dirty="0">
                <a:solidFill>
                  <a:srgbClr val="3F3F3F"/>
                </a:solidFill>
                <a:latin typeface="Times New Roman"/>
                <a:cs typeface="Times New Roman"/>
              </a:rPr>
              <a:t>of</a:t>
            </a:r>
            <a:r>
              <a:rPr sz="1800" spc="65" dirty="0">
                <a:solidFill>
                  <a:srgbClr val="3F3F3F"/>
                </a:solidFill>
                <a:latin typeface="Times New Roman"/>
                <a:cs typeface="Times New Roman"/>
              </a:rPr>
              <a:t>  </a:t>
            </a:r>
            <a:r>
              <a:rPr sz="1800" dirty="0">
                <a:solidFill>
                  <a:srgbClr val="3F3F3F"/>
                </a:solidFill>
                <a:latin typeface="Times New Roman"/>
                <a:cs typeface="Times New Roman"/>
              </a:rPr>
              <a:t>loss</a:t>
            </a:r>
            <a:r>
              <a:rPr sz="1800" spc="65" dirty="0">
                <a:solidFill>
                  <a:srgbClr val="3F3F3F"/>
                </a:solidFill>
                <a:latin typeface="Times New Roman"/>
                <a:cs typeface="Times New Roman"/>
              </a:rPr>
              <a:t>  </a:t>
            </a:r>
            <a:r>
              <a:rPr sz="1800" spc="-25" dirty="0">
                <a:solidFill>
                  <a:srgbClr val="3F3F3F"/>
                </a:solidFill>
                <a:latin typeface="Times New Roman"/>
                <a:cs typeface="Times New Roman"/>
              </a:rPr>
              <a:t>in </a:t>
            </a:r>
            <a:r>
              <a:rPr sz="1800" dirty="0">
                <a:solidFill>
                  <a:srgbClr val="3F3F3F"/>
                </a:solidFill>
                <a:latin typeface="Times New Roman"/>
                <a:cs typeface="Times New Roman"/>
              </a:rPr>
              <a:t>comparison</a:t>
            </a:r>
            <a:r>
              <a:rPr sz="1800" spc="140" dirty="0">
                <a:solidFill>
                  <a:srgbClr val="3F3F3F"/>
                </a:solidFill>
                <a:latin typeface="Times New Roman"/>
                <a:cs typeface="Times New Roman"/>
              </a:rPr>
              <a:t> </a:t>
            </a:r>
            <a:r>
              <a:rPr sz="1800" dirty="0">
                <a:solidFill>
                  <a:srgbClr val="3F3F3F"/>
                </a:solidFill>
                <a:latin typeface="Times New Roman"/>
                <a:cs typeface="Times New Roman"/>
              </a:rPr>
              <a:t>to</a:t>
            </a:r>
            <a:r>
              <a:rPr sz="1800" spc="135" dirty="0">
                <a:solidFill>
                  <a:srgbClr val="3F3F3F"/>
                </a:solidFill>
                <a:latin typeface="Times New Roman"/>
                <a:cs typeface="Times New Roman"/>
              </a:rPr>
              <a:t> </a:t>
            </a:r>
            <a:r>
              <a:rPr sz="1800" dirty="0">
                <a:solidFill>
                  <a:srgbClr val="3F3F3F"/>
                </a:solidFill>
                <a:latin typeface="Times New Roman"/>
                <a:cs typeface="Times New Roman"/>
              </a:rPr>
              <a:t>the</a:t>
            </a:r>
            <a:r>
              <a:rPr sz="1800" spc="145" dirty="0">
                <a:solidFill>
                  <a:srgbClr val="3F3F3F"/>
                </a:solidFill>
                <a:latin typeface="Times New Roman"/>
                <a:cs typeface="Times New Roman"/>
              </a:rPr>
              <a:t> </a:t>
            </a:r>
            <a:r>
              <a:rPr sz="1800" dirty="0">
                <a:solidFill>
                  <a:srgbClr val="3F3F3F"/>
                </a:solidFill>
                <a:latin typeface="Times New Roman"/>
                <a:cs typeface="Times New Roman"/>
              </a:rPr>
              <a:t>amount</a:t>
            </a:r>
            <a:r>
              <a:rPr sz="1800" spc="135" dirty="0">
                <a:solidFill>
                  <a:srgbClr val="3F3F3F"/>
                </a:solidFill>
                <a:latin typeface="Times New Roman"/>
                <a:cs typeface="Times New Roman"/>
              </a:rPr>
              <a:t> </a:t>
            </a:r>
            <a:r>
              <a:rPr sz="1800" dirty="0">
                <a:solidFill>
                  <a:srgbClr val="3F3F3F"/>
                </a:solidFill>
                <a:latin typeface="Times New Roman"/>
                <a:cs typeface="Times New Roman"/>
              </a:rPr>
              <a:t>of</a:t>
            </a:r>
            <a:r>
              <a:rPr sz="1800" spc="145" dirty="0">
                <a:solidFill>
                  <a:srgbClr val="3F3F3F"/>
                </a:solidFill>
                <a:latin typeface="Times New Roman"/>
                <a:cs typeface="Times New Roman"/>
              </a:rPr>
              <a:t> </a:t>
            </a:r>
            <a:r>
              <a:rPr sz="1800" dirty="0">
                <a:solidFill>
                  <a:srgbClr val="3F3F3F"/>
                </a:solidFill>
                <a:latin typeface="Times New Roman"/>
                <a:cs typeface="Times New Roman"/>
              </a:rPr>
              <a:t>loss</a:t>
            </a:r>
            <a:r>
              <a:rPr sz="1800" spc="135" dirty="0">
                <a:solidFill>
                  <a:srgbClr val="3F3F3F"/>
                </a:solidFill>
                <a:latin typeface="Times New Roman"/>
                <a:cs typeface="Times New Roman"/>
              </a:rPr>
              <a:t> </a:t>
            </a:r>
            <a:r>
              <a:rPr sz="1800" dirty="0">
                <a:solidFill>
                  <a:srgbClr val="3F3F3F"/>
                </a:solidFill>
                <a:latin typeface="Times New Roman"/>
                <a:cs typeface="Times New Roman"/>
              </a:rPr>
              <a:t>claimed</a:t>
            </a:r>
            <a:r>
              <a:rPr sz="1800" spc="140" dirty="0">
                <a:solidFill>
                  <a:srgbClr val="3F3F3F"/>
                </a:solidFill>
                <a:latin typeface="Times New Roman"/>
                <a:cs typeface="Times New Roman"/>
              </a:rPr>
              <a:t> </a:t>
            </a:r>
            <a:r>
              <a:rPr sz="1800" dirty="0">
                <a:solidFill>
                  <a:srgbClr val="3F3F3F"/>
                </a:solidFill>
                <a:latin typeface="Times New Roman"/>
                <a:cs typeface="Times New Roman"/>
              </a:rPr>
              <a:t>in</a:t>
            </a:r>
            <a:r>
              <a:rPr sz="1800" spc="135" dirty="0">
                <a:solidFill>
                  <a:srgbClr val="3F3F3F"/>
                </a:solidFill>
                <a:latin typeface="Times New Roman"/>
                <a:cs typeface="Times New Roman"/>
              </a:rPr>
              <a:t> </a:t>
            </a:r>
            <a:r>
              <a:rPr sz="1800" dirty="0">
                <a:solidFill>
                  <a:srgbClr val="3F3F3F"/>
                </a:solidFill>
                <a:latin typeface="Times New Roman"/>
                <a:cs typeface="Times New Roman"/>
              </a:rPr>
              <a:t>the</a:t>
            </a:r>
            <a:r>
              <a:rPr sz="1800" spc="145" dirty="0">
                <a:solidFill>
                  <a:srgbClr val="3F3F3F"/>
                </a:solidFill>
                <a:latin typeface="Times New Roman"/>
                <a:cs typeface="Times New Roman"/>
              </a:rPr>
              <a:t> </a:t>
            </a:r>
            <a:r>
              <a:rPr sz="1800" dirty="0">
                <a:solidFill>
                  <a:srgbClr val="3F3F3F"/>
                </a:solidFill>
                <a:latin typeface="Times New Roman"/>
                <a:cs typeface="Times New Roman"/>
              </a:rPr>
              <a:t>return</a:t>
            </a:r>
            <a:r>
              <a:rPr sz="1800" spc="155" dirty="0">
                <a:solidFill>
                  <a:srgbClr val="3F3F3F"/>
                </a:solidFill>
                <a:latin typeface="Times New Roman"/>
                <a:cs typeface="Times New Roman"/>
              </a:rPr>
              <a:t> </a:t>
            </a:r>
            <a:r>
              <a:rPr sz="1800" dirty="0">
                <a:solidFill>
                  <a:srgbClr val="3F3F3F"/>
                </a:solidFill>
                <a:latin typeface="Times New Roman"/>
                <a:cs typeface="Times New Roman"/>
              </a:rPr>
              <a:t>of</a:t>
            </a:r>
            <a:r>
              <a:rPr sz="1800" spc="135" dirty="0">
                <a:solidFill>
                  <a:srgbClr val="3F3F3F"/>
                </a:solidFill>
                <a:latin typeface="Times New Roman"/>
                <a:cs typeface="Times New Roman"/>
              </a:rPr>
              <a:t> </a:t>
            </a:r>
            <a:r>
              <a:rPr sz="1800" dirty="0">
                <a:solidFill>
                  <a:srgbClr val="3F3F3F"/>
                </a:solidFill>
                <a:latin typeface="Times New Roman"/>
                <a:cs typeface="Times New Roman"/>
              </a:rPr>
              <a:t>loss</a:t>
            </a:r>
            <a:r>
              <a:rPr sz="1800" spc="125" dirty="0">
                <a:solidFill>
                  <a:srgbClr val="3F3F3F"/>
                </a:solidFill>
                <a:latin typeface="Times New Roman"/>
                <a:cs typeface="Times New Roman"/>
              </a:rPr>
              <a:t> </a:t>
            </a:r>
            <a:r>
              <a:rPr sz="1800" dirty="0">
                <a:solidFill>
                  <a:srgbClr val="3F3F3F"/>
                </a:solidFill>
                <a:latin typeface="Times New Roman"/>
                <a:cs typeface="Times New Roman"/>
              </a:rPr>
              <a:t>furnished</a:t>
            </a:r>
            <a:r>
              <a:rPr sz="1800" spc="150" dirty="0">
                <a:solidFill>
                  <a:srgbClr val="3F3F3F"/>
                </a:solidFill>
                <a:latin typeface="Times New Roman"/>
                <a:cs typeface="Times New Roman"/>
              </a:rPr>
              <a:t> </a:t>
            </a:r>
            <a:r>
              <a:rPr sz="1800" dirty="0">
                <a:solidFill>
                  <a:srgbClr val="3F3F3F"/>
                </a:solidFill>
                <a:latin typeface="Times New Roman"/>
                <a:cs typeface="Times New Roman"/>
              </a:rPr>
              <a:t>within</a:t>
            </a:r>
            <a:r>
              <a:rPr sz="1800" spc="140" dirty="0">
                <a:solidFill>
                  <a:srgbClr val="3F3F3F"/>
                </a:solidFill>
                <a:latin typeface="Times New Roman"/>
                <a:cs typeface="Times New Roman"/>
              </a:rPr>
              <a:t> </a:t>
            </a:r>
            <a:r>
              <a:rPr sz="1800" dirty="0">
                <a:solidFill>
                  <a:srgbClr val="3F3F3F"/>
                </a:solidFill>
                <a:latin typeface="Times New Roman"/>
                <a:cs typeface="Times New Roman"/>
              </a:rPr>
              <a:t>the</a:t>
            </a:r>
            <a:r>
              <a:rPr sz="1800" spc="140" dirty="0">
                <a:solidFill>
                  <a:srgbClr val="3F3F3F"/>
                </a:solidFill>
                <a:latin typeface="Times New Roman"/>
                <a:cs typeface="Times New Roman"/>
              </a:rPr>
              <a:t> </a:t>
            </a:r>
            <a:r>
              <a:rPr sz="1800" spc="-25" dirty="0">
                <a:solidFill>
                  <a:srgbClr val="3F3F3F"/>
                </a:solidFill>
                <a:latin typeface="Times New Roman"/>
                <a:cs typeface="Times New Roman"/>
              </a:rPr>
              <a:t>due </a:t>
            </a:r>
            <a:r>
              <a:rPr sz="1800" dirty="0">
                <a:solidFill>
                  <a:srgbClr val="3F3F3F"/>
                </a:solidFill>
                <a:latin typeface="Times New Roman"/>
                <a:cs typeface="Times New Roman"/>
              </a:rPr>
              <a:t>date</a:t>
            </a:r>
            <a:r>
              <a:rPr sz="1800" spc="-25" dirty="0">
                <a:solidFill>
                  <a:srgbClr val="3F3F3F"/>
                </a:solidFill>
                <a:latin typeface="Times New Roman"/>
                <a:cs typeface="Times New Roman"/>
              </a:rPr>
              <a:t> </a:t>
            </a:r>
            <a:r>
              <a:rPr sz="1800" dirty="0">
                <a:solidFill>
                  <a:srgbClr val="3F3F3F"/>
                </a:solidFill>
                <a:latin typeface="Times New Roman"/>
                <a:cs typeface="Times New Roman"/>
              </a:rPr>
              <a:t>specified under</a:t>
            </a:r>
            <a:r>
              <a:rPr sz="1800" spc="-10" dirty="0">
                <a:solidFill>
                  <a:srgbClr val="3F3F3F"/>
                </a:solidFill>
                <a:latin typeface="Times New Roman"/>
                <a:cs typeface="Times New Roman"/>
              </a:rPr>
              <a:t> sub-</a:t>
            </a:r>
            <a:r>
              <a:rPr sz="1800" dirty="0">
                <a:solidFill>
                  <a:srgbClr val="3F3F3F"/>
                </a:solidFill>
                <a:latin typeface="Times New Roman"/>
                <a:cs typeface="Times New Roman"/>
              </a:rPr>
              <a:t>section</a:t>
            </a:r>
            <a:r>
              <a:rPr sz="1800" spc="-5" dirty="0">
                <a:solidFill>
                  <a:srgbClr val="3F3F3F"/>
                </a:solidFill>
                <a:latin typeface="Times New Roman"/>
                <a:cs typeface="Times New Roman"/>
              </a:rPr>
              <a:t> </a:t>
            </a:r>
            <a:r>
              <a:rPr sz="1800" spc="-20" dirty="0">
                <a:solidFill>
                  <a:srgbClr val="3F3F3F"/>
                </a:solidFill>
                <a:latin typeface="Times New Roman"/>
                <a:cs typeface="Times New Roman"/>
              </a:rPr>
              <a:t>(1).</a:t>
            </a:r>
            <a:endParaRPr sz="1800">
              <a:latin typeface="Times New Roman"/>
              <a:cs typeface="Times New Roman"/>
            </a:endParaRPr>
          </a:p>
          <a:p>
            <a:pPr marL="12700" marR="5080" indent="240665" algn="just">
              <a:lnSpc>
                <a:spcPts val="1939"/>
              </a:lnSpc>
              <a:spcBef>
                <a:spcPts val="1425"/>
              </a:spcBef>
              <a:buFont typeface="Times New Roman"/>
              <a:buAutoNum type="arabicPeriod" startAt="4"/>
              <a:tabLst>
                <a:tab pos="253365" algn="l"/>
              </a:tabLst>
            </a:pPr>
            <a:r>
              <a:rPr sz="1800" dirty="0">
                <a:solidFill>
                  <a:srgbClr val="3F3F3F"/>
                </a:solidFill>
                <a:latin typeface="Times New Roman"/>
                <a:cs typeface="Times New Roman"/>
              </a:rPr>
              <a:t>In</a:t>
            </a:r>
            <a:r>
              <a:rPr sz="1800" spc="50" dirty="0">
                <a:solidFill>
                  <a:srgbClr val="3F3F3F"/>
                </a:solidFill>
                <a:latin typeface="Times New Roman"/>
                <a:cs typeface="Times New Roman"/>
              </a:rPr>
              <a:t> </a:t>
            </a:r>
            <a:r>
              <a:rPr sz="1800" dirty="0">
                <a:solidFill>
                  <a:srgbClr val="3F3F3F"/>
                </a:solidFill>
                <a:latin typeface="Times New Roman"/>
                <a:cs typeface="Times New Roman"/>
              </a:rPr>
              <a:t>view</a:t>
            </a:r>
            <a:r>
              <a:rPr sz="1800" spc="70" dirty="0">
                <a:solidFill>
                  <a:srgbClr val="3F3F3F"/>
                </a:solidFill>
                <a:latin typeface="Times New Roman"/>
                <a:cs typeface="Times New Roman"/>
              </a:rPr>
              <a:t> </a:t>
            </a:r>
            <a:r>
              <a:rPr sz="1800" dirty="0">
                <a:solidFill>
                  <a:srgbClr val="3F3F3F"/>
                </a:solidFill>
                <a:latin typeface="Times New Roman"/>
                <a:cs typeface="Times New Roman"/>
              </a:rPr>
              <a:t>of</a:t>
            </a:r>
            <a:r>
              <a:rPr sz="1800" spc="50" dirty="0">
                <a:solidFill>
                  <a:srgbClr val="3F3F3F"/>
                </a:solidFill>
                <a:latin typeface="Times New Roman"/>
                <a:cs typeface="Times New Roman"/>
              </a:rPr>
              <a:t> </a:t>
            </a:r>
            <a:r>
              <a:rPr sz="1800" dirty="0">
                <a:solidFill>
                  <a:srgbClr val="3F3F3F"/>
                </a:solidFill>
                <a:latin typeface="Times New Roman"/>
                <a:cs typeface="Times New Roman"/>
              </a:rPr>
              <a:t>the</a:t>
            </a:r>
            <a:r>
              <a:rPr sz="1800" spc="65" dirty="0">
                <a:solidFill>
                  <a:srgbClr val="3F3F3F"/>
                </a:solidFill>
                <a:latin typeface="Times New Roman"/>
                <a:cs typeface="Times New Roman"/>
              </a:rPr>
              <a:t> </a:t>
            </a:r>
            <a:r>
              <a:rPr sz="1800" dirty="0">
                <a:solidFill>
                  <a:srgbClr val="3F3F3F"/>
                </a:solidFill>
                <a:latin typeface="Times New Roman"/>
                <a:cs typeface="Times New Roman"/>
              </a:rPr>
              <a:t>above,</a:t>
            </a:r>
            <a:r>
              <a:rPr sz="1800" spc="60" dirty="0">
                <a:solidFill>
                  <a:srgbClr val="3F3F3F"/>
                </a:solidFill>
                <a:latin typeface="Times New Roman"/>
                <a:cs typeface="Times New Roman"/>
              </a:rPr>
              <a:t> </a:t>
            </a:r>
            <a:r>
              <a:rPr sz="1800" dirty="0">
                <a:solidFill>
                  <a:srgbClr val="3F3F3F"/>
                </a:solidFill>
                <a:latin typeface="Times New Roman"/>
                <a:cs typeface="Times New Roman"/>
              </a:rPr>
              <a:t>it</a:t>
            </a:r>
            <a:r>
              <a:rPr sz="1800" spc="55" dirty="0">
                <a:solidFill>
                  <a:srgbClr val="3F3F3F"/>
                </a:solidFill>
                <a:latin typeface="Times New Roman"/>
                <a:cs typeface="Times New Roman"/>
              </a:rPr>
              <a:t> </a:t>
            </a:r>
            <a:r>
              <a:rPr sz="1800" dirty="0">
                <a:solidFill>
                  <a:srgbClr val="3F3F3F"/>
                </a:solidFill>
                <a:latin typeface="Times New Roman"/>
                <a:cs typeface="Times New Roman"/>
              </a:rPr>
              <a:t>is</a:t>
            </a:r>
            <a:r>
              <a:rPr sz="1800" spc="50" dirty="0">
                <a:solidFill>
                  <a:srgbClr val="3F3F3F"/>
                </a:solidFill>
                <a:latin typeface="Times New Roman"/>
                <a:cs typeface="Times New Roman"/>
              </a:rPr>
              <a:t> </a:t>
            </a:r>
            <a:r>
              <a:rPr sz="1800" dirty="0">
                <a:solidFill>
                  <a:srgbClr val="3F3F3F"/>
                </a:solidFill>
                <a:latin typeface="Times New Roman"/>
                <a:cs typeface="Times New Roman"/>
              </a:rPr>
              <a:t>proposed</a:t>
            </a:r>
            <a:r>
              <a:rPr sz="1800" spc="65" dirty="0">
                <a:solidFill>
                  <a:srgbClr val="3F3F3F"/>
                </a:solidFill>
                <a:latin typeface="Times New Roman"/>
                <a:cs typeface="Times New Roman"/>
              </a:rPr>
              <a:t> </a:t>
            </a:r>
            <a:r>
              <a:rPr sz="1800" dirty="0">
                <a:solidFill>
                  <a:srgbClr val="3F3F3F"/>
                </a:solidFill>
                <a:latin typeface="Times New Roman"/>
                <a:cs typeface="Times New Roman"/>
              </a:rPr>
              <a:t>to</a:t>
            </a:r>
            <a:r>
              <a:rPr sz="1800" spc="55" dirty="0">
                <a:solidFill>
                  <a:srgbClr val="3F3F3F"/>
                </a:solidFill>
                <a:latin typeface="Times New Roman"/>
                <a:cs typeface="Times New Roman"/>
              </a:rPr>
              <a:t> </a:t>
            </a:r>
            <a:r>
              <a:rPr sz="1800" dirty="0">
                <a:solidFill>
                  <a:srgbClr val="3F3F3F"/>
                </a:solidFill>
                <a:latin typeface="Times New Roman"/>
                <a:cs typeface="Times New Roman"/>
              </a:rPr>
              <a:t>amend</a:t>
            </a:r>
            <a:r>
              <a:rPr sz="1800" spc="55" dirty="0">
                <a:solidFill>
                  <a:srgbClr val="3F3F3F"/>
                </a:solidFill>
                <a:latin typeface="Times New Roman"/>
                <a:cs typeface="Times New Roman"/>
              </a:rPr>
              <a:t> </a:t>
            </a:r>
            <a:r>
              <a:rPr sz="1800" dirty="0">
                <a:solidFill>
                  <a:srgbClr val="3F3F3F"/>
                </a:solidFill>
                <a:latin typeface="Times New Roman"/>
                <a:cs typeface="Times New Roman"/>
              </a:rPr>
              <a:t>section</a:t>
            </a:r>
            <a:r>
              <a:rPr sz="1800" spc="55" dirty="0">
                <a:solidFill>
                  <a:srgbClr val="3F3F3F"/>
                </a:solidFill>
                <a:latin typeface="Times New Roman"/>
                <a:cs typeface="Times New Roman"/>
              </a:rPr>
              <a:t> </a:t>
            </a:r>
            <a:r>
              <a:rPr sz="1800" dirty="0">
                <a:solidFill>
                  <a:srgbClr val="3F3F3F"/>
                </a:solidFill>
                <a:latin typeface="Times New Roman"/>
                <a:cs typeface="Times New Roman"/>
              </a:rPr>
              <a:t>263(6)</a:t>
            </a:r>
            <a:r>
              <a:rPr sz="1800" spc="70" dirty="0">
                <a:solidFill>
                  <a:srgbClr val="3F3F3F"/>
                </a:solidFill>
                <a:latin typeface="Times New Roman"/>
                <a:cs typeface="Times New Roman"/>
              </a:rPr>
              <a:t> </a:t>
            </a:r>
            <a:r>
              <a:rPr sz="1800" dirty="0">
                <a:solidFill>
                  <a:srgbClr val="3F3F3F"/>
                </a:solidFill>
                <a:latin typeface="Times New Roman"/>
                <a:cs typeface="Times New Roman"/>
              </a:rPr>
              <a:t>of</a:t>
            </a:r>
            <a:r>
              <a:rPr sz="1800" spc="65" dirty="0">
                <a:solidFill>
                  <a:srgbClr val="3F3F3F"/>
                </a:solidFill>
                <a:latin typeface="Times New Roman"/>
                <a:cs typeface="Times New Roman"/>
              </a:rPr>
              <a:t> </a:t>
            </a:r>
            <a:r>
              <a:rPr sz="1800" dirty="0">
                <a:solidFill>
                  <a:srgbClr val="3F3F3F"/>
                </a:solidFill>
                <a:latin typeface="Times New Roman"/>
                <a:cs typeface="Times New Roman"/>
              </a:rPr>
              <a:t>the</a:t>
            </a:r>
            <a:r>
              <a:rPr sz="1800" spc="65" dirty="0">
                <a:solidFill>
                  <a:srgbClr val="3F3F3F"/>
                </a:solidFill>
                <a:latin typeface="Times New Roman"/>
                <a:cs typeface="Times New Roman"/>
              </a:rPr>
              <a:t> </a:t>
            </a:r>
            <a:r>
              <a:rPr sz="1800" dirty="0">
                <a:solidFill>
                  <a:srgbClr val="3F3F3F"/>
                </a:solidFill>
                <a:latin typeface="Times New Roman"/>
                <a:cs typeface="Times New Roman"/>
              </a:rPr>
              <a:t>Act,</a:t>
            </a:r>
            <a:r>
              <a:rPr sz="1800" spc="70" dirty="0">
                <a:solidFill>
                  <a:srgbClr val="3F3F3F"/>
                </a:solidFill>
                <a:latin typeface="Times New Roman"/>
                <a:cs typeface="Times New Roman"/>
              </a:rPr>
              <a:t> </a:t>
            </a:r>
            <a:r>
              <a:rPr sz="1800" dirty="0">
                <a:solidFill>
                  <a:srgbClr val="3F3F3F"/>
                </a:solidFill>
                <a:latin typeface="Times New Roman"/>
                <a:cs typeface="Times New Roman"/>
              </a:rPr>
              <a:t>so</a:t>
            </a:r>
            <a:r>
              <a:rPr sz="1800" spc="55" dirty="0">
                <a:solidFill>
                  <a:srgbClr val="3F3F3F"/>
                </a:solidFill>
                <a:latin typeface="Times New Roman"/>
                <a:cs typeface="Times New Roman"/>
              </a:rPr>
              <a:t> </a:t>
            </a:r>
            <a:r>
              <a:rPr sz="1800" dirty="0">
                <a:solidFill>
                  <a:srgbClr val="3F3F3F"/>
                </a:solidFill>
                <a:latin typeface="Times New Roman"/>
                <a:cs typeface="Times New Roman"/>
              </a:rPr>
              <a:t>as</a:t>
            </a:r>
            <a:r>
              <a:rPr sz="1800" spc="50" dirty="0">
                <a:solidFill>
                  <a:srgbClr val="3F3F3F"/>
                </a:solidFill>
                <a:latin typeface="Times New Roman"/>
                <a:cs typeface="Times New Roman"/>
              </a:rPr>
              <a:t> </a:t>
            </a:r>
            <a:r>
              <a:rPr sz="1800" dirty="0">
                <a:solidFill>
                  <a:srgbClr val="3F3F3F"/>
                </a:solidFill>
                <a:latin typeface="Times New Roman"/>
                <a:cs typeface="Times New Roman"/>
              </a:rPr>
              <a:t>to</a:t>
            </a:r>
            <a:r>
              <a:rPr sz="1800" spc="65" dirty="0">
                <a:solidFill>
                  <a:srgbClr val="3F3F3F"/>
                </a:solidFill>
                <a:latin typeface="Times New Roman"/>
                <a:cs typeface="Times New Roman"/>
              </a:rPr>
              <a:t> </a:t>
            </a:r>
            <a:r>
              <a:rPr sz="1800" spc="-10" dirty="0">
                <a:solidFill>
                  <a:srgbClr val="3F3F3F"/>
                </a:solidFill>
                <a:latin typeface="Times New Roman"/>
                <a:cs typeface="Times New Roman"/>
              </a:rPr>
              <a:t>allow </a:t>
            </a:r>
            <a:r>
              <a:rPr sz="1800" dirty="0">
                <a:solidFill>
                  <a:srgbClr val="3F3F3F"/>
                </a:solidFill>
                <a:latin typeface="Times New Roman"/>
                <a:cs typeface="Times New Roman"/>
              </a:rPr>
              <a:t>filing</a:t>
            </a:r>
            <a:r>
              <a:rPr sz="1800" spc="360" dirty="0">
                <a:solidFill>
                  <a:srgbClr val="3F3F3F"/>
                </a:solidFill>
                <a:latin typeface="Times New Roman"/>
                <a:cs typeface="Times New Roman"/>
              </a:rPr>
              <a:t> </a:t>
            </a:r>
            <a:r>
              <a:rPr sz="1800" dirty="0">
                <a:solidFill>
                  <a:srgbClr val="3F3F3F"/>
                </a:solidFill>
                <a:latin typeface="Times New Roman"/>
                <a:cs typeface="Times New Roman"/>
              </a:rPr>
              <a:t>of</a:t>
            </a:r>
            <a:r>
              <a:rPr sz="1800" spc="355" dirty="0">
                <a:solidFill>
                  <a:srgbClr val="3F3F3F"/>
                </a:solidFill>
                <a:latin typeface="Times New Roman"/>
                <a:cs typeface="Times New Roman"/>
              </a:rPr>
              <a:t> </a:t>
            </a:r>
            <a:r>
              <a:rPr sz="1800" dirty="0">
                <a:solidFill>
                  <a:srgbClr val="3F3F3F"/>
                </a:solidFill>
                <a:latin typeface="Times New Roman"/>
                <a:cs typeface="Times New Roman"/>
              </a:rPr>
              <a:t>updated</a:t>
            </a:r>
            <a:r>
              <a:rPr sz="1800" spc="355" dirty="0">
                <a:solidFill>
                  <a:srgbClr val="3F3F3F"/>
                </a:solidFill>
                <a:latin typeface="Times New Roman"/>
                <a:cs typeface="Times New Roman"/>
              </a:rPr>
              <a:t> </a:t>
            </a:r>
            <a:r>
              <a:rPr sz="1800" dirty="0">
                <a:solidFill>
                  <a:srgbClr val="3F3F3F"/>
                </a:solidFill>
                <a:latin typeface="Times New Roman"/>
                <a:cs typeface="Times New Roman"/>
              </a:rPr>
              <a:t>return</a:t>
            </a:r>
            <a:r>
              <a:rPr sz="1800" spc="355" dirty="0">
                <a:solidFill>
                  <a:srgbClr val="3F3F3F"/>
                </a:solidFill>
                <a:latin typeface="Times New Roman"/>
                <a:cs typeface="Times New Roman"/>
              </a:rPr>
              <a:t> </a:t>
            </a:r>
            <a:r>
              <a:rPr sz="1800" dirty="0">
                <a:solidFill>
                  <a:srgbClr val="3F3F3F"/>
                </a:solidFill>
                <a:latin typeface="Times New Roman"/>
                <a:cs typeface="Times New Roman"/>
              </a:rPr>
              <a:t>in</a:t>
            </a:r>
            <a:r>
              <a:rPr sz="1800" spc="360" dirty="0">
                <a:solidFill>
                  <a:srgbClr val="3F3F3F"/>
                </a:solidFill>
                <a:latin typeface="Times New Roman"/>
                <a:cs typeface="Times New Roman"/>
              </a:rPr>
              <a:t> </a:t>
            </a:r>
            <a:r>
              <a:rPr sz="1800" dirty="0">
                <a:solidFill>
                  <a:srgbClr val="3F3F3F"/>
                </a:solidFill>
                <a:latin typeface="Times New Roman"/>
                <a:cs typeface="Times New Roman"/>
              </a:rPr>
              <a:t>such</a:t>
            </a:r>
            <a:r>
              <a:rPr sz="1800" spc="355" dirty="0">
                <a:solidFill>
                  <a:srgbClr val="3F3F3F"/>
                </a:solidFill>
                <a:latin typeface="Times New Roman"/>
                <a:cs typeface="Times New Roman"/>
              </a:rPr>
              <a:t> </a:t>
            </a:r>
            <a:r>
              <a:rPr sz="1800" dirty="0">
                <a:solidFill>
                  <a:srgbClr val="3F3F3F"/>
                </a:solidFill>
                <a:latin typeface="Times New Roman"/>
                <a:cs typeface="Times New Roman"/>
              </a:rPr>
              <a:t>cases</a:t>
            </a:r>
            <a:r>
              <a:rPr sz="1800" spc="345" dirty="0">
                <a:solidFill>
                  <a:srgbClr val="3F3F3F"/>
                </a:solidFill>
                <a:latin typeface="Times New Roman"/>
                <a:cs typeface="Times New Roman"/>
              </a:rPr>
              <a:t> </a:t>
            </a:r>
            <a:r>
              <a:rPr sz="1800" dirty="0">
                <a:solidFill>
                  <a:srgbClr val="3F3F3F"/>
                </a:solidFill>
                <a:latin typeface="Times New Roman"/>
                <a:cs typeface="Times New Roman"/>
              </a:rPr>
              <a:t>where</a:t>
            </a:r>
            <a:r>
              <a:rPr sz="1800" spc="360" dirty="0">
                <a:solidFill>
                  <a:srgbClr val="3F3F3F"/>
                </a:solidFill>
                <a:latin typeface="Times New Roman"/>
                <a:cs typeface="Times New Roman"/>
              </a:rPr>
              <a:t> </a:t>
            </a:r>
            <a:r>
              <a:rPr sz="1800" dirty="0">
                <a:solidFill>
                  <a:srgbClr val="3F3F3F"/>
                </a:solidFill>
                <a:latin typeface="Times New Roman"/>
                <a:cs typeface="Times New Roman"/>
              </a:rPr>
              <a:t>taxpayer</a:t>
            </a:r>
            <a:r>
              <a:rPr sz="1800" spc="370" dirty="0">
                <a:solidFill>
                  <a:srgbClr val="3F3F3F"/>
                </a:solidFill>
                <a:latin typeface="Times New Roman"/>
                <a:cs typeface="Times New Roman"/>
              </a:rPr>
              <a:t> </a:t>
            </a:r>
            <a:r>
              <a:rPr sz="1800" dirty="0">
                <a:solidFill>
                  <a:srgbClr val="3F3F3F"/>
                </a:solidFill>
                <a:latin typeface="Times New Roman"/>
                <a:cs typeface="Times New Roman"/>
              </a:rPr>
              <a:t>reduces</a:t>
            </a:r>
            <a:r>
              <a:rPr sz="1800" spc="340" dirty="0">
                <a:solidFill>
                  <a:srgbClr val="3F3F3F"/>
                </a:solidFill>
                <a:latin typeface="Times New Roman"/>
                <a:cs typeface="Times New Roman"/>
              </a:rPr>
              <a:t> </a:t>
            </a:r>
            <a:r>
              <a:rPr sz="1800" dirty="0">
                <a:solidFill>
                  <a:srgbClr val="3F3F3F"/>
                </a:solidFill>
                <a:latin typeface="Times New Roman"/>
                <a:cs typeface="Times New Roman"/>
              </a:rPr>
              <a:t>the</a:t>
            </a:r>
            <a:r>
              <a:rPr sz="1800" spc="365" dirty="0">
                <a:solidFill>
                  <a:srgbClr val="3F3F3F"/>
                </a:solidFill>
                <a:latin typeface="Times New Roman"/>
                <a:cs typeface="Times New Roman"/>
              </a:rPr>
              <a:t> </a:t>
            </a:r>
            <a:r>
              <a:rPr sz="1800" dirty="0">
                <a:solidFill>
                  <a:srgbClr val="3F3F3F"/>
                </a:solidFill>
                <a:latin typeface="Times New Roman"/>
                <a:cs typeface="Times New Roman"/>
              </a:rPr>
              <a:t>amount</a:t>
            </a:r>
            <a:r>
              <a:rPr sz="1800" spc="355" dirty="0">
                <a:solidFill>
                  <a:srgbClr val="3F3F3F"/>
                </a:solidFill>
                <a:latin typeface="Times New Roman"/>
                <a:cs typeface="Times New Roman"/>
              </a:rPr>
              <a:t> </a:t>
            </a:r>
            <a:r>
              <a:rPr sz="1800" dirty="0">
                <a:solidFill>
                  <a:srgbClr val="3F3F3F"/>
                </a:solidFill>
                <a:latin typeface="Times New Roman"/>
                <a:cs typeface="Times New Roman"/>
              </a:rPr>
              <a:t>of</a:t>
            </a:r>
            <a:r>
              <a:rPr sz="1800" spc="345" dirty="0">
                <a:solidFill>
                  <a:srgbClr val="3F3F3F"/>
                </a:solidFill>
                <a:latin typeface="Times New Roman"/>
                <a:cs typeface="Times New Roman"/>
              </a:rPr>
              <a:t> </a:t>
            </a:r>
            <a:r>
              <a:rPr sz="1800" dirty="0">
                <a:solidFill>
                  <a:srgbClr val="3F3F3F"/>
                </a:solidFill>
                <a:latin typeface="Times New Roman"/>
                <a:cs typeface="Times New Roman"/>
              </a:rPr>
              <a:t>loss</a:t>
            </a:r>
            <a:r>
              <a:rPr sz="1800" spc="345" dirty="0">
                <a:solidFill>
                  <a:srgbClr val="3F3F3F"/>
                </a:solidFill>
                <a:latin typeface="Times New Roman"/>
                <a:cs typeface="Times New Roman"/>
              </a:rPr>
              <a:t> </a:t>
            </a:r>
            <a:r>
              <a:rPr sz="1800" spc="-25" dirty="0">
                <a:solidFill>
                  <a:srgbClr val="3F3F3F"/>
                </a:solidFill>
                <a:latin typeface="Times New Roman"/>
                <a:cs typeface="Times New Roman"/>
              </a:rPr>
              <a:t>in </a:t>
            </a:r>
            <a:r>
              <a:rPr sz="1800" dirty="0">
                <a:solidFill>
                  <a:srgbClr val="3F3F3F"/>
                </a:solidFill>
                <a:latin typeface="Times New Roman"/>
                <a:cs typeface="Times New Roman"/>
              </a:rPr>
              <a:t>comparison</a:t>
            </a:r>
            <a:r>
              <a:rPr sz="1800" spc="140" dirty="0">
                <a:solidFill>
                  <a:srgbClr val="3F3F3F"/>
                </a:solidFill>
                <a:latin typeface="Times New Roman"/>
                <a:cs typeface="Times New Roman"/>
              </a:rPr>
              <a:t> </a:t>
            </a:r>
            <a:r>
              <a:rPr sz="1800" dirty="0">
                <a:solidFill>
                  <a:srgbClr val="3F3F3F"/>
                </a:solidFill>
                <a:latin typeface="Times New Roman"/>
                <a:cs typeface="Times New Roman"/>
              </a:rPr>
              <a:t>to</a:t>
            </a:r>
            <a:r>
              <a:rPr sz="1800" spc="135" dirty="0">
                <a:solidFill>
                  <a:srgbClr val="3F3F3F"/>
                </a:solidFill>
                <a:latin typeface="Times New Roman"/>
                <a:cs typeface="Times New Roman"/>
              </a:rPr>
              <a:t> </a:t>
            </a:r>
            <a:r>
              <a:rPr sz="1800" dirty="0">
                <a:solidFill>
                  <a:srgbClr val="3F3F3F"/>
                </a:solidFill>
                <a:latin typeface="Times New Roman"/>
                <a:cs typeface="Times New Roman"/>
              </a:rPr>
              <a:t>the</a:t>
            </a:r>
            <a:r>
              <a:rPr sz="1800" spc="145" dirty="0">
                <a:solidFill>
                  <a:srgbClr val="3F3F3F"/>
                </a:solidFill>
                <a:latin typeface="Times New Roman"/>
                <a:cs typeface="Times New Roman"/>
              </a:rPr>
              <a:t> </a:t>
            </a:r>
            <a:r>
              <a:rPr sz="1800" dirty="0">
                <a:solidFill>
                  <a:srgbClr val="3F3F3F"/>
                </a:solidFill>
                <a:latin typeface="Times New Roman"/>
                <a:cs typeface="Times New Roman"/>
              </a:rPr>
              <a:t>amount</a:t>
            </a:r>
            <a:r>
              <a:rPr sz="1800" spc="135" dirty="0">
                <a:solidFill>
                  <a:srgbClr val="3F3F3F"/>
                </a:solidFill>
                <a:latin typeface="Times New Roman"/>
                <a:cs typeface="Times New Roman"/>
              </a:rPr>
              <a:t> </a:t>
            </a:r>
            <a:r>
              <a:rPr sz="1800" dirty="0">
                <a:solidFill>
                  <a:srgbClr val="3F3F3F"/>
                </a:solidFill>
                <a:latin typeface="Times New Roman"/>
                <a:cs typeface="Times New Roman"/>
              </a:rPr>
              <a:t>of</a:t>
            </a:r>
            <a:r>
              <a:rPr sz="1800" spc="145" dirty="0">
                <a:solidFill>
                  <a:srgbClr val="3F3F3F"/>
                </a:solidFill>
                <a:latin typeface="Times New Roman"/>
                <a:cs typeface="Times New Roman"/>
              </a:rPr>
              <a:t> </a:t>
            </a:r>
            <a:r>
              <a:rPr sz="1800" dirty="0">
                <a:solidFill>
                  <a:srgbClr val="3F3F3F"/>
                </a:solidFill>
                <a:latin typeface="Times New Roman"/>
                <a:cs typeface="Times New Roman"/>
              </a:rPr>
              <a:t>loss</a:t>
            </a:r>
            <a:r>
              <a:rPr sz="1800" spc="135" dirty="0">
                <a:solidFill>
                  <a:srgbClr val="3F3F3F"/>
                </a:solidFill>
                <a:latin typeface="Times New Roman"/>
                <a:cs typeface="Times New Roman"/>
              </a:rPr>
              <a:t> </a:t>
            </a:r>
            <a:r>
              <a:rPr sz="1800" dirty="0">
                <a:solidFill>
                  <a:srgbClr val="3F3F3F"/>
                </a:solidFill>
                <a:latin typeface="Times New Roman"/>
                <a:cs typeface="Times New Roman"/>
              </a:rPr>
              <a:t>claimed</a:t>
            </a:r>
            <a:r>
              <a:rPr sz="1800" spc="140" dirty="0">
                <a:solidFill>
                  <a:srgbClr val="3F3F3F"/>
                </a:solidFill>
                <a:latin typeface="Times New Roman"/>
                <a:cs typeface="Times New Roman"/>
              </a:rPr>
              <a:t> </a:t>
            </a:r>
            <a:r>
              <a:rPr sz="1800" dirty="0">
                <a:solidFill>
                  <a:srgbClr val="3F3F3F"/>
                </a:solidFill>
                <a:latin typeface="Times New Roman"/>
                <a:cs typeface="Times New Roman"/>
              </a:rPr>
              <a:t>in</a:t>
            </a:r>
            <a:r>
              <a:rPr sz="1800" spc="135" dirty="0">
                <a:solidFill>
                  <a:srgbClr val="3F3F3F"/>
                </a:solidFill>
                <a:latin typeface="Times New Roman"/>
                <a:cs typeface="Times New Roman"/>
              </a:rPr>
              <a:t> </a:t>
            </a:r>
            <a:r>
              <a:rPr sz="1800" dirty="0">
                <a:solidFill>
                  <a:srgbClr val="3F3F3F"/>
                </a:solidFill>
                <a:latin typeface="Times New Roman"/>
                <a:cs typeface="Times New Roman"/>
              </a:rPr>
              <a:t>the</a:t>
            </a:r>
            <a:r>
              <a:rPr sz="1800" spc="145" dirty="0">
                <a:solidFill>
                  <a:srgbClr val="3F3F3F"/>
                </a:solidFill>
                <a:latin typeface="Times New Roman"/>
                <a:cs typeface="Times New Roman"/>
              </a:rPr>
              <a:t> </a:t>
            </a:r>
            <a:r>
              <a:rPr sz="1800" dirty="0">
                <a:solidFill>
                  <a:srgbClr val="3F3F3F"/>
                </a:solidFill>
                <a:latin typeface="Times New Roman"/>
                <a:cs typeface="Times New Roman"/>
              </a:rPr>
              <a:t>return</a:t>
            </a:r>
            <a:r>
              <a:rPr sz="1800" spc="155" dirty="0">
                <a:solidFill>
                  <a:srgbClr val="3F3F3F"/>
                </a:solidFill>
                <a:latin typeface="Times New Roman"/>
                <a:cs typeface="Times New Roman"/>
              </a:rPr>
              <a:t> </a:t>
            </a:r>
            <a:r>
              <a:rPr sz="1800" dirty="0">
                <a:solidFill>
                  <a:srgbClr val="3F3F3F"/>
                </a:solidFill>
                <a:latin typeface="Times New Roman"/>
                <a:cs typeface="Times New Roman"/>
              </a:rPr>
              <a:t>of</a:t>
            </a:r>
            <a:r>
              <a:rPr sz="1800" spc="135" dirty="0">
                <a:solidFill>
                  <a:srgbClr val="3F3F3F"/>
                </a:solidFill>
                <a:latin typeface="Times New Roman"/>
                <a:cs typeface="Times New Roman"/>
              </a:rPr>
              <a:t> </a:t>
            </a:r>
            <a:r>
              <a:rPr sz="1800" dirty="0">
                <a:solidFill>
                  <a:srgbClr val="3F3F3F"/>
                </a:solidFill>
                <a:latin typeface="Times New Roman"/>
                <a:cs typeface="Times New Roman"/>
              </a:rPr>
              <a:t>loss</a:t>
            </a:r>
            <a:r>
              <a:rPr sz="1800" spc="125" dirty="0">
                <a:solidFill>
                  <a:srgbClr val="3F3F3F"/>
                </a:solidFill>
                <a:latin typeface="Times New Roman"/>
                <a:cs typeface="Times New Roman"/>
              </a:rPr>
              <a:t> </a:t>
            </a:r>
            <a:r>
              <a:rPr sz="1800" dirty="0">
                <a:solidFill>
                  <a:srgbClr val="3F3F3F"/>
                </a:solidFill>
                <a:latin typeface="Times New Roman"/>
                <a:cs typeface="Times New Roman"/>
              </a:rPr>
              <a:t>furnished</a:t>
            </a:r>
            <a:r>
              <a:rPr sz="1800" spc="150" dirty="0">
                <a:solidFill>
                  <a:srgbClr val="3F3F3F"/>
                </a:solidFill>
                <a:latin typeface="Times New Roman"/>
                <a:cs typeface="Times New Roman"/>
              </a:rPr>
              <a:t> </a:t>
            </a:r>
            <a:r>
              <a:rPr sz="1800" dirty="0">
                <a:solidFill>
                  <a:srgbClr val="3F3F3F"/>
                </a:solidFill>
                <a:latin typeface="Times New Roman"/>
                <a:cs typeface="Times New Roman"/>
              </a:rPr>
              <a:t>within</a:t>
            </a:r>
            <a:r>
              <a:rPr sz="1800" spc="140" dirty="0">
                <a:solidFill>
                  <a:srgbClr val="3F3F3F"/>
                </a:solidFill>
                <a:latin typeface="Times New Roman"/>
                <a:cs typeface="Times New Roman"/>
              </a:rPr>
              <a:t> </a:t>
            </a:r>
            <a:r>
              <a:rPr sz="1800" dirty="0">
                <a:solidFill>
                  <a:srgbClr val="3F3F3F"/>
                </a:solidFill>
                <a:latin typeface="Times New Roman"/>
                <a:cs typeface="Times New Roman"/>
              </a:rPr>
              <a:t>the</a:t>
            </a:r>
            <a:r>
              <a:rPr sz="1800" spc="140" dirty="0">
                <a:solidFill>
                  <a:srgbClr val="3F3F3F"/>
                </a:solidFill>
                <a:latin typeface="Times New Roman"/>
                <a:cs typeface="Times New Roman"/>
              </a:rPr>
              <a:t> </a:t>
            </a:r>
            <a:r>
              <a:rPr sz="1800" spc="-25" dirty="0">
                <a:solidFill>
                  <a:srgbClr val="3F3F3F"/>
                </a:solidFill>
                <a:latin typeface="Times New Roman"/>
                <a:cs typeface="Times New Roman"/>
              </a:rPr>
              <a:t>due </a:t>
            </a:r>
            <a:r>
              <a:rPr sz="1800" dirty="0">
                <a:solidFill>
                  <a:srgbClr val="3F3F3F"/>
                </a:solidFill>
                <a:latin typeface="Times New Roman"/>
                <a:cs typeface="Times New Roman"/>
              </a:rPr>
              <a:t>date</a:t>
            </a:r>
            <a:r>
              <a:rPr sz="1800" spc="-45" dirty="0">
                <a:solidFill>
                  <a:srgbClr val="3F3F3F"/>
                </a:solidFill>
                <a:latin typeface="Times New Roman"/>
                <a:cs typeface="Times New Roman"/>
              </a:rPr>
              <a:t> </a:t>
            </a:r>
            <a:r>
              <a:rPr sz="1800" dirty="0">
                <a:solidFill>
                  <a:srgbClr val="3F3F3F"/>
                </a:solidFill>
                <a:latin typeface="Times New Roman"/>
                <a:cs typeface="Times New Roman"/>
              </a:rPr>
              <a:t>specified</a:t>
            </a:r>
            <a:r>
              <a:rPr sz="1800" spc="-20" dirty="0">
                <a:solidFill>
                  <a:srgbClr val="3F3F3F"/>
                </a:solidFill>
                <a:latin typeface="Times New Roman"/>
                <a:cs typeface="Times New Roman"/>
              </a:rPr>
              <a:t> </a:t>
            </a:r>
            <a:r>
              <a:rPr sz="1800" dirty="0">
                <a:solidFill>
                  <a:srgbClr val="3F3F3F"/>
                </a:solidFill>
                <a:latin typeface="Times New Roman"/>
                <a:cs typeface="Times New Roman"/>
              </a:rPr>
              <a:t>under</a:t>
            </a:r>
            <a:r>
              <a:rPr sz="1800" spc="-35" dirty="0">
                <a:solidFill>
                  <a:srgbClr val="3F3F3F"/>
                </a:solidFill>
                <a:latin typeface="Times New Roman"/>
                <a:cs typeface="Times New Roman"/>
              </a:rPr>
              <a:t> </a:t>
            </a:r>
            <a:r>
              <a:rPr sz="1800" spc="-10" dirty="0">
                <a:solidFill>
                  <a:srgbClr val="3F3F3F"/>
                </a:solidFill>
                <a:latin typeface="Times New Roman"/>
                <a:cs typeface="Times New Roman"/>
              </a:rPr>
              <a:t>sub-</a:t>
            </a:r>
            <a:r>
              <a:rPr sz="1800" dirty="0">
                <a:solidFill>
                  <a:srgbClr val="3F3F3F"/>
                </a:solidFill>
                <a:latin typeface="Times New Roman"/>
                <a:cs typeface="Times New Roman"/>
              </a:rPr>
              <a:t>section</a:t>
            </a:r>
            <a:r>
              <a:rPr sz="1800" spc="-25" dirty="0">
                <a:solidFill>
                  <a:srgbClr val="3F3F3F"/>
                </a:solidFill>
                <a:latin typeface="Times New Roman"/>
                <a:cs typeface="Times New Roman"/>
              </a:rPr>
              <a:t> </a:t>
            </a:r>
            <a:r>
              <a:rPr sz="1800" spc="-20" dirty="0">
                <a:solidFill>
                  <a:srgbClr val="3F3F3F"/>
                </a:solidFill>
                <a:latin typeface="Times New Roman"/>
                <a:cs typeface="Times New Roman"/>
              </a:rPr>
              <a:t>(1).</a:t>
            </a:r>
            <a:endParaRPr sz="1800">
              <a:latin typeface="Times New Roman"/>
              <a:cs typeface="Times New Roman"/>
            </a:endParaRPr>
          </a:p>
          <a:p>
            <a:pPr marL="240665" indent="-227965" algn="just">
              <a:lnSpc>
                <a:spcPts val="2055"/>
              </a:lnSpc>
              <a:spcBef>
                <a:spcPts val="1160"/>
              </a:spcBef>
              <a:buClr>
                <a:srgbClr val="3F3F3F"/>
              </a:buClr>
              <a:buAutoNum type="arabicPeriod" startAt="4"/>
              <a:tabLst>
                <a:tab pos="240665" algn="l"/>
              </a:tabLst>
            </a:pPr>
            <a:r>
              <a:rPr sz="1800" b="1" dirty="0">
                <a:solidFill>
                  <a:srgbClr val="FF0000"/>
                </a:solidFill>
                <a:latin typeface="Times New Roman"/>
                <a:cs typeface="Times New Roman"/>
              </a:rPr>
              <a:t>It</a:t>
            </a:r>
            <a:r>
              <a:rPr sz="1800" spc="-15" dirty="0">
                <a:solidFill>
                  <a:srgbClr val="FF0000"/>
                </a:solidFill>
                <a:latin typeface="Times New Roman"/>
                <a:cs typeface="Times New Roman"/>
              </a:rPr>
              <a:t> </a:t>
            </a:r>
            <a:r>
              <a:rPr sz="1800" b="1" dirty="0">
                <a:solidFill>
                  <a:srgbClr val="FF0000"/>
                </a:solidFill>
                <a:latin typeface="Times New Roman"/>
                <a:cs typeface="Times New Roman"/>
              </a:rPr>
              <a:t>is</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further</a:t>
            </a:r>
            <a:r>
              <a:rPr sz="1800" spc="-40" dirty="0">
                <a:solidFill>
                  <a:srgbClr val="FF0000"/>
                </a:solidFill>
                <a:latin typeface="Times New Roman"/>
                <a:cs typeface="Times New Roman"/>
              </a:rPr>
              <a:t> </a:t>
            </a:r>
            <a:r>
              <a:rPr sz="1800" b="1" dirty="0">
                <a:solidFill>
                  <a:srgbClr val="FF0000"/>
                </a:solidFill>
                <a:latin typeface="Times New Roman"/>
                <a:cs typeface="Times New Roman"/>
              </a:rPr>
              <a:t>proposed</a:t>
            </a:r>
            <a:r>
              <a:rPr sz="1800" spc="-10" dirty="0">
                <a:solidFill>
                  <a:srgbClr val="FF0000"/>
                </a:solidFill>
                <a:latin typeface="Times New Roman"/>
                <a:cs typeface="Times New Roman"/>
              </a:rPr>
              <a:t> </a:t>
            </a:r>
            <a:r>
              <a:rPr sz="1800" b="1" dirty="0">
                <a:solidFill>
                  <a:srgbClr val="FF0000"/>
                </a:solidFill>
                <a:latin typeface="Times New Roman"/>
                <a:cs typeface="Times New Roman"/>
              </a:rPr>
              <a:t>that</a:t>
            </a:r>
            <a:r>
              <a:rPr sz="1800" spc="-10" dirty="0">
                <a:solidFill>
                  <a:srgbClr val="FF0000"/>
                </a:solidFill>
                <a:latin typeface="Times New Roman"/>
                <a:cs typeface="Times New Roman"/>
              </a:rPr>
              <a:t> </a:t>
            </a:r>
            <a:r>
              <a:rPr sz="1800" b="1" dirty="0">
                <a:solidFill>
                  <a:srgbClr val="FF0000"/>
                </a:solidFill>
                <a:latin typeface="Times New Roman"/>
                <a:cs typeface="Times New Roman"/>
              </a:rPr>
              <a:t>the</a:t>
            </a:r>
            <a:r>
              <a:rPr sz="1800" spc="-10" dirty="0">
                <a:solidFill>
                  <a:srgbClr val="FF0000"/>
                </a:solidFill>
                <a:latin typeface="Times New Roman"/>
                <a:cs typeface="Times New Roman"/>
              </a:rPr>
              <a:t> </a:t>
            </a:r>
            <a:r>
              <a:rPr sz="1800" b="1" dirty="0">
                <a:solidFill>
                  <a:srgbClr val="FF0000"/>
                </a:solidFill>
                <a:latin typeface="Times New Roman"/>
                <a:cs typeface="Times New Roman"/>
              </a:rPr>
              <a:t>above</a:t>
            </a:r>
            <a:r>
              <a:rPr sz="1800" spc="-10" dirty="0">
                <a:solidFill>
                  <a:srgbClr val="FF0000"/>
                </a:solidFill>
                <a:latin typeface="Times New Roman"/>
                <a:cs typeface="Times New Roman"/>
              </a:rPr>
              <a:t> </a:t>
            </a:r>
            <a:r>
              <a:rPr sz="1800" b="1" dirty="0">
                <a:solidFill>
                  <a:srgbClr val="FF0000"/>
                </a:solidFill>
                <a:latin typeface="Times New Roman"/>
                <a:cs typeface="Times New Roman"/>
              </a:rPr>
              <a:t>amendments</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in</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the</a:t>
            </a:r>
            <a:r>
              <a:rPr sz="1800" spc="-10" dirty="0">
                <a:solidFill>
                  <a:srgbClr val="FF0000"/>
                </a:solidFill>
                <a:latin typeface="Times New Roman"/>
                <a:cs typeface="Times New Roman"/>
              </a:rPr>
              <a:t> </a:t>
            </a:r>
            <a:r>
              <a:rPr sz="1800" b="1" spc="-10" dirty="0">
                <a:solidFill>
                  <a:srgbClr val="FF0000"/>
                </a:solidFill>
                <a:latin typeface="Times New Roman"/>
                <a:cs typeface="Times New Roman"/>
              </a:rPr>
              <a:t>Income-</a:t>
            </a:r>
            <a:r>
              <a:rPr sz="1800" b="1" dirty="0">
                <a:solidFill>
                  <a:srgbClr val="FF0000"/>
                </a:solidFill>
                <a:latin typeface="Times New Roman"/>
                <a:cs typeface="Times New Roman"/>
              </a:rPr>
              <a:t>tax</a:t>
            </a:r>
            <a:r>
              <a:rPr sz="1800" spc="-114" dirty="0">
                <a:solidFill>
                  <a:srgbClr val="FF0000"/>
                </a:solidFill>
                <a:latin typeface="Times New Roman"/>
                <a:cs typeface="Times New Roman"/>
              </a:rPr>
              <a:t> </a:t>
            </a:r>
            <a:r>
              <a:rPr sz="1800" b="1" dirty="0">
                <a:solidFill>
                  <a:srgbClr val="FF0000"/>
                </a:solidFill>
                <a:latin typeface="Times New Roman"/>
                <a:cs typeface="Times New Roman"/>
              </a:rPr>
              <a:t>Act,</a:t>
            </a:r>
            <a:r>
              <a:rPr sz="1800" spc="-10" dirty="0">
                <a:solidFill>
                  <a:srgbClr val="FF0000"/>
                </a:solidFill>
                <a:latin typeface="Times New Roman"/>
                <a:cs typeface="Times New Roman"/>
              </a:rPr>
              <a:t> </a:t>
            </a:r>
            <a:r>
              <a:rPr sz="1800" b="1" spc="-20" dirty="0">
                <a:solidFill>
                  <a:srgbClr val="FF0000"/>
                </a:solidFill>
                <a:latin typeface="Times New Roman"/>
                <a:cs typeface="Times New Roman"/>
              </a:rPr>
              <a:t>2025</a:t>
            </a:r>
            <a:endParaRPr sz="1800">
              <a:latin typeface="Times New Roman"/>
              <a:cs typeface="Times New Roman"/>
            </a:endParaRPr>
          </a:p>
          <a:p>
            <a:pPr marL="12700">
              <a:lnSpc>
                <a:spcPts val="2055"/>
              </a:lnSpc>
            </a:pPr>
            <a:r>
              <a:rPr sz="1800" b="1" dirty="0">
                <a:solidFill>
                  <a:srgbClr val="FF0000"/>
                </a:solidFill>
                <a:latin typeface="Times New Roman"/>
                <a:cs typeface="Times New Roman"/>
              </a:rPr>
              <a:t>shall</a:t>
            </a:r>
            <a:r>
              <a:rPr sz="1800" spc="-45" dirty="0">
                <a:solidFill>
                  <a:srgbClr val="FF0000"/>
                </a:solidFill>
                <a:latin typeface="Times New Roman"/>
                <a:cs typeface="Times New Roman"/>
              </a:rPr>
              <a:t> </a:t>
            </a:r>
            <a:r>
              <a:rPr sz="1800" b="1" dirty="0">
                <a:solidFill>
                  <a:srgbClr val="FF0000"/>
                </a:solidFill>
                <a:latin typeface="Times New Roman"/>
                <a:cs typeface="Times New Roman"/>
              </a:rPr>
              <a:t>come</a:t>
            </a:r>
            <a:r>
              <a:rPr sz="1800" spc="-25" dirty="0">
                <a:solidFill>
                  <a:srgbClr val="FF0000"/>
                </a:solidFill>
                <a:latin typeface="Times New Roman"/>
                <a:cs typeface="Times New Roman"/>
              </a:rPr>
              <a:t> </a:t>
            </a:r>
            <a:r>
              <a:rPr sz="1800" b="1" dirty="0">
                <a:solidFill>
                  <a:srgbClr val="FF0000"/>
                </a:solidFill>
                <a:latin typeface="Times New Roman"/>
                <a:cs typeface="Times New Roman"/>
              </a:rPr>
              <a:t>into</a:t>
            </a:r>
            <a:r>
              <a:rPr sz="1800" spc="-25" dirty="0">
                <a:solidFill>
                  <a:srgbClr val="FF0000"/>
                </a:solidFill>
                <a:latin typeface="Times New Roman"/>
                <a:cs typeface="Times New Roman"/>
              </a:rPr>
              <a:t> </a:t>
            </a:r>
            <a:r>
              <a:rPr sz="1800" b="1" dirty="0">
                <a:solidFill>
                  <a:srgbClr val="FF0000"/>
                </a:solidFill>
                <a:latin typeface="Times New Roman"/>
                <a:cs typeface="Times New Roman"/>
              </a:rPr>
              <a:t>force</a:t>
            </a:r>
            <a:r>
              <a:rPr sz="1800" spc="-25" dirty="0">
                <a:solidFill>
                  <a:srgbClr val="FF0000"/>
                </a:solidFill>
                <a:latin typeface="Times New Roman"/>
                <a:cs typeface="Times New Roman"/>
              </a:rPr>
              <a:t> </a:t>
            </a:r>
            <a:r>
              <a:rPr sz="1800" b="1" dirty="0">
                <a:solidFill>
                  <a:srgbClr val="FF0000"/>
                </a:solidFill>
                <a:latin typeface="Times New Roman"/>
                <a:cs typeface="Times New Roman"/>
              </a:rPr>
              <a:t>from</a:t>
            </a:r>
            <a:r>
              <a:rPr sz="1800" spc="-35" dirty="0">
                <a:solidFill>
                  <a:srgbClr val="FF0000"/>
                </a:solidFill>
                <a:latin typeface="Times New Roman"/>
                <a:cs typeface="Times New Roman"/>
              </a:rPr>
              <a:t> </a:t>
            </a:r>
            <a:r>
              <a:rPr sz="1800" b="1" dirty="0">
                <a:solidFill>
                  <a:srgbClr val="FF0000"/>
                </a:solidFill>
                <a:latin typeface="Times New Roman"/>
                <a:cs typeface="Times New Roman"/>
              </a:rPr>
              <a:t>the</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1st</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day</a:t>
            </a:r>
            <a:r>
              <a:rPr sz="1800" spc="-25" dirty="0">
                <a:solidFill>
                  <a:srgbClr val="FF0000"/>
                </a:solidFill>
                <a:latin typeface="Times New Roman"/>
                <a:cs typeface="Times New Roman"/>
              </a:rPr>
              <a:t> </a:t>
            </a:r>
            <a:r>
              <a:rPr sz="1800" b="1" spc="-10" dirty="0">
                <a:solidFill>
                  <a:srgbClr val="FF0000"/>
                </a:solidFill>
                <a:latin typeface="Times New Roman"/>
                <a:cs typeface="Times New Roman"/>
              </a:rPr>
              <a:t>of</a:t>
            </a:r>
            <a:r>
              <a:rPr sz="1800" spc="-105" dirty="0">
                <a:solidFill>
                  <a:srgbClr val="FF0000"/>
                </a:solidFill>
                <a:latin typeface="Times New Roman"/>
                <a:cs typeface="Times New Roman"/>
              </a:rPr>
              <a:t> </a:t>
            </a:r>
            <a:r>
              <a:rPr sz="1800" b="1" dirty="0">
                <a:solidFill>
                  <a:srgbClr val="FF0000"/>
                </a:solidFill>
                <a:latin typeface="Times New Roman"/>
                <a:cs typeface="Times New Roman"/>
              </a:rPr>
              <a:t>April,</a:t>
            </a:r>
            <a:r>
              <a:rPr sz="1800" spc="-25" dirty="0">
                <a:solidFill>
                  <a:srgbClr val="FF0000"/>
                </a:solidFill>
                <a:latin typeface="Times New Roman"/>
                <a:cs typeface="Times New Roman"/>
              </a:rPr>
              <a:t> </a:t>
            </a:r>
            <a:r>
              <a:rPr sz="1800" b="1" spc="-10" dirty="0">
                <a:solidFill>
                  <a:srgbClr val="FF0000"/>
                </a:solidFill>
                <a:latin typeface="Times New Roman"/>
                <a:cs typeface="Times New Roman"/>
              </a:rPr>
              <a:t>2026.</a:t>
            </a:r>
            <a:endParaRPr sz="1800">
              <a:latin typeface="Times New Roman"/>
              <a:cs typeface="Times New Roman"/>
            </a:endParaRPr>
          </a:p>
          <a:p>
            <a:pPr marL="12700" marR="483234" indent="228600">
              <a:lnSpc>
                <a:spcPts val="1939"/>
              </a:lnSpc>
              <a:spcBef>
                <a:spcPts val="1435"/>
              </a:spcBef>
              <a:buFont typeface="Times New Roman"/>
              <a:buAutoNum type="arabicPeriod" startAt="7"/>
              <a:tabLst>
                <a:tab pos="241300" algn="l"/>
              </a:tabLst>
            </a:pPr>
            <a:r>
              <a:rPr sz="1800" dirty="0">
                <a:solidFill>
                  <a:srgbClr val="3F3F3F"/>
                </a:solidFill>
                <a:latin typeface="Times New Roman"/>
                <a:cs typeface="Times New Roman"/>
              </a:rPr>
              <a:t>It</a:t>
            </a:r>
            <a:r>
              <a:rPr sz="1800" spc="-45" dirty="0">
                <a:solidFill>
                  <a:srgbClr val="3F3F3F"/>
                </a:solidFill>
                <a:latin typeface="Times New Roman"/>
                <a:cs typeface="Times New Roman"/>
              </a:rPr>
              <a:t> </a:t>
            </a:r>
            <a:r>
              <a:rPr sz="1800" dirty="0">
                <a:solidFill>
                  <a:srgbClr val="3F3F3F"/>
                </a:solidFill>
                <a:latin typeface="Times New Roman"/>
                <a:cs typeface="Times New Roman"/>
              </a:rPr>
              <a:t>is</a:t>
            </a:r>
            <a:r>
              <a:rPr sz="1800" spc="-25" dirty="0">
                <a:solidFill>
                  <a:srgbClr val="3F3F3F"/>
                </a:solidFill>
                <a:latin typeface="Times New Roman"/>
                <a:cs typeface="Times New Roman"/>
              </a:rPr>
              <a:t> </a:t>
            </a:r>
            <a:r>
              <a:rPr sz="1800" dirty="0">
                <a:solidFill>
                  <a:srgbClr val="3F3F3F"/>
                </a:solidFill>
                <a:latin typeface="Times New Roman"/>
                <a:cs typeface="Times New Roman"/>
              </a:rPr>
              <a:t>further</a:t>
            </a:r>
            <a:r>
              <a:rPr sz="1800" spc="-45" dirty="0">
                <a:solidFill>
                  <a:srgbClr val="3F3F3F"/>
                </a:solidFill>
                <a:latin typeface="Times New Roman"/>
                <a:cs typeface="Times New Roman"/>
              </a:rPr>
              <a:t> </a:t>
            </a:r>
            <a:r>
              <a:rPr sz="1800" dirty="0">
                <a:solidFill>
                  <a:srgbClr val="3F3F3F"/>
                </a:solidFill>
                <a:latin typeface="Times New Roman"/>
                <a:cs typeface="Times New Roman"/>
              </a:rPr>
              <a:t>proposed</a:t>
            </a:r>
            <a:r>
              <a:rPr sz="1800" spc="-15" dirty="0">
                <a:solidFill>
                  <a:srgbClr val="3F3F3F"/>
                </a:solidFill>
                <a:latin typeface="Times New Roman"/>
                <a:cs typeface="Times New Roman"/>
              </a:rPr>
              <a:t> </a:t>
            </a:r>
            <a:r>
              <a:rPr sz="1800" dirty="0">
                <a:solidFill>
                  <a:srgbClr val="3F3F3F"/>
                </a:solidFill>
                <a:latin typeface="Times New Roman"/>
                <a:cs typeface="Times New Roman"/>
              </a:rPr>
              <a:t>that</a:t>
            </a:r>
            <a:r>
              <a:rPr sz="1800" spc="-25" dirty="0">
                <a:solidFill>
                  <a:srgbClr val="3F3F3F"/>
                </a:solidFill>
                <a:latin typeface="Times New Roman"/>
                <a:cs typeface="Times New Roman"/>
              </a:rPr>
              <a:t> </a:t>
            </a:r>
            <a:r>
              <a:rPr sz="1800" dirty="0">
                <a:solidFill>
                  <a:srgbClr val="3F3F3F"/>
                </a:solidFill>
                <a:latin typeface="Times New Roman"/>
                <a:cs typeface="Times New Roman"/>
              </a:rPr>
              <a:t>similar</a:t>
            </a:r>
            <a:r>
              <a:rPr sz="1800" spc="-25" dirty="0">
                <a:solidFill>
                  <a:srgbClr val="3F3F3F"/>
                </a:solidFill>
                <a:latin typeface="Times New Roman"/>
                <a:cs typeface="Times New Roman"/>
              </a:rPr>
              <a:t> </a:t>
            </a:r>
            <a:r>
              <a:rPr sz="1800" dirty="0">
                <a:solidFill>
                  <a:srgbClr val="3F3F3F"/>
                </a:solidFill>
                <a:latin typeface="Times New Roman"/>
                <a:cs typeface="Times New Roman"/>
              </a:rPr>
              <a:t>amendment</a:t>
            </a:r>
            <a:r>
              <a:rPr sz="1800" spc="-20" dirty="0">
                <a:solidFill>
                  <a:srgbClr val="3F3F3F"/>
                </a:solidFill>
                <a:latin typeface="Times New Roman"/>
                <a:cs typeface="Times New Roman"/>
              </a:rPr>
              <a:t> </a:t>
            </a:r>
            <a:r>
              <a:rPr sz="1800" dirty="0">
                <a:solidFill>
                  <a:srgbClr val="3F3F3F"/>
                </a:solidFill>
                <a:latin typeface="Times New Roman"/>
                <a:cs typeface="Times New Roman"/>
              </a:rPr>
              <a:t>shall</a:t>
            </a:r>
            <a:r>
              <a:rPr sz="1800" spc="-30" dirty="0">
                <a:solidFill>
                  <a:srgbClr val="3F3F3F"/>
                </a:solidFill>
                <a:latin typeface="Times New Roman"/>
                <a:cs typeface="Times New Roman"/>
              </a:rPr>
              <a:t> </a:t>
            </a:r>
            <a:r>
              <a:rPr sz="1800" dirty="0">
                <a:solidFill>
                  <a:srgbClr val="3F3F3F"/>
                </a:solidFill>
                <a:latin typeface="Times New Roman"/>
                <a:cs typeface="Times New Roman"/>
              </a:rPr>
              <a:t>be</a:t>
            </a:r>
            <a:r>
              <a:rPr sz="1800" spc="-20" dirty="0">
                <a:solidFill>
                  <a:srgbClr val="3F3F3F"/>
                </a:solidFill>
                <a:latin typeface="Times New Roman"/>
                <a:cs typeface="Times New Roman"/>
              </a:rPr>
              <a:t> </a:t>
            </a:r>
            <a:r>
              <a:rPr sz="1800" dirty="0">
                <a:solidFill>
                  <a:srgbClr val="3F3F3F"/>
                </a:solidFill>
                <a:latin typeface="Times New Roman"/>
                <a:cs typeface="Times New Roman"/>
              </a:rPr>
              <a:t>made</a:t>
            </a:r>
            <a:r>
              <a:rPr sz="1800" spc="-15" dirty="0">
                <a:solidFill>
                  <a:srgbClr val="3F3F3F"/>
                </a:solidFill>
                <a:latin typeface="Times New Roman"/>
                <a:cs typeface="Times New Roman"/>
              </a:rPr>
              <a:t> </a:t>
            </a:r>
            <a:r>
              <a:rPr sz="1800" dirty="0">
                <a:solidFill>
                  <a:srgbClr val="3F3F3F"/>
                </a:solidFill>
                <a:latin typeface="Times New Roman"/>
                <a:cs typeface="Times New Roman"/>
              </a:rPr>
              <a:t>in</a:t>
            </a:r>
            <a:r>
              <a:rPr sz="1800" spc="-25" dirty="0">
                <a:solidFill>
                  <a:srgbClr val="3F3F3F"/>
                </a:solidFill>
                <a:latin typeface="Times New Roman"/>
                <a:cs typeface="Times New Roman"/>
              </a:rPr>
              <a:t> </a:t>
            </a:r>
            <a:r>
              <a:rPr sz="1800" dirty="0">
                <a:solidFill>
                  <a:srgbClr val="3F3F3F"/>
                </a:solidFill>
                <a:latin typeface="Times New Roman"/>
                <a:cs typeface="Times New Roman"/>
              </a:rPr>
              <a:t>the</a:t>
            </a:r>
            <a:r>
              <a:rPr sz="1800" spc="-25" dirty="0">
                <a:solidFill>
                  <a:srgbClr val="3F3F3F"/>
                </a:solidFill>
                <a:latin typeface="Times New Roman"/>
                <a:cs typeface="Times New Roman"/>
              </a:rPr>
              <a:t> </a:t>
            </a:r>
            <a:r>
              <a:rPr sz="1800" spc="-10" dirty="0">
                <a:solidFill>
                  <a:srgbClr val="3F3F3F"/>
                </a:solidFill>
                <a:latin typeface="Times New Roman"/>
                <a:cs typeface="Times New Roman"/>
              </a:rPr>
              <a:t>Income-tax</a:t>
            </a:r>
            <a:r>
              <a:rPr sz="1800" spc="-114" dirty="0">
                <a:solidFill>
                  <a:srgbClr val="3F3F3F"/>
                </a:solidFill>
                <a:latin typeface="Times New Roman"/>
                <a:cs typeface="Times New Roman"/>
              </a:rPr>
              <a:t> </a:t>
            </a:r>
            <a:r>
              <a:rPr sz="1800" spc="-20" dirty="0">
                <a:solidFill>
                  <a:srgbClr val="3F3F3F"/>
                </a:solidFill>
                <a:latin typeface="Times New Roman"/>
                <a:cs typeface="Times New Roman"/>
              </a:rPr>
              <a:t>Act, </a:t>
            </a:r>
            <a:r>
              <a:rPr sz="1800" dirty="0">
                <a:solidFill>
                  <a:srgbClr val="3F3F3F"/>
                </a:solidFill>
                <a:latin typeface="Times New Roman"/>
                <a:cs typeface="Times New Roman"/>
              </a:rPr>
              <a:t>1961</a:t>
            </a:r>
            <a:r>
              <a:rPr sz="1800" spc="-40" dirty="0">
                <a:solidFill>
                  <a:srgbClr val="3F3F3F"/>
                </a:solidFill>
                <a:latin typeface="Times New Roman"/>
                <a:cs typeface="Times New Roman"/>
              </a:rPr>
              <a:t> </a:t>
            </a:r>
            <a:r>
              <a:rPr sz="1800" dirty="0">
                <a:solidFill>
                  <a:srgbClr val="3F3F3F"/>
                </a:solidFill>
                <a:latin typeface="Times New Roman"/>
                <a:cs typeface="Times New Roman"/>
              </a:rPr>
              <a:t>to</a:t>
            </a:r>
            <a:r>
              <a:rPr sz="1800" spc="-10" dirty="0">
                <a:solidFill>
                  <a:srgbClr val="3F3F3F"/>
                </a:solidFill>
                <a:latin typeface="Times New Roman"/>
                <a:cs typeface="Times New Roman"/>
              </a:rPr>
              <a:t> </a:t>
            </a:r>
            <a:r>
              <a:rPr sz="1800" dirty="0">
                <a:solidFill>
                  <a:srgbClr val="3F3F3F"/>
                </a:solidFill>
                <a:latin typeface="Times New Roman"/>
                <a:cs typeface="Times New Roman"/>
              </a:rPr>
              <a:t>align</a:t>
            </a:r>
            <a:r>
              <a:rPr sz="1800" spc="-30" dirty="0">
                <a:solidFill>
                  <a:srgbClr val="3F3F3F"/>
                </a:solidFill>
                <a:latin typeface="Times New Roman"/>
                <a:cs typeface="Times New Roman"/>
              </a:rPr>
              <a:t> </a:t>
            </a:r>
            <a:r>
              <a:rPr sz="1800" dirty="0">
                <a:solidFill>
                  <a:srgbClr val="3F3F3F"/>
                </a:solidFill>
                <a:latin typeface="Times New Roman"/>
                <a:cs typeface="Times New Roman"/>
              </a:rPr>
              <a:t>with</a:t>
            </a:r>
            <a:r>
              <a:rPr sz="1800" spc="-15" dirty="0">
                <a:solidFill>
                  <a:srgbClr val="3F3F3F"/>
                </a:solidFill>
                <a:latin typeface="Times New Roman"/>
                <a:cs typeface="Times New Roman"/>
              </a:rPr>
              <a:t> </a:t>
            </a:r>
            <a:r>
              <a:rPr sz="1800" dirty="0">
                <a:solidFill>
                  <a:srgbClr val="3F3F3F"/>
                </a:solidFill>
                <a:latin typeface="Times New Roman"/>
                <a:cs typeface="Times New Roman"/>
              </a:rPr>
              <a:t>the</a:t>
            </a:r>
            <a:r>
              <a:rPr sz="1800" spc="-15" dirty="0">
                <a:solidFill>
                  <a:srgbClr val="3F3F3F"/>
                </a:solidFill>
                <a:latin typeface="Times New Roman"/>
                <a:cs typeface="Times New Roman"/>
              </a:rPr>
              <a:t> </a:t>
            </a:r>
            <a:r>
              <a:rPr sz="1800" dirty="0">
                <a:solidFill>
                  <a:srgbClr val="3F3F3F"/>
                </a:solidFill>
                <a:latin typeface="Times New Roman"/>
                <a:cs typeface="Times New Roman"/>
              </a:rPr>
              <a:t>proposed</a:t>
            </a:r>
            <a:r>
              <a:rPr sz="1800" spc="-10" dirty="0">
                <a:solidFill>
                  <a:srgbClr val="3F3F3F"/>
                </a:solidFill>
                <a:latin typeface="Times New Roman"/>
                <a:cs typeface="Times New Roman"/>
              </a:rPr>
              <a:t> </a:t>
            </a:r>
            <a:r>
              <a:rPr sz="1800" dirty="0">
                <a:solidFill>
                  <a:srgbClr val="3F3F3F"/>
                </a:solidFill>
                <a:latin typeface="Times New Roman"/>
                <a:cs typeface="Times New Roman"/>
              </a:rPr>
              <a:t>amendments</a:t>
            </a:r>
            <a:r>
              <a:rPr sz="1800" spc="-20" dirty="0">
                <a:solidFill>
                  <a:srgbClr val="3F3F3F"/>
                </a:solidFill>
                <a:latin typeface="Times New Roman"/>
                <a:cs typeface="Times New Roman"/>
              </a:rPr>
              <a:t> </a:t>
            </a:r>
            <a:r>
              <a:rPr sz="1800" dirty="0">
                <a:solidFill>
                  <a:srgbClr val="3F3F3F"/>
                </a:solidFill>
                <a:latin typeface="Times New Roman"/>
                <a:cs typeface="Times New Roman"/>
              </a:rPr>
              <a:t>in</a:t>
            </a:r>
            <a:r>
              <a:rPr sz="1800" spc="-15" dirty="0">
                <a:solidFill>
                  <a:srgbClr val="3F3F3F"/>
                </a:solidFill>
                <a:latin typeface="Times New Roman"/>
                <a:cs typeface="Times New Roman"/>
              </a:rPr>
              <a:t> </a:t>
            </a:r>
            <a:r>
              <a:rPr sz="1800" dirty="0">
                <a:solidFill>
                  <a:srgbClr val="3F3F3F"/>
                </a:solidFill>
                <a:latin typeface="Times New Roman"/>
                <a:cs typeface="Times New Roman"/>
              </a:rPr>
              <a:t>the</a:t>
            </a:r>
            <a:r>
              <a:rPr sz="1800" spc="-15" dirty="0">
                <a:solidFill>
                  <a:srgbClr val="3F3F3F"/>
                </a:solidFill>
                <a:latin typeface="Times New Roman"/>
                <a:cs typeface="Times New Roman"/>
              </a:rPr>
              <a:t> </a:t>
            </a:r>
            <a:r>
              <a:rPr sz="1800" spc="-10" dirty="0">
                <a:solidFill>
                  <a:srgbClr val="3F3F3F"/>
                </a:solidFill>
                <a:latin typeface="Times New Roman"/>
                <a:cs typeface="Times New Roman"/>
              </a:rPr>
              <a:t>Income-tax</a:t>
            </a:r>
            <a:r>
              <a:rPr sz="1800" spc="-114" dirty="0">
                <a:solidFill>
                  <a:srgbClr val="3F3F3F"/>
                </a:solidFill>
                <a:latin typeface="Times New Roman"/>
                <a:cs typeface="Times New Roman"/>
              </a:rPr>
              <a:t> </a:t>
            </a:r>
            <a:r>
              <a:rPr sz="1800" dirty="0">
                <a:solidFill>
                  <a:srgbClr val="3F3F3F"/>
                </a:solidFill>
                <a:latin typeface="Times New Roman"/>
                <a:cs typeface="Times New Roman"/>
              </a:rPr>
              <a:t>Act,</a:t>
            </a:r>
            <a:r>
              <a:rPr sz="1800" spc="-15" dirty="0">
                <a:solidFill>
                  <a:srgbClr val="3F3F3F"/>
                </a:solidFill>
                <a:latin typeface="Times New Roman"/>
                <a:cs typeface="Times New Roman"/>
              </a:rPr>
              <a:t> </a:t>
            </a:r>
            <a:r>
              <a:rPr sz="1800" spc="-10" dirty="0">
                <a:solidFill>
                  <a:srgbClr val="3F3F3F"/>
                </a:solidFill>
                <a:latin typeface="Times New Roman"/>
                <a:cs typeface="Times New Roman"/>
              </a:rPr>
              <a:t>2025.</a:t>
            </a:r>
            <a:endParaRPr sz="1800">
              <a:latin typeface="Times New Roman"/>
              <a:cs typeface="Times New Roman"/>
            </a:endParaRPr>
          </a:p>
          <a:p>
            <a:pPr marL="12700" marR="360680" indent="228600">
              <a:lnSpc>
                <a:spcPts val="1900"/>
              </a:lnSpc>
              <a:spcBef>
                <a:spcPts val="1445"/>
              </a:spcBef>
              <a:buAutoNum type="arabicPeriod" startAt="7"/>
              <a:tabLst>
                <a:tab pos="241300" algn="l"/>
              </a:tabLst>
            </a:pPr>
            <a:r>
              <a:rPr sz="1800" b="1" dirty="0">
                <a:solidFill>
                  <a:srgbClr val="FF0000"/>
                </a:solidFill>
                <a:latin typeface="Times New Roman"/>
                <a:cs typeface="Times New Roman"/>
              </a:rPr>
              <a:t>It</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is</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also</a:t>
            </a:r>
            <a:r>
              <a:rPr sz="1800" spc="-15" dirty="0">
                <a:solidFill>
                  <a:srgbClr val="FF0000"/>
                </a:solidFill>
                <a:latin typeface="Times New Roman"/>
                <a:cs typeface="Times New Roman"/>
              </a:rPr>
              <a:t> </a:t>
            </a:r>
            <a:r>
              <a:rPr sz="1800" b="1" dirty="0">
                <a:solidFill>
                  <a:srgbClr val="FF0000"/>
                </a:solidFill>
                <a:latin typeface="Times New Roman"/>
                <a:cs typeface="Times New Roman"/>
              </a:rPr>
              <a:t>proposed</a:t>
            </a:r>
            <a:r>
              <a:rPr sz="1800" spc="-15" dirty="0">
                <a:solidFill>
                  <a:srgbClr val="FF0000"/>
                </a:solidFill>
                <a:latin typeface="Times New Roman"/>
                <a:cs typeface="Times New Roman"/>
              </a:rPr>
              <a:t> </a:t>
            </a:r>
            <a:r>
              <a:rPr sz="1800" b="1" dirty="0">
                <a:solidFill>
                  <a:srgbClr val="FF0000"/>
                </a:solidFill>
                <a:latin typeface="Times New Roman"/>
                <a:cs typeface="Times New Roman"/>
              </a:rPr>
              <a:t>that</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amendment</a:t>
            </a:r>
            <a:r>
              <a:rPr sz="1800" spc="-15" dirty="0">
                <a:solidFill>
                  <a:srgbClr val="FF0000"/>
                </a:solidFill>
                <a:latin typeface="Times New Roman"/>
                <a:cs typeface="Times New Roman"/>
              </a:rPr>
              <a:t> </a:t>
            </a:r>
            <a:r>
              <a:rPr sz="1800" b="1" dirty="0">
                <a:solidFill>
                  <a:srgbClr val="FF0000"/>
                </a:solidFill>
                <a:latin typeface="Times New Roman"/>
                <a:cs typeface="Times New Roman"/>
              </a:rPr>
              <a:t>in</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the</a:t>
            </a:r>
            <a:r>
              <a:rPr sz="1800" spc="-10" dirty="0">
                <a:solidFill>
                  <a:srgbClr val="FF0000"/>
                </a:solidFill>
                <a:latin typeface="Times New Roman"/>
                <a:cs typeface="Times New Roman"/>
              </a:rPr>
              <a:t> </a:t>
            </a:r>
            <a:r>
              <a:rPr sz="1800" b="1" spc="-10" dirty="0">
                <a:solidFill>
                  <a:srgbClr val="FF0000"/>
                </a:solidFill>
                <a:latin typeface="Times New Roman"/>
                <a:cs typeface="Times New Roman"/>
              </a:rPr>
              <a:t>Income-tax</a:t>
            </a:r>
            <a:r>
              <a:rPr sz="1800" spc="-105" dirty="0">
                <a:solidFill>
                  <a:srgbClr val="FF0000"/>
                </a:solidFill>
                <a:latin typeface="Times New Roman"/>
                <a:cs typeface="Times New Roman"/>
              </a:rPr>
              <a:t> </a:t>
            </a:r>
            <a:r>
              <a:rPr sz="1800" b="1" dirty="0">
                <a:solidFill>
                  <a:srgbClr val="FF0000"/>
                </a:solidFill>
                <a:latin typeface="Times New Roman"/>
                <a:cs typeface="Times New Roman"/>
              </a:rPr>
              <a:t>Act,</a:t>
            </a:r>
            <a:r>
              <a:rPr sz="1800" spc="-15" dirty="0">
                <a:solidFill>
                  <a:srgbClr val="FF0000"/>
                </a:solidFill>
                <a:latin typeface="Times New Roman"/>
                <a:cs typeface="Times New Roman"/>
              </a:rPr>
              <a:t> </a:t>
            </a:r>
            <a:r>
              <a:rPr sz="1800" b="1" dirty="0">
                <a:solidFill>
                  <a:srgbClr val="FF0000"/>
                </a:solidFill>
                <a:latin typeface="Times New Roman"/>
                <a:cs typeface="Times New Roman"/>
              </a:rPr>
              <a:t>1961</a:t>
            </a:r>
            <a:r>
              <a:rPr sz="1800" spc="-15" dirty="0">
                <a:solidFill>
                  <a:srgbClr val="FF0000"/>
                </a:solidFill>
                <a:latin typeface="Times New Roman"/>
                <a:cs typeface="Times New Roman"/>
              </a:rPr>
              <a:t> </a:t>
            </a:r>
            <a:r>
              <a:rPr sz="1800" b="1" dirty="0">
                <a:solidFill>
                  <a:srgbClr val="FF0000"/>
                </a:solidFill>
                <a:latin typeface="Times New Roman"/>
                <a:cs typeface="Times New Roman"/>
              </a:rPr>
              <a:t>shall</a:t>
            </a:r>
            <a:r>
              <a:rPr sz="1800" spc="-15" dirty="0">
                <a:solidFill>
                  <a:srgbClr val="FF0000"/>
                </a:solidFill>
                <a:latin typeface="Times New Roman"/>
                <a:cs typeface="Times New Roman"/>
              </a:rPr>
              <a:t> </a:t>
            </a:r>
            <a:r>
              <a:rPr sz="1800" b="1" dirty="0">
                <a:solidFill>
                  <a:srgbClr val="FF0000"/>
                </a:solidFill>
                <a:latin typeface="Times New Roman"/>
                <a:cs typeface="Times New Roman"/>
              </a:rPr>
              <a:t>come</a:t>
            </a:r>
            <a:r>
              <a:rPr sz="1800" spc="-20" dirty="0">
                <a:solidFill>
                  <a:srgbClr val="FF0000"/>
                </a:solidFill>
                <a:latin typeface="Times New Roman"/>
                <a:cs typeface="Times New Roman"/>
              </a:rPr>
              <a:t> </a:t>
            </a:r>
            <a:r>
              <a:rPr sz="1800" b="1" spc="-20" dirty="0">
                <a:solidFill>
                  <a:srgbClr val="FF0000"/>
                </a:solidFill>
                <a:latin typeface="Times New Roman"/>
                <a:cs typeface="Times New Roman"/>
              </a:rPr>
              <a:t>into</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force</a:t>
            </a:r>
            <a:r>
              <a:rPr sz="1800" spc="-40" dirty="0">
                <a:solidFill>
                  <a:srgbClr val="FF0000"/>
                </a:solidFill>
                <a:latin typeface="Times New Roman"/>
                <a:cs typeface="Times New Roman"/>
              </a:rPr>
              <a:t> </a:t>
            </a:r>
            <a:r>
              <a:rPr sz="1800" b="1" dirty="0">
                <a:solidFill>
                  <a:srgbClr val="FF0000"/>
                </a:solidFill>
                <a:latin typeface="Times New Roman"/>
                <a:cs typeface="Times New Roman"/>
              </a:rPr>
              <a:t>from</a:t>
            </a:r>
            <a:r>
              <a:rPr sz="1800" spc="-50" dirty="0">
                <a:solidFill>
                  <a:srgbClr val="FF0000"/>
                </a:solidFill>
                <a:latin typeface="Times New Roman"/>
                <a:cs typeface="Times New Roman"/>
              </a:rPr>
              <a:t> </a:t>
            </a:r>
            <a:r>
              <a:rPr sz="1800" b="1" dirty="0">
                <a:solidFill>
                  <a:srgbClr val="FF0000"/>
                </a:solidFill>
                <a:latin typeface="Times New Roman"/>
                <a:cs typeface="Times New Roman"/>
              </a:rPr>
              <a:t>1st</a:t>
            </a:r>
            <a:r>
              <a:rPr sz="1800" spc="-40" dirty="0">
                <a:solidFill>
                  <a:srgbClr val="FF0000"/>
                </a:solidFill>
                <a:latin typeface="Times New Roman"/>
                <a:cs typeface="Times New Roman"/>
              </a:rPr>
              <a:t> </a:t>
            </a:r>
            <a:r>
              <a:rPr sz="1800" b="1" dirty="0">
                <a:solidFill>
                  <a:srgbClr val="FF0000"/>
                </a:solidFill>
                <a:latin typeface="Times New Roman"/>
                <a:cs typeface="Times New Roman"/>
              </a:rPr>
              <a:t>day</a:t>
            </a:r>
            <a:r>
              <a:rPr sz="1800" spc="-35" dirty="0">
                <a:solidFill>
                  <a:srgbClr val="FF0000"/>
                </a:solidFill>
                <a:latin typeface="Times New Roman"/>
                <a:cs typeface="Times New Roman"/>
              </a:rPr>
              <a:t> </a:t>
            </a:r>
            <a:r>
              <a:rPr sz="1800" b="1" dirty="0">
                <a:solidFill>
                  <a:srgbClr val="FF0000"/>
                </a:solidFill>
                <a:latin typeface="Times New Roman"/>
                <a:cs typeface="Times New Roman"/>
              </a:rPr>
              <a:t>of</a:t>
            </a:r>
            <a:r>
              <a:rPr sz="1800" spc="-40" dirty="0">
                <a:solidFill>
                  <a:srgbClr val="FF0000"/>
                </a:solidFill>
                <a:latin typeface="Times New Roman"/>
                <a:cs typeface="Times New Roman"/>
              </a:rPr>
              <a:t> </a:t>
            </a:r>
            <a:r>
              <a:rPr sz="1800" b="1" dirty="0">
                <a:solidFill>
                  <a:srgbClr val="FF0000"/>
                </a:solidFill>
                <a:latin typeface="Times New Roman"/>
                <a:cs typeface="Times New Roman"/>
              </a:rPr>
              <a:t>March,</a:t>
            </a:r>
            <a:r>
              <a:rPr sz="1800" spc="-45" dirty="0">
                <a:solidFill>
                  <a:srgbClr val="FF0000"/>
                </a:solidFill>
                <a:latin typeface="Times New Roman"/>
                <a:cs typeface="Times New Roman"/>
              </a:rPr>
              <a:t> </a:t>
            </a:r>
            <a:r>
              <a:rPr sz="1800" b="1" spc="-10" dirty="0">
                <a:solidFill>
                  <a:srgbClr val="FF0000"/>
                </a:solidFill>
                <a:latin typeface="Times New Roman"/>
                <a:cs typeface="Times New Roman"/>
              </a:rPr>
              <a:t>2026.</a:t>
            </a:r>
            <a:endParaRPr sz="1800">
              <a:latin typeface="Times New Roman"/>
              <a:cs typeface="Times New Roman"/>
            </a:endParaRPr>
          </a:p>
        </p:txBody>
      </p:sp>
      <p:sp>
        <p:nvSpPr>
          <p:cNvPr id="4" name="object 4"/>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63</a:t>
            </a:fld>
            <a:endParaRPr spc="-25"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761491" y="159768"/>
            <a:ext cx="2274570" cy="680720"/>
          </a:xfrm>
          <a:prstGeom prst="rect">
            <a:avLst/>
          </a:prstGeom>
        </p:spPr>
        <p:txBody>
          <a:bodyPr vert="horz" wrap="square" lIns="0" tIns="12065" rIns="0" bIns="0" rtlCol="0">
            <a:spAutoFit/>
          </a:bodyPr>
          <a:lstStyle/>
          <a:p>
            <a:pPr marL="12700">
              <a:lnSpc>
                <a:spcPct val="100000"/>
              </a:lnSpc>
              <a:spcBef>
                <a:spcPts val="95"/>
              </a:spcBef>
            </a:pPr>
            <a:r>
              <a:rPr sz="4300" i="1" u="sng" spc="-75" dirty="0">
                <a:solidFill>
                  <a:srgbClr val="FF0000"/>
                </a:solidFill>
                <a:uFill>
                  <a:solidFill>
                    <a:srgbClr val="FF0000"/>
                  </a:solidFill>
                </a:uFill>
                <a:latin typeface="Calibri Light"/>
                <a:cs typeface="Calibri Light"/>
              </a:rPr>
              <a:t>Rule</a:t>
            </a:r>
            <a:r>
              <a:rPr sz="4300" u="sng" spc="-265" dirty="0">
                <a:solidFill>
                  <a:srgbClr val="FF0000"/>
                </a:solidFill>
                <a:uFill>
                  <a:solidFill>
                    <a:srgbClr val="FF0000"/>
                  </a:solidFill>
                </a:uFill>
                <a:latin typeface="Times New Roman"/>
                <a:cs typeface="Times New Roman"/>
              </a:rPr>
              <a:t> </a:t>
            </a:r>
            <a:r>
              <a:rPr sz="4300" i="1" u="sng" spc="-40" dirty="0">
                <a:solidFill>
                  <a:srgbClr val="FF0000"/>
                </a:solidFill>
                <a:uFill>
                  <a:solidFill>
                    <a:srgbClr val="FF0000"/>
                  </a:solidFill>
                </a:uFill>
                <a:latin typeface="Calibri Light"/>
                <a:cs typeface="Calibri Light"/>
              </a:rPr>
              <a:t>12</a:t>
            </a:r>
            <a:r>
              <a:rPr sz="4300" u="sng" spc="-265" dirty="0">
                <a:solidFill>
                  <a:srgbClr val="FF0000"/>
                </a:solidFill>
                <a:uFill>
                  <a:solidFill>
                    <a:srgbClr val="FF0000"/>
                  </a:solidFill>
                </a:uFill>
                <a:latin typeface="Times New Roman"/>
                <a:cs typeface="Times New Roman"/>
              </a:rPr>
              <a:t> </a:t>
            </a:r>
            <a:r>
              <a:rPr sz="4300" i="1" u="sng" spc="-25" dirty="0">
                <a:solidFill>
                  <a:srgbClr val="FF0000"/>
                </a:solidFill>
                <a:uFill>
                  <a:solidFill>
                    <a:srgbClr val="FF0000"/>
                  </a:solidFill>
                </a:uFill>
                <a:latin typeface="Calibri Light"/>
                <a:cs typeface="Calibri Light"/>
              </a:rPr>
              <a:t>(2)</a:t>
            </a:r>
            <a:endParaRPr sz="4300">
              <a:latin typeface="Calibri Light"/>
              <a:cs typeface="Calibri Light"/>
            </a:endParaRPr>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64</a:t>
            </a:fld>
            <a:endParaRPr spc="-25" dirty="0"/>
          </a:p>
        </p:txBody>
      </p:sp>
      <p:sp>
        <p:nvSpPr>
          <p:cNvPr id="3" name="object 3"/>
          <p:cNvSpPr txBox="1"/>
          <p:nvPr/>
        </p:nvSpPr>
        <p:spPr>
          <a:xfrm>
            <a:off x="131776" y="754484"/>
            <a:ext cx="8488680" cy="4895215"/>
          </a:xfrm>
          <a:prstGeom prst="rect">
            <a:avLst/>
          </a:prstGeom>
        </p:spPr>
        <p:txBody>
          <a:bodyPr vert="horz" wrap="square" lIns="0" tIns="160020" rIns="0" bIns="0" rtlCol="0">
            <a:spAutoFit/>
          </a:bodyPr>
          <a:lstStyle/>
          <a:p>
            <a:pPr marL="103505">
              <a:lnSpc>
                <a:spcPct val="100000"/>
              </a:lnSpc>
              <a:spcBef>
                <a:spcPts val="1260"/>
              </a:spcBef>
            </a:pPr>
            <a:r>
              <a:rPr sz="2000" dirty="0">
                <a:solidFill>
                  <a:srgbClr val="444444"/>
                </a:solidFill>
                <a:latin typeface="Times New Roman"/>
                <a:cs typeface="Times New Roman"/>
              </a:rPr>
              <a:t>(2)</a:t>
            </a:r>
            <a:r>
              <a:rPr sz="2000" spc="-65" dirty="0">
                <a:solidFill>
                  <a:srgbClr val="444444"/>
                </a:solidFill>
                <a:latin typeface="Times New Roman"/>
                <a:cs typeface="Times New Roman"/>
              </a:rPr>
              <a:t> </a:t>
            </a:r>
            <a:r>
              <a:rPr sz="2000" dirty="0">
                <a:solidFill>
                  <a:srgbClr val="444444"/>
                </a:solidFill>
                <a:latin typeface="Times New Roman"/>
                <a:cs typeface="Times New Roman"/>
              </a:rPr>
              <a:t>The</a:t>
            </a:r>
            <a:r>
              <a:rPr sz="2000" spc="-5" dirty="0">
                <a:solidFill>
                  <a:srgbClr val="444444"/>
                </a:solidFill>
                <a:latin typeface="Times New Roman"/>
                <a:cs typeface="Times New Roman"/>
              </a:rPr>
              <a:t> </a:t>
            </a:r>
            <a:r>
              <a:rPr sz="2000" dirty="0">
                <a:solidFill>
                  <a:srgbClr val="444444"/>
                </a:solidFill>
                <a:latin typeface="Times New Roman"/>
                <a:cs typeface="Times New Roman"/>
              </a:rPr>
              <a:t>return</a:t>
            </a:r>
            <a:r>
              <a:rPr sz="2000" spc="-25" dirty="0">
                <a:solidFill>
                  <a:srgbClr val="444444"/>
                </a:solidFill>
                <a:latin typeface="Times New Roman"/>
                <a:cs typeface="Times New Roman"/>
              </a:rPr>
              <a:t> </a:t>
            </a:r>
            <a:r>
              <a:rPr sz="2000" dirty="0">
                <a:solidFill>
                  <a:srgbClr val="444444"/>
                </a:solidFill>
                <a:latin typeface="Times New Roman"/>
                <a:cs typeface="Times New Roman"/>
              </a:rPr>
              <a:t>of</a:t>
            </a:r>
            <a:r>
              <a:rPr sz="2000" spc="-20" dirty="0">
                <a:solidFill>
                  <a:srgbClr val="444444"/>
                </a:solidFill>
                <a:latin typeface="Times New Roman"/>
                <a:cs typeface="Times New Roman"/>
              </a:rPr>
              <a:t> </a:t>
            </a:r>
            <a:r>
              <a:rPr sz="2000" dirty="0">
                <a:solidFill>
                  <a:srgbClr val="444444"/>
                </a:solidFill>
                <a:latin typeface="Times New Roman"/>
                <a:cs typeface="Times New Roman"/>
              </a:rPr>
              <a:t>income</a:t>
            </a:r>
            <a:r>
              <a:rPr sz="2000" spc="-10" dirty="0">
                <a:solidFill>
                  <a:srgbClr val="444444"/>
                </a:solidFill>
                <a:latin typeface="Times New Roman"/>
                <a:cs typeface="Times New Roman"/>
              </a:rPr>
              <a:t> </a:t>
            </a:r>
            <a:r>
              <a:rPr sz="2000" dirty="0">
                <a:solidFill>
                  <a:srgbClr val="444444"/>
                </a:solidFill>
                <a:latin typeface="Times New Roman"/>
                <a:cs typeface="Times New Roman"/>
              </a:rPr>
              <a:t>required</a:t>
            </a:r>
            <a:r>
              <a:rPr sz="2000" spc="-30" dirty="0">
                <a:solidFill>
                  <a:srgbClr val="444444"/>
                </a:solidFill>
                <a:latin typeface="Times New Roman"/>
                <a:cs typeface="Times New Roman"/>
              </a:rPr>
              <a:t> </a:t>
            </a:r>
            <a:r>
              <a:rPr sz="2000" dirty="0">
                <a:solidFill>
                  <a:srgbClr val="444444"/>
                </a:solidFill>
                <a:latin typeface="Times New Roman"/>
                <a:cs typeface="Times New Roman"/>
              </a:rPr>
              <a:t>to</a:t>
            </a:r>
            <a:r>
              <a:rPr sz="2000" spc="-5" dirty="0">
                <a:solidFill>
                  <a:srgbClr val="444444"/>
                </a:solidFill>
                <a:latin typeface="Times New Roman"/>
                <a:cs typeface="Times New Roman"/>
              </a:rPr>
              <a:t> </a:t>
            </a:r>
            <a:r>
              <a:rPr sz="2000" dirty="0">
                <a:solidFill>
                  <a:srgbClr val="444444"/>
                </a:solidFill>
                <a:latin typeface="Times New Roman"/>
                <a:cs typeface="Times New Roman"/>
              </a:rPr>
              <a:t>be</a:t>
            </a:r>
            <a:r>
              <a:rPr sz="2000" spc="-10" dirty="0">
                <a:solidFill>
                  <a:srgbClr val="444444"/>
                </a:solidFill>
                <a:latin typeface="Times New Roman"/>
                <a:cs typeface="Times New Roman"/>
              </a:rPr>
              <a:t> </a:t>
            </a:r>
            <a:r>
              <a:rPr sz="2000" dirty="0">
                <a:solidFill>
                  <a:srgbClr val="444444"/>
                </a:solidFill>
                <a:latin typeface="Times New Roman"/>
                <a:cs typeface="Times New Roman"/>
              </a:rPr>
              <a:t>furnished</a:t>
            </a:r>
            <a:r>
              <a:rPr sz="2000" spc="-30" dirty="0">
                <a:solidFill>
                  <a:srgbClr val="444444"/>
                </a:solidFill>
                <a:latin typeface="Times New Roman"/>
                <a:cs typeface="Times New Roman"/>
              </a:rPr>
              <a:t> </a:t>
            </a:r>
            <a:r>
              <a:rPr sz="2000" spc="-25" dirty="0">
                <a:solidFill>
                  <a:srgbClr val="444444"/>
                </a:solidFill>
                <a:latin typeface="Times New Roman"/>
                <a:cs typeface="Times New Roman"/>
              </a:rPr>
              <a:t>in</a:t>
            </a:r>
            <a:endParaRPr sz="2000">
              <a:latin typeface="Times New Roman"/>
              <a:cs typeface="Times New Roman"/>
            </a:endParaRPr>
          </a:p>
          <a:p>
            <a:pPr marL="213360" indent="-205104">
              <a:lnSpc>
                <a:spcPct val="100000"/>
              </a:lnSpc>
              <a:spcBef>
                <a:spcPts val="1165"/>
              </a:spcBef>
              <a:buClr>
                <a:srgbClr val="E48211"/>
              </a:buClr>
              <a:buSzPct val="95000"/>
              <a:buFont typeface="Wingdings"/>
              <a:buChar char=""/>
              <a:tabLst>
                <a:tab pos="213360" algn="l"/>
              </a:tabLst>
            </a:pPr>
            <a:r>
              <a:rPr sz="2000" dirty="0">
                <a:solidFill>
                  <a:srgbClr val="444444"/>
                </a:solidFill>
                <a:latin typeface="Times New Roman"/>
                <a:cs typeface="Times New Roman"/>
              </a:rPr>
              <a:t>Form</a:t>
            </a:r>
            <a:r>
              <a:rPr sz="2000" spc="-25" dirty="0">
                <a:solidFill>
                  <a:srgbClr val="444444"/>
                </a:solidFill>
                <a:latin typeface="Times New Roman"/>
                <a:cs typeface="Times New Roman"/>
              </a:rPr>
              <a:t> </a:t>
            </a:r>
            <a:r>
              <a:rPr sz="2000" dirty="0">
                <a:solidFill>
                  <a:srgbClr val="444444"/>
                </a:solidFill>
                <a:latin typeface="Times New Roman"/>
                <a:cs typeface="Times New Roman"/>
              </a:rPr>
              <a:t>SAHAJ</a:t>
            </a:r>
            <a:r>
              <a:rPr sz="2000" spc="-10" dirty="0">
                <a:solidFill>
                  <a:srgbClr val="444444"/>
                </a:solidFill>
                <a:latin typeface="Times New Roman"/>
                <a:cs typeface="Times New Roman"/>
              </a:rPr>
              <a:t> (ITR-</a:t>
            </a:r>
            <a:r>
              <a:rPr sz="2000" dirty="0">
                <a:solidFill>
                  <a:srgbClr val="444444"/>
                </a:solidFill>
                <a:latin typeface="Times New Roman"/>
                <a:cs typeface="Times New Roman"/>
              </a:rPr>
              <a:t>1)</a:t>
            </a:r>
            <a:r>
              <a:rPr sz="2000" spc="-35" dirty="0">
                <a:solidFill>
                  <a:srgbClr val="444444"/>
                </a:solidFill>
                <a:latin typeface="Times New Roman"/>
                <a:cs typeface="Times New Roman"/>
              </a:rPr>
              <a:t> </a:t>
            </a:r>
            <a:r>
              <a:rPr sz="2000" dirty="0">
                <a:solidFill>
                  <a:srgbClr val="444444"/>
                </a:solidFill>
                <a:latin typeface="Times New Roman"/>
                <a:cs typeface="Times New Roman"/>
              </a:rPr>
              <a:t>or</a:t>
            </a:r>
            <a:r>
              <a:rPr sz="2000" spc="-15" dirty="0">
                <a:solidFill>
                  <a:srgbClr val="444444"/>
                </a:solidFill>
                <a:latin typeface="Times New Roman"/>
                <a:cs typeface="Times New Roman"/>
              </a:rPr>
              <a:t> </a:t>
            </a:r>
            <a:r>
              <a:rPr sz="2000" dirty="0">
                <a:solidFill>
                  <a:srgbClr val="444444"/>
                </a:solidFill>
                <a:latin typeface="Times New Roman"/>
                <a:cs typeface="Times New Roman"/>
              </a:rPr>
              <a:t>Form</a:t>
            </a:r>
            <a:r>
              <a:rPr sz="2000" spc="-20" dirty="0">
                <a:solidFill>
                  <a:srgbClr val="444444"/>
                </a:solidFill>
                <a:latin typeface="Times New Roman"/>
                <a:cs typeface="Times New Roman"/>
              </a:rPr>
              <a:t> </a:t>
            </a:r>
            <a:r>
              <a:rPr sz="2000" dirty="0">
                <a:solidFill>
                  <a:srgbClr val="444444"/>
                </a:solidFill>
                <a:latin typeface="Times New Roman"/>
                <a:cs typeface="Times New Roman"/>
              </a:rPr>
              <a:t>No. </a:t>
            </a:r>
            <a:r>
              <a:rPr sz="2000" spc="-10" dirty="0">
                <a:solidFill>
                  <a:srgbClr val="444444"/>
                </a:solidFill>
                <a:latin typeface="Times New Roman"/>
                <a:cs typeface="Times New Roman"/>
              </a:rPr>
              <a:t>ITR-</a:t>
            </a:r>
            <a:r>
              <a:rPr sz="2000" dirty="0">
                <a:solidFill>
                  <a:srgbClr val="444444"/>
                </a:solidFill>
                <a:latin typeface="Times New Roman"/>
                <a:cs typeface="Times New Roman"/>
              </a:rPr>
              <a:t>2</a:t>
            </a:r>
            <a:r>
              <a:rPr sz="2000" spc="-10" dirty="0">
                <a:solidFill>
                  <a:srgbClr val="444444"/>
                </a:solidFill>
                <a:latin typeface="Times New Roman"/>
                <a:cs typeface="Times New Roman"/>
              </a:rPr>
              <a:t> </a:t>
            </a:r>
            <a:r>
              <a:rPr sz="2000" spc="-25" dirty="0">
                <a:solidFill>
                  <a:srgbClr val="444444"/>
                </a:solidFill>
                <a:latin typeface="Times New Roman"/>
                <a:cs typeface="Times New Roman"/>
              </a:rPr>
              <a:t>or</a:t>
            </a:r>
            <a:endParaRPr sz="2000">
              <a:latin typeface="Times New Roman"/>
              <a:cs typeface="Times New Roman"/>
            </a:endParaRPr>
          </a:p>
          <a:p>
            <a:pPr marL="213360" indent="-205104">
              <a:lnSpc>
                <a:spcPct val="100000"/>
              </a:lnSpc>
              <a:spcBef>
                <a:spcPts val="1155"/>
              </a:spcBef>
              <a:buClr>
                <a:srgbClr val="E48211"/>
              </a:buClr>
              <a:buSzPct val="95000"/>
              <a:buFont typeface="Wingdings"/>
              <a:buChar char=""/>
              <a:tabLst>
                <a:tab pos="213360" algn="l"/>
              </a:tabLst>
            </a:pPr>
            <a:r>
              <a:rPr sz="2000" dirty="0">
                <a:solidFill>
                  <a:srgbClr val="444444"/>
                </a:solidFill>
                <a:latin typeface="Times New Roman"/>
                <a:cs typeface="Times New Roman"/>
              </a:rPr>
              <a:t>Form</a:t>
            </a:r>
            <a:r>
              <a:rPr sz="2000" spc="-30" dirty="0">
                <a:solidFill>
                  <a:srgbClr val="444444"/>
                </a:solidFill>
                <a:latin typeface="Times New Roman"/>
                <a:cs typeface="Times New Roman"/>
              </a:rPr>
              <a:t> </a:t>
            </a:r>
            <a:r>
              <a:rPr sz="2000" dirty="0">
                <a:solidFill>
                  <a:srgbClr val="444444"/>
                </a:solidFill>
                <a:latin typeface="Times New Roman"/>
                <a:cs typeface="Times New Roman"/>
              </a:rPr>
              <a:t>No. </a:t>
            </a:r>
            <a:r>
              <a:rPr sz="2000" spc="-10" dirty="0">
                <a:solidFill>
                  <a:srgbClr val="444444"/>
                </a:solidFill>
                <a:latin typeface="Times New Roman"/>
                <a:cs typeface="Times New Roman"/>
              </a:rPr>
              <a:t>ITR-</a:t>
            </a:r>
            <a:r>
              <a:rPr sz="2000" dirty="0">
                <a:solidFill>
                  <a:srgbClr val="444444"/>
                </a:solidFill>
                <a:latin typeface="Times New Roman"/>
                <a:cs typeface="Times New Roman"/>
              </a:rPr>
              <a:t>3</a:t>
            </a:r>
            <a:r>
              <a:rPr sz="2000" spc="-10" dirty="0">
                <a:solidFill>
                  <a:srgbClr val="444444"/>
                </a:solidFill>
                <a:latin typeface="Times New Roman"/>
                <a:cs typeface="Times New Roman"/>
              </a:rPr>
              <a:t> </a:t>
            </a:r>
            <a:r>
              <a:rPr sz="2000" dirty="0">
                <a:solidFill>
                  <a:srgbClr val="444444"/>
                </a:solidFill>
                <a:latin typeface="Times New Roman"/>
                <a:cs typeface="Times New Roman"/>
              </a:rPr>
              <a:t>or</a:t>
            </a:r>
            <a:r>
              <a:rPr sz="2000" spc="490" dirty="0">
                <a:solidFill>
                  <a:srgbClr val="444444"/>
                </a:solidFill>
                <a:latin typeface="Times New Roman"/>
                <a:cs typeface="Times New Roman"/>
              </a:rPr>
              <a:t> </a:t>
            </a:r>
            <a:r>
              <a:rPr sz="2000" dirty="0">
                <a:solidFill>
                  <a:srgbClr val="444444"/>
                </a:solidFill>
                <a:latin typeface="Times New Roman"/>
                <a:cs typeface="Times New Roman"/>
              </a:rPr>
              <a:t>Form</a:t>
            </a:r>
            <a:r>
              <a:rPr sz="2000" spc="-20" dirty="0">
                <a:solidFill>
                  <a:srgbClr val="444444"/>
                </a:solidFill>
                <a:latin typeface="Times New Roman"/>
                <a:cs typeface="Times New Roman"/>
              </a:rPr>
              <a:t> </a:t>
            </a:r>
            <a:r>
              <a:rPr sz="2000" dirty="0">
                <a:solidFill>
                  <a:srgbClr val="444444"/>
                </a:solidFill>
                <a:latin typeface="Times New Roman"/>
                <a:cs typeface="Times New Roman"/>
              </a:rPr>
              <a:t>SUGAM</a:t>
            </a:r>
            <a:r>
              <a:rPr sz="2000" spc="-25" dirty="0">
                <a:solidFill>
                  <a:srgbClr val="444444"/>
                </a:solidFill>
                <a:latin typeface="Times New Roman"/>
                <a:cs typeface="Times New Roman"/>
              </a:rPr>
              <a:t> </a:t>
            </a:r>
            <a:r>
              <a:rPr sz="2000" spc="-10" dirty="0">
                <a:solidFill>
                  <a:srgbClr val="444444"/>
                </a:solidFill>
                <a:latin typeface="Times New Roman"/>
                <a:cs typeface="Times New Roman"/>
              </a:rPr>
              <a:t>(ITR-</a:t>
            </a:r>
            <a:r>
              <a:rPr sz="2000" dirty="0">
                <a:solidFill>
                  <a:srgbClr val="444444"/>
                </a:solidFill>
                <a:latin typeface="Times New Roman"/>
                <a:cs typeface="Times New Roman"/>
              </a:rPr>
              <a:t>4)</a:t>
            </a:r>
            <a:r>
              <a:rPr sz="2000" spc="-25" dirty="0">
                <a:solidFill>
                  <a:srgbClr val="444444"/>
                </a:solidFill>
                <a:latin typeface="Times New Roman"/>
                <a:cs typeface="Times New Roman"/>
              </a:rPr>
              <a:t> or</a:t>
            </a:r>
            <a:endParaRPr sz="2000">
              <a:latin typeface="Times New Roman"/>
              <a:cs typeface="Times New Roman"/>
            </a:endParaRPr>
          </a:p>
          <a:p>
            <a:pPr marL="213360" indent="-205104">
              <a:lnSpc>
                <a:spcPct val="100000"/>
              </a:lnSpc>
              <a:spcBef>
                <a:spcPts val="1165"/>
              </a:spcBef>
              <a:buClr>
                <a:srgbClr val="E48211"/>
              </a:buClr>
              <a:buSzPct val="95000"/>
              <a:buFont typeface="Wingdings"/>
              <a:buChar char=""/>
              <a:tabLst>
                <a:tab pos="213360" algn="l"/>
              </a:tabLst>
            </a:pPr>
            <a:r>
              <a:rPr sz="2000" dirty="0">
                <a:solidFill>
                  <a:srgbClr val="444444"/>
                </a:solidFill>
                <a:latin typeface="Times New Roman"/>
                <a:cs typeface="Times New Roman"/>
              </a:rPr>
              <a:t>Form</a:t>
            </a:r>
            <a:r>
              <a:rPr sz="2000" spc="-20" dirty="0">
                <a:solidFill>
                  <a:srgbClr val="444444"/>
                </a:solidFill>
                <a:latin typeface="Times New Roman"/>
                <a:cs typeface="Times New Roman"/>
              </a:rPr>
              <a:t> </a:t>
            </a:r>
            <a:r>
              <a:rPr sz="2000" dirty="0">
                <a:solidFill>
                  <a:srgbClr val="444444"/>
                </a:solidFill>
                <a:latin typeface="Times New Roman"/>
                <a:cs typeface="Times New Roman"/>
              </a:rPr>
              <a:t>No.</a:t>
            </a:r>
            <a:r>
              <a:rPr sz="2000" spc="5" dirty="0">
                <a:solidFill>
                  <a:srgbClr val="444444"/>
                </a:solidFill>
                <a:latin typeface="Times New Roman"/>
                <a:cs typeface="Times New Roman"/>
              </a:rPr>
              <a:t> </a:t>
            </a:r>
            <a:r>
              <a:rPr sz="2000" spc="-10" dirty="0">
                <a:solidFill>
                  <a:srgbClr val="444444"/>
                </a:solidFill>
                <a:latin typeface="Times New Roman"/>
                <a:cs typeface="Times New Roman"/>
              </a:rPr>
              <a:t>ITR-</a:t>
            </a:r>
            <a:r>
              <a:rPr sz="2000" dirty="0">
                <a:solidFill>
                  <a:srgbClr val="444444"/>
                </a:solidFill>
                <a:latin typeface="Times New Roman"/>
                <a:cs typeface="Times New Roman"/>
              </a:rPr>
              <a:t>5</a:t>
            </a:r>
            <a:r>
              <a:rPr sz="2000" spc="-5" dirty="0">
                <a:solidFill>
                  <a:srgbClr val="444444"/>
                </a:solidFill>
                <a:latin typeface="Times New Roman"/>
                <a:cs typeface="Times New Roman"/>
              </a:rPr>
              <a:t> </a:t>
            </a:r>
            <a:r>
              <a:rPr sz="2000" dirty="0">
                <a:solidFill>
                  <a:srgbClr val="444444"/>
                </a:solidFill>
                <a:latin typeface="Times New Roman"/>
                <a:cs typeface="Times New Roman"/>
              </a:rPr>
              <a:t>or</a:t>
            </a:r>
            <a:r>
              <a:rPr sz="2000" spc="-10" dirty="0">
                <a:solidFill>
                  <a:srgbClr val="444444"/>
                </a:solidFill>
                <a:latin typeface="Times New Roman"/>
                <a:cs typeface="Times New Roman"/>
              </a:rPr>
              <a:t> </a:t>
            </a:r>
            <a:r>
              <a:rPr sz="2000" dirty="0">
                <a:solidFill>
                  <a:srgbClr val="444444"/>
                </a:solidFill>
                <a:latin typeface="Times New Roman"/>
                <a:cs typeface="Times New Roman"/>
              </a:rPr>
              <a:t>Form</a:t>
            </a:r>
            <a:r>
              <a:rPr sz="2000" spc="-20" dirty="0">
                <a:solidFill>
                  <a:srgbClr val="444444"/>
                </a:solidFill>
                <a:latin typeface="Times New Roman"/>
                <a:cs typeface="Times New Roman"/>
              </a:rPr>
              <a:t> </a:t>
            </a:r>
            <a:r>
              <a:rPr sz="2000" dirty="0">
                <a:solidFill>
                  <a:srgbClr val="444444"/>
                </a:solidFill>
                <a:latin typeface="Times New Roman"/>
                <a:cs typeface="Times New Roman"/>
              </a:rPr>
              <a:t>No.</a:t>
            </a:r>
            <a:r>
              <a:rPr sz="2000" spc="-5" dirty="0">
                <a:solidFill>
                  <a:srgbClr val="444444"/>
                </a:solidFill>
                <a:latin typeface="Times New Roman"/>
                <a:cs typeface="Times New Roman"/>
              </a:rPr>
              <a:t> </a:t>
            </a:r>
            <a:r>
              <a:rPr sz="2000" spc="-10" dirty="0">
                <a:solidFill>
                  <a:srgbClr val="444444"/>
                </a:solidFill>
                <a:latin typeface="Times New Roman"/>
                <a:cs typeface="Times New Roman"/>
              </a:rPr>
              <a:t>ITR-</a:t>
            </a:r>
            <a:r>
              <a:rPr sz="2000" dirty="0">
                <a:solidFill>
                  <a:srgbClr val="444444"/>
                </a:solidFill>
                <a:latin typeface="Times New Roman"/>
                <a:cs typeface="Times New Roman"/>
              </a:rPr>
              <a:t>6</a:t>
            </a:r>
            <a:r>
              <a:rPr sz="2000" spc="-5" dirty="0">
                <a:solidFill>
                  <a:srgbClr val="444444"/>
                </a:solidFill>
                <a:latin typeface="Times New Roman"/>
                <a:cs typeface="Times New Roman"/>
              </a:rPr>
              <a:t> </a:t>
            </a:r>
            <a:r>
              <a:rPr sz="2000" spc="-25" dirty="0">
                <a:solidFill>
                  <a:srgbClr val="444444"/>
                </a:solidFill>
                <a:latin typeface="Times New Roman"/>
                <a:cs typeface="Times New Roman"/>
              </a:rPr>
              <a:t>or</a:t>
            </a:r>
            <a:endParaRPr sz="2000">
              <a:latin typeface="Times New Roman"/>
              <a:cs typeface="Times New Roman"/>
            </a:endParaRPr>
          </a:p>
          <a:p>
            <a:pPr marL="213360" indent="-205104">
              <a:lnSpc>
                <a:spcPct val="100000"/>
              </a:lnSpc>
              <a:spcBef>
                <a:spcPts val="1165"/>
              </a:spcBef>
              <a:buClr>
                <a:srgbClr val="E48211"/>
              </a:buClr>
              <a:buSzPct val="95000"/>
              <a:buFont typeface="Wingdings"/>
              <a:buChar char=""/>
              <a:tabLst>
                <a:tab pos="213360" algn="l"/>
              </a:tabLst>
            </a:pPr>
            <a:r>
              <a:rPr sz="2000" dirty="0">
                <a:solidFill>
                  <a:srgbClr val="444444"/>
                </a:solidFill>
                <a:latin typeface="Times New Roman"/>
                <a:cs typeface="Times New Roman"/>
              </a:rPr>
              <a:t>Form</a:t>
            </a:r>
            <a:r>
              <a:rPr sz="2000" spc="-15" dirty="0">
                <a:solidFill>
                  <a:srgbClr val="444444"/>
                </a:solidFill>
                <a:latin typeface="Times New Roman"/>
                <a:cs typeface="Times New Roman"/>
              </a:rPr>
              <a:t> </a:t>
            </a:r>
            <a:r>
              <a:rPr sz="2000" dirty="0">
                <a:solidFill>
                  <a:srgbClr val="444444"/>
                </a:solidFill>
                <a:latin typeface="Times New Roman"/>
                <a:cs typeface="Times New Roman"/>
              </a:rPr>
              <a:t>No.</a:t>
            </a:r>
            <a:r>
              <a:rPr sz="2000" spc="15" dirty="0">
                <a:solidFill>
                  <a:srgbClr val="444444"/>
                </a:solidFill>
                <a:latin typeface="Times New Roman"/>
                <a:cs typeface="Times New Roman"/>
              </a:rPr>
              <a:t> </a:t>
            </a:r>
            <a:r>
              <a:rPr sz="2000" spc="-10" dirty="0">
                <a:solidFill>
                  <a:srgbClr val="444444"/>
                </a:solidFill>
                <a:latin typeface="Times New Roman"/>
                <a:cs typeface="Times New Roman"/>
              </a:rPr>
              <a:t>ITR-</a:t>
            </a:r>
            <a:r>
              <a:rPr sz="2000" spc="-25" dirty="0">
                <a:solidFill>
                  <a:srgbClr val="444444"/>
                </a:solidFill>
                <a:latin typeface="Times New Roman"/>
                <a:cs typeface="Times New Roman"/>
              </a:rPr>
              <a:t>7]</a:t>
            </a:r>
            <a:endParaRPr sz="2000">
              <a:latin typeface="Times New Roman"/>
              <a:cs typeface="Times New Roman"/>
            </a:endParaRPr>
          </a:p>
          <a:p>
            <a:pPr marL="212725" indent="-204470">
              <a:lnSpc>
                <a:spcPct val="100000"/>
              </a:lnSpc>
              <a:spcBef>
                <a:spcPts val="1150"/>
              </a:spcBef>
              <a:buClr>
                <a:srgbClr val="E48211"/>
              </a:buClr>
              <a:buSzPct val="95000"/>
              <a:buFont typeface="Wingdings"/>
              <a:buChar char=""/>
              <a:tabLst>
                <a:tab pos="212725" algn="l"/>
              </a:tabLst>
            </a:pPr>
            <a:r>
              <a:rPr sz="2000" b="1" i="1" u="sng" dirty="0">
                <a:solidFill>
                  <a:srgbClr val="FF0000"/>
                </a:solidFill>
                <a:uFill>
                  <a:solidFill>
                    <a:srgbClr val="FF0000"/>
                  </a:solidFill>
                </a:uFill>
                <a:latin typeface="Times New Roman"/>
                <a:cs typeface="Times New Roman"/>
              </a:rPr>
              <a:t>shall</a:t>
            </a:r>
            <a:r>
              <a:rPr sz="2000" u="sng" spc="-3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not</a:t>
            </a:r>
            <a:r>
              <a:rPr sz="2000" u="sng" spc="-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be</a:t>
            </a:r>
            <a:r>
              <a:rPr sz="2000" u="sng" spc="-10"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Times New Roman"/>
                <a:cs typeface="Times New Roman"/>
              </a:rPr>
              <a:t>accompanied</a:t>
            </a:r>
            <a:endParaRPr sz="2000">
              <a:latin typeface="Times New Roman"/>
              <a:cs typeface="Times New Roman"/>
            </a:endParaRPr>
          </a:p>
          <a:p>
            <a:pPr marL="578485" lvl="1" indent="-184150">
              <a:lnSpc>
                <a:spcPct val="100000"/>
              </a:lnSpc>
              <a:spcBef>
                <a:spcPts val="204"/>
              </a:spcBef>
              <a:buClr>
                <a:srgbClr val="E48211"/>
              </a:buClr>
              <a:buSzPct val="94444"/>
              <a:buFont typeface="Wingdings"/>
              <a:buChar char=""/>
              <a:tabLst>
                <a:tab pos="578485" algn="l"/>
              </a:tabLst>
            </a:pPr>
            <a:r>
              <a:rPr sz="1800" dirty="0">
                <a:solidFill>
                  <a:srgbClr val="444444"/>
                </a:solidFill>
                <a:latin typeface="Times New Roman"/>
                <a:cs typeface="Times New Roman"/>
              </a:rPr>
              <a:t>by</a:t>
            </a:r>
            <a:r>
              <a:rPr sz="1800" spc="-25" dirty="0">
                <a:solidFill>
                  <a:srgbClr val="444444"/>
                </a:solidFill>
                <a:latin typeface="Times New Roman"/>
                <a:cs typeface="Times New Roman"/>
              </a:rPr>
              <a:t> </a:t>
            </a:r>
            <a:r>
              <a:rPr sz="1800" dirty="0">
                <a:solidFill>
                  <a:srgbClr val="444444"/>
                </a:solidFill>
                <a:latin typeface="Times New Roman"/>
                <a:cs typeface="Times New Roman"/>
              </a:rPr>
              <a:t>a</a:t>
            </a:r>
            <a:r>
              <a:rPr sz="1800" spc="-10" dirty="0">
                <a:solidFill>
                  <a:srgbClr val="444444"/>
                </a:solidFill>
                <a:latin typeface="Times New Roman"/>
                <a:cs typeface="Times New Roman"/>
              </a:rPr>
              <a:t> </a:t>
            </a:r>
            <a:r>
              <a:rPr sz="1800" b="1" i="1" u="sng" dirty="0">
                <a:solidFill>
                  <a:srgbClr val="FF0000"/>
                </a:solidFill>
                <a:uFill>
                  <a:solidFill>
                    <a:srgbClr val="FF0000"/>
                  </a:solidFill>
                </a:uFill>
                <a:latin typeface="Times New Roman"/>
                <a:cs typeface="Times New Roman"/>
              </a:rPr>
              <a:t>statement</a:t>
            </a:r>
            <a:r>
              <a:rPr sz="1800" u="sng" spc="-3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showing</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the</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computation</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of</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the</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tax</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payable</a:t>
            </a:r>
            <a:r>
              <a:rPr sz="1800" u="sng" spc="-30" dirty="0">
                <a:solidFill>
                  <a:srgbClr val="FF0000"/>
                </a:solidFill>
                <a:uFill>
                  <a:solidFill>
                    <a:srgbClr val="FF0000"/>
                  </a:solidFill>
                </a:uFill>
                <a:latin typeface="Times New Roman"/>
                <a:cs typeface="Times New Roman"/>
              </a:rPr>
              <a:t> </a:t>
            </a:r>
            <a:r>
              <a:rPr sz="1800" dirty="0">
                <a:solidFill>
                  <a:srgbClr val="444444"/>
                </a:solidFill>
                <a:latin typeface="Times New Roman"/>
                <a:cs typeface="Times New Roman"/>
              </a:rPr>
              <a:t>on</a:t>
            </a:r>
            <a:r>
              <a:rPr sz="1800" spc="-10" dirty="0">
                <a:solidFill>
                  <a:srgbClr val="444444"/>
                </a:solidFill>
                <a:latin typeface="Times New Roman"/>
                <a:cs typeface="Times New Roman"/>
              </a:rPr>
              <a:t> </a:t>
            </a:r>
            <a:r>
              <a:rPr sz="1800" dirty="0">
                <a:solidFill>
                  <a:srgbClr val="444444"/>
                </a:solidFill>
                <a:latin typeface="Times New Roman"/>
                <a:cs typeface="Times New Roman"/>
              </a:rPr>
              <a:t>the</a:t>
            </a:r>
            <a:r>
              <a:rPr sz="1800" spc="-30" dirty="0">
                <a:solidFill>
                  <a:srgbClr val="444444"/>
                </a:solidFill>
                <a:latin typeface="Times New Roman"/>
                <a:cs typeface="Times New Roman"/>
              </a:rPr>
              <a:t> </a:t>
            </a:r>
            <a:r>
              <a:rPr sz="1800" dirty="0">
                <a:solidFill>
                  <a:srgbClr val="444444"/>
                </a:solidFill>
                <a:latin typeface="Times New Roman"/>
                <a:cs typeface="Times New Roman"/>
              </a:rPr>
              <a:t>basis</a:t>
            </a:r>
            <a:r>
              <a:rPr sz="1800" spc="-10" dirty="0">
                <a:solidFill>
                  <a:srgbClr val="444444"/>
                </a:solidFill>
                <a:latin typeface="Times New Roman"/>
                <a:cs typeface="Times New Roman"/>
              </a:rPr>
              <a:t> </a:t>
            </a:r>
            <a:r>
              <a:rPr sz="1800" dirty="0">
                <a:solidFill>
                  <a:srgbClr val="444444"/>
                </a:solidFill>
                <a:latin typeface="Times New Roman"/>
                <a:cs typeface="Times New Roman"/>
              </a:rPr>
              <a:t>of</a:t>
            </a:r>
            <a:r>
              <a:rPr sz="1800" spc="-25" dirty="0">
                <a:solidFill>
                  <a:srgbClr val="444444"/>
                </a:solidFill>
                <a:latin typeface="Times New Roman"/>
                <a:cs typeface="Times New Roman"/>
              </a:rPr>
              <a:t> </a:t>
            </a:r>
            <a:r>
              <a:rPr sz="1800" dirty="0">
                <a:solidFill>
                  <a:srgbClr val="444444"/>
                </a:solidFill>
                <a:latin typeface="Times New Roman"/>
                <a:cs typeface="Times New Roman"/>
              </a:rPr>
              <a:t>the</a:t>
            </a:r>
            <a:r>
              <a:rPr sz="1800" spc="-15" dirty="0">
                <a:solidFill>
                  <a:srgbClr val="444444"/>
                </a:solidFill>
                <a:latin typeface="Times New Roman"/>
                <a:cs typeface="Times New Roman"/>
              </a:rPr>
              <a:t> </a:t>
            </a:r>
            <a:r>
              <a:rPr sz="1800" spc="-10" dirty="0">
                <a:solidFill>
                  <a:srgbClr val="444444"/>
                </a:solidFill>
                <a:latin typeface="Times New Roman"/>
                <a:cs typeface="Times New Roman"/>
              </a:rPr>
              <a:t>return,</a:t>
            </a:r>
            <a:endParaRPr sz="1800">
              <a:latin typeface="Times New Roman"/>
              <a:cs typeface="Times New Roman"/>
            </a:endParaRPr>
          </a:p>
          <a:p>
            <a:pPr marL="579120" lvl="1" indent="-184150">
              <a:lnSpc>
                <a:spcPct val="100000"/>
              </a:lnSpc>
              <a:spcBef>
                <a:spcPts val="380"/>
              </a:spcBef>
              <a:buClr>
                <a:srgbClr val="E48211"/>
              </a:buClr>
              <a:buSzPct val="94444"/>
              <a:buFont typeface="Wingdings"/>
              <a:buChar char=""/>
              <a:tabLst>
                <a:tab pos="579120" algn="l"/>
              </a:tabLst>
            </a:pPr>
            <a:r>
              <a:rPr sz="1800" dirty="0">
                <a:solidFill>
                  <a:srgbClr val="444444"/>
                </a:solidFill>
                <a:latin typeface="Times New Roman"/>
                <a:cs typeface="Times New Roman"/>
              </a:rPr>
              <a:t>or</a:t>
            </a:r>
            <a:r>
              <a:rPr sz="1800" spc="-30" dirty="0">
                <a:solidFill>
                  <a:srgbClr val="444444"/>
                </a:solidFill>
                <a:latin typeface="Times New Roman"/>
                <a:cs typeface="Times New Roman"/>
              </a:rPr>
              <a:t> </a:t>
            </a:r>
            <a:r>
              <a:rPr sz="1800" b="1" i="1" u="sng" dirty="0">
                <a:solidFill>
                  <a:srgbClr val="FF0000"/>
                </a:solidFill>
                <a:uFill>
                  <a:solidFill>
                    <a:srgbClr val="FF0000"/>
                  </a:solidFill>
                </a:uFill>
                <a:latin typeface="Times New Roman"/>
                <a:cs typeface="Times New Roman"/>
              </a:rPr>
              <a:t>proof</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of</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the</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tax,</a:t>
            </a:r>
            <a:r>
              <a:rPr sz="1800" spc="-15" dirty="0">
                <a:solidFill>
                  <a:srgbClr val="FF0000"/>
                </a:solidFill>
                <a:latin typeface="Times New Roman"/>
                <a:cs typeface="Times New Roman"/>
              </a:rPr>
              <a:t> </a:t>
            </a:r>
            <a:r>
              <a:rPr sz="1800" dirty="0">
                <a:solidFill>
                  <a:srgbClr val="444444"/>
                </a:solidFill>
                <a:latin typeface="Times New Roman"/>
                <a:cs typeface="Times New Roman"/>
              </a:rPr>
              <a:t>if</a:t>
            </a:r>
            <a:r>
              <a:rPr sz="1800" spc="-30" dirty="0">
                <a:solidFill>
                  <a:srgbClr val="444444"/>
                </a:solidFill>
                <a:latin typeface="Times New Roman"/>
                <a:cs typeface="Times New Roman"/>
              </a:rPr>
              <a:t> </a:t>
            </a:r>
            <a:r>
              <a:rPr sz="1800" spc="-20" dirty="0">
                <a:solidFill>
                  <a:srgbClr val="444444"/>
                </a:solidFill>
                <a:latin typeface="Times New Roman"/>
                <a:cs typeface="Times New Roman"/>
              </a:rPr>
              <a:t>any,</a:t>
            </a:r>
            <a:r>
              <a:rPr sz="1800" spc="-40" dirty="0">
                <a:solidFill>
                  <a:srgbClr val="444444"/>
                </a:solidFill>
                <a:latin typeface="Times New Roman"/>
                <a:cs typeface="Times New Roman"/>
              </a:rPr>
              <a:t> </a:t>
            </a:r>
            <a:r>
              <a:rPr sz="1800" b="1" i="1" u="sng" dirty="0">
                <a:solidFill>
                  <a:srgbClr val="FF0000"/>
                </a:solidFill>
                <a:uFill>
                  <a:solidFill>
                    <a:srgbClr val="FF0000"/>
                  </a:solidFill>
                </a:uFill>
                <a:latin typeface="Times New Roman"/>
                <a:cs typeface="Times New Roman"/>
              </a:rPr>
              <a:t>claimed</a:t>
            </a:r>
            <a:r>
              <a:rPr sz="1800" u="sng" spc="-3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to</a:t>
            </a:r>
            <a:r>
              <a:rPr sz="1800" u="sng" spc="-2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have</a:t>
            </a:r>
            <a:r>
              <a:rPr sz="1800" u="sng" spc="-2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been</a:t>
            </a:r>
            <a:r>
              <a:rPr sz="1800" u="sng" spc="-2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deducted</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or</a:t>
            </a:r>
            <a:r>
              <a:rPr sz="1800" u="sng" spc="-3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collected</a:t>
            </a:r>
            <a:r>
              <a:rPr sz="1800" u="sng" spc="-2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at</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source</a:t>
            </a:r>
            <a:r>
              <a:rPr sz="1800" spc="-15" dirty="0">
                <a:solidFill>
                  <a:srgbClr val="FF0000"/>
                </a:solidFill>
                <a:latin typeface="Times New Roman"/>
                <a:cs typeface="Times New Roman"/>
              </a:rPr>
              <a:t> </a:t>
            </a:r>
            <a:r>
              <a:rPr sz="1800" spc="-25" dirty="0">
                <a:solidFill>
                  <a:srgbClr val="444444"/>
                </a:solidFill>
                <a:latin typeface="Times New Roman"/>
                <a:cs typeface="Times New Roman"/>
              </a:rPr>
              <a:t>or</a:t>
            </a:r>
            <a:endParaRPr sz="1800">
              <a:latin typeface="Times New Roman"/>
              <a:cs typeface="Times New Roman"/>
            </a:endParaRPr>
          </a:p>
          <a:p>
            <a:pPr marL="579120" lvl="1" indent="-184150">
              <a:lnSpc>
                <a:spcPct val="100000"/>
              </a:lnSpc>
              <a:spcBef>
                <a:spcPts val="385"/>
              </a:spcBef>
              <a:buClr>
                <a:srgbClr val="E48211"/>
              </a:buClr>
              <a:buSzPct val="94444"/>
              <a:buFont typeface="Wingdings"/>
              <a:buChar char=""/>
              <a:tabLst>
                <a:tab pos="579120" algn="l"/>
              </a:tabLst>
            </a:pPr>
            <a:r>
              <a:rPr sz="1800" dirty="0">
                <a:solidFill>
                  <a:srgbClr val="444444"/>
                </a:solidFill>
                <a:latin typeface="Times New Roman"/>
                <a:cs typeface="Times New Roman"/>
              </a:rPr>
              <a:t>the</a:t>
            </a:r>
            <a:r>
              <a:rPr sz="1800" spc="-20" dirty="0">
                <a:solidFill>
                  <a:srgbClr val="444444"/>
                </a:solidFill>
                <a:latin typeface="Times New Roman"/>
                <a:cs typeface="Times New Roman"/>
              </a:rPr>
              <a:t> </a:t>
            </a:r>
            <a:r>
              <a:rPr sz="1800" b="1" i="1" u="sng" dirty="0">
                <a:solidFill>
                  <a:srgbClr val="FF0000"/>
                </a:solidFill>
                <a:uFill>
                  <a:solidFill>
                    <a:srgbClr val="FF0000"/>
                  </a:solidFill>
                </a:uFill>
                <a:latin typeface="Times New Roman"/>
                <a:cs typeface="Times New Roman"/>
              </a:rPr>
              <a:t>advance</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tax</a:t>
            </a:r>
            <a:r>
              <a:rPr sz="1800" u="sng" spc="-2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or</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tax</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on</a:t>
            </a:r>
            <a:r>
              <a:rPr sz="1800" u="sng" spc="-20" dirty="0">
                <a:solidFill>
                  <a:srgbClr val="FF0000"/>
                </a:solidFill>
                <a:uFill>
                  <a:solidFill>
                    <a:srgbClr val="FF0000"/>
                  </a:solidFill>
                </a:uFill>
                <a:latin typeface="Times New Roman"/>
                <a:cs typeface="Times New Roman"/>
              </a:rPr>
              <a:t> </a:t>
            </a:r>
            <a:r>
              <a:rPr sz="1800" b="1" i="1" u="sng" spc="-10" dirty="0">
                <a:solidFill>
                  <a:srgbClr val="FF0000"/>
                </a:solidFill>
                <a:uFill>
                  <a:solidFill>
                    <a:srgbClr val="FF0000"/>
                  </a:solidFill>
                </a:uFill>
                <a:latin typeface="Times New Roman"/>
                <a:cs typeface="Times New Roman"/>
              </a:rPr>
              <a:t>self-</a:t>
            </a:r>
            <a:r>
              <a:rPr sz="1800" b="1" i="1" u="sng" dirty="0">
                <a:solidFill>
                  <a:srgbClr val="FF0000"/>
                </a:solidFill>
                <a:uFill>
                  <a:solidFill>
                    <a:srgbClr val="FF0000"/>
                  </a:solidFill>
                </a:uFill>
                <a:latin typeface="Times New Roman"/>
                <a:cs typeface="Times New Roman"/>
              </a:rPr>
              <a:t>assessment,</a:t>
            </a:r>
            <a:r>
              <a:rPr sz="1800" spc="-15" dirty="0">
                <a:solidFill>
                  <a:srgbClr val="FF0000"/>
                </a:solidFill>
                <a:latin typeface="Times New Roman"/>
                <a:cs typeface="Times New Roman"/>
              </a:rPr>
              <a:t> </a:t>
            </a:r>
            <a:r>
              <a:rPr sz="1800" dirty="0">
                <a:solidFill>
                  <a:srgbClr val="444444"/>
                </a:solidFill>
                <a:latin typeface="Times New Roman"/>
                <a:cs typeface="Times New Roman"/>
              </a:rPr>
              <a:t>if</a:t>
            </a:r>
            <a:r>
              <a:rPr sz="1800" spc="-30" dirty="0">
                <a:solidFill>
                  <a:srgbClr val="444444"/>
                </a:solidFill>
                <a:latin typeface="Times New Roman"/>
                <a:cs typeface="Times New Roman"/>
              </a:rPr>
              <a:t> </a:t>
            </a:r>
            <a:r>
              <a:rPr sz="1800" spc="-20" dirty="0">
                <a:solidFill>
                  <a:srgbClr val="444444"/>
                </a:solidFill>
                <a:latin typeface="Times New Roman"/>
                <a:cs typeface="Times New Roman"/>
              </a:rPr>
              <a:t>any,</a:t>
            </a:r>
            <a:r>
              <a:rPr sz="1800" spc="-45" dirty="0">
                <a:solidFill>
                  <a:srgbClr val="444444"/>
                </a:solidFill>
                <a:latin typeface="Times New Roman"/>
                <a:cs typeface="Times New Roman"/>
              </a:rPr>
              <a:t> </a:t>
            </a:r>
            <a:r>
              <a:rPr sz="1800" dirty="0">
                <a:solidFill>
                  <a:srgbClr val="444444"/>
                </a:solidFill>
                <a:latin typeface="Times New Roman"/>
                <a:cs typeface="Times New Roman"/>
              </a:rPr>
              <a:t>claimed</a:t>
            </a:r>
            <a:r>
              <a:rPr sz="1800" spc="-30" dirty="0">
                <a:solidFill>
                  <a:srgbClr val="444444"/>
                </a:solidFill>
                <a:latin typeface="Times New Roman"/>
                <a:cs typeface="Times New Roman"/>
              </a:rPr>
              <a:t> </a:t>
            </a:r>
            <a:r>
              <a:rPr sz="1800" dirty="0">
                <a:solidFill>
                  <a:srgbClr val="444444"/>
                </a:solidFill>
                <a:latin typeface="Times New Roman"/>
                <a:cs typeface="Times New Roman"/>
              </a:rPr>
              <a:t>to</a:t>
            </a:r>
            <a:r>
              <a:rPr sz="1800" spc="-30" dirty="0">
                <a:solidFill>
                  <a:srgbClr val="444444"/>
                </a:solidFill>
                <a:latin typeface="Times New Roman"/>
                <a:cs typeface="Times New Roman"/>
              </a:rPr>
              <a:t> </a:t>
            </a:r>
            <a:r>
              <a:rPr sz="1800" dirty="0">
                <a:solidFill>
                  <a:srgbClr val="444444"/>
                </a:solidFill>
                <a:latin typeface="Times New Roman"/>
                <a:cs typeface="Times New Roman"/>
              </a:rPr>
              <a:t>have</a:t>
            </a:r>
            <a:r>
              <a:rPr sz="1800" spc="-20" dirty="0">
                <a:solidFill>
                  <a:srgbClr val="444444"/>
                </a:solidFill>
                <a:latin typeface="Times New Roman"/>
                <a:cs typeface="Times New Roman"/>
              </a:rPr>
              <a:t> </a:t>
            </a:r>
            <a:r>
              <a:rPr sz="1800" dirty="0">
                <a:solidFill>
                  <a:srgbClr val="444444"/>
                </a:solidFill>
                <a:latin typeface="Times New Roman"/>
                <a:cs typeface="Times New Roman"/>
              </a:rPr>
              <a:t>been</a:t>
            </a:r>
            <a:r>
              <a:rPr sz="1800" spc="-25" dirty="0">
                <a:solidFill>
                  <a:srgbClr val="444444"/>
                </a:solidFill>
                <a:latin typeface="Times New Roman"/>
                <a:cs typeface="Times New Roman"/>
              </a:rPr>
              <a:t> </a:t>
            </a:r>
            <a:r>
              <a:rPr sz="1800" dirty="0">
                <a:solidFill>
                  <a:srgbClr val="444444"/>
                </a:solidFill>
                <a:latin typeface="Times New Roman"/>
                <a:cs typeface="Times New Roman"/>
              </a:rPr>
              <a:t>paid</a:t>
            </a:r>
            <a:r>
              <a:rPr sz="1800" spc="-20" dirty="0">
                <a:solidFill>
                  <a:srgbClr val="444444"/>
                </a:solidFill>
                <a:latin typeface="Times New Roman"/>
                <a:cs typeface="Times New Roman"/>
              </a:rPr>
              <a:t> </a:t>
            </a:r>
            <a:r>
              <a:rPr sz="1800" spc="-25" dirty="0">
                <a:solidFill>
                  <a:srgbClr val="444444"/>
                </a:solidFill>
                <a:latin typeface="Times New Roman"/>
                <a:cs typeface="Times New Roman"/>
              </a:rPr>
              <a:t>or</a:t>
            </a:r>
            <a:endParaRPr sz="1800">
              <a:latin typeface="Times New Roman"/>
              <a:cs typeface="Times New Roman"/>
            </a:endParaRPr>
          </a:p>
          <a:p>
            <a:pPr marL="579120" lvl="1" indent="-184150">
              <a:lnSpc>
                <a:spcPct val="100000"/>
              </a:lnSpc>
              <a:spcBef>
                <a:spcPts val="385"/>
              </a:spcBef>
              <a:buClr>
                <a:srgbClr val="E48211"/>
              </a:buClr>
              <a:buSzPct val="94444"/>
              <a:buFont typeface="Wingdings"/>
              <a:buChar char=""/>
              <a:tabLst>
                <a:tab pos="579120" algn="l"/>
              </a:tabLst>
            </a:pPr>
            <a:r>
              <a:rPr sz="1800" dirty="0">
                <a:solidFill>
                  <a:srgbClr val="444444"/>
                </a:solidFill>
                <a:latin typeface="Times New Roman"/>
                <a:cs typeface="Times New Roman"/>
              </a:rPr>
              <a:t>any</a:t>
            </a:r>
            <a:r>
              <a:rPr sz="1800" spc="-30" dirty="0">
                <a:solidFill>
                  <a:srgbClr val="444444"/>
                </a:solidFill>
                <a:latin typeface="Times New Roman"/>
                <a:cs typeface="Times New Roman"/>
              </a:rPr>
              <a:t> </a:t>
            </a:r>
            <a:r>
              <a:rPr sz="1800" b="1" i="1" u="sng" dirty="0">
                <a:solidFill>
                  <a:srgbClr val="FF0000"/>
                </a:solidFill>
                <a:uFill>
                  <a:solidFill>
                    <a:srgbClr val="FF0000"/>
                  </a:solidFill>
                </a:uFill>
                <a:latin typeface="Times New Roman"/>
                <a:cs typeface="Times New Roman"/>
              </a:rPr>
              <a:t>document</a:t>
            </a:r>
            <a:r>
              <a:rPr sz="1800" u="sng" spc="-3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or</a:t>
            </a:r>
            <a:r>
              <a:rPr sz="1800" u="sng" spc="-2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copy</a:t>
            </a:r>
            <a:r>
              <a:rPr sz="1800" u="sng" spc="-2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of</a:t>
            </a:r>
            <a:r>
              <a:rPr sz="1800" u="sng" spc="-3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any</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account</a:t>
            </a:r>
            <a:r>
              <a:rPr sz="1800" u="sng" spc="-30" dirty="0">
                <a:solidFill>
                  <a:srgbClr val="FF0000"/>
                </a:solidFill>
                <a:uFill>
                  <a:solidFill>
                    <a:srgbClr val="FF0000"/>
                  </a:solidFill>
                </a:uFill>
                <a:latin typeface="Times New Roman"/>
                <a:cs typeface="Times New Roman"/>
              </a:rPr>
              <a:t> </a:t>
            </a:r>
            <a:r>
              <a:rPr sz="1800" spc="-25" dirty="0">
                <a:solidFill>
                  <a:srgbClr val="444444"/>
                </a:solidFill>
                <a:latin typeface="Times New Roman"/>
                <a:cs typeface="Times New Roman"/>
              </a:rPr>
              <a:t>or</a:t>
            </a:r>
            <a:endParaRPr sz="1800">
              <a:latin typeface="Times New Roman"/>
              <a:cs typeface="Times New Roman"/>
            </a:endParaRPr>
          </a:p>
          <a:p>
            <a:pPr marL="578485" lvl="1" indent="-184150">
              <a:lnSpc>
                <a:spcPct val="100000"/>
              </a:lnSpc>
              <a:spcBef>
                <a:spcPts val="385"/>
              </a:spcBef>
              <a:buClr>
                <a:srgbClr val="E48211"/>
              </a:buClr>
              <a:buSzPct val="94444"/>
              <a:buFont typeface="Wingdings"/>
              <a:buChar char=""/>
              <a:tabLst>
                <a:tab pos="578485" algn="l"/>
              </a:tabLst>
            </a:pPr>
            <a:r>
              <a:rPr sz="1800" dirty="0">
                <a:solidFill>
                  <a:srgbClr val="444444"/>
                </a:solidFill>
                <a:latin typeface="Times New Roman"/>
                <a:cs typeface="Times New Roman"/>
              </a:rPr>
              <a:t>form</a:t>
            </a:r>
            <a:r>
              <a:rPr sz="1800" spc="-5" dirty="0">
                <a:solidFill>
                  <a:srgbClr val="444444"/>
                </a:solidFill>
                <a:latin typeface="Times New Roman"/>
                <a:cs typeface="Times New Roman"/>
              </a:rPr>
              <a:t> </a:t>
            </a:r>
            <a:r>
              <a:rPr sz="1800" spc="-25" dirty="0">
                <a:solidFill>
                  <a:srgbClr val="444444"/>
                </a:solidFill>
                <a:latin typeface="Times New Roman"/>
                <a:cs typeface="Times New Roman"/>
              </a:rPr>
              <a:t>or</a:t>
            </a:r>
            <a:endParaRPr sz="1800">
              <a:latin typeface="Times New Roman"/>
              <a:cs typeface="Times New Roman"/>
            </a:endParaRPr>
          </a:p>
          <a:p>
            <a:pPr marL="579120" marR="5080" lvl="1" indent="-184150">
              <a:lnSpc>
                <a:spcPts val="1900"/>
              </a:lnSpc>
              <a:spcBef>
                <a:spcPts val="665"/>
              </a:spcBef>
              <a:buClr>
                <a:srgbClr val="E48211"/>
              </a:buClr>
              <a:buSzPct val="94444"/>
              <a:buFont typeface="Wingdings"/>
              <a:buChar char=""/>
              <a:tabLst>
                <a:tab pos="579120" algn="l"/>
              </a:tabLst>
            </a:pPr>
            <a:r>
              <a:rPr sz="1800" dirty="0">
                <a:solidFill>
                  <a:srgbClr val="444444"/>
                </a:solidFill>
                <a:latin typeface="Times New Roman"/>
                <a:cs typeface="Times New Roman"/>
              </a:rPr>
              <a:t>report</a:t>
            </a:r>
            <a:r>
              <a:rPr sz="1800" spc="245" dirty="0">
                <a:solidFill>
                  <a:srgbClr val="444444"/>
                </a:solidFill>
                <a:latin typeface="Times New Roman"/>
                <a:cs typeface="Times New Roman"/>
              </a:rPr>
              <a:t> </a:t>
            </a:r>
            <a:r>
              <a:rPr sz="1800" dirty="0">
                <a:solidFill>
                  <a:srgbClr val="444444"/>
                </a:solidFill>
                <a:latin typeface="Times New Roman"/>
                <a:cs typeface="Times New Roman"/>
              </a:rPr>
              <a:t>of</a:t>
            </a:r>
            <a:r>
              <a:rPr sz="1800" spc="225" dirty="0">
                <a:solidFill>
                  <a:srgbClr val="444444"/>
                </a:solidFill>
                <a:latin typeface="Times New Roman"/>
                <a:cs typeface="Times New Roman"/>
              </a:rPr>
              <a:t> </a:t>
            </a:r>
            <a:r>
              <a:rPr sz="1800" dirty="0">
                <a:solidFill>
                  <a:srgbClr val="444444"/>
                </a:solidFill>
                <a:latin typeface="Times New Roman"/>
                <a:cs typeface="Times New Roman"/>
              </a:rPr>
              <a:t>audit</a:t>
            </a:r>
            <a:r>
              <a:rPr sz="1800" spc="250" dirty="0">
                <a:solidFill>
                  <a:srgbClr val="444444"/>
                </a:solidFill>
                <a:latin typeface="Times New Roman"/>
                <a:cs typeface="Times New Roman"/>
              </a:rPr>
              <a:t> </a:t>
            </a:r>
            <a:r>
              <a:rPr sz="1800" dirty="0">
                <a:solidFill>
                  <a:srgbClr val="444444"/>
                </a:solidFill>
                <a:latin typeface="Times New Roman"/>
                <a:cs typeface="Times New Roman"/>
              </a:rPr>
              <a:t>required</a:t>
            </a:r>
            <a:r>
              <a:rPr sz="1800" spc="229" dirty="0">
                <a:solidFill>
                  <a:srgbClr val="444444"/>
                </a:solidFill>
                <a:latin typeface="Times New Roman"/>
                <a:cs typeface="Times New Roman"/>
              </a:rPr>
              <a:t> </a:t>
            </a:r>
            <a:r>
              <a:rPr sz="1800" dirty="0">
                <a:solidFill>
                  <a:srgbClr val="444444"/>
                </a:solidFill>
                <a:latin typeface="Times New Roman"/>
                <a:cs typeface="Times New Roman"/>
              </a:rPr>
              <a:t>to</a:t>
            </a:r>
            <a:r>
              <a:rPr sz="1800" spc="245" dirty="0">
                <a:solidFill>
                  <a:srgbClr val="444444"/>
                </a:solidFill>
                <a:latin typeface="Times New Roman"/>
                <a:cs typeface="Times New Roman"/>
              </a:rPr>
              <a:t> </a:t>
            </a:r>
            <a:r>
              <a:rPr sz="1800" dirty="0">
                <a:solidFill>
                  <a:srgbClr val="444444"/>
                </a:solidFill>
                <a:latin typeface="Times New Roman"/>
                <a:cs typeface="Times New Roman"/>
              </a:rPr>
              <a:t>be</a:t>
            </a:r>
            <a:r>
              <a:rPr sz="1800" spc="229" dirty="0">
                <a:solidFill>
                  <a:srgbClr val="444444"/>
                </a:solidFill>
                <a:latin typeface="Times New Roman"/>
                <a:cs typeface="Times New Roman"/>
              </a:rPr>
              <a:t> </a:t>
            </a:r>
            <a:r>
              <a:rPr sz="1800" dirty="0">
                <a:solidFill>
                  <a:srgbClr val="444444"/>
                </a:solidFill>
                <a:latin typeface="Times New Roman"/>
                <a:cs typeface="Times New Roman"/>
              </a:rPr>
              <a:t>attached</a:t>
            </a:r>
            <a:r>
              <a:rPr sz="1800" spc="240" dirty="0">
                <a:solidFill>
                  <a:srgbClr val="444444"/>
                </a:solidFill>
                <a:latin typeface="Times New Roman"/>
                <a:cs typeface="Times New Roman"/>
              </a:rPr>
              <a:t> </a:t>
            </a:r>
            <a:r>
              <a:rPr sz="1800" dirty="0">
                <a:solidFill>
                  <a:srgbClr val="444444"/>
                </a:solidFill>
                <a:latin typeface="Times New Roman"/>
                <a:cs typeface="Times New Roman"/>
              </a:rPr>
              <a:t>with</a:t>
            </a:r>
            <a:r>
              <a:rPr sz="1800" spc="240" dirty="0">
                <a:solidFill>
                  <a:srgbClr val="444444"/>
                </a:solidFill>
                <a:latin typeface="Times New Roman"/>
                <a:cs typeface="Times New Roman"/>
              </a:rPr>
              <a:t> </a:t>
            </a:r>
            <a:r>
              <a:rPr sz="1800" dirty="0">
                <a:solidFill>
                  <a:srgbClr val="444444"/>
                </a:solidFill>
                <a:latin typeface="Times New Roman"/>
                <a:cs typeface="Times New Roman"/>
              </a:rPr>
              <a:t>the</a:t>
            </a:r>
            <a:r>
              <a:rPr sz="1800" spc="240" dirty="0">
                <a:solidFill>
                  <a:srgbClr val="444444"/>
                </a:solidFill>
                <a:latin typeface="Times New Roman"/>
                <a:cs typeface="Times New Roman"/>
              </a:rPr>
              <a:t> </a:t>
            </a:r>
            <a:r>
              <a:rPr sz="1800" dirty="0">
                <a:solidFill>
                  <a:srgbClr val="444444"/>
                </a:solidFill>
                <a:latin typeface="Times New Roman"/>
                <a:cs typeface="Times New Roman"/>
              </a:rPr>
              <a:t>return</a:t>
            </a:r>
            <a:r>
              <a:rPr sz="1800" spc="240" dirty="0">
                <a:solidFill>
                  <a:srgbClr val="444444"/>
                </a:solidFill>
                <a:latin typeface="Times New Roman"/>
                <a:cs typeface="Times New Roman"/>
              </a:rPr>
              <a:t> </a:t>
            </a:r>
            <a:r>
              <a:rPr sz="1800" dirty="0">
                <a:solidFill>
                  <a:srgbClr val="444444"/>
                </a:solidFill>
                <a:latin typeface="Times New Roman"/>
                <a:cs typeface="Times New Roman"/>
              </a:rPr>
              <a:t>of</a:t>
            </a:r>
            <a:r>
              <a:rPr sz="1800" spc="245" dirty="0">
                <a:solidFill>
                  <a:srgbClr val="444444"/>
                </a:solidFill>
                <a:latin typeface="Times New Roman"/>
                <a:cs typeface="Times New Roman"/>
              </a:rPr>
              <a:t> </a:t>
            </a:r>
            <a:r>
              <a:rPr sz="1800" dirty="0">
                <a:solidFill>
                  <a:srgbClr val="444444"/>
                </a:solidFill>
                <a:latin typeface="Times New Roman"/>
                <a:cs typeface="Times New Roman"/>
              </a:rPr>
              <a:t>income</a:t>
            </a:r>
            <a:r>
              <a:rPr sz="1800" spc="240" dirty="0">
                <a:solidFill>
                  <a:srgbClr val="444444"/>
                </a:solidFill>
                <a:latin typeface="Times New Roman"/>
                <a:cs typeface="Times New Roman"/>
              </a:rPr>
              <a:t> </a:t>
            </a:r>
            <a:r>
              <a:rPr sz="1800" dirty="0">
                <a:solidFill>
                  <a:srgbClr val="444444"/>
                </a:solidFill>
                <a:latin typeface="Times New Roman"/>
                <a:cs typeface="Times New Roman"/>
              </a:rPr>
              <a:t>under</a:t>
            </a:r>
            <a:r>
              <a:rPr sz="1800" spc="245" dirty="0">
                <a:solidFill>
                  <a:srgbClr val="444444"/>
                </a:solidFill>
                <a:latin typeface="Times New Roman"/>
                <a:cs typeface="Times New Roman"/>
              </a:rPr>
              <a:t> </a:t>
            </a:r>
            <a:r>
              <a:rPr sz="1800" dirty="0">
                <a:solidFill>
                  <a:srgbClr val="444444"/>
                </a:solidFill>
                <a:latin typeface="Times New Roman"/>
                <a:cs typeface="Times New Roman"/>
              </a:rPr>
              <a:t>any</a:t>
            </a:r>
            <a:r>
              <a:rPr sz="1800" spc="245" dirty="0">
                <a:solidFill>
                  <a:srgbClr val="444444"/>
                </a:solidFill>
                <a:latin typeface="Times New Roman"/>
                <a:cs typeface="Times New Roman"/>
              </a:rPr>
              <a:t> </a:t>
            </a:r>
            <a:r>
              <a:rPr sz="1800" dirty="0">
                <a:solidFill>
                  <a:srgbClr val="444444"/>
                </a:solidFill>
                <a:latin typeface="Times New Roman"/>
                <a:cs typeface="Times New Roman"/>
              </a:rPr>
              <a:t>of</a:t>
            </a:r>
            <a:r>
              <a:rPr sz="1800" spc="225" dirty="0">
                <a:solidFill>
                  <a:srgbClr val="444444"/>
                </a:solidFill>
                <a:latin typeface="Times New Roman"/>
                <a:cs typeface="Times New Roman"/>
              </a:rPr>
              <a:t> </a:t>
            </a:r>
            <a:r>
              <a:rPr sz="1800" spc="-25" dirty="0">
                <a:solidFill>
                  <a:srgbClr val="444444"/>
                </a:solidFill>
                <a:latin typeface="Times New Roman"/>
                <a:cs typeface="Times New Roman"/>
              </a:rPr>
              <a:t>the </a:t>
            </a:r>
            <a:r>
              <a:rPr sz="1800" dirty="0">
                <a:solidFill>
                  <a:srgbClr val="444444"/>
                </a:solidFill>
                <a:latin typeface="Times New Roman"/>
                <a:cs typeface="Times New Roman"/>
              </a:rPr>
              <a:t>provisions</a:t>
            </a:r>
            <a:r>
              <a:rPr sz="1800" spc="-30" dirty="0">
                <a:solidFill>
                  <a:srgbClr val="444444"/>
                </a:solidFill>
                <a:latin typeface="Times New Roman"/>
                <a:cs typeface="Times New Roman"/>
              </a:rPr>
              <a:t> </a:t>
            </a:r>
            <a:r>
              <a:rPr sz="1800" dirty="0">
                <a:solidFill>
                  <a:srgbClr val="444444"/>
                </a:solidFill>
                <a:latin typeface="Times New Roman"/>
                <a:cs typeface="Times New Roman"/>
              </a:rPr>
              <a:t>of</a:t>
            </a:r>
            <a:r>
              <a:rPr sz="1800" spc="-10" dirty="0">
                <a:solidFill>
                  <a:srgbClr val="444444"/>
                </a:solidFill>
                <a:latin typeface="Times New Roman"/>
                <a:cs typeface="Times New Roman"/>
              </a:rPr>
              <a:t> the</a:t>
            </a:r>
            <a:r>
              <a:rPr sz="1800" spc="-105" dirty="0">
                <a:solidFill>
                  <a:srgbClr val="444444"/>
                </a:solidFill>
                <a:latin typeface="Times New Roman"/>
                <a:cs typeface="Times New Roman"/>
              </a:rPr>
              <a:t> </a:t>
            </a:r>
            <a:r>
              <a:rPr sz="1800" spc="-20" dirty="0">
                <a:solidFill>
                  <a:srgbClr val="444444"/>
                </a:solidFill>
                <a:latin typeface="Times New Roman"/>
                <a:cs typeface="Times New Roman"/>
              </a:rPr>
              <a:t>Act:</a:t>
            </a:r>
            <a:endParaRPr sz="1800">
              <a:latin typeface="Times New Roman"/>
              <a:cs typeface="Times New Roman"/>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78739" y="159768"/>
            <a:ext cx="2274570" cy="680720"/>
          </a:xfrm>
          <a:prstGeom prst="rect">
            <a:avLst/>
          </a:prstGeom>
        </p:spPr>
        <p:txBody>
          <a:bodyPr vert="horz" wrap="square" lIns="0" tIns="12065" rIns="0" bIns="0" rtlCol="0">
            <a:spAutoFit/>
          </a:bodyPr>
          <a:lstStyle/>
          <a:p>
            <a:pPr marL="12700">
              <a:lnSpc>
                <a:spcPct val="100000"/>
              </a:lnSpc>
              <a:spcBef>
                <a:spcPts val="95"/>
              </a:spcBef>
            </a:pPr>
            <a:r>
              <a:rPr sz="4300" i="1" u="sng" spc="-75" dirty="0">
                <a:solidFill>
                  <a:srgbClr val="FF0000"/>
                </a:solidFill>
                <a:uFill>
                  <a:solidFill>
                    <a:srgbClr val="FF0000"/>
                  </a:solidFill>
                </a:uFill>
                <a:latin typeface="Calibri Light"/>
                <a:cs typeface="Calibri Light"/>
              </a:rPr>
              <a:t>Rule</a:t>
            </a:r>
            <a:r>
              <a:rPr sz="4300" u="sng" spc="-265" dirty="0">
                <a:solidFill>
                  <a:srgbClr val="FF0000"/>
                </a:solidFill>
                <a:uFill>
                  <a:solidFill>
                    <a:srgbClr val="FF0000"/>
                  </a:solidFill>
                </a:uFill>
                <a:latin typeface="Times New Roman"/>
                <a:cs typeface="Times New Roman"/>
              </a:rPr>
              <a:t> </a:t>
            </a:r>
            <a:r>
              <a:rPr sz="4300" i="1" u="sng" spc="-40" dirty="0">
                <a:solidFill>
                  <a:srgbClr val="FF0000"/>
                </a:solidFill>
                <a:uFill>
                  <a:solidFill>
                    <a:srgbClr val="FF0000"/>
                  </a:solidFill>
                </a:uFill>
                <a:latin typeface="Calibri Light"/>
                <a:cs typeface="Calibri Light"/>
              </a:rPr>
              <a:t>12</a:t>
            </a:r>
            <a:r>
              <a:rPr sz="4300" u="sng" spc="-265" dirty="0">
                <a:solidFill>
                  <a:srgbClr val="FF0000"/>
                </a:solidFill>
                <a:uFill>
                  <a:solidFill>
                    <a:srgbClr val="FF0000"/>
                  </a:solidFill>
                </a:uFill>
                <a:latin typeface="Times New Roman"/>
                <a:cs typeface="Times New Roman"/>
              </a:rPr>
              <a:t> </a:t>
            </a:r>
            <a:r>
              <a:rPr sz="4300" i="1" u="sng" spc="-25" dirty="0">
                <a:solidFill>
                  <a:srgbClr val="FF0000"/>
                </a:solidFill>
                <a:uFill>
                  <a:solidFill>
                    <a:srgbClr val="FF0000"/>
                  </a:solidFill>
                </a:uFill>
                <a:latin typeface="Calibri Light"/>
                <a:cs typeface="Calibri Light"/>
              </a:rPr>
              <a:t>(3)</a:t>
            </a:r>
            <a:endParaRPr sz="4300">
              <a:latin typeface="Calibri Light"/>
              <a:cs typeface="Calibri Light"/>
            </a:endParaRPr>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65</a:t>
            </a:fld>
            <a:endParaRPr spc="-25" dirty="0"/>
          </a:p>
        </p:txBody>
      </p:sp>
      <p:sp>
        <p:nvSpPr>
          <p:cNvPr id="3" name="object 3"/>
          <p:cNvSpPr txBox="1"/>
          <p:nvPr/>
        </p:nvSpPr>
        <p:spPr>
          <a:xfrm>
            <a:off x="509114" y="1175387"/>
            <a:ext cx="8237220" cy="1973580"/>
          </a:xfrm>
          <a:prstGeom prst="rect">
            <a:avLst/>
          </a:prstGeom>
        </p:spPr>
        <p:txBody>
          <a:bodyPr vert="horz" wrap="square" lIns="0" tIns="12065" rIns="0" bIns="0" rtlCol="0">
            <a:spAutoFit/>
          </a:bodyPr>
          <a:lstStyle/>
          <a:p>
            <a:pPr marL="12700">
              <a:lnSpc>
                <a:spcPct val="100000"/>
              </a:lnSpc>
              <a:spcBef>
                <a:spcPts val="95"/>
              </a:spcBef>
            </a:pPr>
            <a:r>
              <a:rPr sz="2800" dirty="0">
                <a:solidFill>
                  <a:srgbClr val="444444"/>
                </a:solidFill>
                <a:latin typeface="Times New Roman"/>
                <a:cs typeface="Times New Roman"/>
              </a:rPr>
              <a:t>(3)</a:t>
            </a:r>
            <a:r>
              <a:rPr sz="2800" spc="-75" dirty="0">
                <a:solidFill>
                  <a:srgbClr val="444444"/>
                </a:solidFill>
                <a:latin typeface="Times New Roman"/>
                <a:cs typeface="Times New Roman"/>
              </a:rPr>
              <a:t> </a:t>
            </a:r>
            <a:r>
              <a:rPr sz="2800" dirty="0">
                <a:solidFill>
                  <a:srgbClr val="444444"/>
                </a:solidFill>
                <a:latin typeface="Times New Roman"/>
                <a:cs typeface="Times New Roman"/>
              </a:rPr>
              <a:t>The</a:t>
            </a:r>
            <a:r>
              <a:rPr sz="2800" spc="-25" dirty="0">
                <a:solidFill>
                  <a:srgbClr val="444444"/>
                </a:solidFill>
                <a:latin typeface="Times New Roman"/>
                <a:cs typeface="Times New Roman"/>
              </a:rPr>
              <a:t> </a:t>
            </a:r>
            <a:r>
              <a:rPr sz="2800" dirty="0">
                <a:solidFill>
                  <a:srgbClr val="444444"/>
                </a:solidFill>
                <a:latin typeface="Times New Roman"/>
                <a:cs typeface="Times New Roman"/>
              </a:rPr>
              <a:t>return</a:t>
            </a:r>
            <a:r>
              <a:rPr sz="2800" spc="-15" dirty="0">
                <a:solidFill>
                  <a:srgbClr val="444444"/>
                </a:solidFill>
                <a:latin typeface="Times New Roman"/>
                <a:cs typeface="Times New Roman"/>
              </a:rPr>
              <a:t> </a:t>
            </a:r>
            <a:r>
              <a:rPr sz="2800" dirty="0">
                <a:solidFill>
                  <a:srgbClr val="444444"/>
                </a:solidFill>
                <a:latin typeface="Times New Roman"/>
                <a:cs typeface="Times New Roman"/>
              </a:rPr>
              <a:t>of</a:t>
            </a:r>
            <a:r>
              <a:rPr sz="2800" spc="-30" dirty="0">
                <a:solidFill>
                  <a:srgbClr val="444444"/>
                </a:solidFill>
                <a:latin typeface="Times New Roman"/>
                <a:cs typeface="Times New Roman"/>
              </a:rPr>
              <a:t> </a:t>
            </a:r>
            <a:r>
              <a:rPr sz="2800" dirty="0">
                <a:solidFill>
                  <a:srgbClr val="444444"/>
                </a:solidFill>
                <a:latin typeface="Times New Roman"/>
                <a:cs typeface="Times New Roman"/>
              </a:rPr>
              <a:t>income</a:t>
            </a:r>
            <a:r>
              <a:rPr sz="2800" spc="-30" dirty="0">
                <a:solidFill>
                  <a:srgbClr val="444444"/>
                </a:solidFill>
                <a:latin typeface="Times New Roman"/>
                <a:cs typeface="Times New Roman"/>
              </a:rPr>
              <a:t> </a:t>
            </a:r>
            <a:r>
              <a:rPr sz="2800" dirty="0">
                <a:solidFill>
                  <a:srgbClr val="444444"/>
                </a:solidFill>
                <a:latin typeface="Times New Roman"/>
                <a:cs typeface="Times New Roman"/>
              </a:rPr>
              <a:t>referred</a:t>
            </a:r>
            <a:r>
              <a:rPr sz="2800" spc="-25" dirty="0">
                <a:solidFill>
                  <a:srgbClr val="444444"/>
                </a:solidFill>
                <a:latin typeface="Times New Roman"/>
                <a:cs typeface="Times New Roman"/>
              </a:rPr>
              <a:t> </a:t>
            </a:r>
            <a:r>
              <a:rPr sz="2800" dirty="0">
                <a:solidFill>
                  <a:srgbClr val="444444"/>
                </a:solidFill>
                <a:latin typeface="Times New Roman"/>
                <a:cs typeface="Times New Roman"/>
              </a:rPr>
              <a:t>to</a:t>
            </a:r>
            <a:r>
              <a:rPr sz="2800" spc="-25" dirty="0">
                <a:solidFill>
                  <a:srgbClr val="444444"/>
                </a:solidFill>
                <a:latin typeface="Times New Roman"/>
                <a:cs typeface="Times New Roman"/>
              </a:rPr>
              <a:t> </a:t>
            </a:r>
            <a:r>
              <a:rPr sz="2800" dirty="0">
                <a:solidFill>
                  <a:srgbClr val="444444"/>
                </a:solidFill>
                <a:latin typeface="Times New Roman"/>
                <a:cs typeface="Times New Roman"/>
              </a:rPr>
              <a:t>in</a:t>
            </a:r>
            <a:r>
              <a:rPr sz="2800" spc="-30" dirty="0">
                <a:solidFill>
                  <a:srgbClr val="444444"/>
                </a:solidFill>
                <a:latin typeface="Times New Roman"/>
                <a:cs typeface="Times New Roman"/>
              </a:rPr>
              <a:t> </a:t>
            </a:r>
            <a:r>
              <a:rPr sz="2800" spc="-10" dirty="0">
                <a:solidFill>
                  <a:srgbClr val="444444"/>
                </a:solidFill>
                <a:latin typeface="Times New Roman"/>
                <a:cs typeface="Times New Roman"/>
              </a:rPr>
              <a:t>sub-</a:t>
            </a:r>
            <a:r>
              <a:rPr sz="2800" dirty="0">
                <a:solidFill>
                  <a:srgbClr val="444444"/>
                </a:solidFill>
                <a:latin typeface="Times New Roman"/>
                <a:cs typeface="Times New Roman"/>
              </a:rPr>
              <a:t>rule</a:t>
            </a:r>
            <a:r>
              <a:rPr sz="2800" spc="-45" dirty="0">
                <a:solidFill>
                  <a:srgbClr val="444444"/>
                </a:solidFill>
                <a:latin typeface="Times New Roman"/>
                <a:cs typeface="Times New Roman"/>
              </a:rPr>
              <a:t> </a:t>
            </a:r>
            <a:r>
              <a:rPr sz="2800" spc="-25" dirty="0">
                <a:solidFill>
                  <a:srgbClr val="444444"/>
                </a:solidFill>
                <a:latin typeface="Times New Roman"/>
                <a:cs typeface="Times New Roman"/>
              </a:rPr>
              <a:t>(1)</a:t>
            </a:r>
            <a:endParaRPr sz="2800">
              <a:latin typeface="Times New Roman"/>
              <a:cs typeface="Times New Roman"/>
            </a:endParaRPr>
          </a:p>
          <a:p>
            <a:pPr marL="546100" indent="-244475">
              <a:lnSpc>
                <a:spcPts val="2735"/>
              </a:lnSpc>
              <a:spcBef>
                <a:spcPts val="125"/>
              </a:spcBef>
              <a:buClr>
                <a:srgbClr val="E48211"/>
              </a:buClr>
              <a:buSzPct val="95833"/>
              <a:buFont typeface="Wingdings"/>
              <a:buChar char=""/>
              <a:tabLst>
                <a:tab pos="546100" algn="l"/>
              </a:tabLst>
            </a:pPr>
            <a:r>
              <a:rPr sz="2400" b="1" i="1" u="sng" dirty="0">
                <a:solidFill>
                  <a:srgbClr val="FF0000"/>
                </a:solidFill>
                <a:uFill>
                  <a:solidFill>
                    <a:srgbClr val="FF0000"/>
                  </a:solidFill>
                </a:uFill>
                <a:latin typeface="Times New Roman"/>
                <a:cs typeface="Times New Roman"/>
              </a:rPr>
              <a:t>shall</a:t>
            </a:r>
            <a:r>
              <a:rPr sz="2400" u="sng" spc="-20" dirty="0">
                <a:solidFill>
                  <a:srgbClr val="FF0000"/>
                </a:solidFill>
                <a:uFill>
                  <a:solidFill>
                    <a:srgbClr val="FF0000"/>
                  </a:solidFill>
                </a:uFill>
                <a:latin typeface="Times New Roman"/>
                <a:cs typeface="Times New Roman"/>
              </a:rPr>
              <a:t> </a:t>
            </a:r>
            <a:r>
              <a:rPr sz="2400" b="1" i="1" u="sng" dirty="0">
                <a:solidFill>
                  <a:srgbClr val="FF0000"/>
                </a:solidFill>
                <a:uFill>
                  <a:solidFill>
                    <a:srgbClr val="FF0000"/>
                  </a:solidFill>
                </a:uFill>
                <a:latin typeface="Times New Roman"/>
                <a:cs typeface="Times New Roman"/>
              </a:rPr>
              <a:t>be</a:t>
            </a:r>
            <a:r>
              <a:rPr sz="2400" u="sng" spc="-15" dirty="0">
                <a:solidFill>
                  <a:srgbClr val="FF0000"/>
                </a:solidFill>
                <a:uFill>
                  <a:solidFill>
                    <a:srgbClr val="FF0000"/>
                  </a:solidFill>
                </a:uFill>
                <a:latin typeface="Times New Roman"/>
                <a:cs typeface="Times New Roman"/>
              </a:rPr>
              <a:t> </a:t>
            </a:r>
            <a:r>
              <a:rPr sz="2400" b="1" i="1" u="sng" dirty="0">
                <a:solidFill>
                  <a:srgbClr val="FF0000"/>
                </a:solidFill>
                <a:uFill>
                  <a:solidFill>
                    <a:srgbClr val="FF0000"/>
                  </a:solidFill>
                </a:uFill>
                <a:latin typeface="Times New Roman"/>
                <a:cs typeface="Times New Roman"/>
              </a:rPr>
              <a:t>furnished</a:t>
            </a:r>
            <a:r>
              <a:rPr sz="2400" u="sng" spc="-15" dirty="0">
                <a:solidFill>
                  <a:srgbClr val="FF0000"/>
                </a:solidFill>
                <a:uFill>
                  <a:solidFill>
                    <a:srgbClr val="FF0000"/>
                  </a:solidFill>
                </a:uFill>
                <a:latin typeface="Times New Roman"/>
                <a:cs typeface="Times New Roman"/>
              </a:rPr>
              <a:t> </a:t>
            </a:r>
            <a:r>
              <a:rPr sz="2400" b="1" i="1" u="sng" dirty="0">
                <a:solidFill>
                  <a:srgbClr val="FF0000"/>
                </a:solidFill>
                <a:uFill>
                  <a:solidFill>
                    <a:srgbClr val="FF0000"/>
                  </a:solidFill>
                </a:uFill>
                <a:latin typeface="Times New Roman"/>
                <a:cs typeface="Times New Roman"/>
              </a:rPr>
              <a:t>by</a:t>
            </a:r>
            <a:r>
              <a:rPr sz="2400" u="sng" spc="-20" dirty="0">
                <a:solidFill>
                  <a:srgbClr val="FF0000"/>
                </a:solidFill>
                <a:uFill>
                  <a:solidFill>
                    <a:srgbClr val="FF0000"/>
                  </a:solidFill>
                </a:uFill>
                <a:latin typeface="Times New Roman"/>
                <a:cs typeface="Times New Roman"/>
              </a:rPr>
              <a:t> </a:t>
            </a:r>
            <a:r>
              <a:rPr sz="2400" b="1" i="1" u="sng" dirty="0">
                <a:solidFill>
                  <a:srgbClr val="FF0000"/>
                </a:solidFill>
                <a:uFill>
                  <a:solidFill>
                    <a:srgbClr val="FF0000"/>
                  </a:solidFill>
                </a:uFill>
                <a:latin typeface="Times New Roman"/>
                <a:cs typeface="Times New Roman"/>
              </a:rPr>
              <a:t>a</a:t>
            </a:r>
            <a:r>
              <a:rPr sz="2400" u="sng" spc="-15" dirty="0">
                <a:solidFill>
                  <a:srgbClr val="FF0000"/>
                </a:solidFill>
                <a:uFill>
                  <a:solidFill>
                    <a:srgbClr val="FF0000"/>
                  </a:solidFill>
                </a:uFill>
                <a:latin typeface="Times New Roman"/>
                <a:cs typeface="Times New Roman"/>
              </a:rPr>
              <a:t> </a:t>
            </a:r>
            <a:r>
              <a:rPr sz="2400" b="1" i="1" u="sng" dirty="0">
                <a:solidFill>
                  <a:srgbClr val="FF0000"/>
                </a:solidFill>
                <a:uFill>
                  <a:solidFill>
                    <a:srgbClr val="FF0000"/>
                  </a:solidFill>
                </a:uFill>
                <a:latin typeface="Times New Roman"/>
                <a:cs typeface="Times New Roman"/>
              </a:rPr>
              <a:t>person</a:t>
            </a:r>
            <a:r>
              <a:rPr sz="2400" spc="-25" dirty="0">
                <a:solidFill>
                  <a:srgbClr val="FF0000"/>
                </a:solidFill>
                <a:latin typeface="Times New Roman"/>
                <a:cs typeface="Times New Roman"/>
              </a:rPr>
              <a:t> </a:t>
            </a:r>
            <a:r>
              <a:rPr sz="2400" dirty="0">
                <a:solidFill>
                  <a:srgbClr val="444444"/>
                </a:solidFill>
                <a:latin typeface="Times New Roman"/>
                <a:cs typeface="Times New Roman"/>
              </a:rPr>
              <a:t>mentioned</a:t>
            </a:r>
            <a:r>
              <a:rPr sz="2400" spc="-25" dirty="0">
                <a:solidFill>
                  <a:srgbClr val="444444"/>
                </a:solidFill>
                <a:latin typeface="Times New Roman"/>
                <a:cs typeface="Times New Roman"/>
              </a:rPr>
              <a:t> </a:t>
            </a:r>
            <a:r>
              <a:rPr sz="2400" dirty="0">
                <a:solidFill>
                  <a:srgbClr val="444444"/>
                </a:solidFill>
                <a:latin typeface="Times New Roman"/>
                <a:cs typeface="Times New Roman"/>
              </a:rPr>
              <a:t>in</a:t>
            </a:r>
            <a:r>
              <a:rPr sz="2400" spc="-20" dirty="0">
                <a:solidFill>
                  <a:srgbClr val="444444"/>
                </a:solidFill>
                <a:latin typeface="Times New Roman"/>
                <a:cs typeface="Times New Roman"/>
              </a:rPr>
              <a:t> </a:t>
            </a:r>
            <a:r>
              <a:rPr sz="2400" dirty="0">
                <a:solidFill>
                  <a:srgbClr val="444444"/>
                </a:solidFill>
                <a:latin typeface="Times New Roman"/>
                <a:cs typeface="Times New Roman"/>
              </a:rPr>
              <a:t>column</a:t>
            </a:r>
            <a:r>
              <a:rPr sz="2400" spc="-10" dirty="0">
                <a:solidFill>
                  <a:srgbClr val="444444"/>
                </a:solidFill>
                <a:latin typeface="Times New Roman"/>
                <a:cs typeface="Times New Roman"/>
              </a:rPr>
              <a:t> </a:t>
            </a:r>
            <a:r>
              <a:rPr sz="2400" dirty="0">
                <a:solidFill>
                  <a:srgbClr val="444444"/>
                </a:solidFill>
                <a:latin typeface="Times New Roman"/>
                <a:cs typeface="Times New Roman"/>
              </a:rPr>
              <a:t>(</a:t>
            </a:r>
            <a:r>
              <a:rPr sz="2400" i="1" dirty="0">
                <a:solidFill>
                  <a:srgbClr val="444444"/>
                </a:solidFill>
                <a:latin typeface="Times New Roman"/>
                <a:cs typeface="Times New Roman"/>
              </a:rPr>
              <a:t>ii</a:t>
            </a:r>
            <a:r>
              <a:rPr sz="2400" dirty="0">
                <a:solidFill>
                  <a:srgbClr val="444444"/>
                </a:solidFill>
                <a:latin typeface="Times New Roman"/>
                <a:cs typeface="Times New Roman"/>
              </a:rPr>
              <a:t>)</a:t>
            </a:r>
            <a:r>
              <a:rPr sz="2400" spc="-35" dirty="0">
                <a:solidFill>
                  <a:srgbClr val="444444"/>
                </a:solidFill>
                <a:latin typeface="Times New Roman"/>
                <a:cs typeface="Times New Roman"/>
              </a:rPr>
              <a:t> </a:t>
            </a:r>
            <a:r>
              <a:rPr sz="2400" dirty="0">
                <a:solidFill>
                  <a:srgbClr val="444444"/>
                </a:solidFill>
                <a:latin typeface="Times New Roman"/>
                <a:cs typeface="Times New Roman"/>
              </a:rPr>
              <a:t>of</a:t>
            </a:r>
            <a:r>
              <a:rPr sz="2400" spc="-10" dirty="0">
                <a:solidFill>
                  <a:srgbClr val="444444"/>
                </a:solidFill>
                <a:latin typeface="Times New Roman"/>
                <a:cs typeface="Times New Roman"/>
              </a:rPr>
              <a:t> </a:t>
            </a:r>
            <a:r>
              <a:rPr sz="2400" spc="-25" dirty="0">
                <a:solidFill>
                  <a:srgbClr val="444444"/>
                </a:solidFill>
                <a:latin typeface="Times New Roman"/>
                <a:cs typeface="Times New Roman"/>
              </a:rPr>
              <a:t>the</a:t>
            </a:r>
            <a:endParaRPr sz="2400">
              <a:latin typeface="Times New Roman"/>
              <a:cs typeface="Times New Roman"/>
            </a:endParaRPr>
          </a:p>
          <a:p>
            <a:pPr marL="487680">
              <a:lnSpc>
                <a:spcPts val="2735"/>
              </a:lnSpc>
            </a:pPr>
            <a:r>
              <a:rPr sz="2400" spc="-20" dirty="0">
                <a:solidFill>
                  <a:srgbClr val="444444"/>
                </a:solidFill>
                <a:latin typeface="Times New Roman"/>
                <a:cs typeface="Times New Roman"/>
              </a:rPr>
              <a:t>Table</a:t>
            </a:r>
            <a:r>
              <a:rPr sz="2400" spc="-95" dirty="0">
                <a:solidFill>
                  <a:srgbClr val="444444"/>
                </a:solidFill>
                <a:latin typeface="Times New Roman"/>
                <a:cs typeface="Times New Roman"/>
              </a:rPr>
              <a:t> </a:t>
            </a:r>
            <a:r>
              <a:rPr sz="2400" spc="-20" dirty="0">
                <a:solidFill>
                  <a:srgbClr val="444444"/>
                </a:solidFill>
                <a:latin typeface="Times New Roman"/>
                <a:cs typeface="Times New Roman"/>
              </a:rPr>
              <a:t>below</a:t>
            </a:r>
            <a:endParaRPr sz="2400">
              <a:latin typeface="Times New Roman"/>
              <a:cs typeface="Times New Roman"/>
            </a:endParaRPr>
          </a:p>
          <a:p>
            <a:pPr marL="546735" indent="-244475">
              <a:lnSpc>
                <a:spcPct val="100000"/>
              </a:lnSpc>
              <a:spcBef>
                <a:spcPts val="310"/>
              </a:spcBef>
              <a:buClr>
                <a:srgbClr val="E48211"/>
              </a:buClr>
              <a:buSzPct val="95833"/>
              <a:buFont typeface="Wingdings"/>
              <a:buChar char=""/>
              <a:tabLst>
                <a:tab pos="546735" algn="l"/>
              </a:tabLst>
            </a:pPr>
            <a:r>
              <a:rPr sz="2400" dirty="0">
                <a:solidFill>
                  <a:srgbClr val="444444"/>
                </a:solidFill>
                <a:latin typeface="Times New Roman"/>
                <a:cs typeface="Times New Roman"/>
              </a:rPr>
              <a:t>to</a:t>
            </a:r>
            <a:r>
              <a:rPr sz="2400" spc="-15" dirty="0">
                <a:solidFill>
                  <a:srgbClr val="444444"/>
                </a:solidFill>
                <a:latin typeface="Times New Roman"/>
                <a:cs typeface="Times New Roman"/>
              </a:rPr>
              <a:t> </a:t>
            </a:r>
            <a:r>
              <a:rPr sz="2400" dirty="0">
                <a:solidFill>
                  <a:srgbClr val="444444"/>
                </a:solidFill>
                <a:latin typeface="Times New Roman"/>
                <a:cs typeface="Times New Roman"/>
              </a:rPr>
              <a:t>whom</a:t>
            </a:r>
            <a:r>
              <a:rPr sz="2400" spc="-5" dirty="0">
                <a:solidFill>
                  <a:srgbClr val="444444"/>
                </a:solidFill>
                <a:latin typeface="Times New Roman"/>
                <a:cs typeface="Times New Roman"/>
              </a:rPr>
              <a:t> </a:t>
            </a:r>
            <a:r>
              <a:rPr sz="2400" dirty="0">
                <a:solidFill>
                  <a:srgbClr val="444444"/>
                </a:solidFill>
                <a:latin typeface="Times New Roman"/>
                <a:cs typeface="Times New Roman"/>
              </a:rPr>
              <a:t>the</a:t>
            </a:r>
            <a:r>
              <a:rPr sz="2400" spc="-5" dirty="0">
                <a:solidFill>
                  <a:srgbClr val="444444"/>
                </a:solidFill>
                <a:latin typeface="Times New Roman"/>
                <a:cs typeface="Times New Roman"/>
              </a:rPr>
              <a:t> </a:t>
            </a:r>
            <a:r>
              <a:rPr sz="2400" dirty="0">
                <a:solidFill>
                  <a:srgbClr val="444444"/>
                </a:solidFill>
                <a:latin typeface="Times New Roman"/>
                <a:cs typeface="Times New Roman"/>
              </a:rPr>
              <a:t>conditions</a:t>
            </a:r>
            <a:r>
              <a:rPr sz="2400" spc="-30" dirty="0">
                <a:solidFill>
                  <a:srgbClr val="444444"/>
                </a:solidFill>
                <a:latin typeface="Times New Roman"/>
                <a:cs typeface="Times New Roman"/>
              </a:rPr>
              <a:t> </a:t>
            </a:r>
            <a:r>
              <a:rPr sz="2400" dirty="0">
                <a:solidFill>
                  <a:srgbClr val="444444"/>
                </a:solidFill>
                <a:latin typeface="Times New Roman"/>
                <a:cs typeface="Times New Roman"/>
              </a:rPr>
              <a:t>specified</a:t>
            </a:r>
            <a:r>
              <a:rPr sz="2400" spc="-25" dirty="0">
                <a:solidFill>
                  <a:srgbClr val="444444"/>
                </a:solidFill>
                <a:latin typeface="Times New Roman"/>
                <a:cs typeface="Times New Roman"/>
              </a:rPr>
              <a:t> </a:t>
            </a:r>
            <a:r>
              <a:rPr sz="2400" dirty="0">
                <a:solidFill>
                  <a:srgbClr val="444444"/>
                </a:solidFill>
                <a:latin typeface="Times New Roman"/>
                <a:cs typeface="Times New Roman"/>
              </a:rPr>
              <a:t>in</a:t>
            </a:r>
            <a:r>
              <a:rPr sz="2400" spc="-15" dirty="0">
                <a:solidFill>
                  <a:srgbClr val="444444"/>
                </a:solidFill>
                <a:latin typeface="Times New Roman"/>
                <a:cs typeface="Times New Roman"/>
              </a:rPr>
              <a:t> </a:t>
            </a:r>
            <a:r>
              <a:rPr sz="2400" dirty="0">
                <a:solidFill>
                  <a:srgbClr val="444444"/>
                </a:solidFill>
                <a:latin typeface="Times New Roman"/>
                <a:cs typeface="Times New Roman"/>
              </a:rPr>
              <a:t>column (</a:t>
            </a:r>
            <a:r>
              <a:rPr sz="2400" i="1" dirty="0">
                <a:solidFill>
                  <a:srgbClr val="444444"/>
                </a:solidFill>
                <a:latin typeface="Times New Roman"/>
                <a:cs typeface="Times New Roman"/>
              </a:rPr>
              <a:t>iii</a:t>
            </a:r>
            <a:r>
              <a:rPr sz="2400" dirty="0">
                <a:solidFill>
                  <a:srgbClr val="444444"/>
                </a:solidFill>
                <a:latin typeface="Times New Roman"/>
                <a:cs typeface="Times New Roman"/>
              </a:rPr>
              <a:t>)</a:t>
            </a:r>
            <a:r>
              <a:rPr sz="2400" spc="-40" dirty="0">
                <a:solidFill>
                  <a:srgbClr val="444444"/>
                </a:solidFill>
                <a:latin typeface="Times New Roman"/>
                <a:cs typeface="Times New Roman"/>
              </a:rPr>
              <a:t> </a:t>
            </a:r>
            <a:r>
              <a:rPr sz="2400" spc="-10" dirty="0">
                <a:solidFill>
                  <a:srgbClr val="444444"/>
                </a:solidFill>
                <a:latin typeface="Times New Roman"/>
                <a:cs typeface="Times New Roman"/>
              </a:rPr>
              <a:t>apply,</a:t>
            </a:r>
            <a:endParaRPr sz="2400">
              <a:latin typeface="Times New Roman"/>
              <a:cs typeface="Times New Roman"/>
            </a:endParaRPr>
          </a:p>
          <a:p>
            <a:pPr marL="546735" indent="-244475">
              <a:lnSpc>
                <a:spcPct val="100000"/>
              </a:lnSpc>
              <a:spcBef>
                <a:spcPts val="310"/>
              </a:spcBef>
              <a:buClr>
                <a:srgbClr val="E48211"/>
              </a:buClr>
              <a:buSzPct val="95833"/>
              <a:buFont typeface="Wingdings"/>
              <a:buChar char=""/>
              <a:tabLst>
                <a:tab pos="546735" algn="l"/>
              </a:tabLst>
            </a:pPr>
            <a:r>
              <a:rPr sz="2400" dirty="0">
                <a:solidFill>
                  <a:srgbClr val="444444"/>
                </a:solidFill>
                <a:latin typeface="Times New Roman"/>
                <a:cs typeface="Times New Roman"/>
              </a:rPr>
              <a:t>in</a:t>
            </a:r>
            <a:r>
              <a:rPr sz="2400" spc="-20" dirty="0">
                <a:solidFill>
                  <a:srgbClr val="444444"/>
                </a:solidFill>
                <a:latin typeface="Times New Roman"/>
                <a:cs typeface="Times New Roman"/>
              </a:rPr>
              <a:t> </a:t>
            </a:r>
            <a:r>
              <a:rPr sz="2400" dirty="0">
                <a:solidFill>
                  <a:srgbClr val="444444"/>
                </a:solidFill>
                <a:latin typeface="Times New Roman"/>
                <a:cs typeface="Times New Roman"/>
              </a:rPr>
              <a:t>the</a:t>
            </a:r>
            <a:r>
              <a:rPr sz="2400" spc="-5" dirty="0">
                <a:solidFill>
                  <a:srgbClr val="444444"/>
                </a:solidFill>
                <a:latin typeface="Times New Roman"/>
                <a:cs typeface="Times New Roman"/>
              </a:rPr>
              <a:t> </a:t>
            </a:r>
            <a:r>
              <a:rPr sz="2400" dirty="0">
                <a:solidFill>
                  <a:srgbClr val="444444"/>
                </a:solidFill>
                <a:latin typeface="Times New Roman"/>
                <a:cs typeface="Times New Roman"/>
              </a:rPr>
              <a:t>manner specified</a:t>
            </a:r>
            <a:r>
              <a:rPr sz="2400" spc="-30" dirty="0">
                <a:solidFill>
                  <a:srgbClr val="444444"/>
                </a:solidFill>
                <a:latin typeface="Times New Roman"/>
                <a:cs typeface="Times New Roman"/>
              </a:rPr>
              <a:t> </a:t>
            </a:r>
            <a:r>
              <a:rPr sz="2400" dirty="0">
                <a:solidFill>
                  <a:srgbClr val="444444"/>
                </a:solidFill>
                <a:latin typeface="Times New Roman"/>
                <a:cs typeface="Times New Roman"/>
              </a:rPr>
              <a:t>in</a:t>
            </a:r>
            <a:r>
              <a:rPr sz="2400" spc="-15" dirty="0">
                <a:solidFill>
                  <a:srgbClr val="444444"/>
                </a:solidFill>
                <a:latin typeface="Times New Roman"/>
                <a:cs typeface="Times New Roman"/>
              </a:rPr>
              <a:t> </a:t>
            </a:r>
            <a:r>
              <a:rPr sz="2400" dirty="0">
                <a:solidFill>
                  <a:srgbClr val="444444"/>
                </a:solidFill>
                <a:latin typeface="Times New Roman"/>
                <a:cs typeface="Times New Roman"/>
              </a:rPr>
              <a:t>column</a:t>
            </a:r>
            <a:r>
              <a:rPr sz="2400" spc="-5" dirty="0">
                <a:solidFill>
                  <a:srgbClr val="444444"/>
                </a:solidFill>
                <a:latin typeface="Times New Roman"/>
                <a:cs typeface="Times New Roman"/>
              </a:rPr>
              <a:t> </a:t>
            </a:r>
            <a:r>
              <a:rPr sz="2400" dirty="0">
                <a:solidFill>
                  <a:srgbClr val="444444"/>
                </a:solidFill>
                <a:latin typeface="Times New Roman"/>
                <a:cs typeface="Times New Roman"/>
              </a:rPr>
              <a:t>(</a:t>
            </a:r>
            <a:r>
              <a:rPr sz="2400" i="1" dirty="0">
                <a:solidFill>
                  <a:srgbClr val="444444"/>
                </a:solidFill>
                <a:latin typeface="Times New Roman"/>
                <a:cs typeface="Times New Roman"/>
              </a:rPr>
              <a:t>iv</a:t>
            </a:r>
            <a:r>
              <a:rPr sz="2400" dirty="0">
                <a:solidFill>
                  <a:srgbClr val="444444"/>
                </a:solidFill>
                <a:latin typeface="Times New Roman"/>
                <a:cs typeface="Times New Roman"/>
              </a:rPr>
              <a:t>)</a:t>
            </a:r>
            <a:r>
              <a:rPr sz="2400" spc="-30" dirty="0">
                <a:solidFill>
                  <a:srgbClr val="444444"/>
                </a:solidFill>
                <a:latin typeface="Times New Roman"/>
                <a:cs typeface="Times New Roman"/>
              </a:rPr>
              <a:t> </a:t>
            </a:r>
            <a:r>
              <a:rPr sz="2400" spc="-10" dirty="0">
                <a:solidFill>
                  <a:srgbClr val="444444"/>
                </a:solidFill>
                <a:latin typeface="Times New Roman"/>
                <a:cs typeface="Times New Roman"/>
              </a:rPr>
              <a:t>thereof:—</a:t>
            </a:r>
            <a:endParaRPr sz="2400">
              <a:latin typeface="Times New Roman"/>
              <a:cs typeface="Times New Roman"/>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173" y="6400800"/>
            <a:ext cx="9140825" cy="457200"/>
          </a:xfrm>
          <a:custGeom>
            <a:avLst/>
            <a:gdLst/>
            <a:ahLst/>
            <a:cxnLst/>
            <a:rect l="l" t="t" r="r" b="b"/>
            <a:pathLst>
              <a:path w="9140825" h="457200">
                <a:moveTo>
                  <a:pt x="9140829" y="0"/>
                </a:moveTo>
                <a:lnTo>
                  <a:pt x="0" y="0"/>
                </a:lnTo>
                <a:lnTo>
                  <a:pt x="0" y="457199"/>
                </a:lnTo>
                <a:lnTo>
                  <a:pt x="9140829" y="457199"/>
                </a:lnTo>
                <a:lnTo>
                  <a:pt x="9140829" y="0"/>
                </a:lnTo>
                <a:close/>
              </a:path>
            </a:pathLst>
          </a:custGeom>
          <a:solidFill>
            <a:srgbClr val="BC572C"/>
          </a:solidFill>
        </p:spPr>
        <p:txBody>
          <a:bodyPr wrap="square" lIns="0" tIns="0" rIns="0" bIns="0" rtlCol="0"/>
          <a:lstStyle/>
          <a:p>
            <a:endParaRPr/>
          </a:p>
        </p:txBody>
      </p:sp>
      <p:graphicFrame>
        <p:nvGraphicFramePr>
          <p:cNvPr id="3" name="object 3"/>
          <p:cNvGraphicFramePr>
            <a:graphicFrameLocks noGrp="1"/>
          </p:cNvGraphicFramePr>
          <p:nvPr/>
        </p:nvGraphicFramePr>
        <p:xfrm>
          <a:off x="0" y="301624"/>
          <a:ext cx="9142730" cy="6031864"/>
        </p:xfrm>
        <a:graphic>
          <a:graphicData uri="http://schemas.openxmlformats.org/drawingml/2006/table">
            <a:tbl>
              <a:tblPr firstRow="1" bandRow="1">
                <a:tableStyleId>{2D5ABB26-0587-4C30-8999-92F81FD0307C}</a:tableStyleId>
              </a:tblPr>
              <a:tblGrid>
                <a:gridCol w="468630">
                  <a:extLst>
                    <a:ext uri="{9D8B030D-6E8A-4147-A177-3AD203B41FA5}">
                      <a16:colId xmlns:a16="http://schemas.microsoft.com/office/drawing/2014/main" val="20000"/>
                    </a:ext>
                  </a:extLst>
                </a:gridCol>
                <a:gridCol w="831850">
                  <a:extLst>
                    <a:ext uri="{9D8B030D-6E8A-4147-A177-3AD203B41FA5}">
                      <a16:colId xmlns:a16="http://schemas.microsoft.com/office/drawing/2014/main" val="20001"/>
                    </a:ext>
                  </a:extLst>
                </a:gridCol>
                <a:gridCol w="1765935">
                  <a:extLst>
                    <a:ext uri="{9D8B030D-6E8A-4147-A177-3AD203B41FA5}">
                      <a16:colId xmlns:a16="http://schemas.microsoft.com/office/drawing/2014/main" val="20002"/>
                    </a:ext>
                  </a:extLst>
                </a:gridCol>
                <a:gridCol w="3018155">
                  <a:extLst>
                    <a:ext uri="{9D8B030D-6E8A-4147-A177-3AD203B41FA5}">
                      <a16:colId xmlns:a16="http://schemas.microsoft.com/office/drawing/2014/main" val="20003"/>
                    </a:ext>
                  </a:extLst>
                </a:gridCol>
                <a:gridCol w="2664460">
                  <a:extLst>
                    <a:ext uri="{9D8B030D-6E8A-4147-A177-3AD203B41FA5}">
                      <a16:colId xmlns:a16="http://schemas.microsoft.com/office/drawing/2014/main" val="20004"/>
                    </a:ext>
                  </a:extLst>
                </a:gridCol>
                <a:gridCol w="393700">
                  <a:extLst>
                    <a:ext uri="{9D8B030D-6E8A-4147-A177-3AD203B41FA5}">
                      <a16:colId xmlns:a16="http://schemas.microsoft.com/office/drawing/2014/main" val="20005"/>
                    </a:ext>
                  </a:extLst>
                </a:gridCol>
              </a:tblGrid>
              <a:tr h="838200">
                <a:tc rowSpan="4">
                  <a:txBody>
                    <a:bodyPr/>
                    <a:lstStyle/>
                    <a:p>
                      <a:pPr>
                        <a:lnSpc>
                          <a:spcPct val="100000"/>
                        </a:lnSpc>
                      </a:pPr>
                      <a:endParaRPr sz="1500">
                        <a:latin typeface="Times New Roman"/>
                        <a:cs typeface="Times New Roman"/>
                      </a:endParaRPr>
                    </a:p>
                  </a:txBody>
                  <a:tcPr marL="0" marR="0" marT="0" marB="0">
                    <a:lnR w="12700">
                      <a:solidFill>
                        <a:srgbClr val="FFFFFF"/>
                      </a:solidFill>
                      <a:prstDash val="solid"/>
                    </a:lnR>
                    <a:lnB w="76200">
                      <a:solidFill>
                        <a:srgbClr val="E48211"/>
                      </a:solidFill>
                      <a:prstDash val="solid"/>
                    </a:lnB>
                  </a:tcPr>
                </a:tc>
                <a:tc>
                  <a:txBody>
                    <a:bodyPr/>
                    <a:lstStyle/>
                    <a:p>
                      <a:pPr marL="91440">
                        <a:lnSpc>
                          <a:spcPct val="100000"/>
                        </a:lnSpc>
                        <a:spcBef>
                          <a:spcPts val="240"/>
                        </a:spcBef>
                      </a:pPr>
                      <a:r>
                        <a:rPr sz="1800" i="1" dirty="0">
                          <a:solidFill>
                            <a:srgbClr val="FFFFFF"/>
                          </a:solidFill>
                          <a:latin typeface="Calibri"/>
                          <a:cs typeface="Calibri"/>
                        </a:rPr>
                        <a:t>SI.</a:t>
                      </a:r>
                      <a:r>
                        <a:rPr sz="1800" spc="-90" dirty="0">
                          <a:solidFill>
                            <a:srgbClr val="FFFFFF"/>
                          </a:solidFill>
                          <a:latin typeface="Times New Roman"/>
                          <a:cs typeface="Times New Roman"/>
                        </a:rPr>
                        <a:t> </a:t>
                      </a:r>
                      <a:r>
                        <a:rPr sz="1800" i="1" spc="-25" dirty="0">
                          <a:solidFill>
                            <a:srgbClr val="FFFFFF"/>
                          </a:solidFill>
                          <a:latin typeface="Calibri"/>
                          <a:cs typeface="Calibri"/>
                        </a:rPr>
                        <a:t>No.</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91440">
                        <a:lnSpc>
                          <a:spcPct val="100000"/>
                        </a:lnSpc>
                        <a:spcBef>
                          <a:spcPts val="240"/>
                        </a:spcBef>
                      </a:pPr>
                      <a:r>
                        <a:rPr sz="1800" i="1" spc="-10" dirty="0">
                          <a:solidFill>
                            <a:srgbClr val="FFFFFF"/>
                          </a:solidFill>
                          <a:latin typeface="Calibri"/>
                          <a:cs typeface="Calibri"/>
                        </a:rPr>
                        <a:t>Person</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91440">
                        <a:lnSpc>
                          <a:spcPct val="100000"/>
                        </a:lnSpc>
                        <a:spcBef>
                          <a:spcPts val="240"/>
                        </a:spcBef>
                      </a:pPr>
                      <a:r>
                        <a:rPr sz="1800" i="1" spc="-10" dirty="0">
                          <a:solidFill>
                            <a:srgbClr val="FFFFFF"/>
                          </a:solidFill>
                          <a:latin typeface="Calibri"/>
                          <a:cs typeface="Calibri"/>
                        </a:rPr>
                        <a:t>Condition</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92075" marR="610870">
                        <a:lnSpc>
                          <a:spcPct val="100000"/>
                        </a:lnSpc>
                        <a:spcBef>
                          <a:spcPts val="240"/>
                        </a:spcBef>
                      </a:pPr>
                      <a:r>
                        <a:rPr sz="1800" i="1" dirty="0">
                          <a:solidFill>
                            <a:srgbClr val="FFFFFF"/>
                          </a:solidFill>
                          <a:latin typeface="Calibri"/>
                          <a:cs typeface="Calibri"/>
                        </a:rPr>
                        <a:t>Manner</a:t>
                      </a:r>
                      <a:r>
                        <a:rPr sz="1800" spc="-60" dirty="0">
                          <a:solidFill>
                            <a:srgbClr val="FFFFFF"/>
                          </a:solidFill>
                          <a:latin typeface="Times New Roman"/>
                          <a:cs typeface="Times New Roman"/>
                        </a:rPr>
                        <a:t> </a:t>
                      </a:r>
                      <a:r>
                        <a:rPr sz="1800" i="1" dirty="0">
                          <a:solidFill>
                            <a:srgbClr val="FFFFFF"/>
                          </a:solidFill>
                          <a:latin typeface="Calibri"/>
                          <a:cs typeface="Calibri"/>
                        </a:rPr>
                        <a:t>of</a:t>
                      </a:r>
                      <a:r>
                        <a:rPr sz="1800" spc="-65" dirty="0">
                          <a:solidFill>
                            <a:srgbClr val="FFFFFF"/>
                          </a:solidFill>
                          <a:latin typeface="Times New Roman"/>
                          <a:cs typeface="Times New Roman"/>
                        </a:rPr>
                        <a:t> </a:t>
                      </a:r>
                      <a:r>
                        <a:rPr sz="1800" i="1" spc="-10" dirty="0">
                          <a:solidFill>
                            <a:srgbClr val="FFFFFF"/>
                          </a:solidFill>
                          <a:latin typeface="Calibri"/>
                          <a:cs typeface="Calibri"/>
                        </a:rPr>
                        <a:t>furnishing</a:t>
                      </a:r>
                      <a:r>
                        <a:rPr sz="1800" spc="-10" dirty="0">
                          <a:solidFill>
                            <a:srgbClr val="FFFFFF"/>
                          </a:solidFill>
                          <a:latin typeface="Times New Roman"/>
                          <a:cs typeface="Times New Roman"/>
                        </a:rPr>
                        <a:t> </a:t>
                      </a:r>
                      <a:r>
                        <a:rPr sz="1800" i="1" dirty="0">
                          <a:solidFill>
                            <a:srgbClr val="FFFFFF"/>
                          </a:solidFill>
                          <a:latin typeface="Calibri"/>
                          <a:cs typeface="Calibri"/>
                        </a:rPr>
                        <a:t>return</a:t>
                      </a:r>
                      <a:r>
                        <a:rPr sz="1800" spc="-60" dirty="0">
                          <a:solidFill>
                            <a:srgbClr val="FFFFFF"/>
                          </a:solidFill>
                          <a:latin typeface="Times New Roman"/>
                          <a:cs typeface="Times New Roman"/>
                        </a:rPr>
                        <a:t> </a:t>
                      </a:r>
                      <a:r>
                        <a:rPr sz="1800" i="1" dirty="0">
                          <a:solidFill>
                            <a:srgbClr val="FFFFFF"/>
                          </a:solidFill>
                          <a:latin typeface="Calibri"/>
                          <a:cs typeface="Calibri"/>
                        </a:rPr>
                        <a:t>of</a:t>
                      </a:r>
                      <a:r>
                        <a:rPr sz="1800" spc="-65" dirty="0">
                          <a:solidFill>
                            <a:srgbClr val="FFFFFF"/>
                          </a:solidFill>
                          <a:latin typeface="Times New Roman"/>
                          <a:cs typeface="Times New Roman"/>
                        </a:rPr>
                        <a:t> </a:t>
                      </a:r>
                      <a:r>
                        <a:rPr sz="1800" i="1" spc="-10" dirty="0">
                          <a:solidFill>
                            <a:srgbClr val="FFFFFF"/>
                          </a:solidFill>
                          <a:latin typeface="Calibri"/>
                          <a:cs typeface="Calibri"/>
                        </a:rPr>
                        <a:t>income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rowSpan="4">
                  <a:txBody>
                    <a:bodyPr/>
                    <a:lstStyle/>
                    <a:p>
                      <a:pPr>
                        <a:lnSpc>
                          <a:spcPct val="100000"/>
                        </a:lnSpc>
                      </a:pPr>
                      <a:endParaRPr sz="1500">
                        <a:latin typeface="Times New Roman"/>
                        <a:cs typeface="Times New Roman"/>
                      </a:endParaRPr>
                    </a:p>
                  </a:txBody>
                  <a:tcPr marL="0" marR="0" marT="0" marB="0">
                    <a:lnL w="12700">
                      <a:solidFill>
                        <a:srgbClr val="FFFFFF"/>
                      </a:solidFill>
                      <a:prstDash val="solid"/>
                    </a:lnL>
                    <a:lnB w="76200">
                      <a:solidFill>
                        <a:srgbClr val="E48211"/>
                      </a:solidFill>
                      <a:prstDash val="solid"/>
                    </a:lnB>
                  </a:tcPr>
                </a:tc>
                <a:extLst>
                  <a:ext uri="{0D108BD9-81ED-4DB2-BD59-A6C34878D82A}">
                    <a16:rowId xmlns:a16="http://schemas.microsoft.com/office/drawing/2014/main" val="10000"/>
                  </a:ext>
                </a:extLst>
              </a:tr>
              <a:tr h="1574800">
                <a:tc vMerge="1">
                  <a:txBody>
                    <a:bodyPr/>
                    <a:lstStyle/>
                    <a:p>
                      <a:endParaRPr/>
                    </a:p>
                  </a:txBody>
                  <a:tcPr marL="0" marR="0" marT="0" marB="0">
                    <a:lnR w="12700">
                      <a:solidFill>
                        <a:srgbClr val="FFFFFF"/>
                      </a:solidFill>
                      <a:prstDash val="solid"/>
                    </a:lnR>
                    <a:lnB w="76200">
                      <a:solidFill>
                        <a:srgbClr val="E48211"/>
                      </a:solidFill>
                      <a:prstDash val="solid"/>
                    </a:lnB>
                  </a:tcPr>
                </a:tc>
                <a:tc>
                  <a:txBody>
                    <a:bodyPr/>
                    <a:lstStyle/>
                    <a:p>
                      <a:pPr marL="91440">
                        <a:lnSpc>
                          <a:spcPct val="100000"/>
                        </a:lnSpc>
                        <a:spcBef>
                          <a:spcPts val="240"/>
                        </a:spcBef>
                      </a:pPr>
                      <a:r>
                        <a:rPr sz="1800" spc="-50" dirty="0">
                          <a:latin typeface="Calibri"/>
                          <a:cs typeface="Calibri"/>
                        </a:rPr>
                        <a:t>1</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30480" marR="21590">
                        <a:lnSpc>
                          <a:spcPct val="100699"/>
                        </a:lnSpc>
                        <a:spcBef>
                          <a:spcPts val="1570"/>
                        </a:spcBef>
                        <a:tabLst>
                          <a:tab pos="955040" algn="l"/>
                          <a:tab pos="1269365" algn="l"/>
                        </a:tabLst>
                      </a:pPr>
                      <a:r>
                        <a:rPr sz="1500" b="1" i="1" u="sng" spc="-10" dirty="0">
                          <a:solidFill>
                            <a:srgbClr val="FF0000"/>
                          </a:solidFill>
                          <a:uFill>
                            <a:solidFill>
                              <a:srgbClr val="FF0000"/>
                            </a:solidFill>
                          </a:uFill>
                          <a:latin typeface="Calibri"/>
                          <a:cs typeface="Calibri"/>
                        </a:rPr>
                        <a:t>Individual</a:t>
                      </a:r>
                      <a:r>
                        <a:rPr sz="1500" u="sng" dirty="0">
                          <a:solidFill>
                            <a:srgbClr val="FF0000"/>
                          </a:solidFill>
                          <a:uFill>
                            <a:solidFill>
                              <a:srgbClr val="FF0000"/>
                            </a:solidFill>
                          </a:uFill>
                          <a:latin typeface="Times New Roman"/>
                          <a:cs typeface="Times New Roman"/>
                        </a:rPr>
                        <a:t>	</a:t>
                      </a:r>
                      <a:r>
                        <a:rPr sz="1500" b="1" i="1" u="sng" spc="-25" dirty="0">
                          <a:solidFill>
                            <a:srgbClr val="FF0000"/>
                          </a:solidFill>
                          <a:uFill>
                            <a:solidFill>
                              <a:srgbClr val="FF0000"/>
                            </a:solidFill>
                          </a:uFill>
                          <a:latin typeface="Calibri"/>
                          <a:cs typeface="Calibri"/>
                        </a:rPr>
                        <a:t>or</a:t>
                      </a:r>
                      <a:r>
                        <a:rPr sz="1500" u="sng" dirty="0">
                          <a:solidFill>
                            <a:srgbClr val="FF0000"/>
                          </a:solidFill>
                          <a:uFill>
                            <a:solidFill>
                              <a:srgbClr val="FF0000"/>
                            </a:solidFill>
                          </a:uFill>
                          <a:latin typeface="Times New Roman"/>
                          <a:cs typeface="Times New Roman"/>
                        </a:rPr>
                        <a:t>	</a:t>
                      </a:r>
                      <a:r>
                        <a:rPr sz="1500" b="1" i="1" u="sng" spc="-10" dirty="0">
                          <a:solidFill>
                            <a:srgbClr val="FF0000"/>
                          </a:solidFill>
                          <a:uFill>
                            <a:solidFill>
                              <a:srgbClr val="FF0000"/>
                            </a:solidFill>
                          </a:uFill>
                          <a:latin typeface="Calibri"/>
                          <a:cs typeface="Calibri"/>
                        </a:rPr>
                        <a:t>Hindu</a:t>
                      </a:r>
                      <a:r>
                        <a:rPr sz="1500" spc="-10" dirty="0">
                          <a:solidFill>
                            <a:srgbClr val="FF0000"/>
                          </a:solidFill>
                          <a:latin typeface="Times New Roman"/>
                          <a:cs typeface="Times New Roman"/>
                        </a:rPr>
                        <a:t> </a:t>
                      </a:r>
                      <a:r>
                        <a:rPr sz="1500" b="1" i="1" u="sng" dirty="0">
                          <a:solidFill>
                            <a:srgbClr val="FF0000"/>
                          </a:solidFill>
                          <a:uFill>
                            <a:solidFill>
                              <a:srgbClr val="FF0000"/>
                            </a:solidFill>
                          </a:uFill>
                          <a:latin typeface="Calibri"/>
                          <a:cs typeface="Calibri"/>
                        </a:rPr>
                        <a:t>undivided</a:t>
                      </a:r>
                      <a:r>
                        <a:rPr sz="1500" u="sng" spc="-95" dirty="0">
                          <a:solidFill>
                            <a:srgbClr val="FF0000"/>
                          </a:solidFill>
                          <a:uFill>
                            <a:solidFill>
                              <a:srgbClr val="FF0000"/>
                            </a:solidFill>
                          </a:uFill>
                          <a:latin typeface="Times New Roman"/>
                          <a:cs typeface="Times New Roman"/>
                        </a:rPr>
                        <a:t> </a:t>
                      </a:r>
                      <a:r>
                        <a:rPr sz="1500" b="1" i="1" u="sng" spc="-10" dirty="0">
                          <a:solidFill>
                            <a:srgbClr val="FF0000"/>
                          </a:solidFill>
                          <a:uFill>
                            <a:solidFill>
                              <a:srgbClr val="FF0000"/>
                            </a:solidFill>
                          </a:uFill>
                          <a:latin typeface="Calibri"/>
                          <a:cs typeface="Calibri"/>
                        </a:rPr>
                        <a:t>family</a:t>
                      </a:r>
                      <a:endParaRPr sz="1500">
                        <a:latin typeface="Calibri"/>
                        <a:cs typeface="Calibri"/>
                      </a:endParaRPr>
                    </a:p>
                  </a:txBody>
                  <a:tcPr marL="0" marR="0" marT="19939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91440" marR="273050">
                        <a:lnSpc>
                          <a:spcPct val="98900"/>
                        </a:lnSpc>
                        <a:spcBef>
                          <a:spcPts val="325"/>
                        </a:spcBef>
                      </a:pPr>
                      <a:r>
                        <a:rPr sz="1800" b="1" i="1" u="sng" dirty="0">
                          <a:solidFill>
                            <a:srgbClr val="FF0000"/>
                          </a:solidFill>
                          <a:uFill>
                            <a:solidFill>
                              <a:srgbClr val="FF0000"/>
                            </a:solidFill>
                          </a:uFill>
                          <a:latin typeface="Times New Roman"/>
                          <a:cs typeface="Times New Roman"/>
                        </a:rPr>
                        <a:t>(a)</a:t>
                      </a:r>
                      <a:r>
                        <a:rPr sz="1800" u="sng" spc="-8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Accounts</a:t>
                      </a:r>
                      <a:r>
                        <a:rPr sz="1800" u="sng" spc="-2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are</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required</a:t>
                      </a:r>
                      <a:r>
                        <a:rPr sz="1800" u="sng" spc="-25" dirty="0">
                          <a:solidFill>
                            <a:srgbClr val="FF0000"/>
                          </a:solidFill>
                          <a:uFill>
                            <a:solidFill>
                              <a:srgbClr val="FF0000"/>
                            </a:solidFill>
                          </a:uFill>
                          <a:latin typeface="Times New Roman"/>
                          <a:cs typeface="Times New Roman"/>
                        </a:rPr>
                        <a:t> </a:t>
                      </a:r>
                      <a:r>
                        <a:rPr sz="1800" b="1" i="1" u="sng" spc="-25" dirty="0">
                          <a:solidFill>
                            <a:srgbClr val="FF0000"/>
                          </a:solidFill>
                          <a:uFill>
                            <a:solidFill>
                              <a:srgbClr val="FF0000"/>
                            </a:solidFill>
                          </a:uFill>
                          <a:latin typeface="Times New Roman"/>
                          <a:cs typeface="Times New Roman"/>
                        </a:rPr>
                        <a:t>to</a:t>
                      </a:r>
                      <a:r>
                        <a:rPr sz="1800" spc="-25" dirty="0">
                          <a:solidFill>
                            <a:srgbClr val="FF0000"/>
                          </a:solidFill>
                          <a:latin typeface="Times New Roman"/>
                          <a:cs typeface="Times New Roman"/>
                        </a:rPr>
                        <a:t> </a:t>
                      </a:r>
                      <a:r>
                        <a:rPr sz="1800" b="1" i="1" u="sng" dirty="0">
                          <a:solidFill>
                            <a:srgbClr val="FF0000"/>
                          </a:solidFill>
                          <a:uFill>
                            <a:solidFill>
                              <a:srgbClr val="FF0000"/>
                            </a:solidFill>
                          </a:uFill>
                          <a:latin typeface="Times New Roman"/>
                          <a:cs typeface="Times New Roman"/>
                        </a:rPr>
                        <a:t>be</a:t>
                      </a:r>
                      <a:r>
                        <a:rPr sz="1800" u="sng" spc="-2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audited</a:t>
                      </a:r>
                      <a:r>
                        <a:rPr sz="1800" u="sng" spc="-1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under</a:t>
                      </a:r>
                      <a:r>
                        <a:rPr sz="1800" u="sng" spc="-25" dirty="0">
                          <a:solidFill>
                            <a:srgbClr val="FF0000"/>
                          </a:solidFill>
                          <a:uFill>
                            <a:solidFill>
                              <a:srgbClr val="FF0000"/>
                            </a:solidFill>
                          </a:uFill>
                          <a:latin typeface="Times New Roman"/>
                          <a:cs typeface="Times New Roman"/>
                        </a:rPr>
                        <a:t> </a:t>
                      </a:r>
                      <a:r>
                        <a:rPr sz="1800" b="1" i="1" u="sng" spc="-10" dirty="0">
                          <a:solidFill>
                            <a:srgbClr val="FF0000"/>
                          </a:solidFill>
                          <a:uFill>
                            <a:solidFill>
                              <a:srgbClr val="FF0000"/>
                            </a:solidFill>
                          </a:uFill>
                          <a:latin typeface="Times New Roman"/>
                          <a:cs typeface="Times New Roman"/>
                        </a:rPr>
                        <a:t>section</a:t>
                      </a:r>
                      <a:r>
                        <a:rPr sz="1800" spc="-10" dirty="0">
                          <a:solidFill>
                            <a:srgbClr val="FF0000"/>
                          </a:solidFill>
                          <a:latin typeface="Times New Roman"/>
                          <a:cs typeface="Times New Roman"/>
                        </a:rPr>
                        <a:t> </a:t>
                      </a:r>
                      <a:r>
                        <a:rPr sz="1800" b="1" i="1" u="sng" dirty="0">
                          <a:solidFill>
                            <a:srgbClr val="FF0000"/>
                          </a:solidFill>
                          <a:uFill>
                            <a:solidFill>
                              <a:srgbClr val="FF0000"/>
                            </a:solidFill>
                          </a:uFill>
                          <a:latin typeface="Times New Roman"/>
                          <a:cs typeface="Times New Roman"/>
                        </a:rPr>
                        <a:t>44AB</a:t>
                      </a:r>
                      <a:r>
                        <a:rPr sz="1800" u="sng" spc="-2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of</a:t>
                      </a:r>
                      <a:r>
                        <a:rPr sz="1800" u="sng" spc="-1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Times New Roman"/>
                          <a:cs typeface="Times New Roman"/>
                        </a:rPr>
                        <a:t>the</a:t>
                      </a:r>
                      <a:r>
                        <a:rPr sz="1800" u="sng" spc="-75" dirty="0">
                          <a:solidFill>
                            <a:srgbClr val="FF0000"/>
                          </a:solidFill>
                          <a:uFill>
                            <a:solidFill>
                              <a:srgbClr val="FF0000"/>
                            </a:solidFill>
                          </a:uFill>
                          <a:latin typeface="Times New Roman"/>
                          <a:cs typeface="Times New Roman"/>
                        </a:rPr>
                        <a:t> </a:t>
                      </a:r>
                      <a:r>
                        <a:rPr sz="1800" b="1" i="1" u="sng" spc="-25" dirty="0">
                          <a:solidFill>
                            <a:srgbClr val="FF0000"/>
                          </a:solidFill>
                          <a:uFill>
                            <a:solidFill>
                              <a:srgbClr val="FF0000"/>
                            </a:solidFill>
                          </a:uFill>
                          <a:latin typeface="Times New Roman"/>
                          <a:cs typeface="Times New Roman"/>
                        </a:rPr>
                        <a:t>Act</a:t>
                      </a:r>
                      <a:endParaRPr sz="1800">
                        <a:latin typeface="Times New Roman"/>
                        <a:cs typeface="Times New Roman"/>
                      </a:endParaRPr>
                    </a:p>
                  </a:txBody>
                  <a:tcPr marL="0" marR="0" marT="4127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a:lnSpc>
                          <a:spcPct val="100000"/>
                        </a:lnSpc>
                        <a:spcBef>
                          <a:spcPts val="265"/>
                        </a:spcBef>
                      </a:pPr>
                      <a:endParaRPr sz="1200">
                        <a:latin typeface="Times New Roman"/>
                        <a:cs typeface="Times New Roman"/>
                      </a:endParaRPr>
                    </a:p>
                    <a:p>
                      <a:pPr marL="31115">
                        <a:lnSpc>
                          <a:spcPct val="100000"/>
                        </a:lnSpc>
                      </a:pPr>
                      <a:r>
                        <a:rPr sz="1200" b="1" i="1" u="sng" dirty="0">
                          <a:solidFill>
                            <a:srgbClr val="FF0000"/>
                          </a:solidFill>
                          <a:uFill>
                            <a:solidFill>
                              <a:srgbClr val="FF0000"/>
                            </a:solidFill>
                          </a:uFill>
                          <a:latin typeface="Times New Roman"/>
                          <a:cs typeface="Times New Roman"/>
                        </a:rPr>
                        <a:t>Electronically</a:t>
                      </a:r>
                      <a:r>
                        <a:rPr sz="1200" u="sng" spc="-20" dirty="0">
                          <a:solidFill>
                            <a:srgbClr val="FF0000"/>
                          </a:solidFill>
                          <a:uFill>
                            <a:solidFill>
                              <a:srgbClr val="FF0000"/>
                            </a:solidFill>
                          </a:uFill>
                          <a:latin typeface="Times New Roman"/>
                          <a:cs typeface="Times New Roman"/>
                        </a:rPr>
                        <a:t> </a:t>
                      </a:r>
                      <a:r>
                        <a:rPr sz="1200" b="1" i="1" u="sng" dirty="0">
                          <a:solidFill>
                            <a:srgbClr val="FF0000"/>
                          </a:solidFill>
                          <a:uFill>
                            <a:solidFill>
                              <a:srgbClr val="FF0000"/>
                            </a:solidFill>
                          </a:uFill>
                          <a:latin typeface="Times New Roman"/>
                          <a:cs typeface="Times New Roman"/>
                        </a:rPr>
                        <a:t>under</a:t>
                      </a:r>
                      <a:r>
                        <a:rPr sz="1200" u="sng" spc="-45" dirty="0">
                          <a:solidFill>
                            <a:srgbClr val="FF0000"/>
                          </a:solidFill>
                          <a:uFill>
                            <a:solidFill>
                              <a:srgbClr val="FF0000"/>
                            </a:solidFill>
                          </a:uFill>
                          <a:latin typeface="Times New Roman"/>
                          <a:cs typeface="Times New Roman"/>
                        </a:rPr>
                        <a:t> </a:t>
                      </a:r>
                      <a:r>
                        <a:rPr sz="1200" b="1" i="1" u="sng" dirty="0">
                          <a:solidFill>
                            <a:srgbClr val="FF0000"/>
                          </a:solidFill>
                          <a:uFill>
                            <a:solidFill>
                              <a:srgbClr val="FF0000"/>
                            </a:solidFill>
                          </a:uFill>
                          <a:latin typeface="Times New Roman"/>
                          <a:cs typeface="Times New Roman"/>
                        </a:rPr>
                        <a:t>digital</a:t>
                      </a:r>
                      <a:r>
                        <a:rPr sz="1200" u="sng" spc="-35" dirty="0">
                          <a:solidFill>
                            <a:srgbClr val="FF0000"/>
                          </a:solidFill>
                          <a:uFill>
                            <a:solidFill>
                              <a:srgbClr val="FF0000"/>
                            </a:solidFill>
                          </a:uFill>
                          <a:latin typeface="Times New Roman"/>
                          <a:cs typeface="Times New Roman"/>
                        </a:rPr>
                        <a:t> </a:t>
                      </a:r>
                      <a:r>
                        <a:rPr sz="1200" b="1" i="1" u="sng" spc="-10" dirty="0">
                          <a:solidFill>
                            <a:srgbClr val="FF0000"/>
                          </a:solidFill>
                          <a:uFill>
                            <a:solidFill>
                              <a:srgbClr val="FF0000"/>
                            </a:solidFill>
                          </a:uFill>
                          <a:latin typeface="Times New Roman"/>
                          <a:cs typeface="Times New Roman"/>
                        </a:rPr>
                        <a:t>signature;</a:t>
                      </a:r>
                      <a:endParaRPr sz="1200">
                        <a:latin typeface="Times New Roman"/>
                        <a:cs typeface="Times New Roman"/>
                      </a:endParaRPr>
                    </a:p>
                    <a:p>
                      <a:pPr marL="31115" marR="20320" algn="just">
                        <a:lnSpc>
                          <a:spcPct val="100200"/>
                        </a:lnSpc>
                        <a:spcBef>
                          <a:spcPts val="320"/>
                        </a:spcBef>
                        <a:tabLst>
                          <a:tab pos="1709420" algn="l"/>
                        </a:tabLst>
                      </a:pPr>
                      <a:r>
                        <a:rPr sz="1800" b="1" i="1" dirty="0">
                          <a:solidFill>
                            <a:srgbClr val="00AF50"/>
                          </a:solidFill>
                          <a:latin typeface="Calibri"/>
                          <a:cs typeface="Calibri"/>
                        </a:rPr>
                        <a:t>(</a:t>
                      </a:r>
                      <a:r>
                        <a:rPr sz="1800" b="1" dirty="0">
                          <a:solidFill>
                            <a:srgbClr val="00AF50"/>
                          </a:solidFill>
                          <a:latin typeface="Calibri"/>
                          <a:cs typeface="Calibri"/>
                        </a:rPr>
                        <a:t>B</a:t>
                      </a:r>
                      <a:r>
                        <a:rPr sz="1800" b="1" i="1" dirty="0">
                          <a:solidFill>
                            <a:srgbClr val="00AF50"/>
                          </a:solidFill>
                          <a:latin typeface="Calibri"/>
                          <a:cs typeface="Calibri"/>
                        </a:rPr>
                        <a:t>)</a:t>
                      </a:r>
                      <a:r>
                        <a:rPr sz="1800" spc="445" dirty="0">
                          <a:solidFill>
                            <a:srgbClr val="00AF50"/>
                          </a:solidFill>
                          <a:latin typeface="Times New Roman"/>
                          <a:cs typeface="Times New Roman"/>
                        </a:rPr>
                        <a:t> </a:t>
                      </a:r>
                      <a:r>
                        <a:rPr sz="1800" b="1" i="1" dirty="0">
                          <a:solidFill>
                            <a:srgbClr val="00AF50"/>
                          </a:solidFill>
                          <a:latin typeface="Calibri"/>
                          <a:cs typeface="Calibri"/>
                        </a:rPr>
                        <a:t>Transmitting</a:t>
                      </a:r>
                      <a:r>
                        <a:rPr sz="1800" spc="445" dirty="0">
                          <a:solidFill>
                            <a:srgbClr val="00AF50"/>
                          </a:solidFill>
                          <a:latin typeface="Times New Roman"/>
                          <a:cs typeface="Times New Roman"/>
                        </a:rPr>
                        <a:t> </a:t>
                      </a:r>
                      <a:r>
                        <a:rPr sz="1800" b="1" i="1" dirty="0">
                          <a:solidFill>
                            <a:srgbClr val="00AF50"/>
                          </a:solidFill>
                          <a:latin typeface="Calibri"/>
                          <a:cs typeface="Calibri"/>
                        </a:rPr>
                        <a:t>the</a:t>
                      </a:r>
                      <a:r>
                        <a:rPr sz="1800" spc="465" dirty="0">
                          <a:solidFill>
                            <a:srgbClr val="00AF50"/>
                          </a:solidFill>
                          <a:latin typeface="Times New Roman"/>
                          <a:cs typeface="Times New Roman"/>
                        </a:rPr>
                        <a:t> </a:t>
                      </a:r>
                      <a:r>
                        <a:rPr sz="1800" b="1" i="1" spc="-20" dirty="0">
                          <a:solidFill>
                            <a:srgbClr val="00AF50"/>
                          </a:solidFill>
                          <a:latin typeface="Calibri"/>
                          <a:cs typeface="Calibri"/>
                        </a:rPr>
                        <a:t>data</a:t>
                      </a:r>
                      <a:r>
                        <a:rPr sz="1800" spc="-20" dirty="0">
                          <a:solidFill>
                            <a:srgbClr val="00AF50"/>
                          </a:solidFill>
                          <a:latin typeface="Times New Roman"/>
                          <a:cs typeface="Times New Roman"/>
                        </a:rPr>
                        <a:t> </a:t>
                      </a:r>
                      <a:r>
                        <a:rPr sz="1800" b="1" i="1" dirty="0">
                          <a:solidFill>
                            <a:srgbClr val="00AF50"/>
                          </a:solidFill>
                          <a:latin typeface="Calibri"/>
                          <a:cs typeface="Calibri"/>
                        </a:rPr>
                        <a:t>electronically</a:t>
                      </a:r>
                      <a:r>
                        <a:rPr sz="1800" spc="185" dirty="0">
                          <a:solidFill>
                            <a:srgbClr val="00AF50"/>
                          </a:solidFill>
                          <a:latin typeface="Times New Roman"/>
                          <a:cs typeface="Times New Roman"/>
                        </a:rPr>
                        <a:t> </a:t>
                      </a:r>
                      <a:r>
                        <a:rPr sz="1800" b="1" i="1" dirty="0">
                          <a:solidFill>
                            <a:srgbClr val="00AF50"/>
                          </a:solidFill>
                          <a:latin typeface="Calibri"/>
                          <a:cs typeface="Calibri"/>
                        </a:rPr>
                        <a:t>in</a:t>
                      </a:r>
                      <a:r>
                        <a:rPr sz="1800" spc="170" dirty="0">
                          <a:solidFill>
                            <a:srgbClr val="00AF50"/>
                          </a:solidFill>
                          <a:latin typeface="Times New Roman"/>
                          <a:cs typeface="Times New Roman"/>
                        </a:rPr>
                        <a:t> </a:t>
                      </a:r>
                      <a:r>
                        <a:rPr sz="1800" b="1" i="1" dirty="0">
                          <a:solidFill>
                            <a:srgbClr val="00AF50"/>
                          </a:solidFill>
                          <a:latin typeface="Calibri"/>
                          <a:cs typeface="Calibri"/>
                        </a:rPr>
                        <a:t>the</a:t>
                      </a:r>
                      <a:r>
                        <a:rPr sz="1800" spc="185" dirty="0">
                          <a:solidFill>
                            <a:srgbClr val="00AF50"/>
                          </a:solidFill>
                          <a:latin typeface="Times New Roman"/>
                          <a:cs typeface="Times New Roman"/>
                        </a:rPr>
                        <a:t> </a:t>
                      </a:r>
                      <a:r>
                        <a:rPr sz="1800" b="1" i="1" spc="-10" dirty="0">
                          <a:solidFill>
                            <a:srgbClr val="00AF50"/>
                          </a:solidFill>
                          <a:latin typeface="Calibri"/>
                          <a:cs typeface="Calibri"/>
                        </a:rPr>
                        <a:t>return</a:t>
                      </a:r>
                      <a:r>
                        <a:rPr sz="1800" spc="-10" dirty="0">
                          <a:solidFill>
                            <a:srgbClr val="00AF50"/>
                          </a:solidFill>
                          <a:latin typeface="Times New Roman"/>
                          <a:cs typeface="Times New Roman"/>
                        </a:rPr>
                        <a:t> </a:t>
                      </a:r>
                      <a:r>
                        <a:rPr sz="1800" b="1" i="1" spc="-10" dirty="0">
                          <a:solidFill>
                            <a:srgbClr val="00AF50"/>
                          </a:solidFill>
                          <a:latin typeface="Calibri"/>
                          <a:cs typeface="Calibri"/>
                        </a:rPr>
                        <a:t>under</a:t>
                      </a:r>
                      <a:r>
                        <a:rPr sz="1800" dirty="0">
                          <a:solidFill>
                            <a:srgbClr val="00AF50"/>
                          </a:solidFill>
                          <a:latin typeface="Times New Roman"/>
                          <a:cs typeface="Times New Roman"/>
                        </a:rPr>
                        <a:t>	</a:t>
                      </a:r>
                      <a:r>
                        <a:rPr sz="1800" b="1" i="1" spc="-10" dirty="0">
                          <a:solidFill>
                            <a:srgbClr val="00AF50"/>
                          </a:solidFill>
                          <a:latin typeface="Calibri"/>
                          <a:cs typeface="Calibri"/>
                        </a:rPr>
                        <a:t>electronic</a:t>
                      </a:r>
                      <a:r>
                        <a:rPr sz="1800" spc="-10" dirty="0">
                          <a:solidFill>
                            <a:srgbClr val="00AF50"/>
                          </a:solidFill>
                          <a:latin typeface="Times New Roman"/>
                          <a:cs typeface="Times New Roman"/>
                        </a:rPr>
                        <a:t> </a:t>
                      </a:r>
                      <a:r>
                        <a:rPr sz="1800" b="1" i="1" spc="-10" dirty="0">
                          <a:solidFill>
                            <a:srgbClr val="00AF50"/>
                          </a:solidFill>
                          <a:latin typeface="Calibri"/>
                          <a:cs typeface="Calibri"/>
                        </a:rPr>
                        <a:t>verification</a:t>
                      </a:r>
                      <a:r>
                        <a:rPr sz="1800" spc="5" dirty="0">
                          <a:solidFill>
                            <a:srgbClr val="00AF50"/>
                          </a:solidFill>
                          <a:latin typeface="Times New Roman"/>
                          <a:cs typeface="Times New Roman"/>
                        </a:rPr>
                        <a:t> </a:t>
                      </a:r>
                      <a:r>
                        <a:rPr sz="1800" b="1" i="1" spc="-20" dirty="0">
                          <a:solidFill>
                            <a:srgbClr val="00AF50"/>
                          </a:solidFill>
                          <a:latin typeface="Calibri"/>
                          <a:cs typeface="Calibri"/>
                        </a:rPr>
                        <a:t>code;</a:t>
                      </a:r>
                      <a:endParaRPr sz="1800">
                        <a:latin typeface="Calibri"/>
                        <a:cs typeface="Calibri"/>
                      </a:endParaRPr>
                    </a:p>
                  </a:txBody>
                  <a:tcPr marL="0" marR="0" marT="3365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vMerge="1">
                  <a:txBody>
                    <a:bodyPr/>
                    <a:lstStyle/>
                    <a:p>
                      <a:endParaRPr/>
                    </a:p>
                  </a:txBody>
                  <a:tcPr marL="0" marR="0" marT="0" marB="0">
                    <a:lnL w="12700">
                      <a:solidFill>
                        <a:srgbClr val="FFFFFF"/>
                      </a:solidFill>
                      <a:prstDash val="solid"/>
                    </a:lnL>
                    <a:lnB w="76200">
                      <a:solidFill>
                        <a:srgbClr val="E48211"/>
                      </a:solidFill>
                      <a:prstDash val="solid"/>
                    </a:lnB>
                  </a:tcPr>
                </a:tc>
                <a:extLst>
                  <a:ext uri="{0D108BD9-81ED-4DB2-BD59-A6C34878D82A}">
                    <a16:rowId xmlns:a16="http://schemas.microsoft.com/office/drawing/2014/main" val="10001"/>
                  </a:ext>
                </a:extLst>
              </a:tr>
              <a:tr h="3268979">
                <a:tc vMerge="1">
                  <a:txBody>
                    <a:bodyPr/>
                    <a:lstStyle/>
                    <a:p>
                      <a:endParaRPr/>
                    </a:p>
                  </a:txBody>
                  <a:tcPr marL="0" marR="0" marT="0" marB="0">
                    <a:lnR w="12700">
                      <a:solidFill>
                        <a:srgbClr val="FFFFFF"/>
                      </a:solidFill>
                      <a:prstDash val="solid"/>
                    </a:lnR>
                    <a:lnB w="76200">
                      <a:solidFill>
                        <a:srgbClr val="E48211"/>
                      </a:solidFill>
                      <a:prstDash val="solid"/>
                    </a:lnB>
                  </a:tcPr>
                </a:tc>
                <a:tc>
                  <a:txBody>
                    <a:bodyPr/>
                    <a:lstStyle/>
                    <a:p>
                      <a:pPr>
                        <a:lnSpc>
                          <a:spcPct val="100000"/>
                        </a:lnSpc>
                      </a:pPr>
                      <a:endParaRPr sz="15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a:lnSpc>
                          <a:spcPct val="100000"/>
                        </a:lnSpc>
                      </a:pPr>
                      <a:endParaRPr sz="15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91440" marR="98425">
                        <a:lnSpc>
                          <a:spcPct val="100000"/>
                        </a:lnSpc>
                        <a:spcBef>
                          <a:spcPts val="265"/>
                        </a:spcBef>
                      </a:pPr>
                      <a:r>
                        <a:rPr sz="1500" i="1" dirty="0">
                          <a:latin typeface="Calibri"/>
                          <a:cs typeface="Calibri"/>
                        </a:rPr>
                        <a:t>(</a:t>
                      </a:r>
                      <a:r>
                        <a:rPr sz="1500" dirty="0">
                          <a:latin typeface="Calibri"/>
                          <a:cs typeface="Calibri"/>
                        </a:rPr>
                        <a:t>b</a:t>
                      </a:r>
                      <a:r>
                        <a:rPr sz="1500" i="1" dirty="0">
                          <a:latin typeface="Calibri"/>
                          <a:cs typeface="Calibri"/>
                        </a:rPr>
                        <a:t>)</a:t>
                      </a:r>
                      <a:r>
                        <a:rPr sz="1500" spc="-90" dirty="0">
                          <a:latin typeface="Times New Roman"/>
                          <a:cs typeface="Times New Roman"/>
                        </a:rPr>
                        <a:t> </a:t>
                      </a:r>
                      <a:r>
                        <a:rPr sz="1500" i="1" dirty="0">
                          <a:latin typeface="Calibri"/>
                          <a:cs typeface="Calibri"/>
                        </a:rPr>
                        <a:t>Where</a:t>
                      </a:r>
                      <a:r>
                        <a:rPr sz="1500" spc="-85" dirty="0">
                          <a:latin typeface="Times New Roman"/>
                          <a:cs typeface="Times New Roman"/>
                        </a:rPr>
                        <a:t> </a:t>
                      </a:r>
                      <a:r>
                        <a:rPr sz="1500" i="1" spc="-10" dirty="0">
                          <a:latin typeface="Calibri"/>
                          <a:cs typeface="Calibri"/>
                        </a:rPr>
                        <a:t>totaI</a:t>
                      </a:r>
                      <a:r>
                        <a:rPr sz="1500" spc="-60" dirty="0">
                          <a:latin typeface="Times New Roman"/>
                          <a:cs typeface="Times New Roman"/>
                        </a:rPr>
                        <a:t> </a:t>
                      </a:r>
                      <a:r>
                        <a:rPr sz="1500" i="1" dirty="0">
                          <a:latin typeface="Calibri"/>
                          <a:cs typeface="Calibri"/>
                        </a:rPr>
                        <a:t>income</a:t>
                      </a:r>
                      <a:r>
                        <a:rPr sz="1500" spc="-65" dirty="0">
                          <a:latin typeface="Times New Roman"/>
                          <a:cs typeface="Times New Roman"/>
                        </a:rPr>
                        <a:t> </a:t>
                      </a:r>
                      <a:r>
                        <a:rPr sz="1500" i="1" spc="-10" dirty="0">
                          <a:latin typeface="Calibri"/>
                          <a:cs typeface="Calibri"/>
                        </a:rPr>
                        <a:t>assessabIe</a:t>
                      </a:r>
                      <a:r>
                        <a:rPr sz="1500" spc="-10" dirty="0">
                          <a:latin typeface="Times New Roman"/>
                          <a:cs typeface="Times New Roman"/>
                        </a:rPr>
                        <a:t> </a:t>
                      </a:r>
                      <a:r>
                        <a:rPr sz="1500" i="1" dirty="0">
                          <a:latin typeface="Calibri"/>
                          <a:cs typeface="Calibri"/>
                        </a:rPr>
                        <a:t>under</a:t>
                      </a:r>
                      <a:r>
                        <a:rPr sz="1500" spc="-55" dirty="0">
                          <a:latin typeface="Times New Roman"/>
                          <a:cs typeface="Times New Roman"/>
                        </a:rPr>
                        <a:t> </a:t>
                      </a:r>
                      <a:r>
                        <a:rPr sz="1500" i="1" dirty="0">
                          <a:latin typeface="Calibri"/>
                          <a:cs typeface="Calibri"/>
                        </a:rPr>
                        <a:t>the</a:t>
                      </a:r>
                      <a:r>
                        <a:rPr sz="1500" spc="-55" dirty="0">
                          <a:latin typeface="Times New Roman"/>
                          <a:cs typeface="Times New Roman"/>
                        </a:rPr>
                        <a:t> </a:t>
                      </a:r>
                      <a:r>
                        <a:rPr sz="1500" i="1" dirty="0">
                          <a:latin typeface="Calibri"/>
                          <a:cs typeface="Calibri"/>
                        </a:rPr>
                        <a:t>Act</a:t>
                      </a:r>
                      <a:r>
                        <a:rPr sz="1500" spc="-70" dirty="0">
                          <a:latin typeface="Times New Roman"/>
                          <a:cs typeface="Times New Roman"/>
                        </a:rPr>
                        <a:t> </a:t>
                      </a:r>
                      <a:r>
                        <a:rPr sz="1500" i="1" dirty="0">
                          <a:latin typeface="Calibri"/>
                          <a:cs typeface="Calibri"/>
                        </a:rPr>
                        <a:t>during</a:t>
                      </a:r>
                      <a:r>
                        <a:rPr sz="1500" spc="-35" dirty="0">
                          <a:latin typeface="Times New Roman"/>
                          <a:cs typeface="Times New Roman"/>
                        </a:rPr>
                        <a:t> </a:t>
                      </a:r>
                      <a:r>
                        <a:rPr sz="1500" i="1" dirty="0">
                          <a:latin typeface="Calibri"/>
                          <a:cs typeface="Calibri"/>
                        </a:rPr>
                        <a:t>the</a:t>
                      </a:r>
                      <a:r>
                        <a:rPr sz="1500" spc="-60" dirty="0">
                          <a:latin typeface="Times New Roman"/>
                          <a:cs typeface="Times New Roman"/>
                        </a:rPr>
                        <a:t> </a:t>
                      </a:r>
                      <a:r>
                        <a:rPr sz="1500" i="1" spc="-10" dirty="0">
                          <a:latin typeface="Calibri"/>
                          <a:cs typeface="Calibri"/>
                        </a:rPr>
                        <a:t>previous</a:t>
                      </a:r>
                      <a:r>
                        <a:rPr sz="1500" spc="-10" dirty="0">
                          <a:latin typeface="Times New Roman"/>
                          <a:cs typeface="Times New Roman"/>
                        </a:rPr>
                        <a:t> </a:t>
                      </a:r>
                      <a:r>
                        <a:rPr sz="1500" i="1" dirty="0">
                          <a:latin typeface="Calibri"/>
                          <a:cs typeface="Calibri"/>
                        </a:rPr>
                        <a:t>year</a:t>
                      </a:r>
                      <a:r>
                        <a:rPr sz="1500" spc="-70" dirty="0">
                          <a:latin typeface="Times New Roman"/>
                          <a:cs typeface="Times New Roman"/>
                        </a:rPr>
                        <a:t> </a:t>
                      </a:r>
                      <a:r>
                        <a:rPr sz="1500" i="1" dirty="0">
                          <a:latin typeface="Calibri"/>
                          <a:cs typeface="Calibri"/>
                        </a:rPr>
                        <a:t>of</a:t>
                      </a:r>
                      <a:r>
                        <a:rPr sz="1500" spc="-60" dirty="0">
                          <a:latin typeface="Times New Roman"/>
                          <a:cs typeface="Times New Roman"/>
                        </a:rPr>
                        <a:t> </a:t>
                      </a:r>
                      <a:r>
                        <a:rPr sz="1500" i="1" dirty="0">
                          <a:latin typeface="Calibri"/>
                          <a:cs typeface="Calibri"/>
                        </a:rPr>
                        <a:t>a</a:t>
                      </a:r>
                      <a:r>
                        <a:rPr sz="1500" spc="-65" dirty="0">
                          <a:latin typeface="Times New Roman"/>
                          <a:cs typeface="Times New Roman"/>
                        </a:rPr>
                        <a:t> </a:t>
                      </a:r>
                      <a:r>
                        <a:rPr sz="1500" i="1" dirty="0">
                          <a:latin typeface="Calibri"/>
                          <a:cs typeface="Calibri"/>
                        </a:rPr>
                        <a:t>person,</a:t>
                      </a:r>
                      <a:r>
                        <a:rPr sz="1500" spc="-65" dirty="0">
                          <a:latin typeface="Times New Roman"/>
                          <a:cs typeface="Times New Roman"/>
                        </a:rPr>
                        <a:t> </a:t>
                      </a:r>
                      <a:r>
                        <a:rPr sz="1500" i="1" dirty="0">
                          <a:latin typeface="Calibri"/>
                          <a:cs typeface="Calibri"/>
                        </a:rPr>
                        <a:t>being</a:t>
                      </a:r>
                      <a:r>
                        <a:rPr sz="1500" spc="-50" dirty="0">
                          <a:latin typeface="Times New Roman"/>
                          <a:cs typeface="Times New Roman"/>
                        </a:rPr>
                        <a:t> </a:t>
                      </a:r>
                      <a:r>
                        <a:rPr sz="1500" i="1" dirty="0">
                          <a:latin typeface="Calibri"/>
                          <a:cs typeface="Calibri"/>
                        </a:rPr>
                        <a:t>an</a:t>
                      </a:r>
                      <a:r>
                        <a:rPr sz="1500" spc="-65" dirty="0">
                          <a:latin typeface="Times New Roman"/>
                          <a:cs typeface="Times New Roman"/>
                        </a:rPr>
                        <a:t> </a:t>
                      </a:r>
                      <a:r>
                        <a:rPr sz="1500" i="1" spc="-10" dirty="0">
                          <a:latin typeface="Calibri"/>
                          <a:cs typeface="Calibri"/>
                        </a:rPr>
                        <a:t>individuaI</a:t>
                      </a:r>
                      <a:r>
                        <a:rPr sz="1500" spc="-10" dirty="0">
                          <a:latin typeface="Times New Roman"/>
                          <a:cs typeface="Times New Roman"/>
                        </a:rPr>
                        <a:t> </a:t>
                      </a:r>
                      <a:r>
                        <a:rPr sz="1500" i="1" dirty="0">
                          <a:latin typeface="Calibri"/>
                          <a:cs typeface="Calibri"/>
                        </a:rPr>
                        <a:t>of</a:t>
                      </a:r>
                      <a:r>
                        <a:rPr sz="1500" spc="-60" dirty="0">
                          <a:latin typeface="Times New Roman"/>
                          <a:cs typeface="Times New Roman"/>
                        </a:rPr>
                        <a:t> </a:t>
                      </a:r>
                      <a:r>
                        <a:rPr sz="1500" i="1" dirty="0">
                          <a:latin typeface="Calibri"/>
                          <a:cs typeface="Calibri"/>
                        </a:rPr>
                        <a:t>the</a:t>
                      </a:r>
                      <a:r>
                        <a:rPr sz="1500" spc="-60" dirty="0">
                          <a:latin typeface="Times New Roman"/>
                          <a:cs typeface="Times New Roman"/>
                        </a:rPr>
                        <a:t> </a:t>
                      </a:r>
                      <a:r>
                        <a:rPr sz="1500" i="1" dirty="0">
                          <a:latin typeface="Calibri"/>
                          <a:cs typeface="Calibri"/>
                        </a:rPr>
                        <a:t>age</a:t>
                      </a:r>
                      <a:r>
                        <a:rPr sz="1500" spc="-45" dirty="0">
                          <a:latin typeface="Times New Roman"/>
                          <a:cs typeface="Times New Roman"/>
                        </a:rPr>
                        <a:t> </a:t>
                      </a:r>
                      <a:r>
                        <a:rPr sz="1500" i="1" dirty="0">
                          <a:latin typeface="Calibri"/>
                          <a:cs typeface="Calibri"/>
                        </a:rPr>
                        <a:t>of</a:t>
                      </a:r>
                      <a:r>
                        <a:rPr sz="1500" spc="-60" dirty="0">
                          <a:latin typeface="Times New Roman"/>
                          <a:cs typeface="Times New Roman"/>
                        </a:rPr>
                        <a:t> </a:t>
                      </a:r>
                      <a:r>
                        <a:rPr sz="1500" i="1" spc="-10" dirty="0">
                          <a:latin typeface="Calibri"/>
                          <a:cs typeface="Calibri"/>
                        </a:rPr>
                        <a:t>eighty</a:t>
                      </a:r>
                      <a:r>
                        <a:rPr sz="1500" spc="-60" dirty="0">
                          <a:latin typeface="Times New Roman"/>
                          <a:cs typeface="Times New Roman"/>
                        </a:rPr>
                        <a:t> </a:t>
                      </a:r>
                      <a:r>
                        <a:rPr sz="1500" i="1" dirty="0">
                          <a:latin typeface="Calibri"/>
                          <a:cs typeface="Calibri"/>
                        </a:rPr>
                        <a:t>years</a:t>
                      </a:r>
                      <a:r>
                        <a:rPr sz="1500" spc="-60" dirty="0">
                          <a:latin typeface="Times New Roman"/>
                          <a:cs typeface="Times New Roman"/>
                        </a:rPr>
                        <a:t> </a:t>
                      </a:r>
                      <a:r>
                        <a:rPr sz="1500" i="1" dirty="0">
                          <a:latin typeface="Calibri"/>
                          <a:cs typeface="Calibri"/>
                        </a:rPr>
                        <a:t>or</a:t>
                      </a:r>
                      <a:r>
                        <a:rPr sz="1500" spc="-50" dirty="0">
                          <a:latin typeface="Times New Roman"/>
                          <a:cs typeface="Times New Roman"/>
                        </a:rPr>
                        <a:t> </a:t>
                      </a:r>
                      <a:r>
                        <a:rPr sz="1500" i="1" dirty="0">
                          <a:latin typeface="Calibri"/>
                          <a:cs typeface="Calibri"/>
                        </a:rPr>
                        <a:t>more</a:t>
                      </a:r>
                      <a:r>
                        <a:rPr sz="1500" spc="-55" dirty="0">
                          <a:latin typeface="Times New Roman"/>
                          <a:cs typeface="Times New Roman"/>
                        </a:rPr>
                        <a:t> </a:t>
                      </a:r>
                      <a:r>
                        <a:rPr sz="1500" i="1" spc="-25" dirty="0">
                          <a:latin typeface="Calibri"/>
                          <a:cs typeface="Calibri"/>
                        </a:rPr>
                        <a:t>at</a:t>
                      </a:r>
                      <a:r>
                        <a:rPr sz="1500" spc="-25" dirty="0">
                          <a:latin typeface="Times New Roman"/>
                          <a:cs typeface="Times New Roman"/>
                        </a:rPr>
                        <a:t> </a:t>
                      </a:r>
                      <a:r>
                        <a:rPr sz="1500" i="1" dirty="0">
                          <a:latin typeface="Calibri"/>
                          <a:cs typeface="Calibri"/>
                        </a:rPr>
                        <a:t>any</a:t>
                      </a:r>
                      <a:r>
                        <a:rPr sz="1500" spc="-55" dirty="0">
                          <a:latin typeface="Times New Roman"/>
                          <a:cs typeface="Times New Roman"/>
                        </a:rPr>
                        <a:t> </a:t>
                      </a:r>
                      <a:r>
                        <a:rPr sz="1500" i="1" dirty="0">
                          <a:latin typeface="Calibri"/>
                          <a:cs typeface="Calibri"/>
                        </a:rPr>
                        <a:t>time</a:t>
                      </a:r>
                      <a:r>
                        <a:rPr sz="1500" spc="-60" dirty="0">
                          <a:latin typeface="Times New Roman"/>
                          <a:cs typeface="Times New Roman"/>
                        </a:rPr>
                        <a:t> </a:t>
                      </a:r>
                      <a:r>
                        <a:rPr sz="1500" i="1" dirty="0">
                          <a:latin typeface="Calibri"/>
                          <a:cs typeface="Calibri"/>
                        </a:rPr>
                        <a:t>during</a:t>
                      </a:r>
                      <a:r>
                        <a:rPr sz="1500" spc="-45" dirty="0">
                          <a:latin typeface="Times New Roman"/>
                          <a:cs typeface="Times New Roman"/>
                        </a:rPr>
                        <a:t> </a:t>
                      </a:r>
                      <a:r>
                        <a:rPr sz="1500" i="1" dirty="0">
                          <a:latin typeface="Calibri"/>
                          <a:cs typeface="Calibri"/>
                        </a:rPr>
                        <a:t>the</a:t>
                      </a:r>
                      <a:r>
                        <a:rPr sz="1500" spc="-65" dirty="0">
                          <a:latin typeface="Times New Roman"/>
                          <a:cs typeface="Times New Roman"/>
                        </a:rPr>
                        <a:t> </a:t>
                      </a:r>
                      <a:r>
                        <a:rPr sz="1500" i="1" spc="-10" dirty="0">
                          <a:latin typeface="Calibri"/>
                          <a:cs typeface="Calibri"/>
                        </a:rPr>
                        <a:t>previous</a:t>
                      </a:r>
                      <a:r>
                        <a:rPr sz="1500" spc="-60" dirty="0">
                          <a:latin typeface="Times New Roman"/>
                          <a:cs typeface="Times New Roman"/>
                        </a:rPr>
                        <a:t> </a:t>
                      </a:r>
                      <a:r>
                        <a:rPr sz="1500" i="1" spc="-20" dirty="0">
                          <a:latin typeface="Calibri"/>
                          <a:cs typeface="Calibri"/>
                        </a:rPr>
                        <a:t>year,</a:t>
                      </a:r>
                      <a:r>
                        <a:rPr sz="1500" spc="-20" dirty="0">
                          <a:latin typeface="Times New Roman"/>
                          <a:cs typeface="Times New Roman"/>
                        </a:rPr>
                        <a:t> </a:t>
                      </a:r>
                      <a:r>
                        <a:rPr sz="1500" i="1" dirty="0">
                          <a:latin typeface="Calibri"/>
                          <a:cs typeface="Calibri"/>
                        </a:rPr>
                        <a:t>and</a:t>
                      </a:r>
                      <a:r>
                        <a:rPr sz="1500" spc="-50" dirty="0">
                          <a:latin typeface="Times New Roman"/>
                          <a:cs typeface="Times New Roman"/>
                        </a:rPr>
                        <a:t> </a:t>
                      </a:r>
                      <a:r>
                        <a:rPr sz="1500" i="1" dirty="0">
                          <a:latin typeface="Calibri"/>
                          <a:cs typeface="Calibri"/>
                        </a:rPr>
                        <a:t>who</a:t>
                      </a:r>
                      <a:r>
                        <a:rPr sz="1500" spc="-45" dirty="0">
                          <a:latin typeface="Times New Roman"/>
                          <a:cs typeface="Times New Roman"/>
                        </a:rPr>
                        <a:t> </a:t>
                      </a:r>
                      <a:r>
                        <a:rPr sz="1500" i="1" spc="-10" dirty="0">
                          <a:latin typeface="Calibri"/>
                          <a:cs typeface="Calibri"/>
                        </a:rPr>
                        <a:t>furnishes</a:t>
                      </a:r>
                      <a:r>
                        <a:rPr sz="1500" spc="-50" dirty="0">
                          <a:latin typeface="Times New Roman"/>
                          <a:cs typeface="Times New Roman"/>
                        </a:rPr>
                        <a:t> </a:t>
                      </a:r>
                      <a:r>
                        <a:rPr sz="1500" i="1" dirty="0">
                          <a:latin typeface="Calibri"/>
                          <a:cs typeface="Calibri"/>
                        </a:rPr>
                        <a:t>the</a:t>
                      </a:r>
                      <a:r>
                        <a:rPr sz="1500" spc="-60" dirty="0">
                          <a:latin typeface="Times New Roman"/>
                          <a:cs typeface="Times New Roman"/>
                        </a:rPr>
                        <a:t> </a:t>
                      </a:r>
                      <a:r>
                        <a:rPr sz="1500" i="1" dirty="0">
                          <a:latin typeface="Calibri"/>
                          <a:cs typeface="Calibri"/>
                        </a:rPr>
                        <a:t>return</a:t>
                      </a:r>
                      <a:r>
                        <a:rPr sz="1500" spc="-65" dirty="0">
                          <a:latin typeface="Times New Roman"/>
                          <a:cs typeface="Times New Roman"/>
                        </a:rPr>
                        <a:t> </a:t>
                      </a:r>
                      <a:r>
                        <a:rPr sz="1500" i="1" spc="-25" dirty="0">
                          <a:latin typeface="Calibri"/>
                          <a:cs typeface="Calibri"/>
                        </a:rPr>
                        <a:t>in</a:t>
                      </a:r>
                      <a:r>
                        <a:rPr sz="1500" spc="500" dirty="0">
                          <a:latin typeface="Times New Roman"/>
                          <a:cs typeface="Times New Roman"/>
                        </a:rPr>
                        <a:t> </a:t>
                      </a:r>
                      <a:r>
                        <a:rPr sz="1500" i="1" dirty="0">
                          <a:latin typeface="Calibri"/>
                          <a:cs typeface="Calibri"/>
                        </a:rPr>
                        <a:t>Form</a:t>
                      </a:r>
                      <a:r>
                        <a:rPr sz="1500" spc="-70" dirty="0">
                          <a:latin typeface="Times New Roman"/>
                          <a:cs typeface="Times New Roman"/>
                        </a:rPr>
                        <a:t> </a:t>
                      </a:r>
                      <a:r>
                        <a:rPr sz="1500" i="1" dirty="0">
                          <a:latin typeface="Calibri"/>
                          <a:cs typeface="Calibri"/>
                        </a:rPr>
                        <a:t>number</a:t>
                      </a:r>
                      <a:r>
                        <a:rPr sz="1500" spc="-50" dirty="0">
                          <a:latin typeface="Times New Roman"/>
                          <a:cs typeface="Times New Roman"/>
                        </a:rPr>
                        <a:t> </a:t>
                      </a:r>
                      <a:r>
                        <a:rPr sz="1500" i="1" dirty="0">
                          <a:latin typeface="Calibri"/>
                          <a:cs typeface="Calibri"/>
                        </a:rPr>
                        <a:t>SAHAJ</a:t>
                      </a:r>
                      <a:r>
                        <a:rPr sz="1500" spc="-70" dirty="0">
                          <a:latin typeface="Times New Roman"/>
                          <a:cs typeface="Times New Roman"/>
                        </a:rPr>
                        <a:t> </a:t>
                      </a:r>
                      <a:r>
                        <a:rPr sz="1500" i="1" spc="-45" dirty="0">
                          <a:latin typeface="Calibri"/>
                          <a:cs typeface="Calibri"/>
                        </a:rPr>
                        <a:t>(ITR−1)</a:t>
                      </a:r>
                      <a:r>
                        <a:rPr sz="1500" spc="-50" dirty="0">
                          <a:latin typeface="Times New Roman"/>
                          <a:cs typeface="Times New Roman"/>
                        </a:rPr>
                        <a:t> </a:t>
                      </a:r>
                      <a:r>
                        <a:rPr sz="1500" i="1" dirty="0">
                          <a:latin typeface="Calibri"/>
                          <a:cs typeface="Calibri"/>
                        </a:rPr>
                        <a:t>or</a:t>
                      </a:r>
                      <a:r>
                        <a:rPr sz="1500" spc="-60" dirty="0">
                          <a:latin typeface="Times New Roman"/>
                          <a:cs typeface="Times New Roman"/>
                        </a:rPr>
                        <a:t> </a:t>
                      </a:r>
                      <a:r>
                        <a:rPr sz="1500" i="1" spc="-20" dirty="0">
                          <a:latin typeface="Calibri"/>
                          <a:cs typeface="Calibri"/>
                        </a:rPr>
                        <a:t>Form</a:t>
                      </a:r>
                      <a:r>
                        <a:rPr sz="1500" spc="-20" dirty="0">
                          <a:latin typeface="Times New Roman"/>
                          <a:cs typeface="Times New Roman"/>
                        </a:rPr>
                        <a:t> </a:t>
                      </a:r>
                      <a:r>
                        <a:rPr sz="1500" i="1" dirty="0">
                          <a:latin typeface="Calibri"/>
                          <a:cs typeface="Calibri"/>
                        </a:rPr>
                        <a:t>number</a:t>
                      </a:r>
                      <a:r>
                        <a:rPr sz="1500" spc="-70" dirty="0">
                          <a:latin typeface="Times New Roman"/>
                          <a:cs typeface="Times New Roman"/>
                        </a:rPr>
                        <a:t> </a:t>
                      </a:r>
                      <a:r>
                        <a:rPr sz="1500" i="1" dirty="0">
                          <a:latin typeface="Calibri"/>
                          <a:cs typeface="Calibri"/>
                        </a:rPr>
                        <a:t>SUGAM</a:t>
                      </a:r>
                      <a:r>
                        <a:rPr sz="1500" spc="-75" dirty="0">
                          <a:latin typeface="Times New Roman"/>
                          <a:cs typeface="Times New Roman"/>
                        </a:rPr>
                        <a:t> </a:t>
                      </a:r>
                      <a:r>
                        <a:rPr sz="1500" i="1" spc="-10" dirty="0">
                          <a:latin typeface="Calibri"/>
                          <a:cs typeface="Calibri"/>
                        </a:rPr>
                        <a:t>(ITR−4)</a:t>
                      </a:r>
                      <a:endParaRPr sz="1500">
                        <a:latin typeface="Calibri"/>
                        <a:cs typeface="Calibri"/>
                      </a:endParaRPr>
                    </a:p>
                  </a:txBody>
                  <a:tcPr marL="0" marR="0" marT="3365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92075" marR="245745" indent="266065">
                        <a:lnSpc>
                          <a:spcPct val="100000"/>
                        </a:lnSpc>
                        <a:spcBef>
                          <a:spcPts val="265"/>
                        </a:spcBef>
                        <a:buAutoNum type="alphaUcParenBoth"/>
                        <a:tabLst>
                          <a:tab pos="358140" algn="l"/>
                        </a:tabLst>
                      </a:pPr>
                      <a:r>
                        <a:rPr sz="1500" spc="-10" dirty="0">
                          <a:latin typeface="Calibri"/>
                          <a:cs typeface="Calibri"/>
                        </a:rPr>
                        <a:t>Electronically</a:t>
                      </a:r>
                      <a:r>
                        <a:rPr sz="1500" spc="-35" dirty="0">
                          <a:latin typeface="Times New Roman"/>
                          <a:cs typeface="Times New Roman"/>
                        </a:rPr>
                        <a:t> </a:t>
                      </a:r>
                      <a:r>
                        <a:rPr sz="1500" dirty="0">
                          <a:latin typeface="Calibri"/>
                          <a:cs typeface="Calibri"/>
                        </a:rPr>
                        <a:t>under</a:t>
                      </a:r>
                      <a:r>
                        <a:rPr sz="1500" spc="-25" dirty="0">
                          <a:latin typeface="Times New Roman"/>
                          <a:cs typeface="Times New Roman"/>
                        </a:rPr>
                        <a:t> </a:t>
                      </a:r>
                      <a:r>
                        <a:rPr sz="1500" spc="-10" dirty="0">
                          <a:latin typeface="Calibri"/>
                          <a:cs typeface="Calibri"/>
                        </a:rPr>
                        <a:t>digital</a:t>
                      </a:r>
                      <a:r>
                        <a:rPr sz="1500" spc="-10" dirty="0">
                          <a:latin typeface="Times New Roman"/>
                          <a:cs typeface="Times New Roman"/>
                        </a:rPr>
                        <a:t> </a:t>
                      </a:r>
                      <a:r>
                        <a:rPr sz="1500" spc="-10" dirty="0">
                          <a:latin typeface="Calibri"/>
                          <a:cs typeface="Calibri"/>
                        </a:rPr>
                        <a:t>signature;</a:t>
                      </a:r>
                      <a:r>
                        <a:rPr sz="1500" spc="-40" dirty="0">
                          <a:latin typeface="Times New Roman"/>
                          <a:cs typeface="Times New Roman"/>
                        </a:rPr>
                        <a:t> </a:t>
                      </a:r>
                      <a:r>
                        <a:rPr sz="1500" spc="-25" dirty="0">
                          <a:latin typeface="Calibri"/>
                          <a:cs typeface="Calibri"/>
                        </a:rPr>
                        <a:t>or</a:t>
                      </a:r>
                      <a:endParaRPr sz="1500">
                        <a:latin typeface="Calibri"/>
                        <a:cs typeface="Calibri"/>
                      </a:endParaRPr>
                    </a:p>
                    <a:p>
                      <a:pPr marL="92075" marR="380365" indent="260350">
                        <a:lnSpc>
                          <a:spcPct val="100000"/>
                        </a:lnSpc>
                        <a:buAutoNum type="alphaUcParenBoth"/>
                        <a:tabLst>
                          <a:tab pos="352425" algn="l"/>
                        </a:tabLst>
                      </a:pPr>
                      <a:r>
                        <a:rPr sz="1500" spc="-20" dirty="0">
                          <a:latin typeface="Calibri"/>
                          <a:cs typeface="Calibri"/>
                        </a:rPr>
                        <a:t>Transmitting</a:t>
                      </a:r>
                      <a:r>
                        <a:rPr sz="1500" spc="-55" dirty="0">
                          <a:latin typeface="Times New Roman"/>
                          <a:cs typeface="Times New Roman"/>
                        </a:rPr>
                        <a:t> </a:t>
                      </a:r>
                      <a:r>
                        <a:rPr sz="1500" dirty="0">
                          <a:latin typeface="Calibri"/>
                          <a:cs typeface="Calibri"/>
                        </a:rPr>
                        <a:t>the</a:t>
                      </a:r>
                      <a:r>
                        <a:rPr sz="1500" spc="-35" dirty="0">
                          <a:latin typeface="Times New Roman"/>
                          <a:cs typeface="Times New Roman"/>
                        </a:rPr>
                        <a:t> </a:t>
                      </a:r>
                      <a:r>
                        <a:rPr sz="1500" spc="-20" dirty="0">
                          <a:latin typeface="Calibri"/>
                          <a:cs typeface="Calibri"/>
                        </a:rPr>
                        <a:t>data</a:t>
                      </a:r>
                      <a:r>
                        <a:rPr sz="1500" spc="-20" dirty="0">
                          <a:latin typeface="Times New Roman"/>
                          <a:cs typeface="Times New Roman"/>
                        </a:rPr>
                        <a:t> </a:t>
                      </a:r>
                      <a:r>
                        <a:rPr sz="1500" spc="-10" dirty="0">
                          <a:latin typeface="Calibri"/>
                          <a:cs typeface="Calibri"/>
                        </a:rPr>
                        <a:t>electronically</a:t>
                      </a:r>
                      <a:r>
                        <a:rPr sz="1500" spc="-45" dirty="0">
                          <a:latin typeface="Times New Roman"/>
                          <a:cs typeface="Times New Roman"/>
                        </a:rPr>
                        <a:t> </a:t>
                      </a:r>
                      <a:r>
                        <a:rPr sz="1500" dirty="0">
                          <a:latin typeface="Calibri"/>
                          <a:cs typeface="Calibri"/>
                        </a:rPr>
                        <a:t>in</a:t>
                      </a:r>
                      <a:r>
                        <a:rPr sz="1500" spc="-30" dirty="0">
                          <a:latin typeface="Times New Roman"/>
                          <a:cs typeface="Times New Roman"/>
                        </a:rPr>
                        <a:t> </a:t>
                      </a:r>
                      <a:r>
                        <a:rPr sz="1500" dirty="0">
                          <a:latin typeface="Calibri"/>
                          <a:cs typeface="Calibri"/>
                        </a:rPr>
                        <a:t>the</a:t>
                      </a:r>
                      <a:r>
                        <a:rPr sz="1500" spc="-35" dirty="0">
                          <a:latin typeface="Times New Roman"/>
                          <a:cs typeface="Times New Roman"/>
                        </a:rPr>
                        <a:t> </a:t>
                      </a:r>
                      <a:r>
                        <a:rPr sz="1500" spc="-10" dirty="0">
                          <a:latin typeface="Calibri"/>
                          <a:cs typeface="Calibri"/>
                        </a:rPr>
                        <a:t>return</a:t>
                      </a:r>
                      <a:r>
                        <a:rPr sz="1500" spc="-10" dirty="0">
                          <a:latin typeface="Times New Roman"/>
                          <a:cs typeface="Times New Roman"/>
                        </a:rPr>
                        <a:t> </a:t>
                      </a:r>
                      <a:r>
                        <a:rPr sz="1500" dirty="0">
                          <a:latin typeface="Calibri"/>
                          <a:cs typeface="Calibri"/>
                        </a:rPr>
                        <a:t>under</a:t>
                      </a:r>
                      <a:r>
                        <a:rPr sz="1500" spc="-50" dirty="0">
                          <a:latin typeface="Times New Roman"/>
                          <a:cs typeface="Times New Roman"/>
                        </a:rPr>
                        <a:t> </a:t>
                      </a:r>
                      <a:r>
                        <a:rPr sz="1500" spc="-10" dirty="0">
                          <a:latin typeface="Calibri"/>
                          <a:cs typeface="Calibri"/>
                        </a:rPr>
                        <a:t>electronic</a:t>
                      </a:r>
                      <a:r>
                        <a:rPr sz="1500" spc="-20" dirty="0">
                          <a:latin typeface="Times New Roman"/>
                          <a:cs typeface="Times New Roman"/>
                        </a:rPr>
                        <a:t> </a:t>
                      </a:r>
                      <a:r>
                        <a:rPr sz="1500" spc="-10" dirty="0">
                          <a:latin typeface="Calibri"/>
                          <a:cs typeface="Calibri"/>
                        </a:rPr>
                        <a:t>verification</a:t>
                      </a:r>
                      <a:r>
                        <a:rPr sz="1500" spc="-10" dirty="0">
                          <a:latin typeface="Times New Roman"/>
                          <a:cs typeface="Times New Roman"/>
                        </a:rPr>
                        <a:t> </a:t>
                      </a:r>
                      <a:r>
                        <a:rPr sz="1500" dirty="0">
                          <a:latin typeface="Calibri"/>
                          <a:cs typeface="Calibri"/>
                        </a:rPr>
                        <a:t>code;</a:t>
                      </a:r>
                      <a:r>
                        <a:rPr sz="1500" spc="-70" dirty="0">
                          <a:latin typeface="Times New Roman"/>
                          <a:cs typeface="Times New Roman"/>
                        </a:rPr>
                        <a:t> </a:t>
                      </a:r>
                      <a:r>
                        <a:rPr sz="1500" spc="-25" dirty="0">
                          <a:latin typeface="Calibri"/>
                          <a:cs typeface="Calibri"/>
                        </a:rPr>
                        <a:t>or</a:t>
                      </a:r>
                      <a:endParaRPr sz="1500">
                        <a:latin typeface="Calibri"/>
                        <a:cs typeface="Calibri"/>
                      </a:endParaRPr>
                    </a:p>
                    <a:p>
                      <a:pPr marL="92075" marR="171450" indent="256540">
                        <a:lnSpc>
                          <a:spcPct val="100000"/>
                        </a:lnSpc>
                        <a:spcBef>
                          <a:spcPts val="5"/>
                        </a:spcBef>
                        <a:buAutoNum type="alphaUcParenBoth"/>
                        <a:tabLst>
                          <a:tab pos="348615" algn="l"/>
                        </a:tabLst>
                      </a:pPr>
                      <a:r>
                        <a:rPr sz="1500" spc="-25" dirty="0">
                          <a:latin typeface="Calibri"/>
                          <a:cs typeface="Calibri"/>
                        </a:rPr>
                        <a:t>Transmitting</a:t>
                      </a:r>
                      <a:r>
                        <a:rPr sz="1500" spc="-60" dirty="0">
                          <a:latin typeface="Times New Roman"/>
                          <a:cs typeface="Times New Roman"/>
                        </a:rPr>
                        <a:t> </a:t>
                      </a:r>
                      <a:r>
                        <a:rPr sz="1500" dirty="0">
                          <a:latin typeface="Calibri"/>
                          <a:cs typeface="Calibri"/>
                        </a:rPr>
                        <a:t>the</a:t>
                      </a:r>
                      <a:r>
                        <a:rPr sz="1500" spc="-50" dirty="0">
                          <a:latin typeface="Times New Roman"/>
                          <a:cs typeface="Times New Roman"/>
                        </a:rPr>
                        <a:t> </a:t>
                      </a:r>
                      <a:r>
                        <a:rPr sz="1500" dirty="0">
                          <a:latin typeface="Calibri"/>
                          <a:cs typeface="Calibri"/>
                        </a:rPr>
                        <a:t>data</a:t>
                      </a:r>
                      <a:r>
                        <a:rPr sz="1500" spc="-40" dirty="0">
                          <a:latin typeface="Times New Roman"/>
                          <a:cs typeface="Times New Roman"/>
                        </a:rPr>
                        <a:t> </a:t>
                      </a:r>
                      <a:r>
                        <a:rPr sz="1500" dirty="0">
                          <a:latin typeface="Calibri"/>
                          <a:cs typeface="Calibri"/>
                        </a:rPr>
                        <a:t>in</a:t>
                      </a:r>
                      <a:r>
                        <a:rPr sz="1500" spc="-25" dirty="0">
                          <a:latin typeface="Times New Roman"/>
                          <a:cs typeface="Times New Roman"/>
                        </a:rPr>
                        <a:t> </a:t>
                      </a:r>
                      <a:r>
                        <a:rPr sz="1500" spc="-25" dirty="0">
                          <a:latin typeface="Calibri"/>
                          <a:cs typeface="Calibri"/>
                        </a:rPr>
                        <a:t>the</a:t>
                      </a:r>
                      <a:r>
                        <a:rPr sz="1500" spc="-25" dirty="0">
                          <a:latin typeface="Times New Roman"/>
                          <a:cs typeface="Times New Roman"/>
                        </a:rPr>
                        <a:t> </a:t>
                      </a:r>
                      <a:r>
                        <a:rPr sz="1500" spc="-10" dirty="0">
                          <a:latin typeface="Calibri"/>
                          <a:cs typeface="Calibri"/>
                        </a:rPr>
                        <a:t>return</a:t>
                      </a:r>
                      <a:r>
                        <a:rPr sz="1500" spc="-20" dirty="0">
                          <a:latin typeface="Times New Roman"/>
                          <a:cs typeface="Times New Roman"/>
                        </a:rPr>
                        <a:t> </a:t>
                      </a:r>
                      <a:r>
                        <a:rPr sz="1500" spc="-10" dirty="0">
                          <a:latin typeface="Calibri"/>
                          <a:cs typeface="Calibri"/>
                        </a:rPr>
                        <a:t>electronically</a:t>
                      </a:r>
                      <a:r>
                        <a:rPr sz="1500" spc="-35" dirty="0">
                          <a:latin typeface="Times New Roman"/>
                          <a:cs typeface="Times New Roman"/>
                        </a:rPr>
                        <a:t> </a:t>
                      </a:r>
                      <a:r>
                        <a:rPr sz="1500" spc="-25" dirty="0">
                          <a:latin typeface="Calibri"/>
                          <a:cs typeface="Calibri"/>
                        </a:rPr>
                        <a:t>and</a:t>
                      </a:r>
                      <a:r>
                        <a:rPr sz="1500" spc="-25" dirty="0">
                          <a:latin typeface="Times New Roman"/>
                          <a:cs typeface="Times New Roman"/>
                        </a:rPr>
                        <a:t> </a:t>
                      </a:r>
                      <a:r>
                        <a:rPr sz="1500" spc="-10" dirty="0">
                          <a:latin typeface="Calibri"/>
                          <a:cs typeface="Calibri"/>
                        </a:rPr>
                        <a:t>thereafter</a:t>
                      </a:r>
                      <a:r>
                        <a:rPr sz="1500" spc="-20" dirty="0">
                          <a:latin typeface="Times New Roman"/>
                          <a:cs typeface="Times New Roman"/>
                        </a:rPr>
                        <a:t> </a:t>
                      </a:r>
                      <a:r>
                        <a:rPr sz="1500" spc="-10" dirty="0">
                          <a:latin typeface="Calibri"/>
                          <a:cs typeface="Calibri"/>
                        </a:rPr>
                        <a:t>submitting</a:t>
                      </a:r>
                      <a:r>
                        <a:rPr sz="1500" spc="-45" dirty="0">
                          <a:latin typeface="Times New Roman"/>
                          <a:cs typeface="Times New Roman"/>
                        </a:rPr>
                        <a:t> </a:t>
                      </a:r>
                      <a:r>
                        <a:rPr sz="1500" spc="-25" dirty="0">
                          <a:latin typeface="Calibri"/>
                          <a:cs typeface="Calibri"/>
                        </a:rPr>
                        <a:t>the</a:t>
                      </a:r>
                      <a:r>
                        <a:rPr sz="1500" spc="-25" dirty="0">
                          <a:latin typeface="Times New Roman"/>
                          <a:cs typeface="Times New Roman"/>
                        </a:rPr>
                        <a:t> </a:t>
                      </a:r>
                      <a:r>
                        <a:rPr sz="1500" spc="-10" dirty="0">
                          <a:latin typeface="Calibri"/>
                          <a:cs typeface="Calibri"/>
                        </a:rPr>
                        <a:t>verification</a:t>
                      </a:r>
                      <a:r>
                        <a:rPr sz="1500" spc="-45" dirty="0">
                          <a:latin typeface="Times New Roman"/>
                          <a:cs typeface="Times New Roman"/>
                        </a:rPr>
                        <a:t> </a:t>
                      </a:r>
                      <a:r>
                        <a:rPr sz="1500" dirty="0">
                          <a:latin typeface="Calibri"/>
                          <a:cs typeface="Calibri"/>
                        </a:rPr>
                        <a:t>of</a:t>
                      </a:r>
                      <a:r>
                        <a:rPr sz="1500" spc="-55" dirty="0">
                          <a:latin typeface="Times New Roman"/>
                          <a:cs typeface="Times New Roman"/>
                        </a:rPr>
                        <a:t> </a:t>
                      </a:r>
                      <a:r>
                        <a:rPr sz="1500" dirty="0">
                          <a:latin typeface="Calibri"/>
                          <a:cs typeface="Calibri"/>
                        </a:rPr>
                        <a:t>the</a:t>
                      </a:r>
                      <a:r>
                        <a:rPr sz="1500" spc="-55" dirty="0">
                          <a:latin typeface="Times New Roman"/>
                          <a:cs typeface="Times New Roman"/>
                        </a:rPr>
                        <a:t> </a:t>
                      </a:r>
                      <a:r>
                        <a:rPr sz="1500" spc="-10" dirty="0">
                          <a:latin typeface="Calibri"/>
                          <a:cs typeface="Calibri"/>
                        </a:rPr>
                        <a:t>return</a:t>
                      </a:r>
                      <a:r>
                        <a:rPr sz="1500" spc="-40" dirty="0">
                          <a:latin typeface="Times New Roman"/>
                          <a:cs typeface="Times New Roman"/>
                        </a:rPr>
                        <a:t> </a:t>
                      </a:r>
                      <a:r>
                        <a:rPr sz="1500" spc="-25" dirty="0">
                          <a:latin typeface="Calibri"/>
                          <a:cs typeface="Calibri"/>
                        </a:rPr>
                        <a:t>in</a:t>
                      </a:r>
                      <a:r>
                        <a:rPr sz="1500" spc="-25" dirty="0">
                          <a:latin typeface="Times New Roman"/>
                          <a:cs typeface="Times New Roman"/>
                        </a:rPr>
                        <a:t> </a:t>
                      </a:r>
                      <a:r>
                        <a:rPr sz="1500" dirty="0">
                          <a:latin typeface="Calibri"/>
                          <a:cs typeface="Calibri"/>
                        </a:rPr>
                        <a:t>Form</a:t>
                      </a:r>
                      <a:r>
                        <a:rPr sz="1500" spc="-40" dirty="0">
                          <a:latin typeface="Times New Roman"/>
                          <a:cs typeface="Times New Roman"/>
                        </a:rPr>
                        <a:t> </a:t>
                      </a:r>
                      <a:r>
                        <a:rPr sz="1500" spc="-70" dirty="0">
                          <a:latin typeface="Calibri"/>
                          <a:cs typeface="Calibri"/>
                        </a:rPr>
                        <a:t>ITR−V;</a:t>
                      </a:r>
                      <a:r>
                        <a:rPr sz="1500" spc="-40" dirty="0">
                          <a:latin typeface="Times New Roman"/>
                          <a:cs typeface="Times New Roman"/>
                        </a:rPr>
                        <a:t> </a:t>
                      </a:r>
                      <a:r>
                        <a:rPr sz="1500" spc="-25" dirty="0">
                          <a:latin typeface="Calibri"/>
                          <a:cs typeface="Calibri"/>
                        </a:rPr>
                        <a:t>or</a:t>
                      </a:r>
                      <a:endParaRPr sz="1500">
                        <a:latin typeface="Calibri"/>
                        <a:cs typeface="Calibri"/>
                      </a:endParaRPr>
                    </a:p>
                    <a:p>
                      <a:pPr marL="365125" indent="-273050">
                        <a:lnSpc>
                          <a:spcPct val="100000"/>
                        </a:lnSpc>
                        <a:buAutoNum type="alphaUcParenBoth"/>
                        <a:tabLst>
                          <a:tab pos="365125" algn="l"/>
                        </a:tabLst>
                      </a:pPr>
                      <a:r>
                        <a:rPr sz="1500" dirty="0">
                          <a:latin typeface="Calibri"/>
                          <a:cs typeface="Calibri"/>
                        </a:rPr>
                        <a:t>Paper</a:t>
                      </a:r>
                      <a:r>
                        <a:rPr sz="1500" spc="-85" dirty="0">
                          <a:latin typeface="Times New Roman"/>
                          <a:cs typeface="Times New Roman"/>
                        </a:rPr>
                        <a:t> </a:t>
                      </a:r>
                      <a:r>
                        <a:rPr sz="1500" spc="-10" dirty="0">
                          <a:latin typeface="Calibri"/>
                          <a:cs typeface="Calibri"/>
                        </a:rPr>
                        <a:t>form;</a:t>
                      </a:r>
                      <a:endParaRPr sz="1500">
                        <a:latin typeface="Calibri"/>
                        <a:cs typeface="Calibri"/>
                      </a:endParaRPr>
                    </a:p>
                  </a:txBody>
                  <a:tcPr marL="0" marR="0" marT="3365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vMerge="1">
                  <a:txBody>
                    <a:bodyPr/>
                    <a:lstStyle/>
                    <a:p>
                      <a:endParaRPr/>
                    </a:p>
                  </a:txBody>
                  <a:tcPr marL="0" marR="0" marT="0" marB="0">
                    <a:lnL w="12700">
                      <a:solidFill>
                        <a:srgbClr val="FFFFFF"/>
                      </a:solidFill>
                      <a:prstDash val="solid"/>
                    </a:lnL>
                    <a:lnB w="76200">
                      <a:solidFill>
                        <a:srgbClr val="E48211"/>
                      </a:solidFill>
                      <a:prstDash val="solid"/>
                    </a:lnB>
                  </a:tcPr>
                </a:tc>
                <a:extLst>
                  <a:ext uri="{0D108BD9-81ED-4DB2-BD59-A6C34878D82A}">
                    <a16:rowId xmlns:a16="http://schemas.microsoft.com/office/drawing/2014/main" val="10002"/>
                  </a:ext>
                </a:extLst>
              </a:tr>
              <a:tr h="349885">
                <a:tc vMerge="1">
                  <a:txBody>
                    <a:bodyPr/>
                    <a:lstStyle/>
                    <a:p>
                      <a:endParaRPr/>
                    </a:p>
                  </a:txBody>
                  <a:tcPr marL="0" marR="0" marT="0" marB="0">
                    <a:lnR w="12700">
                      <a:solidFill>
                        <a:srgbClr val="FFFFFF"/>
                      </a:solidFill>
                      <a:prstDash val="solid"/>
                    </a:lnR>
                    <a:lnB w="76200">
                      <a:solidFill>
                        <a:srgbClr val="E48211"/>
                      </a:solidFill>
                      <a:prstDash val="solid"/>
                    </a:lnB>
                  </a:tcPr>
                </a:tc>
                <a:tc>
                  <a:txBody>
                    <a:bodyPr/>
                    <a:lstStyle/>
                    <a:p>
                      <a:pPr>
                        <a:lnSpc>
                          <a:spcPct val="100000"/>
                        </a:lnSpc>
                      </a:pPr>
                      <a:endParaRPr sz="15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76200">
                      <a:solidFill>
                        <a:srgbClr val="E48211"/>
                      </a:solidFill>
                      <a:prstDash val="solid"/>
                    </a:lnB>
                    <a:solidFill>
                      <a:srgbClr val="F5D9CC"/>
                    </a:solidFill>
                  </a:tcPr>
                </a:tc>
                <a:tc>
                  <a:txBody>
                    <a:bodyPr/>
                    <a:lstStyle/>
                    <a:p>
                      <a:pPr>
                        <a:lnSpc>
                          <a:spcPct val="100000"/>
                        </a:lnSpc>
                      </a:pPr>
                      <a:endParaRPr sz="15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76200">
                      <a:solidFill>
                        <a:srgbClr val="E48211"/>
                      </a:solidFill>
                      <a:prstDash val="solid"/>
                    </a:lnB>
                    <a:solidFill>
                      <a:srgbClr val="F5D9CC"/>
                    </a:solidFill>
                  </a:tcPr>
                </a:tc>
                <a:tc>
                  <a:txBody>
                    <a:bodyPr/>
                    <a:lstStyle/>
                    <a:p>
                      <a:pPr>
                        <a:lnSpc>
                          <a:spcPct val="100000"/>
                        </a:lnSpc>
                      </a:pPr>
                      <a:endParaRPr sz="15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76200">
                      <a:solidFill>
                        <a:srgbClr val="E48211"/>
                      </a:solidFill>
                      <a:prstDash val="solid"/>
                    </a:lnB>
                    <a:solidFill>
                      <a:srgbClr val="F5D9CC"/>
                    </a:solidFill>
                  </a:tcPr>
                </a:tc>
                <a:tc>
                  <a:txBody>
                    <a:bodyPr/>
                    <a:lstStyle/>
                    <a:p>
                      <a:pPr>
                        <a:lnSpc>
                          <a:spcPct val="100000"/>
                        </a:lnSpc>
                      </a:pPr>
                      <a:endParaRPr sz="15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76200">
                      <a:solidFill>
                        <a:srgbClr val="E48211"/>
                      </a:solidFill>
                      <a:prstDash val="solid"/>
                    </a:lnB>
                    <a:solidFill>
                      <a:srgbClr val="F5D9CC"/>
                    </a:solidFill>
                  </a:tcPr>
                </a:tc>
                <a:tc vMerge="1">
                  <a:txBody>
                    <a:bodyPr/>
                    <a:lstStyle/>
                    <a:p>
                      <a:endParaRPr/>
                    </a:p>
                  </a:txBody>
                  <a:tcPr marL="0" marR="0" marT="0" marB="0">
                    <a:lnL w="12700">
                      <a:solidFill>
                        <a:srgbClr val="FFFFFF"/>
                      </a:solidFill>
                      <a:prstDash val="solid"/>
                    </a:lnL>
                    <a:lnB w="76200">
                      <a:solidFill>
                        <a:srgbClr val="E48211"/>
                      </a:solidFill>
                      <a:prstDash val="solid"/>
                    </a:lnB>
                  </a:tcPr>
                </a:tc>
                <a:extLst>
                  <a:ext uri="{0D108BD9-81ED-4DB2-BD59-A6C34878D82A}">
                    <a16:rowId xmlns:a16="http://schemas.microsoft.com/office/drawing/2014/main" val="10003"/>
                  </a:ext>
                </a:extLst>
              </a:tr>
            </a:tbl>
          </a:graphicData>
        </a:graphic>
      </p:graphicFrame>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66</a:t>
            </a:fld>
            <a:endParaRPr spc="-25"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461964" y="327025"/>
          <a:ext cx="8280400" cy="5700395"/>
        </p:xfrm>
        <a:graphic>
          <a:graphicData uri="http://schemas.openxmlformats.org/drawingml/2006/table">
            <a:tbl>
              <a:tblPr firstRow="1" bandRow="1">
                <a:tableStyleId>{2D5ABB26-0587-4C30-8999-92F81FD0307C}</a:tableStyleId>
              </a:tblPr>
              <a:tblGrid>
                <a:gridCol w="831850">
                  <a:extLst>
                    <a:ext uri="{9D8B030D-6E8A-4147-A177-3AD203B41FA5}">
                      <a16:colId xmlns:a16="http://schemas.microsoft.com/office/drawing/2014/main" val="20000"/>
                    </a:ext>
                  </a:extLst>
                </a:gridCol>
                <a:gridCol w="1765935">
                  <a:extLst>
                    <a:ext uri="{9D8B030D-6E8A-4147-A177-3AD203B41FA5}">
                      <a16:colId xmlns:a16="http://schemas.microsoft.com/office/drawing/2014/main" val="20001"/>
                    </a:ext>
                  </a:extLst>
                </a:gridCol>
                <a:gridCol w="3612515">
                  <a:extLst>
                    <a:ext uri="{9D8B030D-6E8A-4147-A177-3AD203B41FA5}">
                      <a16:colId xmlns:a16="http://schemas.microsoft.com/office/drawing/2014/main" val="20002"/>
                    </a:ext>
                  </a:extLst>
                </a:gridCol>
                <a:gridCol w="2070100">
                  <a:extLst>
                    <a:ext uri="{9D8B030D-6E8A-4147-A177-3AD203B41FA5}">
                      <a16:colId xmlns:a16="http://schemas.microsoft.com/office/drawing/2014/main" val="20003"/>
                    </a:ext>
                  </a:extLst>
                </a:gridCol>
              </a:tblGrid>
              <a:tr h="913765">
                <a:tc>
                  <a:txBody>
                    <a:bodyPr/>
                    <a:lstStyle/>
                    <a:p>
                      <a:pPr marL="91440">
                        <a:lnSpc>
                          <a:spcPct val="100000"/>
                        </a:lnSpc>
                        <a:spcBef>
                          <a:spcPts val="240"/>
                        </a:spcBef>
                      </a:pPr>
                      <a:r>
                        <a:rPr sz="1800" i="1" dirty="0">
                          <a:solidFill>
                            <a:srgbClr val="FFFFFF"/>
                          </a:solidFill>
                          <a:latin typeface="Calibri"/>
                          <a:cs typeface="Calibri"/>
                        </a:rPr>
                        <a:t>SI.</a:t>
                      </a:r>
                      <a:r>
                        <a:rPr sz="1800" spc="-90" dirty="0">
                          <a:solidFill>
                            <a:srgbClr val="FFFFFF"/>
                          </a:solidFill>
                          <a:latin typeface="Times New Roman"/>
                          <a:cs typeface="Times New Roman"/>
                        </a:rPr>
                        <a:t> </a:t>
                      </a:r>
                      <a:r>
                        <a:rPr sz="1800" i="1" spc="-25" dirty="0">
                          <a:solidFill>
                            <a:srgbClr val="FFFFFF"/>
                          </a:solidFill>
                          <a:latin typeface="Calibri"/>
                          <a:cs typeface="Calibri"/>
                        </a:rPr>
                        <a:t>No.</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91440">
                        <a:lnSpc>
                          <a:spcPct val="100000"/>
                        </a:lnSpc>
                        <a:spcBef>
                          <a:spcPts val="240"/>
                        </a:spcBef>
                      </a:pPr>
                      <a:r>
                        <a:rPr sz="1800" i="1" spc="-10" dirty="0">
                          <a:solidFill>
                            <a:srgbClr val="FFFFFF"/>
                          </a:solidFill>
                          <a:latin typeface="Calibri"/>
                          <a:cs typeface="Calibri"/>
                        </a:rPr>
                        <a:t>Person</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91440">
                        <a:lnSpc>
                          <a:spcPct val="100000"/>
                        </a:lnSpc>
                        <a:spcBef>
                          <a:spcPts val="240"/>
                        </a:spcBef>
                      </a:pPr>
                      <a:r>
                        <a:rPr sz="1800" i="1" spc="-10" dirty="0">
                          <a:solidFill>
                            <a:srgbClr val="FFFFFF"/>
                          </a:solidFill>
                          <a:latin typeface="Calibri"/>
                          <a:cs typeface="Calibri"/>
                        </a:rPr>
                        <a:t>Condition</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92075" marR="175260">
                        <a:lnSpc>
                          <a:spcPct val="100000"/>
                        </a:lnSpc>
                        <a:spcBef>
                          <a:spcPts val="240"/>
                        </a:spcBef>
                      </a:pPr>
                      <a:r>
                        <a:rPr sz="1800" i="1" dirty="0">
                          <a:solidFill>
                            <a:srgbClr val="FFFFFF"/>
                          </a:solidFill>
                          <a:latin typeface="Calibri"/>
                          <a:cs typeface="Calibri"/>
                        </a:rPr>
                        <a:t>Manner</a:t>
                      </a:r>
                      <a:r>
                        <a:rPr sz="1800" spc="-70" dirty="0">
                          <a:solidFill>
                            <a:srgbClr val="FFFFFF"/>
                          </a:solidFill>
                          <a:latin typeface="Times New Roman"/>
                          <a:cs typeface="Times New Roman"/>
                        </a:rPr>
                        <a:t> </a:t>
                      </a:r>
                      <a:r>
                        <a:rPr sz="1800" i="1" spc="-25" dirty="0">
                          <a:solidFill>
                            <a:srgbClr val="FFFFFF"/>
                          </a:solidFill>
                          <a:latin typeface="Calibri"/>
                          <a:cs typeface="Calibri"/>
                        </a:rPr>
                        <a:t>of</a:t>
                      </a:r>
                      <a:r>
                        <a:rPr sz="1800" spc="-25" dirty="0">
                          <a:solidFill>
                            <a:srgbClr val="FFFFFF"/>
                          </a:solidFill>
                          <a:latin typeface="Times New Roman"/>
                          <a:cs typeface="Times New Roman"/>
                        </a:rPr>
                        <a:t> </a:t>
                      </a:r>
                      <a:r>
                        <a:rPr sz="1800" i="1" dirty="0">
                          <a:solidFill>
                            <a:srgbClr val="FFFFFF"/>
                          </a:solidFill>
                          <a:latin typeface="Calibri"/>
                          <a:cs typeface="Calibri"/>
                        </a:rPr>
                        <a:t>furnishing</a:t>
                      </a:r>
                      <a:r>
                        <a:rPr sz="1800" spc="-70" dirty="0">
                          <a:solidFill>
                            <a:srgbClr val="FFFFFF"/>
                          </a:solidFill>
                          <a:latin typeface="Times New Roman"/>
                          <a:cs typeface="Times New Roman"/>
                        </a:rPr>
                        <a:t> </a:t>
                      </a:r>
                      <a:r>
                        <a:rPr sz="1800" i="1" dirty="0">
                          <a:solidFill>
                            <a:srgbClr val="FFFFFF"/>
                          </a:solidFill>
                          <a:latin typeface="Calibri"/>
                          <a:cs typeface="Calibri"/>
                        </a:rPr>
                        <a:t>return</a:t>
                      </a:r>
                      <a:r>
                        <a:rPr sz="1800" spc="-85" dirty="0">
                          <a:solidFill>
                            <a:srgbClr val="FFFFFF"/>
                          </a:solidFill>
                          <a:latin typeface="Times New Roman"/>
                          <a:cs typeface="Times New Roman"/>
                        </a:rPr>
                        <a:t> </a:t>
                      </a:r>
                      <a:r>
                        <a:rPr sz="1800" i="1" spc="-25" dirty="0">
                          <a:solidFill>
                            <a:srgbClr val="FFFFFF"/>
                          </a:solidFill>
                          <a:latin typeface="Calibri"/>
                          <a:cs typeface="Calibri"/>
                        </a:rPr>
                        <a:t>of</a:t>
                      </a:r>
                      <a:r>
                        <a:rPr sz="1800" spc="-25" dirty="0">
                          <a:solidFill>
                            <a:srgbClr val="FFFFFF"/>
                          </a:solidFill>
                          <a:latin typeface="Times New Roman"/>
                          <a:cs typeface="Times New Roman"/>
                        </a:rPr>
                        <a:t> </a:t>
                      </a:r>
                      <a:r>
                        <a:rPr sz="1800" i="1" spc="-10" dirty="0">
                          <a:solidFill>
                            <a:srgbClr val="FFFFFF"/>
                          </a:solidFill>
                          <a:latin typeface="Calibri"/>
                          <a:cs typeface="Calibri"/>
                        </a:rPr>
                        <a:t>income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extLst>
                  <a:ext uri="{0D108BD9-81ED-4DB2-BD59-A6C34878D82A}">
                    <a16:rowId xmlns:a16="http://schemas.microsoft.com/office/drawing/2014/main" val="10000"/>
                  </a:ext>
                </a:extLst>
              </a:tr>
              <a:tr h="3032125">
                <a:tc>
                  <a:txBody>
                    <a:bodyPr/>
                    <a:lstStyle/>
                    <a:p>
                      <a:pPr marL="91440">
                        <a:lnSpc>
                          <a:spcPct val="100000"/>
                        </a:lnSpc>
                        <a:spcBef>
                          <a:spcPts val="240"/>
                        </a:spcBef>
                      </a:pPr>
                      <a:r>
                        <a:rPr sz="1800" spc="-50" dirty="0">
                          <a:latin typeface="Calibri"/>
                          <a:cs typeface="Calibri"/>
                        </a:rPr>
                        <a:t>1</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30480" marR="21590">
                        <a:lnSpc>
                          <a:spcPct val="100699"/>
                        </a:lnSpc>
                        <a:spcBef>
                          <a:spcPts val="1575"/>
                        </a:spcBef>
                        <a:tabLst>
                          <a:tab pos="955040" algn="l"/>
                          <a:tab pos="1269365" algn="l"/>
                        </a:tabLst>
                      </a:pPr>
                      <a:r>
                        <a:rPr sz="1500" b="1" i="1" u="sng" spc="-10" dirty="0">
                          <a:solidFill>
                            <a:srgbClr val="FF0000"/>
                          </a:solidFill>
                          <a:uFill>
                            <a:solidFill>
                              <a:srgbClr val="FF0000"/>
                            </a:solidFill>
                          </a:uFill>
                          <a:latin typeface="Calibri"/>
                          <a:cs typeface="Calibri"/>
                        </a:rPr>
                        <a:t>Individual</a:t>
                      </a:r>
                      <a:r>
                        <a:rPr sz="1500" u="sng" dirty="0">
                          <a:solidFill>
                            <a:srgbClr val="FF0000"/>
                          </a:solidFill>
                          <a:uFill>
                            <a:solidFill>
                              <a:srgbClr val="FF0000"/>
                            </a:solidFill>
                          </a:uFill>
                          <a:latin typeface="Times New Roman"/>
                          <a:cs typeface="Times New Roman"/>
                        </a:rPr>
                        <a:t>	</a:t>
                      </a:r>
                      <a:r>
                        <a:rPr sz="1500" b="1" i="1" u="sng" spc="-25" dirty="0">
                          <a:solidFill>
                            <a:srgbClr val="FF0000"/>
                          </a:solidFill>
                          <a:uFill>
                            <a:solidFill>
                              <a:srgbClr val="FF0000"/>
                            </a:solidFill>
                          </a:uFill>
                          <a:latin typeface="Calibri"/>
                          <a:cs typeface="Calibri"/>
                        </a:rPr>
                        <a:t>or</a:t>
                      </a:r>
                      <a:r>
                        <a:rPr sz="1500" u="sng" dirty="0">
                          <a:solidFill>
                            <a:srgbClr val="FF0000"/>
                          </a:solidFill>
                          <a:uFill>
                            <a:solidFill>
                              <a:srgbClr val="FF0000"/>
                            </a:solidFill>
                          </a:uFill>
                          <a:latin typeface="Times New Roman"/>
                          <a:cs typeface="Times New Roman"/>
                        </a:rPr>
                        <a:t>	</a:t>
                      </a:r>
                      <a:r>
                        <a:rPr sz="1500" b="1" i="1" u="sng" spc="-10" dirty="0">
                          <a:solidFill>
                            <a:srgbClr val="FF0000"/>
                          </a:solidFill>
                          <a:uFill>
                            <a:solidFill>
                              <a:srgbClr val="FF0000"/>
                            </a:solidFill>
                          </a:uFill>
                          <a:latin typeface="Calibri"/>
                          <a:cs typeface="Calibri"/>
                        </a:rPr>
                        <a:t>Hindu</a:t>
                      </a:r>
                      <a:r>
                        <a:rPr sz="1500" spc="-10" dirty="0">
                          <a:solidFill>
                            <a:srgbClr val="FF0000"/>
                          </a:solidFill>
                          <a:latin typeface="Times New Roman"/>
                          <a:cs typeface="Times New Roman"/>
                        </a:rPr>
                        <a:t> </a:t>
                      </a:r>
                      <a:r>
                        <a:rPr sz="1500" b="1" i="1" u="sng" dirty="0">
                          <a:solidFill>
                            <a:srgbClr val="FF0000"/>
                          </a:solidFill>
                          <a:uFill>
                            <a:solidFill>
                              <a:srgbClr val="FF0000"/>
                            </a:solidFill>
                          </a:uFill>
                          <a:latin typeface="Calibri"/>
                          <a:cs typeface="Calibri"/>
                        </a:rPr>
                        <a:t>undivided</a:t>
                      </a:r>
                      <a:r>
                        <a:rPr sz="1500" u="sng" spc="-95" dirty="0">
                          <a:solidFill>
                            <a:srgbClr val="FF0000"/>
                          </a:solidFill>
                          <a:uFill>
                            <a:solidFill>
                              <a:srgbClr val="FF0000"/>
                            </a:solidFill>
                          </a:uFill>
                          <a:latin typeface="Times New Roman"/>
                          <a:cs typeface="Times New Roman"/>
                        </a:rPr>
                        <a:t> </a:t>
                      </a:r>
                      <a:r>
                        <a:rPr sz="1500" b="1" i="1" u="sng" spc="-10" dirty="0">
                          <a:solidFill>
                            <a:srgbClr val="FF0000"/>
                          </a:solidFill>
                          <a:uFill>
                            <a:solidFill>
                              <a:srgbClr val="FF0000"/>
                            </a:solidFill>
                          </a:uFill>
                          <a:latin typeface="Calibri"/>
                          <a:cs typeface="Calibri"/>
                        </a:rPr>
                        <a:t>family</a:t>
                      </a:r>
                      <a:endParaRPr sz="1500">
                        <a:latin typeface="Calibri"/>
                        <a:cs typeface="Calibri"/>
                      </a:endParaRPr>
                    </a:p>
                  </a:txBody>
                  <a:tcPr marL="0" marR="0" marT="20002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91440">
                        <a:lnSpc>
                          <a:spcPct val="100000"/>
                        </a:lnSpc>
                        <a:spcBef>
                          <a:spcPts val="240"/>
                        </a:spcBef>
                      </a:pPr>
                      <a:r>
                        <a:rPr sz="1800" dirty="0">
                          <a:latin typeface="Calibri"/>
                          <a:cs typeface="Calibri"/>
                        </a:rPr>
                        <a:t>(</a:t>
                      </a:r>
                      <a:r>
                        <a:rPr sz="1800" i="1" dirty="0">
                          <a:latin typeface="Calibri"/>
                          <a:cs typeface="Calibri"/>
                        </a:rPr>
                        <a:t>c</a:t>
                      </a:r>
                      <a:r>
                        <a:rPr sz="1800" dirty="0">
                          <a:latin typeface="Calibri"/>
                          <a:cs typeface="Calibri"/>
                        </a:rPr>
                        <a:t>)</a:t>
                      </a:r>
                      <a:r>
                        <a:rPr sz="1800" spc="-55" dirty="0">
                          <a:latin typeface="Times New Roman"/>
                          <a:cs typeface="Times New Roman"/>
                        </a:rPr>
                        <a:t> </a:t>
                      </a:r>
                      <a:r>
                        <a:rPr sz="1800" dirty="0">
                          <a:latin typeface="Calibri"/>
                          <a:cs typeface="Calibri"/>
                        </a:rPr>
                        <a:t>In</a:t>
                      </a:r>
                      <a:r>
                        <a:rPr sz="1800" spc="-85" dirty="0">
                          <a:latin typeface="Times New Roman"/>
                          <a:cs typeface="Times New Roman"/>
                        </a:rPr>
                        <a:t> </a:t>
                      </a:r>
                      <a:r>
                        <a:rPr sz="1800" dirty="0">
                          <a:latin typeface="Calibri"/>
                          <a:cs typeface="Calibri"/>
                        </a:rPr>
                        <a:t>any</a:t>
                      </a:r>
                      <a:r>
                        <a:rPr sz="1800" spc="-80" dirty="0">
                          <a:latin typeface="Times New Roman"/>
                          <a:cs typeface="Times New Roman"/>
                        </a:rPr>
                        <a:t> </a:t>
                      </a:r>
                      <a:r>
                        <a:rPr sz="1800" dirty="0">
                          <a:latin typeface="Calibri"/>
                          <a:cs typeface="Calibri"/>
                        </a:rPr>
                        <a:t>other</a:t>
                      </a:r>
                      <a:r>
                        <a:rPr sz="1800" spc="-70" dirty="0">
                          <a:latin typeface="Times New Roman"/>
                          <a:cs typeface="Times New Roman"/>
                        </a:rPr>
                        <a:t> </a:t>
                      </a:r>
                      <a:r>
                        <a:rPr sz="1800" spc="-20" dirty="0">
                          <a:latin typeface="Calibri"/>
                          <a:cs typeface="Calibri"/>
                        </a:rPr>
                        <a:t>case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31115" marR="229235" indent="266065">
                        <a:lnSpc>
                          <a:spcPct val="100000"/>
                        </a:lnSpc>
                        <a:spcBef>
                          <a:spcPts val="145"/>
                        </a:spcBef>
                        <a:buAutoNum type="alphaUcParenBoth"/>
                        <a:tabLst>
                          <a:tab pos="297180" algn="l"/>
                        </a:tabLst>
                      </a:pPr>
                      <a:r>
                        <a:rPr sz="1500" spc="-10" dirty="0">
                          <a:latin typeface="Calibri"/>
                          <a:cs typeface="Calibri"/>
                        </a:rPr>
                        <a:t>Electronically</a:t>
                      </a:r>
                      <a:r>
                        <a:rPr sz="1500" spc="-10" dirty="0">
                          <a:latin typeface="Times New Roman"/>
                          <a:cs typeface="Times New Roman"/>
                        </a:rPr>
                        <a:t> </a:t>
                      </a:r>
                      <a:r>
                        <a:rPr sz="1500" spc="-10" dirty="0">
                          <a:latin typeface="Calibri"/>
                          <a:cs typeface="Calibri"/>
                        </a:rPr>
                        <a:t>under</a:t>
                      </a:r>
                      <a:r>
                        <a:rPr sz="1500" spc="-10" dirty="0">
                          <a:latin typeface="Times New Roman"/>
                          <a:cs typeface="Times New Roman"/>
                        </a:rPr>
                        <a:t> </a:t>
                      </a:r>
                      <a:r>
                        <a:rPr sz="1500" dirty="0">
                          <a:latin typeface="Calibri"/>
                          <a:cs typeface="Calibri"/>
                        </a:rPr>
                        <a:t>digital</a:t>
                      </a:r>
                      <a:r>
                        <a:rPr sz="1500" spc="-60" dirty="0">
                          <a:latin typeface="Times New Roman"/>
                          <a:cs typeface="Times New Roman"/>
                        </a:rPr>
                        <a:t> </a:t>
                      </a:r>
                      <a:r>
                        <a:rPr sz="1500" spc="-10" dirty="0">
                          <a:latin typeface="Calibri"/>
                          <a:cs typeface="Calibri"/>
                        </a:rPr>
                        <a:t>signature;</a:t>
                      </a:r>
                      <a:r>
                        <a:rPr sz="1500" spc="-70" dirty="0">
                          <a:latin typeface="Times New Roman"/>
                          <a:cs typeface="Times New Roman"/>
                        </a:rPr>
                        <a:t> </a:t>
                      </a:r>
                      <a:r>
                        <a:rPr sz="1500" spc="-25" dirty="0">
                          <a:latin typeface="Calibri"/>
                          <a:cs typeface="Calibri"/>
                        </a:rPr>
                        <a:t>or</a:t>
                      </a:r>
                      <a:endParaRPr sz="1500">
                        <a:latin typeface="Calibri"/>
                        <a:cs typeface="Calibri"/>
                      </a:endParaRPr>
                    </a:p>
                    <a:p>
                      <a:pPr marL="31115" marR="121285" indent="260350">
                        <a:lnSpc>
                          <a:spcPct val="100000"/>
                        </a:lnSpc>
                        <a:buAutoNum type="alphaUcParenBoth"/>
                        <a:tabLst>
                          <a:tab pos="291465" algn="l"/>
                        </a:tabLst>
                      </a:pPr>
                      <a:r>
                        <a:rPr sz="1500" spc="-20" dirty="0">
                          <a:latin typeface="Calibri"/>
                          <a:cs typeface="Calibri"/>
                        </a:rPr>
                        <a:t>Transmitting</a:t>
                      </a:r>
                      <a:r>
                        <a:rPr sz="1500" spc="-55" dirty="0">
                          <a:latin typeface="Times New Roman"/>
                          <a:cs typeface="Times New Roman"/>
                        </a:rPr>
                        <a:t> </a:t>
                      </a:r>
                      <a:r>
                        <a:rPr sz="1500" dirty="0">
                          <a:latin typeface="Calibri"/>
                          <a:cs typeface="Calibri"/>
                        </a:rPr>
                        <a:t>the</a:t>
                      </a:r>
                      <a:r>
                        <a:rPr sz="1500" spc="-35" dirty="0">
                          <a:latin typeface="Times New Roman"/>
                          <a:cs typeface="Times New Roman"/>
                        </a:rPr>
                        <a:t> </a:t>
                      </a:r>
                      <a:r>
                        <a:rPr sz="1500" spc="-20" dirty="0">
                          <a:latin typeface="Calibri"/>
                          <a:cs typeface="Calibri"/>
                        </a:rPr>
                        <a:t>data</a:t>
                      </a:r>
                      <a:r>
                        <a:rPr sz="1500" spc="-20" dirty="0">
                          <a:latin typeface="Times New Roman"/>
                          <a:cs typeface="Times New Roman"/>
                        </a:rPr>
                        <a:t> </a:t>
                      </a:r>
                      <a:r>
                        <a:rPr sz="1500" spc="-10" dirty="0">
                          <a:latin typeface="Calibri"/>
                          <a:cs typeface="Calibri"/>
                        </a:rPr>
                        <a:t>electronically</a:t>
                      </a:r>
                      <a:r>
                        <a:rPr sz="1500" spc="-30" dirty="0">
                          <a:latin typeface="Times New Roman"/>
                          <a:cs typeface="Times New Roman"/>
                        </a:rPr>
                        <a:t> </a:t>
                      </a:r>
                      <a:r>
                        <a:rPr sz="1500" dirty="0">
                          <a:latin typeface="Calibri"/>
                          <a:cs typeface="Calibri"/>
                        </a:rPr>
                        <a:t>in</a:t>
                      </a:r>
                      <a:r>
                        <a:rPr sz="1500" spc="-20" dirty="0">
                          <a:latin typeface="Times New Roman"/>
                          <a:cs typeface="Times New Roman"/>
                        </a:rPr>
                        <a:t> </a:t>
                      </a:r>
                      <a:r>
                        <a:rPr sz="1500" spc="-25" dirty="0">
                          <a:latin typeface="Calibri"/>
                          <a:cs typeface="Calibri"/>
                        </a:rPr>
                        <a:t>the</a:t>
                      </a:r>
                      <a:r>
                        <a:rPr sz="1500" spc="-25" dirty="0">
                          <a:latin typeface="Times New Roman"/>
                          <a:cs typeface="Times New Roman"/>
                        </a:rPr>
                        <a:t> </a:t>
                      </a:r>
                      <a:r>
                        <a:rPr sz="1500" spc="-10" dirty="0">
                          <a:latin typeface="Calibri"/>
                          <a:cs typeface="Calibri"/>
                        </a:rPr>
                        <a:t>return</a:t>
                      </a:r>
                      <a:r>
                        <a:rPr sz="1500" spc="-45" dirty="0">
                          <a:latin typeface="Times New Roman"/>
                          <a:cs typeface="Times New Roman"/>
                        </a:rPr>
                        <a:t> </a:t>
                      </a:r>
                      <a:r>
                        <a:rPr sz="1500" dirty="0">
                          <a:latin typeface="Calibri"/>
                          <a:cs typeface="Calibri"/>
                        </a:rPr>
                        <a:t>under</a:t>
                      </a:r>
                      <a:r>
                        <a:rPr sz="1500" spc="-65" dirty="0">
                          <a:latin typeface="Times New Roman"/>
                          <a:cs typeface="Times New Roman"/>
                        </a:rPr>
                        <a:t> </a:t>
                      </a:r>
                      <a:r>
                        <a:rPr sz="1500" spc="-10" dirty="0">
                          <a:latin typeface="Calibri"/>
                          <a:cs typeface="Calibri"/>
                        </a:rPr>
                        <a:t>electronic</a:t>
                      </a:r>
                      <a:r>
                        <a:rPr sz="1500" spc="-10" dirty="0">
                          <a:latin typeface="Times New Roman"/>
                          <a:cs typeface="Times New Roman"/>
                        </a:rPr>
                        <a:t> </a:t>
                      </a:r>
                      <a:r>
                        <a:rPr sz="1500" spc="-10" dirty="0">
                          <a:latin typeface="Calibri"/>
                          <a:cs typeface="Calibri"/>
                        </a:rPr>
                        <a:t>verification</a:t>
                      </a:r>
                      <a:r>
                        <a:rPr sz="1500" spc="-45" dirty="0">
                          <a:latin typeface="Times New Roman"/>
                          <a:cs typeface="Times New Roman"/>
                        </a:rPr>
                        <a:t> </a:t>
                      </a:r>
                      <a:r>
                        <a:rPr sz="1500" dirty="0">
                          <a:latin typeface="Calibri"/>
                          <a:cs typeface="Calibri"/>
                        </a:rPr>
                        <a:t>code;</a:t>
                      </a:r>
                      <a:r>
                        <a:rPr sz="1500" spc="-50" dirty="0">
                          <a:latin typeface="Times New Roman"/>
                          <a:cs typeface="Times New Roman"/>
                        </a:rPr>
                        <a:t> </a:t>
                      </a:r>
                      <a:r>
                        <a:rPr sz="1500" spc="-25" dirty="0">
                          <a:latin typeface="Calibri"/>
                          <a:cs typeface="Calibri"/>
                        </a:rPr>
                        <a:t>or</a:t>
                      </a:r>
                      <a:endParaRPr sz="1500">
                        <a:latin typeface="Calibri"/>
                        <a:cs typeface="Calibri"/>
                      </a:endParaRPr>
                    </a:p>
                    <a:p>
                      <a:pPr marL="31115" marR="69215" indent="256540">
                        <a:lnSpc>
                          <a:spcPct val="100000"/>
                        </a:lnSpc>
                        <a:spcBef>
                          <a:spcPts val="5"/>
                        </a:spcBef>
                        <a:buAutoNum type="alphaUcParenBoth"/>
                        <a:tabLst>
                          <a:tab pos="287655" algn="l"/>
                        </a:tabLst>
                      </a:pPr>
                      <a:r>
                        <a:rPr sz="1500" spc="-25" dirty="0">
                          <a:latin typeface="Calibri"/>
                          <a:cs typeface="Calibri"/>
                        </a:rPr>
                        <a:t>Transmitting</a:t>
                      </a:r>
                      <a:r>
                        <a:rPr sz="1500" spc="-30" dirty="0">
                          <a:latin typeface="Times New Roman"/>
                          <a:cs typeface="Times New Roman"/>
                        </a:rPr>
                        <a:t> </a:t>
                      </a:r>
                      <a:r>
                        <a:rPr sz="1500" dirty="0">
                          <a:latin typeface="Calibri"/>
                          <a:cs typeface="Calibri"/>
                        </a:rPr>
                        <a:t>the</a:t>
                      </a:r>
                      <a:r>
                        <a:rPr sz="1500" spc="-15" dirty="0">
                          <a:latin typeface="Times New Roman"/>
                          <a:cs typeface="Times New Roman"/>
                        </a:rPr>
                        <a:t> </a:t>
                      </a:r>
                      <a:r>
                        <a:rPr sz="1500" spc="-20" dirty="0">
                          <a:latin typeface="Calibri"/>
                          <a:cs typeface="Calibri"/>
                        </a:rPr>
                        <a:t>data</a:t>
                      </a:r>
                      <a:r>
                        <a:rPr sz="1500" spc="-20" dirty="0">
                          <a:latin typeface="Times New Roman"/>
                          <a:cs typeface="Times New Roman"/>
                        </a:rPr>
                        <a:t> </a:t>
                      </a:r>
                      <a:r>
                        <a:rPr sz="1500" dirty="0">
                          <a:latin typeface="Calibri"/>
                          <a:cs typeface="Calibri"/>
                        </a:rPr>
                        <a:t>in</a:t>
                      </a:r>
                      <a:r>
                        <a:rPr sz="1500" spc="-50" dirty="0">
                          <a:latin typeface="Times New Roman"/>
                          <a:cs typeface="Times New Roman"/>
                        </a:rPr>
                        <a:t> </a:t>
                      </a:r>
                      <a:r>
                        <a:rPr sz="1500" dirty="0">
                          <a:latin typeface="Calibri"/>
                          <a:cs typeface="Calibri"/>
                        </a:rPr>
                        <a:t>the</a:t>
                      </a:r>
                      <a:r>
                        <a:rPr sz="1500" spc="-55" dirty="0">
                          <a:latin typeface="Times New Roman"/>
                          <a:cs typeface="Times New Roman"/>
                        </a:rPr>
                        <a:t> </a:t>
                      </a:r>
                      <a:r>
                        <a:rPr sz="1500" spc="-10" dirty="0">
                          <a:latin typeface="Calibri"/>
                          <a:cs typeface="Calibri"/>
                        </a:rPr>
                        <a:t>return</a:t>
                      </a:r>
                      <a:r>
                        <a:rPr sz="1500" spc="-10" dirty="0">
                          <a:latin typeface="Times New Roman"/>
                          <a:cs typeface="Times New Roman"/>
                        </a:rPr>
                        <a:t> </a:t>
                      </a:r>
                      <a:r>
                        <a:rPr sz="1500" spc="-10" dirty="0">
                          <a:latin typeface="Calibri"/>
                          <a:cs typeface="Calibri"/>
                        </a:rPr>
                        <a:t>electronically</a:t>
                      </a:r>
                      <a:r>
                        <a:rPr sz="1500" spc="-10" dirty="0">
                          <a:latin typeface="Times New Roman"/>
                          <a:cs typeface="Times New Roman"/>
                        </a:rPr>
                        <a:t> </a:t>
                      </a:r>
                      <a:r>
                        <a:rPr sz="1500" spc="-25" dirty="0">
                          <a:latin typeface="Calibri"/>
                          <a:cs typeface="Calibri"/>
                        </a:rPr>
                        <a:t>and</a:t>
                      </a:r>
                      <a:r>
                        <a:rPr sz="1500" spc="-25" dirty="0">
                          <a:latin typeface="Times New Roman"/>
                          <a:cs typeface="Times New Roman"/>
                        </a:rPr>
                        <a:t> </a:t>
                      </a:r>
                      <a:r>
                        <a:rPr sz="1500" spc="-10" dirty="0">
                          <a:latin typeface="Calibri"/>
                          <a:cs typeface="Calibri"/>
                        </a:rPr>
                        <a:t>thereafter</a:t>
                      </a:r>
                      <a:r>
                        <a:rPr sz="1500" spc="-20" dirty="0">
                          <a:latin typeface="Times New Roman"/>
                          <a:cs typeface="Times New Roman"/>
                        </a:rPr>
                        <a:t> </a:t>
                      </a:r>
                      <a:r>
                        <a:rPr sz="1500" spc="-10" dirty="0">
                          <a:latin typeface="Calibri"/>
                          <a:cs typeface="Calibri"/>
                        </a:rPr>
                        <a:t>submitting</a:t>
                      </a:r>
                      <a:r>
                        <a:rPr sz="1500" spc="-45" dirty="0">
                          <a:latin typeface="Times New Roman"/>
                          <a:cs typeface="Times New Roman"/>
                        </a:rPr>
                        <a:t> </a:t>
                      </a:r>
                      <a:r>
                        <a:rPr sz="1500" spc="-25" dirty="0">
                          <a:latin typeface="Calibri"/>
                          <a:cs typeface="Calibri"/>
                        </a:rPr>
                        <a:t>the</a:t>
                      </a:r>
                      <a:r>
                        <a:rPr sz="1500" spc="-25" dirty="0">
                          <a:latin typeface="Times New Roman"/>
                          <a:cs typeface="Times New Roman"/>
                        </a:rPr>
                        <a:t> </a:t>
                      </a:r>
                      <a:r>
                        <a:rPr sz="1500" spc="-10" dirty="0">
                          <a:latin typeface="Calibri"/>
                          <a:cs typeface="Calibri"/>
                        </a:rPr>
                        <a:t>verification</a:t>
                      </a:r>
                      <a:r>
                        <a:rPr sz="1500" spc="-45" dirty="0">
                          <a:latin typeface="Times New Roman"/>
                          <a:cs typeface="Times New Roman"/>
                        </a:rPr>
                        <a:t> </a:t>
                      </a:r>
                      <a:r>
                        <a:rPr sz="1500" dirty="0">
                          <a:latin typeface="Calibri"/>
                          <a:cs typeface="Calibri"/>
                        </a:rPr>
                        <a:t>of</a:t>
                      </a:r>
                      <a:r>
                        <a:rPr sz="1500" spc="-55" dirty="0">
                          <a:latin typeface="Times New Roman"/>
                          <a:cs typeface="Times New Roman"/>
                        </a:rPr>
                        <a:t> </a:t>
                      </a:r>
                      <a:r>
                        <a:rPr sz="1500" dirty="0">
                          <a:latin typeface="Calibri"/>
                          <a:cs typeface="Calibri"/>
                        </a:rPr>
                        <a:t>the</a:t>
                      </a:r>
                      <a:r>
                        <a:rPr sz="1500" spc="-55" dirty="0">
                          <a:latin typeface="Times New Roman"/>
                          <a:cs typeface="Times New Roman"/>
                        </a:rPr>
                        <a:t> </a:t>
                      </a:r>
                      <a:r>
                        <a:rPr sz="1500" spc="-10" dirty="0">
                          <a:latin typeface="Calibri"/>
                          <a:cs typeface="Calibri"/>
                        </a:rPr>
                        <a:t>return</a:t>
                      </a:r>
                      <a:r>
                        <a:rPr sz="1500" spc="-10" dirty="0">
                          <a:latin typeface="Times New Roman"/>
                          <a:cs typeface="Times New Roman"/>
                        </a:rPr>
                        <a:t> </a:t>
                      </a:r>
                      <a:r>
                        <a:rPr sz="1500" dirty="0">
                          <a:latin typeface="Calibri"/>
                          <a:cs typeface="Calibri"/>
                        </a:rPr>
                        <a:t>in</a:t>
                      </a:r>
                      <a:r>
                        <a:rPr sz="1500" spc="-60" dirty="0">
                          <a:latin typeface="Times New Roman"/>
                          <a:cs typeface="Times New Roman"/>
                        </a:rPr>
                        <a:t> </a:t>
                      </a:r>
                      <a:r>
                        <a:rPr sz="1500" dirty="0">
                          <a:latin typeface="Calibri"/>
                          <a:cs typeface="Calibri"/>
                        </a:rPr>
                        <a:t>Form</a:t>
                      </a:r>
                      <a:r>
                        <a:rPr sz="1500" spc="-65" dirty="0">
                          <a:latin typeface="Times New Roman"/>
                          <a:cs typeface="Times New Roman"/>
                        </a:rPr>
                        <a:t> </a:t>
                      </a:r>
                      <a:r>
                        <a:rPr sz="1500" spc="-10" dirty="0">
                          <a:latin typeface="Calibri"/>
                          <a:cs typeface="Calibri"/>
                        </a:rPr>
                        <a:t>ITR−V;]</a:t>
                      </a:r>
                      <a:endParaRPr sz="1500">
                        <a:latin typeface="Calibri"/>
                        <a:cs typeface="Calibri"/>
                      </a:endParaRPr>
                    </a:p>
                  </a:txBody>
                  <a:tcPr marL="0" marR="0" marT="1841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1"/>
                  </a:ext>
                </a:extLst>
              </a:tr>
              <a:tr h="1389380">
                <a:tc>
                  <a:txBody>
                    <a:bodyPr/>
                    <a:lstStyle/>
                    <a:p>
                      <a:pPr marL="91440">
                        <a:lnSpc>
                          <a:spcPct val="100000"/>
                        </a:lnSpc>
                        <a:spcBef>
                          <a:spcPts val="245"/>
                        </a:spcBef>
                      </a:pPr>
                      <a:r>
                        <a:rPr sz="1800" spc="-50" dirty="0">
                          <a:latin typeface="Calibri"/>
                          <a:cs typeface="Calibri"/>
                        </a:rPr>
                        <a:t>2</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91440">
                        <a:lnSpc>
                          <a:spcPct val="100000"/>
                        </a:lnSpc>
                        <a:spcBef>
                          <a:spcPts val="245"/>
                        </a:spcBef>
                      </a:pPr>
                      <a:r>
                        <a:rPr sz="1800" spc="-10" dirty="0">
                          <a:solidFill>
                            <a:srgbClr val="FF0000"/>
                          </a:solidFill>
                          <a:latin typeface="Calibri"/>
                          <a:cs typeface="Calibri"/>
                        </a:rPr>
                        <a:t>Company</a:t>
                      </a:r>
                      <a:endParaRPr sz="1800">
                        <a:latin typeface="Calibri"/>
                        <a:cs typeface="Calibri"/>
                      </a:endParaRPr>
                    </a:p>
                  </a:txBody>
                  <a:tcPr marL="0" marR="0" marT="311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a:lnSpc>
                          <a:spcPct val="100000"/>
                        </a:lnSpc>
                        <a:spcBef>
                          <a:spcPts val="275"/>
                        </a:spcBef>
                      </a:pPr>
                      <a:endParaRPr sz="1500">
                        <a:latin typeface="Times New Roman"/>
                        <a:cs typeface="Times New Roman"/>
                      </a:endParaRPr>
                    </a:p>
                    <a:p>
                      <a:pPr marL="30480">
                        <a:lnSpc>
                          <a:spcPct val="100000"/>
                        </a:lnSpc>
                      </a:pPr>
                      <a:r>
                        <a:rPr sz="1500" b="1" dirty="0">
                          <a:latin typeface="Times New Roman"/>
                          <a:cs typeface="Times New Roman"/>
                        </a:rPr>
                        <a:t>In</a:t>
                      </a:r>
                      <a:r>
                        <a:rPr sz="1500" spc="-5" dirty="0">
                          <a:latin typeface="Times New Roman"/>
                          <a:cs typeface="Times New Roman"/>
                        </a:rPr>
                        <a:t> </a:t>
                      </a:r>
                      <a:r>
                        <a:rPr sz="1500" b="1" dirty="0">
                          <a:latin typeface="Times New Roman"/>
                          <a:cs typeface="Times New Roman"/>
                        </a:rPr>
                        <a:t>all</a:t>
                      </a:r>
                      <a:r>
                        <a:rPr sz="1500" spc="-25" dirty="0">
                          <a:latin typeface="Times New Roman"/>
                          <a:cs typeface="Times New Roman"/>
                        </a:rPr>
                        <a:t> </a:t>
                      </a:r>
                      <a:r>
                        <a:rPr sz="1500" b="1" spc="-10" dirty="0">
                          <a:latin typeface="Times New Roman"/>
                          <a:cs typeface="Times New Roman"/>
                        </a:rPr>
                        <a:t>cases.</a:t>
                      </a:r>
                      <a:endParaRPr sz="1500">
                        <a:latin typeface="Times New Roman"/>
                        <a:cs typeface="Times New Roman"/>
                      </a:endParaRPr>
                    </a:p>
                  </a:txBody>
                  <a:tcPr marL="0" marR="0" marT="3492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31115" marR="21590" indent="-635">
                        <a:lnSpc>
                          <a:spcPct val="100000"/>
                        </a:lnSpc>
                        <a:spcBef>
                          <a:spcPts val="1639"/>
                        </a:spcBef>
                        <a:tabLst>
                          <a:tab pos="1571625" algn="l"/>
                        </a:tabLst>
                      </a:pPr>
                      <a:r>
                        <a:rPr sz="1500" b="1" i="1" u="sng" spc="-10" dirty="0">
                          <a:solidFill>
                            <a:srgbClr val="FF0000"/>
                          </a:solidFill>
                          <a:uFill>
                            <a:solidFill>
                              <a:srgbClr val="FF0000"/>
                            </a:solidFill>
                          </a:uFill>
                          <a:latin typeface="Times New Roman"/>
                          <a:cs typeface="Times New Roman"/>
                        </a:rPr>
                        <a:t>Electronically</a:t>
                      </a:r>
                      <a:r>
                        <a:rPr sz="1500" u="sng" dirty="0">
                          <a:solidFill>
                            <a:srgbClr val="FF0000"/>
                          </a:solidFill>
                          <a:uFill>
                            <a:solidFill>
                              <a:srgbClr val="FF0000"/>
                            </a:solidFill>
                          </a:uFill>
                          <a:latin typeface="Times New Roman"/>
                          <a:cs typeface="Times New Roman"/>
                        </a:rPr>
                        <a:t>	</a:t>
                      </a:r>
                      <a:r>
                        <a:rPr sz="1500" b="1" i="1" u="sng" spc="-20" dirty="0">
                          <a:solidFill>
                            <a:srgbClr val="FF0000"/>
                          </a:solidFill>
                          <a:uFill>
                            <a:solidFill>
                              <a:srgbClr val="FF0000"/>
                            </a:solidFill>
                          </a:uFill>
                          <a:latin typeface="Times New Roman"/>
                          <a:cs typeface="Times New Roman"/>
                        </a:rPr>
                        <a:t>under</a:t>
                      </a:r>
                      <a:r>
                        <a:rPr sz="1500" spc="-20" dirty="0">
                          <a:solidFill>
                            <a:srgbClr val="FF0000"/>
                          </a:solidFill>
                          <a:latin typeface="Times New Roman"/>
                          <a:cs typeface="Times New Roman"/>
                        </a:rPr>
                        <a:t> </a:t>
                      </a:r>
                      <a:r>
                        <a:rPr sz="1500" b="1" i="1" u="sng" dirty="0">
                          <a:solidFill>
                            <a:srgbClr val="FF0000"/>
                          </a:solidFill>
                          <a:uFill>
                            <a:solidFill>
                              <a:srgbClr val="FF0000"/>
                            </a:solidFill>
                          </a:uFill>
                          <a:latin typeface="Times New Roman"/>
                          <a:cs typeface="Times New Roman"/>
                        </a:rPr>
                        <a:t>digital</a:t>
                      </a:r>
                      <a:r>
                        <a:rPr sz="1500" u="sng" spc="-30" dirty="0">
                          <a:solidFill>
                            <a:srgbClr val="FF0000"/>
                          </a:solidFill>
                          <a:uFill>
                            <a:solidFill>
                              <a:srgbClr val="FF0000"/>
                            </a:solidFill>
                          </a:uFill>
                          <a:latin typeface="Times New Roman"/>
                          <a:cs typeface="Times New Roman"/>
                        </a:rPr>
                        <a:t> </a:t>
                      </a:r>
                      <a:r>
                        <a:rPr sz="1500" b="1" i="1" u="sng" spc="-10" dirty="0">
                          <a:solidFill>
                            <a:srgbClr val="FF0000"/>
                          </a:solidFill>
                          <a:uFill>
                            <a:solidFill>
                              <a:srgbClr val="FF0000"/>
                            </a:solidFill>
                          </a:uFill>
                          <a:latin typeface="Times New Roman"/>
                          <a:cs typeface="Times New Roman"/>
                        </a:rPr>
                        <a:t>signature.</a:t>
                      </a:r>
                      <a:endParaRPr sz="1500">
                        <a:latin typeface="Times New Roman"/>
                        <a:cs typeface="Times New Roman"/>
                      </a:endParaRPr>
                    </a:p>
                  </a:txBody>
                  <a:tcPr marL="0" marR="0" marT="20827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extLst>
                  <a:ext uri="{0D108BD9-81ED-4DB2-BD59-A6C34878D82A}">
                    <a16:rowId xmlns:a16="http://schemas.microsoft.com/office/drawing/2014/main" val="10002"/>
                  </a:ext>
                </a:extLst>
              </a:tr>
              <a:tr h="365125">
                <a:tc>
                  <a:txBody>
                    <a:bodyPr/>
                    <a:lstStyle/>
                    <a:p>
                      <a:pPr>
                        <a:lnSpc>
                          <a:spcPct val="100000"/>
                        </a:lnSpc>
                      </a:pPr>
                      <a:endParaRPr sz="14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tc>
                  <a:txBody>
                    <a:bodyPr/>
                    <a:lstStyle/>
                    <a:p>
                      <a:pPr>
                        <a:lnSpc>
                          <a:spcPct val="100000"/>
                        </a:lnSpc>
                      </a:pPr>
                      <a:endParaRPr sz="14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tc>
                  <a:txBody>
                    <a:bodyPr/>
                    <a:lstStyle/>
                    <a:p>
                      <a:pPr>
                        <a:lnSpc>
                          <a:spcPct val="100000"/>
                        </a:lnSpc>
                      </a:pPr>
                      <a:endParaRPr sz="14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tc>
                  <a:txBody>
                    <a:bodyPr/>
                    <a:lstStyle/>
                    <a:p>
                      <a:pPr>
                        <a:lnSpc>
                          <a:spcPct val="100000"/>
                        </a:lnSpc>
                      </a:pPr>
                      <a:endParaRPr sz="14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3"/>
                  </a:ext>
                </a:extLst>
              </a:tr>
            </a:tbl>
          </a:graphicData>
        </a:graphic>
      </p:graphicFrame>
      <p:sp>
        <p:nvSpPr>
          <p:cNvPr id="4" name="object 4"/>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67</a:t>
            </a:fld>
            <a:endParaRPr spc="-25"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461964" y="327025"/>
          <a:ext cx="8280400" cy="5700395"/>
        </p:xfrm>
        <a:graphic>
          <a:graphicData uri="http://schemas.openxmlformats.org/drawingml/2006/table">
            <a:tbl>
              <a:tblPr firstRow="1" bandRow="1">
                <a:tableStyleId>{2D5ABB26-0587-4C30-8999-92F81FD0307C}</a:tableStyleId>
              </a:tblPr>
              <a:tblGrid>
                <a:gridCol w="831850">
                  <a:extLst>
                    <a:ext uri="{9D8B030D-6E8A-4147-A177-3AD203B41FA5}">
                      <a16:colId xmlns:a16="http://schemas.microsoft.com/office/drawing/2014/main" val="20000"/>
                    </a:ext>
                  </a:extLst>
                </a:gridCol>
                <a:gridCol w="1765935">
                  <a:extLst>
                    <a:ext uri="{9D8B030D-6E8A-4147-A177-3AD203B41FA5}">
                      <a16:colId xmlns:a16="http://schemas.microsoft.com/office/drawing/2014/main" val="20001"/>
                    </a:ext>
                  </a:extLst>
                </a:gridCol>
                <a:gridCol w="3612515">
                  <a:extLst>
                    <a:ext uri="{9D8B030D-6E8A-4147-A177-3AD203B41FA5}">
                      <a16:colId xmlns:a16="http://schemas.microsoft.com/office/drawing/2014/main" val="20002"/>
                    </a:ext>
                  </a:extLst>
                </a:gridCol>
                <a:gridCol w="2070100">
                  <a:extLst>
                    <a:ext uri="{9D8B030D-6E8A-4147-A177-3AD203B41FA5}">
                      <a16:colId xmlns:a16="http://schemas.microsoft.com/office/drawing/2014/main" val="20003"/>
                    </a:ext>
                  </a:extLst>
                </a:gridCol>
              </a:tblGrid>
              <a:tr h="913765">
                <a:tc>
                  <a:txBody>
                    <a:bodyPr/>
                    <a:lstStyle/>
                    <a:p>
                      <a:pPr marL="91440">
                        <a:lnSpc>
                          <a:spcPct val="100000"/>
                        </a:lnSpc>
                        <a:spcBef>
                          <a:spcPts val="240"/>
                        </a:spcBef>
                      </a:pPr>
                      <a:r>
                        <a:rPr sz="1800" i="1" dirty="0">
                          <a:solidFill>
                            <a:srgbClr val="FFFFFF"/>
                          </a:solidFill>
                          <a:latin typeface="Calibri"/>
                          <a:cs typeface="Calibri"/>
                        </a:rPr>
                        <a:t>SI.</a:t>
                      </a:r>
                      <a:r>
                        <a:rPr sz="1800" spc="-90" dirty="0">
                          <a:solidFill>
                            <a:srgbClr val="FFFFFF"/>
                          </a:solidFill>
                          <a:latin typeface="Times New Roman"/>
                          <a:cs typeface="Times New Roman"/>
                        </a:rPr>
                        <a:t> </a:t>
                      </a:r>
                      <a:r>
                        <a:rPr sz="1800" i="1" spc="-25" dirty="0">
                          <a:solidFill>
                            <a:srgbClr val="FFFFFF"/>
                          </a:solidFill>
                          <a:latin typeface="Calibri"/>
                          <a:cs typeface="Calibri"/>
                        </a:rPr>
                        <a:t>No.</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91440">
                        <a:lnSpc>
                          <a:spcPct val="100000"/>
                        </a:lnSpc>
                        <a:spcBef>
                          <a:spcPts val="240"/>
                        </a:spcBef>
                      </a:pPr>
                      <a:r>
                        <a:rPr sz="1800" i="1" spc="-10" dirty="0">
                          <a:solidFill>
                            <a:srgbClr val="FFFFFF"/>
                          </a:solidFill>
                          <a:latin typeface="Calibri"/>
                          <a:cs typeface="Calibri"/>
                        </a:rPr>
                        <a:t>Person</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91440">
                        <a:lnSpc>
                          <a:spcPct val="100000"/>
                        </a:lnSpc>
                        <a:spcBef>
                          <a:spcPts val="240"/>
                        </a:spcBef>
                      </a:pPr>
                      <a:r>
                        <a:rPr sz="1800" i="1" spc="-10" dirty="0">
                          <a:solidFill>
                            <a:srgbClr val="FFFFFF"/>
                          </a:solidFill>
                          <a:latin typeface="Calibri"/>
                          <a:cs typeface="Calibri"/>
                        </a:rPr>
                        <a:t>Condition</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92075" marR="175260">
                        <a:lnSpc>
                          <a:spcPct val="100000"/>
                        </a:lnSpc>
                        <a:spcBef>
                          <a:spcPts val="240"/>
                        </a:spcBef>
                      </a:pPr>
                      <a:r>
                        <a:rPr sz="1800" i="1" dirty="0">
                          <a:solidFill>
                            <a:srgbClr val="FFFFFF"/>
                          </a:solidFill>
                          <a:latin typeface="Calibri"/>
                          <a:cs typeface="Calibri"/>
                        </a:rPr>
                        <a:t>Manner</a:t>
                      </a:r>
                      <a:r>
                        <a:rPr sz="1800" spc="-70" dirty="0">
                          <a:solidFill>
                            <a:srgbClr val="FFFFFF"/>
                          </a:solidFill>
                          <a:latin typeface="Times New Roman"/>
                          <a:cs typeface="Times New Roman"/>
                        </a:rPr>
                        <a:t> </a:t>
                      </a:r>
                      <a:r>
                        <a:rPr sz="1800" i="1" spc="-25" dirty="0">
                          <a:solidFill>
                            <a:srgbClr val="FFFFFF"/>
                          </a:solidFill>
                          <a:latin typeface="Calibri"/>
                          <a:cs typeface="Calibri"/>
                        </a:rPr>
                        <a:t>of</a:t>
                      </a:r>
                      <a:r>
                        <a:rPr sz="1800" spc="-25" dirty="0">
                          <a:solidFill>
                            <a:srgbClr val="FFFFFF"/>
                          </a:solidFill>
                          <a:latin typeface="Times New Roman"/>
                          <a:cs typeface="Times New Roman"/>
                        </a:rPr>
                        <a:t> </a:t>
                      </a:r>
                      <a:r>
                        <a:rPr sz="1800" i="1" dirty="0">
                          <a:solidFill>
                            <a:srgbClr val="FFFFFF"/>
                          </a:solidFill>
                          <a:latin typeface="Calibri"/>
                          <a:cs typeface="Calibri"/>
                        </a:rPr>
                        <a:t>furnishing</a:t>
                      </a:r>
                      <a:r>
                        <a:rPr sz="1800" spc="-70" dirty="0">
                          <a:solidFill>
                            <a:srgbClr val="FFFFFF"/>
                          </a:solidFill>
                          <a:latin typeface="Times New Roman"/>
                          <a:cs typeface="Times New Roman"/>
                        </a:rPr>
                        <a:t> </a:t>
                      </a:r>
                      <a:r>
                        <a:rPr sz="1800" i="1" dirty="0">
                          <a:solidFill>
                            <a:srgbClr val="FFFFFF"/>
                          </a:solidFill>
                          <a:latin typeface="Calibri"/>
                          <a:cs typeface="Calibri"/>
                        </a:rPr>
                        <a:t>return</a:t>
                      </a:r>
                      <a:r>
                        <a:rPr sz="1800" spc="-85" dirty="0">
                          <a:solidFill>
                            <a:srgbClr val="FFFFFF"/>
                          </a:solidFill>
                          <a:latin typeface="Times New Roman"/>
                          <a:cs typeface="Times New Roman"/>
                        </a:rPr>
                        <a:t> </a:t>
                      </a:r>
                      <a:r>
                        <a:rPr sz="1800" i="1" spc="-25" dirty="0">
                          <a:solidFill>
                            <a:srgbClr val="FFFFFF"/>
                          </a:solidFill>
                          <a:latin typeface="Calibri"/>
                          <a:cs typeface="Calibri"/>
                        </a:rPr>
                        <a:t>of</a:t>
                      </a:r>
                      <a:r>
                        <a:rPr sz="1800" spc="-25" dirty="0">
                          <a:solidFill>
                            <a:srgbClr val="FFFFFF"/>
                          </a:solidFill>
                          <a:latin typeface="Times New Roman"/>
                          <a:cs typeface="Times New Roman"/>
                        </a:rPr>
                        <a:t> </a:t>
                      </a:r>
                      <a:r>
                        <a:rPr sz="1800" i="1" spc="-10" dirty="0">
                          <a:solidFill>
                            <a:srgbClr val="FFFFFF"/>
                          </a:solidFill>
                          <a:latin typeface="Calibri"/>
                          <a:cs typeface="Calibri"/>
                        </a:rPr>
                        <a:t>income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extLst>
                  <a:ext uri="{0D108BD9-81ED-4DB2-BD59-A6C34878D82A}">
                    <a16:rowId xmlns:a16="http://schemas.microsoft.com/office/drawing/2014/main" val="10000"/>
                  </a:ext>
                </a:extLst>
              </a:tr>
              <a:tr h="3032125">
                <a:tc>
                  <a:txBody>
                    <a:bodyPr/>
                    <a:lstStyle/>
                    <a:p>
                      <a:pPr marL="91440">
                        <a:lnSpc>
                          <a:spcPct val="100000"/>
                        </a:lnSpc>
                        <a:spcBef>
                          <a:spcPts val="240"/>
                        </a:spcBef>
                      </a:pPr>
                      <a:r>
                        <a:rPr sz="1800" spc="-50" dirty="0">
                          <a:latin typeface="Calibri"/>
                          <a:cs typeface="Calibri"/>
                        </a:rPr>
                        <a:t>3</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30480" marR="22225" indent="-635" algn="just">
                        <a:lnSpc>
                          <a:spcPct val="100200"/>
                        </a:lnSpc>
                        <a:spcBef>
                          <a:spcPts val="1555"/>
                        </a:spcBef>
                      </a:pPr>
                      <a:r>
                        <a:rPr sz="1800" b="1" i="1" u="sng" dirty="0">
                          <a:solidFill>
                            <a:srgbClr val="FF0000"/>
                          </a:solidFill>
                          <a:uFill>
                            <a:solidFill>
                              <a:srgbClr val="FF0000"/>
                            </a:solidFill>
                          </a:uFill>
                          <a:latin typeface="Calibri"/>
                          <a:cs typeface="Calibri"/>
                        </a:rPr>
                        <a:t>A</a:t>
                      </a:r>
                      <a:r>
                        <a:rPr sz="1800" u="sng" spc="-30"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Calibri"/>
                          <a:cs typeface="Calibri"/>
                        </a:rPr>
                        <a:t>person</a:t>
                      </a:r>
                      <a:r>
                        <a:rPr sz="1800" u="sng" spc="-25" dirty="0">
                          <a:solidFill>
                            <a:srgbClr val="FF0000"/>
                          </a:solidFill>
                          <a:uFill>
                            <a:solidFill>
                              <a:srgbClr val="FF0000"/>
                            </a:solidFill>
                          </a:uFill>
                          <a:latin typeface="Times New Roman"/>
                          <a:cs typeface="Times New Roman"/>
                        </a:rPr>
                        <a:t> </a:t>
                      </a:r>
                      <a:r>
                        <a:rPr sz="1800" b="1" i="1" u="sng" spc="-10" dirty="0">
                          <a:solidFill>
                            <a:srgbClr val="FF0000"/>
                          </a:solidFill>
                          <a:uFill>
                            <a:solidFill>
                              <a:srgbClr val="FF0000"/>
                            </a:solidFill>
                          </a:uFill>
                          <a:latin typeface="Calibri"/>
                          <a:cs typeface="Calibri"/>
                        </a:rPr>
                        <a:t>required</a:t>
                      </a:r>
                      <a:r>
                        <a:rPr sz="1800" spc="-10" dirty="0">
                          <a:solidFill>
                            <a:srgbClr val="FF0000"/>
                          </a:solidFill>
                          <a:latin typeface="Times New Roman"/>
                          <a:cs typeface="Times New Roman"/>
                        </a:rPr>
                        <a:t> </a:t>
                      </a:r>
                      <a:r>
                        <a:rPr sz="1800" b="1" i="1" u="sng" dirty="0">
                          <a:solidFill>
                            <a:srgbClr val="FF0000"/>
                          </a:solidFill>
                          <a:uFill>
                            <a:solidFill>
                              <a:srgbClr val="FF0000"/>
                            </a:solidFill>
                          </a:uFill>
                          <a:latin typeface="Calibri"/>
                          <a:cs typeface="Calibri"/>
                        </a:rPr>
                        <a:t>to</a:t>
                      </a:r>
                      <a:r>
                        <a:rPr sz="1800" u="sng" spc="225"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Calibri"/>
                          <a:cs typeface="Calibri"/>
                        </a:rPr>
                        <a:t>furnish</a:t>
                      </a:r>
                      <a:r>
                        <a:rPr sz="1800" u="sng" spc="235" dirty="0">
                          <a:solidFill>
                            <a:srgbClr val="FF0000"/>
                          </a:solidFill>
                          <a:uFill>
                            <a:solidFill>
                              <a:srgbClr val="FF0000"/>
                            </a:solidFill>
                          </a:uFill>
                          <a:latin typeface="Times New Roman"/>
                          <a:cs typeface="Times New Roman"/>
                        </a:rPr>
                        <a:t>   </a:t>
                      </a:r>
                      <a:r>
                        <a:rPr sz="1800" b="1" i="1" u="sng" spc="-25" dirty="0">
                          <a:solidFill>
                            <a:srgbClr val="FF0000"/>
                          </a:solidFill>
                          <a:uFill>
                            <a:solidFill>
                              <a:srgbClr val="FF0000"/>
                            </a:solidFill>
                          </a:uFill>
                          <a:latin typeface="Calibri"/>
                          <a:cs typeface="Calibri"/>
                        </a:rPr>
                        <a:t>the</a:t>
                      </a:r>
                      <a:r>
                        <a:rPr sz="1800" spc="-25" dirty="0">
                          <a:solidFill>
                            <a:srgbClr val="FF0000"/>
                          </a:solidFill>
                          <a:latin typeface="Times New Roman"/>
                          <a:cs typeface="Times New Roman"/>
                        </a:rPr>
                        <a:t> </a:t>
                      </a:r>
                      <a:r>
                        <a:rPr sz="1800" b="1" i="1" u="sng" dirty="0">
                          <a:solidFill>
                            <a:srgbClr val="FF0000"/>
                          </a:solidFill>
                          <a:uFill>
                            <a:solidFill>
                              <a:srgbClr val="FF0000"/>
                            </a:solidFill>
                          </a:uFill>
                          <a:latin typeface="Calibri"/>
                          <a:cs typeface="Calibri"/>
                        </a:rPr>
                        <a:t>return</a:t>
                      </a:r>
                      <a:r>
                        <a:rPr sz="1800" u="sng" spc="409" dirty="0">
                          <a:solidFill>
                            <a:srgbClr val="FF0000"/>
                          </a:solidFill>
                          <a:uFill>
                            <a:solidFill>
                              <a:srgbClr val="FF0000"/>
                            </a:solidFill>
                          </a:uFill>
                          <a:latin typeface="Times New Roman"/>
                          <a:cs typeface="Times New Roman"/>
                        </a:rPr>
                        <a:t>  </a:t>
                      </a:r>
                      <a:r>
                        <a:rPr sz="1800" b="1" i="1" u="sng" dirty="0">
                          <a:solidFill>
                            <a:srgbClr val="FF0000"/>
                          </a:solidFill>
                          <a:uFill>
                            <a:solidFill>
                              <a:srgbClr val="FF0000"/>
                            </a:solidFill>
                          </a:uFill>
                          <a:latin typeface="Calibri"/>
                          <a:cs typeface="Calibri"/>
                        </a:rPr>
                        <a:t>in</a:t>
                      </a:r>
                      <a:r>
                        <a:rPr sz="1800" u="sng" spc="415" dirty="0">
                          <a:solidFill>
                            <a:srgbClr val="FF0000"/>
                          </a:solidFill>
                          <a:uFill>
                            <a:solidFill>
                              <a:srgbClr val="FF0000"/>
                            </a:solidFill>
                          </a:uFill>
                          <a:latin typeface="Times New Roman"/>
                          <a:cs typeface="Times New Roman"/>
                        </a:rPr>
                        <a:t>  </a:t>
                      </a:r>
                      <a:r>
                        <a:rPr sz="1800" b="1" i="1" u="sng" spc="-20" dirty="0">
                          <a:solidFill>
                            <a:srgbClr val="FF0000"/>
                          </a:solidFill>
                          <a:uFill>
                            <a:solidFill>
                              <a:srgbClr val="FF0000"/>
                            </a:solidFill>
                          </a:uFill>
                          <a:latin typeface="Calibri"/>
                          <a:cs typeface="Calibri"/>
                        </a:rPr>
                        <a:t>Form</a:t>
                      </a:r>
                      <a:r>
                        <a:rPr sz="1800" spc="-20" dirty="0">
                          <a:solidFill>
                            <a:srgbClr val="FF0000"/>
                          </a:solidFill>
                          <a:latin typeface="Times New Roman"/>
                          <a:cs typeface="Times New Roman"/>
                        </a:rPr>
                        <a:t> </a:t>
                      </a:r>
                      <a:r>
                        <a:rPr sz="1800" b="1" i="1" u="sng" spc="-10" dirty="0">
                          <a:solidFill>
                            <a:srgbClr val="FF0000"/>
                          </a:solidFill>
                          <a:uFill>
                            <a:solidFill>
                              <a:srgbClr val="FF0000"/>
                            </a:solidFill>
                          </a:uFill>
                          <a:latin typeface="Calibri"/>
                          <a:cs typeface="Calibri"/>
                        </a:rPr>
                        <a:t>ITR-</a:t>
                      </a:r>
                      <a:r>
                        <a:rPr sz="1800" b="1" i="1" u="sng" spc="-50" dirty="0">
                          <a:solidFill>
                            <a:srgbClr val="FF0000"/>
                          </a:solidFill>
                          <a:uFill>
                            <a:solidFill>
                              <a:srgbClr val="FF0000"/>
                            </a:solidFill>
                          </a:uFill>
                          <a:latin typeface="Calibri"/>
                          <a:cs typeface="Calibri"/>
                        </a:rPr>
                        <a:t>7</a:t>
                      </a:r>
                      <a:endParaRPr sz="1800">
                        <a:latin typeface="Calibri"/>
                        <a:cs typeface="Calibri"/>
                      </a:endParaRPr>
                    </a:p>
                  </a:txBody>
                  <a:tcPr marL="0" marR="0" marT="19748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398780" indent="-307340">
                        <a:lnSpc>
                          <a:spcPct val="100000"/>
                        </a:lnSpc>
                        <a:spcBef>
                          <a:spcPts val="240"/>
                        </a:spcBef>
                        <a:buAutoNum type="alphaLcParenBoth"/>
                        <a:tabLst>
                          <a:tab pos="398780" algn="l"/>
                        </a:tabLst>
                      </a:pPr>
                      <a:r>
                        <a:rPr sz="1800" dirty="0">
                          <a:latin typeface="Calibri"/>
                          <a:cs typeface="Calibri"/>
                        </a:rPr>
                        <a:t>In</a:t>
                      </a:r>
                      <a:r>
                        <a:rPr sz="1800" spc="-75" dirty="0">
                          <a:latin typeface="Times New Roman"/>
                          <a:cs typeface="Times New Roman"/>
                        </a:rPr>
                        <a:t> </a:t>
                      </a:r>
                      <a:r>
                        <a:rPr sz="1800" dirty="0">
                          <a:latin typeface="Calibri"/>
                          <a:cs typeface="Calibri"/>
                        </a:rPr>
                        <a:t>case</a:t>
                      </a:r>
                      <a:r>
                        <a:rPr sz="1800" spc="-65" dirty="0">
                          <a:latin typeface="Times New Roman"/>
                          <a:cs typeface="Times New Roman"/>
                        </a:rPr>
                        <a:t> </a:t>
                      </a:r>
                      <a:r>
                        <a:rPr sz="1800" dirty="0">
                          <a:latin typeface="Calibri"/>
                          <a:cs typeface="Calibri"/>
                        </a:rPr>
                        <a:t>of</a:t>
                      </a:r>
                      <a:r>
                        <a:rPr sz="1800" spc="-55" dirty="0">
                          <a:latin typeface="Times New Roman"/>
                          <a:cs typeface="Times New Roman"/>
                        </a:rPr>
                        <a:t> </a:t>
                      </a:r>
                      <a:r>
                        <a:rPr sz="1800" dirty="0">
                          <a:latin typeface="Calibri"/>
                          <a:cs typeface="Calibri"/>
                        </a:rPr>
                        <a:t>a</a:t>
                      </a:r>
                      <a:r>
                        <a:rPr sz="1800" spc="-50" dirty="0">
                          <a:latin typeface="Times New Roman"/>
                          <a:cs typeface="Times New Roman"/>
                        </a:rPr>
                        <a:t> </a:t>
                      </a:r>
                      <a:r>
                        <a:rPr sz="1800" spc="-10" dirty="0">
                          <a:latin typeface="Calibri"/>
                          <a:cs typeface="Calibri"/>
                        </a:rPr>
                        <a:t>political</a:t>
                      </a:r>
                      <a:r>
                        <a:rPr sz="1800" spc="-40" dirty="0">
                          <a:latin typeface="Times New Roman"/>
                          <a:cs typeface="Times New Roman"/>
                        </a:rPr>
                        <a:t> </a:t>
                      </a:r>
                      <a:r>
                        <a:rPr sz="1800" spc="-10" dirty="0">
                          <a:latin typeface="Calibri"/>
                          <a:cs typeface="Calibri"/>
                        </a:rPr>
                        <a:t>party;</a:t>
                      </a:r>
                      <a:endParaRPr sz="1800">
                        <a:latin typeface="Calibri"/>
                        <a:cs typeface="Calibri"/>
                      </a:endParaRPr>
                    </a:p>
                    <a:p>
                      <a:pPr marL="558165" indent="-466725">
                        <a:lnSpc>
                          <a:spcPct val="100000"/>
                        </a:lnSpc>
                        <a:buAutoNum type="alphaLcParenBoth"/>
                        <a:tabLst>
                          <a:tab pos="558165" algn="l"/>
                        </a:tabLst>
                      </a:pPr>
                      <a:r>
                        <a:rPr sz="1800" dirty="0">
                          <a:latin typeface="Calibri"/>
                          <a:cs typeface="Calibri"/>
                        </a:rPr>
                        <a:t>In</a:t>
                      </a:r>
                      <a:r>
                        <a:rPr sz="1800" spc="-85" dirty="0">
                          <a:latin typeface="Times New Roman"/>
                          <a:cs typeface="Times New Roman"/>
                        </a:rPr>
                        <a:t> </a:t>
                      </a:r>
                      <a:r>
                        <a:rPr sz="1800" dirty="0">
                          <a:latin typeface="Calibri"/>
                          <a:cs typeface="Calibri"/>
                        </a:rPr>
                        <a:t>any</a:t>
                      </a:r>
                      <a:r>
                        <a:rPr sz="1800" spc="-70" dirty="0">
                          <a:latin typeface="Times New Roman"/>
                          <a:cs typeface="Times New Roman"/>
                        </a:rPr>
                        <a:t> </a:t>
                      </a:r>
                      <a:r>
                        <a:rPr sz="1800" dirty="0">
                          <a:latin typeface="Calibri"/>
                          <a:cs typeface="Calibri"/>
                        </a:rPr>
                        <a:t>other</a:t>
                      </a:r>
                      <a:r>
                        <a:rPr sz="1800" spc="-85" dirty="0">
                          <a:latin typeface="Times New Roman"/>
                          <a:cs typeface="Times New Roman"/>
                        </a:rPr>
                        <a:t> </a:t>
                      </a:r>
                      <a:r>
                        <a:rPr sz="1800" spc="-20" dirty="0">
                          <a:latin typeface="Calibri"/>
                          <a:cs typeface="Calibri"/>
                        </a:rPr>
                        <a:t>case.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31115" marR="285115">
                        <a:lnSpc>
                          <a:spcPct val="100000"/>
                        </a:lnSpc>
                        <a:spcBef>
                          <a:spcPts val="145"/>
                        </a:spcBef>
                      </a:pPr>
                      <a:r>
                        <a:rPr sz="1500" dirty="0">
                          <a:latin typeface="Calibri"/>
                          <a:cs typeface="Calibri"/>
                        </a:rPr>
                        <a:t>A)</a:t>
                      </a:r>
                      <a:r>
                        <a:rPr sz="1500" spc="-35" dirty="0">
                          <a:latin typeface="Times New Roman"/>
                          <a:cs typeface="Times New Roman"/>
                        </a:rPr>
                        <a:t> </a:t>
                      </a:r>
                      <a:r>
                        <a:rPr sz="1500" spc="-10" dirty="0">
                          <a:latin typeface="Calibri"/>
                          <a:cs typeface="Calibri"/>
                        </a:rPr>
                        <a:t>Electronically</a:t>
                      </a:r>
                      <a:r>
                        <a:rPr sz="1500" spc="-10" dirty="0">
                          <a:latin typeface="Times New Roman"/>
                          <a:cs typeface="Times New Roman"/>
                        </a:rPr>
                        <a:t> </a:t>
                      </a:r>
                      <a:r>
                        <a:rPr sz="1500" spc="-10" dirty="0">
                          <a:latin typeface="Calibri"/>
                          <a:cs typeface="Calibri"/>
                        </a:rPr>
                        <a:t>under</a:t>
                      </a:r>
                      <a:r>
                        <a:rPr sz="1500" spc="-10" dirty="0">
                          <a:latin typeface="Times New Roman"/>
                          <a:cs typeface="Times New Roman"/>
                        </a:rPr>
                        <a:t> </a:t>
                      </a:r>
                      <a:r>
                        <a:rPr sz="1500" dirty="0">
                          <a:latin typeface="Calibri"/>
                          <a:cs typeface="Calibri"/>
                        </a:rPr>
                        <a:t>digital</a:t>
                      </a:r>
                      <a:r>
                        <a:rPr sz="1500" spc="-90" dirty="0">
                          <a:latin typeface="Times New Roman"/>
                          <a:cs typeface="Times New Roman"/>
                        </a:rPr>
                        <a:t> </a:t>
                      </a:r>
                      <a:r>
                        <a:rPr sz="1500" spc="-10" dirty="0">
                          <a:latin typeface="Calibri"/>
                          <a:cs typeface="Calibri"/>
                        </a:rPr>
                        <a:t>signature;</a:t>
                      </a:r>
                      <a:endParaRPr sz="1500">
                        <a:latin typeface="Calibri"/>
                        <a:cs typeface="Calibri"/>
                      </a:endParaRPr>
                    </a:p>
                    <a:p>
                      <a:pPr marL="31115" marR="121285" indent="260350">
                        <a:lnSpc>
                          <a:spcPct val="100000"/>
                        </a:lnSpc>
                        <a:buAutoNum type="alphaUcParenBoth" startAt="2"/>
                        <a:tabLst>
                          <a:tab pos="291465" algn="l"/>
                        </a:tabLst>
                      </a:pPr>
                      <a:r>
                        <a:rPr sz="1500" spc="-20" dirty="0">
                          <a:latin typeface="Calibri"/>
                          <a:cs typeface="Calibri"/>
                        </a:rPr>
                        <a:t>Transmitting</a:t>
                      </a:r>
                      <a:r>
                        <a:rPr sz="1500" spc="-55" dirty="0">
                          <a:latin typeface="Times New Roman"/>
                          <a:cs typeface="Times New Roman"/>
                        </a:rPr>
                        <a:t> </a:t>
                      </a:r>
                      <a:r>
                        <a:rPr sz="1500" dirty="0">
                          <a:latin typeface="Calibri"/>
                          <a:cs typeface="Calibri"/>
                        </a:rPr>
                        <a:t>the</a:t>
                      </a:r>
                      <a:r>
                        <a:rPr sz="1500" spc="-35" dirty="0">
                          <a:latin typeface="Times New Roman"/>
                          <a:cs typeface="Times New Roman"/>
                        </a:rPr>
                        <a:t> </a:t>
                      </a:r>
                      <a:r>
                        <a:rPr sz="1500" spc="-20" dirty="0">
                          <a:latin typeface="Calibri"/>
                          <a:cs typeface="Calibri"/>
                        </a:rPr>
                        <a:t>data</a:t>
                      </a:r>
                      <a:r>
                        <a:rPr sz="1500" spc="-20" dirty="0">
                          <a:latin typeface="Times New Roman"/>
                          <a:cs typeface="Times New Roman"/>
                        </a:rPr>
                        <a:t> </a:t>
                      </a:r>
                      <a:r>
                        <a:rPr sz="1500" spc="-10" dirty="0">
                          <a:latin typeface="Calibri"/>
                          <a:cs typeface="Calibri"/>
                        </a:rPr>
                        <a:t>electronically</a:t>
                      </a:r>
                      <a:r>
                        <a:rPr sz="1500" spc="-30" dirty="0">
                          <a:latin typeface="Times New Roman"/>
                          <a:cs typeface="Times New Roman"/>
                        </a:rPr>
                        <a:t> </a:t>
                      </a:r>
                      <a:r>
                        <a:rPr sz="1500" dirty="0">
                          <a:latin typeface="Calibri"/>
                          <a:cs typeface="Calibri"/>
                        </a:rPr>
                        <a:t>in</a:t>
                      </a:r>
                      <a:r>
                        <a:rPr sz="1500" spc="-20" dirty="0">
                          <a:latin typeface="Times New Roman"/>
                          <a:cs typeface="Times New Roman"/>
                        </a:rPr>
                        <a:t> </a:t>
                      </a:r>
                      <a:r>
                        <a:rPr sz="1500" spc="-25" dirty="0">
                          <a:latin typeface="Calibri"/>
                          <a:cs typeface="Calibri"/>
                        </a:rPr>
                        <a:t>the</a:t>
                      </a:r>
                      <a:r>
                        <a:rPr sz="1500" spc="-25" dirty="0">
                          <a:latin typeface="Times New Roman"/>
                          <a:cs typeface="Times New Roman"/>
                        </a:rPr>
                        <a:t> </a:t>
                      </a:r>
                      <a:r>
                        <a:rPr sz="1500" spc="-10" dirty="0">
                          <a:latin typeface="Calibri"/>
                          <a:cs typeface="Calibri"/>
                        </a:rPr>
                        <a:t>return</a:t>
                      </a:r>
                      <a:r>
                        <a:rPr sz="1500" spc="-45" dirty="0">
                          <a:latin typeface="Times New Roman"/>
                          <a:cs typeface="Times New Roman"/>
                        </a:rPr>
                        <a:t> </a:t>
                      </a:r>
                      <a:r>
                        <a:rPr sz="1500" dirty="0">
                          <a:latin typeface="Calibri"/>
                          <a:cs typeface="Calibri"/>
                        </a:rPr>
                        <a:t>under</a:t>
                      </a:r>
                      <a:r>
                        <a:rPr sz="1500" spc="-65" dirty="0">
                          <a:latin typeface="Times New Roman"/>
                          <a:cs typeface="Times New Roman"/>
                        </a:rPr>
                        <a:t> </a:t>
                      </a:r>
                      <a:r>
                        <a:rPr sz="1500" spc="-10" dirty="0">
                          <a:latin typeface="Calibri"/>
                          <a:cs typeface="Calibri"/>
                        </a:rPr>
                        <a:t>electronic</a:t>
                      </a:r>
                      <a:r>
                        <a:rPr sz="1500" spc="-10" dirty="0">
                          <a:latin typeface="Times New Roman"/>
                          <a:cs typeface="Times New Roman"/>
                        </a:rPr>
                        <a:t> </a:t>
                      </a:r>
                      <a:r>
                        <a:rPr sz="1500" spc="-10" dirty="0">
                          <a:latin typeface="Calibri"/>
                          <a:cs typeface="Calibri"/>
                        </a:rPr>
                        <a:t>verification</a:t>
                      </a:r>
                      <a:r>
                        <a:rPr sz="1500" spc="-45" dirty="0">
                          <a:latin typeface="Times New Roman"/>
                          <a:cs typeface="Times New Roman"/>
                        </a:rPr>
                        <a:t> </a:t>
                      </a:r>
                      <a:r>
                        <a:rPr sz="1500" dirty="0">
                          <a:latin typeface="Calibri"/>
                          <a:cs typeface="Calibri"/>
                        </a:rPr>
                        <a:t>code;</a:t>
                      </a:r>
                      <a:r>
                        <a:rPr sz="1500" spc="-50" dirty="0">
                          <a:latin typeface="Times New Roman"/>
                          <a:cs typeface="Times New Roman"/>
                        </a:rPr>
                        <a:t> </a:t>
                      </a:r>
                      <a:r>
                        <a:rPr sz="1500" spc="-25" dirty="0">
                          <a:latin typeface="Calibri"/>
                          <a:cs typeface="Calibri"/>
                        </a:rPr>
                        <a:t>or</a:t>
                      </a:r>
                      <a:endParaRPr sz="1500">
                        <a:latin typeface="Calibri"/>
                        <a:cs typeface="Calibri"/>
                      </a:endParaRPr>
                    </a:p>
                    <a:p>
                      <a:pPr marL="31115" marR="69215" indent="256540">
                        <a:lnSpc>
                          <a:spcPct val="100000"/>
                        </a:lnSpc>
                        <a:spcBef>
                          <a:spcPts val="5"/>
                        </a:spcBef>
                        <a:buAutoNum type="alphaUcParenBoth" startAt="2"/>
                        <a:tabLst>
                          <a:tab pos="287655" algn="l"/>
                        </a:tabLst>
                      </a:pPr>
                      <a:r>
                        <a:rPr sz="1500" spc="-25" dirty="0">
                          <a:latin typeface="Calibri"/>
                          <a:cs typeface="Calibri"/>
                        </a:rPr>
                        <a:t>Transmitting</a:t>
                      </a:r>
                      <a:r>
                        <a:rPr sz="1500" spc="-30" dirty="0">
                          <a:latin typeface="Times New Roman"/>
                          <a:cs typeface="Times New Roman"/>
                        </a:rPr>
                        <a:t> </a:t>
                      </a:r>
                      <a:r>
                        <a:rPr sz="1500" dirty="0">
                          <a:latin typeface="Calibri"/>
                          <a:cs typeface="Calibri"/>
                        </a:rPr>
                        <a:t>the</a:t>
                      </a:r>
                      <a:r>
                        <a:rPr sz="1500" spc="-15" dirty="0">
                          <a:latin typeface="Times New Roman"/>
                          <a:cs typeface="Times New Roman"/>
                        </a:rPr>
                        <a:t> </a:t>
                      </a:r>
                      <a:r>
                        <a:rPr sz="1500" spc="-20" dirty="0">
                          <a:latin typeface="Calibri"/>
                          <a:cs typeface="Calibri"/>
                        </a:rPr>
                        <a:t>data</a:t>
                      </a:r>
                      <a:r>
                        <a:rPr sz="1500" spc="-20" dirty="0">
                          <a:latin typeface="Times New Roman"/>
                          <a:cs typeface="Times New Roman"/>
                        </a:rPr>
                        <a:t> </a:t>
                      </a:r>
                      <a:r>
                        <a:rPr sz="1500" dirty="0">
                          <a:latin typeface="Calibri"/>
                          <a:cs typeface="Calibri"/>
                        </a:rPr>
                        <a:t>in</a:t>
                      </a:r>
                      <a:r>
                        <a:rPr sz="1500" spc="-50" dirty="0">
                          <a:latin typeface="Times New Roman"/>
                          <a:cs typeface="Times New Roman"/>
                        </a:rPr>
                        <a:t> </a:t>
                      </a:r>
                      <a:r>
                        <a:rPr sz="1500" dirty="0">
                          <a:latin typeface="Calibri"/>
                          <a:cs typeface="Calibri"/>
                        </a:rPr>
                        <a:t>the</a:t>
                      </a:r>
                      <a:r>
                        <a:rPr sz="1500" spc="-55" dirty="0">
                          <a:latin typeface="Times New Roman"/>
                          <a:cs typeface="Times New Roman"/>
                        </a:rPr>
                        <a:t> </a:t>
                      </a:r>
                      <a:r>
                        <a:rPr sz="1500" spc="-10" dirty="0">
                          <a:latin typeface="Calibri"/>
                          <a:cs typeface="Calibri"/>
                        </a:rPr>
                        <a:t>return</a:t>
                      </a:r>
                      <a:r>
                        <a:rPr sz="1500" spc="-10" dirty="0">
                          <a:latin typeface="Times New Roman"/>
                          <a:cs typeface="Times New Roman"/>
                        </a:rPr>
                        <a:t> </a:t>
                      </a:r>
                      <a:r>
                        <a:rPr sz="1500" spc="-10" dirty="0">
                          <a:latin typeface="Calibri"/>
                          <a:cs typeface="Calibri"/>
                        </a:rPr>
                        <a:t>electronically</a:t>
                      </a:r>
                      <a:r>
                        <a:rPr sz="1500" spc="-10" dirty="0">
                          <a:latin typeface="Times New Roman"/>
                          <a:cs typeface="Times New Roman"/>
                        </a:rPr>
                        <a:t> </a:t>
                      </a:r>
                      <a:r>
                        <a:rPr sz="1500" spc="-25" dirty="0">
                          <a:latin typeface="Calibri"/>
                          <a:cs typeface="Calibri"/>
                        </a:rPr>
                        <a:t>and</a:t>
                      </a:r>
                      <a:r>
                        <a:rPr sz="1500" spc="-25" dirty="0">
                          <a:latin typeface="Times New Roman"/>
                          <a:cs typeface="Times New Roman"/>
                        </a:rPr>
                        <a:t> </a:t>
                      </a:r>
                      <a:r>
                        <a:rPr sz="1500" spc="-10" dirty="0">
                          <a:latin typeface="Calibri"/>
                          <a:cs typeface="Calibri"/>
                        </a:rPr>
                        <a:t>thereafter</a:t>
                      </a:r>
                      <a:r>
                        <a:rPr sz="1500" spc="-20" dirty="0">
                          <a:latin typeface="Times New Roman"/>
                          <a:cs typeface="Times New Roman"/>
                        </a:rPr>
                        <a:t> </a:t>
                      </a:r>
                      <a:r>
                        <a:rPr sz="1500" spc="-10" dirty="0">
                          <a:latin typeface="Calibri"/>
                          <a:cs typeface="Calibri"/>
                        </a:rPr>
                        <a:t>submitting</a:t>
                      </a:r>
                      <a:r>
                        <a:rPr sz="1500" spc="-45" dirty="0">
                          <a:latin typeface="Times New Roman"/>
                          <a:cs typeface="Times New Roman"/>
                        </a:rPr>
                        <a:t> </a:t>
                      </a:r>
                      <a:r>
                        <a:rPr sz="1500" spc="-25" dirty="0">
                          <a:latin typeface="Calibri"/>
                          <a:cs typeface="Calibri"/>
                        </a:rPr>
                        <a:t>the</a:t>
                      </a:r>
                      <a:r>
                        <a:rPr sz="1500" spc="-25" dirty="0">
                          <a:latin typeface="Times New Roman"/>
                          <a:cs typeface="Times New Roman"/>
                        </a:rPr>
                        <a:t> </a:t>
                      </a:r>
                      <a:r>
                        <a:rPr sz="1500" spc="-10" dirty="0">
                          <a:latin typeface="Calibri"/>
                          <a:cs typeface="Calibri"/>
                        </a:rPr>
                        <a:t>verification</a:t>
                      </a:r>
                      <a:r>
                        <a:rPr sz="1500" spc="-45" dirty="0">
                          <a:latin typeface="Times New Roman"/>
                          <a:cs typeface="Times New Roman"/>
                        </a:rPr>
                        <a:t> </a:t>
                      </a:r>
                      <a:r>
                        <a:rPr sz="1500" dirty="0">
                          <a:latin typeface="Calibri"/>
                          <a:cs typeface="Calibri"/>
                        </a:rPr>
                        <a:t>of</a:t>
                      </a:r>
                      <a:r>
                        <a:rPr sz="1500" spc="-55" dirty="0">
                          <a:latin typeface="Times New Roman"/>
                          <a:cs typeface="Times New Roman"/>
                        </a:rPr>
                        <a:t> </a:t>
                      </a:r>
                      <a:r>
                        <a:rPr sz="1500" dirty="0">
                          <a:latin typeface="Calibri"/>
                          <a:cs typeface="Calibri"/>
                        </a:rPr>
                        <a:t>the</a:t>
                      </a:r>
                      <a:r>
                        <a:rPr sz="1500" spc="-55" dirty="0">
                          <a:latin typeface="Times New Roman"/>
                          <a:cs typeface="Times New Roman"/>
                        </a:rPr>
                        <a:t> </a:t>
                      </a:r>
                      <a:r>
                        <a:rPr sz="1500" spc="-10" dirty="0">
                          <a:latin typeface="Calibri"/>
                          <a:cs typeface="Calibri"/>
                        </a:rPr>
                        <a:t>return</a:t>
                      </a:r>
                      <a:r>
                        <a:rPr sz="1500" spc="-10" dirty="0">
                          <a:latin typeface="Times New Roman"/>
                          <a:cs typeface="Times New Roman"/>
                        </a:rPr>
                        <a:t> </a:t>
                      </a:r>
                      <a:r>
                        <a:rPr sz="1500" dirty="0">
                          <a:latin typeface="Calibri"/>
                          <a:cs typeface="Calibri"/>
                        </a:rPr>
                        <a:t>in</a:t>
                      </a:r>
                      <a:r>
                        <a:rPr sz="1500" spc="-60" dirty="0">
                          <a:latin typeface="Times New Roman"/>
                          <a:cs typeface="Times New Roman"/>
                        </a:rPr>
                        <a:t> </a:t>
                      </a:r>
                      <a:r>
                        <a:rPr sz="1500" dirty="0">
                          <a:latin typeface="Calibri"/>
                          <a:cs typeface="Calibri"/>
                        </a:rPr>
                        <a:t>Form</a:t>
                      </a:r>
                      <a:r>
                        <a:rPr sz="1500" spc="-65" dirty="0">
                          <a:latin typeface="Times New Roman"/>
                          <a:cs typeface="Times New Roman"/>
                        </a:rPr>
                        <a:t> </a:t>
                      </a:r>
                      <a:r>
                        <a:rPr sz="1500" spc="-10" dirty="0">
                          <a:latin typeface="Calibri"/>
                          <a:cs typeface="Calibri"/>
                        </a:rPr>
                        <a:t>ITR−V;]</a:t>
                      </a:r>
                      <a:endParaRPr sz="1500">
                        <a:latin typeface="Calibri"/>
                        <a:cs typeface="Calibri"/>
                      </a:endParaRPr>
                    </a:p>
                  </a:txBody>
                  <a:tcPr marL="0" marR="0" marT="1841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1"/>
                  </a:ext>
                </a:extLst>
              </a:tr>
              <a:tr h="1389380">
                <a:tc>
                  <a:txBody>
                    <a:bodyPr/>
                    <a:lstStyle/>
                    <a:p>
                      <a:pPr>
                        <a:lnSpc>
                          <a:spcPct val="100000"/>
                        </a:lnSpc>
                      </a:pPr>
                      <a:endParaRPr sz="14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a:lnSpc>
                          <a:spcPct val="100000"/>
                        </a:lnSpc>
                      </a:pPr>
                      <a:endParaRPr sz="14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a:lnSpc>
                          <a:spcPct val="100000"/>
                        </a:lnSpc>
                      </a:pPr>
                      <a:endParaRPr sz="14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a:lnSpc>
                          <a:spcPct val="100000"/>
                        </a:lnSpc>
                      </a:pPr>
                      <a:endParaRPr sz="14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extLst>
                  <a:ext uri="{0D108BD9-81ED-4DB2-BD59-A6C34878D82A}">
                    <a16:rowId xmlns:a16="http://schemas.microsoft.com/office/drawing/2014/main" val="10002"/>
                  </a:ext>
                </a:extLst>
              </a:tr>
              <a:tr h="365125">
                <a:tc>
                  <a:txBody>
                    <a:bodyPr/>
                    <a:lstStyle/>
                    <a:p>
                      <a:pPr>
                        <a:lnSpc>
                          <a:spcPct val="100000"/>
                        </a:lnSpc>
                      </a:pPr>
                      <a:endParaRPr sz="14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tc>
                  <a:txBody>
                    <a:bodyPr/>
                    <a:lstStyle/>
                    <a:p>
                      <a:pPr>
                        <a:lnSpc>
                          <a:spcPct val="100000"/>
                        </a:lnSpc>
                      </a:pPr>
                      <a:endParaRPr sz="14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tc>
                  <a:txBody>
                    <a:bodyPr/>
                    <a:lstStyle/>
                    <a:p>
                      <a:pPr>
                        <a:lnSpc>
                          <a:spcPct val="100000"/>
                        </a:lnSpc>
                      </a:pPr>
                      <a:endParaRPr sz="14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tc>
                  <a:txBody>
                    <a:bodyPr/>
                    <a:lstStyle/>
                    <a:p>
                      <a:pPr>
                        <a:lnSpc>
                          <a:spcPct val="100000"/>
                        </a:lnSpc>
                      </a:pPr>
                      <a:endParaRPr sz="14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3"/>
                  </a:ext>
                </a:extLst>
              </a:tr>
            </a:tbl>
          </a:graphicData>
        </a:graphic>
      </p:graphicFrame>
      <p:sp>
        <p:nvSpPr>
          <p:cNvPr id="4" name="object 4"/>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68</a:t>
            </a:fld>
            <a:endParaRPr spc="-25"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461964" y="327025"/>
          <a:ext cx="8280400" cy="4308475"/>
        </p:xfrm>
        <a:graphic>
          <a:graphicData uri="http://schemas.openxmlformats.org/drawingml/2006/table">
            <a:tbl>
              <a:tblPr firstRow="1" bandRow="1">
                <a:tableStyleId>{2D5ABB26-0587-4C30-8999-92F81FD0307C}</a:tableStyleId>
              </a:tblPr>
              <a:tblGrid>
                <a:gridCol w="831850">
                  <a:extLst>
                    <a:ext uri="{9D8B030D-6E8A-4147-A177-3AD203B41FA5}">
                      <a16:colId xmlns:a16="http://schemas.microsoft.com/office/drawing/2014/main" val="20000"/>
                    </a:ext>
                  </a:extLst>
                </a:gridCol>
                <a:gridCol w="1765935">
                  <a:extLst>
                    <a:ext uri="{9D8B030D-6E8A-4147-A177-3AD203B41FA5}">
                      <a16:colId xmlns:a16="http://schemas.microsoft.com/office/drawing/2014/main" val="20001"/>
                    </a:ext>
                  </a:extLst>
                </a:gridCol>
                <a:gridCol w="3612515">
                  <a:extLst>
                    <a:ext uri="{9D8B030D-6E8A-4147-A177-3AD203B41FA5}">
                      <a16:colId xmlns:a16="http://schemas.microsoft.com/office/drawing/2014/main" val="20002"/>
                    </a:ext>
                  </a:extLst>
                </a:gridCol>
                <a:gridCol w="2070100">
                  <a:extLst>
                    <a:ext uri="{9D8B030D-6E8A-4147-A177-3AD203B41FA5}">
                      <a16:colId xmlns:a16="http://schemas.microsoft.com/office/drawing/2014/main" val="20003"/>
                    </a:ext>
                  </a:extLst>
                </a:gridCol>
              </a:tblGrid>
              <a:tr h="913765">
                <a:tc>
                  <a:txBody>
                    <a:bodyPr/>
                    <a:lstStyle/>
                    <a:p>
                      <a:pPr marL="91440">
                        <a:lnSpc>
                          <a:spcPct val="100000"/>
                        </a:lnSpc>
                        <a:spcBef>
                          <a:spcPts val="240"/>
                        </a:spcBef>
                      </a:pPr>
                      <a:r>
                        <a:rPr sz="1800" i="1" dirty="0">
                          <a:solidFill>
                            <a:srgbClr val="FFFFFF"/>
                          </a:solidFill>
                          <a:latin typeface="Calibri"/>
                          <a:cs typeface="Calibri"/>
                        </a:rPr>
                        <a:t>SI.</a:t>
                      </a:r>
                      <a:r>
                        <a:rPr sz="1800" spc="-90" dirty="0">
                          <a:solidFill>
                            <a:srgbClr val="FFFFFF"/>
                          </a:solidFill>
                          <a:latin typeface="Times New Roman"/>
                          <a:cs typeface="Times New Roman"/>
                        </a:rPr>
                        <a:t> </a:t>
                      </a:r>
                      <a:r>
                        <a:rPr sz="1800" i="1" spc="-25" dirty="0">
                          <a:solidFill>
                            <a:srgbClr val="FFFFFF"/>
                          </a:solidFill>
                          <a:latin typeface="Calibri"/>
                          <a:cs typeface="Calibri"/>
                        </a:rPr>
                        <a:t>No.</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91440">
                        <a:lnSpc>
                          <a:spcPct val="100000"/>
                        </a:lnSpc>
                        <a:spcBef>
                          <a:spcPts val="240"/>
                        </a:spcBef>
                      </a:pPr>
                      <a:r>
                        <a:rPr sz="1800" i="1" spc="-10" dirty="0">
                          <a:solidFill>
                            <a:srgbClr val="FFFFFF"/>
                          </a:solidFill>
                          <a:latin typeface="Calibri"/>
                          <a:cs typeface="Calibri"/>
                        </a:rPr>
                        <a:t>Person</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91440">
                        <a:lnSpc>
                          <a:spcPct val="100000"/>
                        </a:lnSpc>
                        <a:spcBef>
                          <a:spcPts val="240"/>
                        </a:spcBef>
                      </a:pPr>
                      <a:r>
                        <a:rPr sz="1800" i="1" spc="-10" dirty="0">
                          <a:solidFill>
                            <a:srgbClr val="FFFFFF"/>
                          </a:solidFill>
                          <a:latin typeface="Calibri"/>
                          <a:cs typeface="Calibri"/>
                        </a:rPr>
                        <a:t>Condition</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92075" marR="175260">
                        <a:lnSpc>
                          <a:spcPct val="100000"/>
                        </a:lnSpc>
                        <a:spcBef>
                          <a:spcPts val="240"/>
                        </a:spcBef>
                      </a:pPr>
                      <a:r>
                        <a:rPr sz="1800" i="1" dirty="0">
                          <a:solidFill>
                            <a:srgbClr val="FFFFFF"/>
                          </a:solidFill>
                          <a:latin typeface="Calibri"/>
                          <a:cs typeface="Calibri"/>
                        </a:rPr>
                        <a:t>Manner</a:t>
                      </a:r>
                      <a:r>
                        <a:rPr sz="1800" spc="-70" dirty="0">
                          <a:solidFill>
                            <a:srgbClr val="FFFFFF"/>
                          </a:solidFill>
                          <a:latin typeface="Times New Roman"/>
                          <a:cs typeface="Times New Roman"/>
                        </a:rPr>
                        <a:t> </a:t>
                      </a:r>
                      <a:r>
                        <a:rPr sz="1800" i="1" spc="-25" dirty="0">
                          <a:solidFill>
                            <a:srgbClr val="FFFFFF"/>
                          </a:solidFill>
                          <a:latin typeface="Calibri"/>
                          <a:cs typeface="Calibri"/>
                        </a:rPr>
                        <a:t>of</a:t>
                      </a:r>
                      <a:r>
                        <a:rPr sz="1800" spc="-25" dirty="0">
                          <a:solidFill>
                            <a:srgbClr val="FFFFFF"/>
                          </a:solidFill>
                          <a:latin typeface="Times New Roman"/>
                          <a:cs typeface="Times New Roman"/>
                        </a:rPr>
                        <a:t> </a:t>
                      </a:r>
                      <a:r>
                        <a:rPr sz="1800" i="1" dirty="0">
                          <a:solidFill>
                            <a:srgbClr val="FFFFFF"/>
                          </a:solidFill>
                          <a:latin typeface="Calibri"/>
                          <a:cs typeface="Calibri"/>
                        </a:rPr>
                        <a:t>furnishing</a:t>
                      </a:r>
                      <a:r>
                        <a:rPr sz="1800" spc="-70" dirty="0">
                          <a:solidFill>
                            <a:srgbClr val="FFFFFF"/>
                          </a:solidFill>
                          <a:latin typeface="Times New Roman"/>
                          <a:cs typeface="Times New Roman"/>
                        </a:rPr>
                        <a:t> </a:t>
                      </a:r>
                      <a:r>
                        <a:rPr sz="1800" i="1" dirty="0">
                          <a:solidFill>
                            <a:srgbClr val="FFFFFF"/>
                          </a:solidFill>
                          <a:latin typeface="Calibri"/>
                          <a:cs typeface="Calibri"/>
                        </a:rPr>
                        <a:t>return</a:t>
                      </a:r>
                      <a:r>
                        <a:rPr sz="1800" spc="-85" dirty="0">
                          <a:solidFill>
                            <a:srgbClr val="FFFFFF"/>
                          </a:solidFill>
                          <a:latin typeface="Times New Roman"/>
                          <a:cs typeface="Times New Roman"/>
                        </a:rPr>
                        <a:t> </a:t>
                      </a:r>
                      <a:r>
                        <a:rPr sz="1800" i="1" spc="-25" dirty="0">
                          <a:solidFill>
                            <a:srgbClr val="FFFFFF"/>
                          </a:solidFill>
                          <a:latin typeface="Calibri"/>
                          <a:cs typeface="Calibri"/>
                        </a:rPr>
                        <a:t>of</a:t>
                      </a:r>
                      <a:r>
                        <a:rPr sz="1800" spc="-25" dirty="0">
                          <a:solidFill>
                            <a:srgbClr val="FFFFFF"/>
                          </a:solidFill>
                          <a:latin typeface="Times New Roman"/>
                          <a:cs typeface="Times New Roman"/>
                        </a:rPr>
                        <a:t> </a:t>
                      </a:r>
                      <a:r>
                        <a:rPr sz="1800" i="1" spc="-10" dirty="0">
                          <a:solidFill>
                            <a:srgbClr val="FFFFFF"/>
                          </a:solidFill>
                          <a:latin typeface="Calibri"/>
                          <a:cs typeface="Calibri"/>
                        </a:rPr>
                        <a:t>income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extLst>
                  <a:ext uri="{0D108BD9-81ED-4DB2-BD59-A6C34878D82A}">
                    <a16:rowId xmlns:a16="http://schemas.microsoft.com/office/drawing/2014/main" val="10000"/>
                  </a:ext>
                </a:extLst>
              </a:tr>
              <a:tr h="1330325">
                <a:tc>
                  <a:txBody>
                    <a:bodyPr/>
                    <a:lstStyle/>
                    <a:p>
                      <a:pPr marL="91440">
                        <a:lnSpc>
                          <a:spcPct val="100000"/>
                        </a:lnSpc>
                        <a:spcBef>
                          <a:spcPts val="240"/>
                        </a:spcBef>
                      </a:pPr>
                      <a:r>
                        <a:rPr sz="1800" spc="-50" dirty="0">
                          <a:latin typeface="Calibri"/>
                          <a:cs typeface="Calibri"/>
                        </a:rPr>
                        <a:t>4</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solidFill>
                      <a:srgbClr val="F5D9CC"/>
                    </a:solidFill>
                  </a:tcPr>
                </a:tc>
                <a:tc>
                  <a:txBody>
                    <a:bodyPr/>
                    <a:lstStyle/>
                    <a:p>
                      <a:pPr marL="30480" marR="20320">
                        <a:lnSpc>
                          <a:spcPct val="100000"/>
                        </a:lnSpc>
                        <a:spcBef>
                          <a:spcPts val="1560"/>
                        </a:spcBef>
                        <a:tabLst>
                          <a:tab pos="667385" algn="l"/>
                          <a:tab pos="1086485" algn="l"/>
                          <a:tab pos="1534795" algn="l"/>
                        </a:tabLst>
                      </a:pPr>
                      <a:r>
                        <a:rPr sz="1800" spc="-20" dirty="0">
                          <a:latin typeface="Calibri"/>
                          <a:cs typeface="Calibri"/>
                        </a:rPr>
                        <a:t>Firm</a:t>
                      </a:r>
                      <a:r>
                        <a:rPr sz="1800" dirty="0">
                          <a:latin typeface="Times New Roman"/>
                          <a:cs typeface="Times New Roman"/>
                        </a:rPr>
                        <a:t>	</a:t>
                      </a:r>
                      <a:r>
                        <a:rPr sz="1800" spc="-25" dirty="0">
                          <a:latin typeface="Calibri"/>
                          <a:cs typeface="Calibri"/>
                        </a:rPr>
                        <a:t>or</a:t>
                      </a:r>
                      <a:r>
                        <a:rPr sz="1800" dirty="0">
                          <a:latin typeface="Times New Roman"/>
                          <a:cs typeface="Times New Roman"/>
                        </a:rPr>
                        <a:t>	</a:t>
                      </a:r>
                      <a:r>
                        <a:rPr sz="1800" spc="-10" dirty="0">
                          <a:latin typeface="Calibri"/>
                          <a:cs typeface="Calibri"/>
                        </a:rPr>
                        <a:t>limited</a:t>
                      </a:r>
                      <a:r>
                        <a:rPr sz="1800" spc="-10" dirty="0">
                          <a:latin typeface="Times New Roman"/>
                          <a:cs typeface="Times New Roman"/>
                        </a:rPr>
                        <a:t> </a:t>
                      </a:r>
                      <a:r>
                        <a:rPr sz="1800" spc="-10" dirty="0">
                          <a:latin typeface="Calibri"/>
                          <a:cs typeface="Calibri"/>
                        </a:rPr>
                        <a:t>liability</a:t>
                      </a:r>
                      <a:r>
                        <a:rPr sz="1800" spc="-10" dirty="0">
                          <a:latin typeface="Times New Roman"/>
                          <a:cs typeface="Times New Roman"/>
                        </a:rPr>
                        <a:t> </a:t>
                      </a:r>
                      <a:r>
                        <a:rPr sz="1800" spc="-10" dirty="0">
                          <a:latin typeface="Calibri"/>
                          <a:cs typeface="Calibri"/>
                        </a:rPr>
                        <a:t>partnership</a:t>
                      </a:r>
                      <a:r>
                        <a:rPr sz="1800" dirty="0">
                          <a:latin typeface="Times New Roman"/>
                          <a:cs typeface="Times New Roman"/>
                        </a:rPr>
                        <a:t>	</a:t>
                      </a:r>
                      <a:r>
                        <a:rPr sz="1800" spc="-25" dirty="0">
                          <a:latin typeface="Calibri"/>
                          <a:cs typeface="Calibri"/>
                        </a:rPr>
                        <a:t>or</a:t>
                      </a:r>
                      <a:r>
                        <a:rPr sz="1800" spc="-25" dirty="0">
                          <a:latin typeface="Times New Roman"/>
                          <a:cs typeface="Times New Roman"/>
                        </a:rPr>
                        <a:t> </a:t>
                      </a:r>
                      <a:r>
                        <a:rPr sz="1800" dirty="0">
                          <a:latin typeface="Calibri"/>
                          <a:cs typeface="Calibri"/>
                        </a:rPr>
                        <a:t>any</a:t>
                      </a:r>
                      <a:r>
                        <a:rPr sz="1800" spc="75" dirty="0">
                          <a:latin typeface="Times New Roman"/>
                          <a:cs typeface="Times New Roman"/>
                        </a:rPr>
                        <a:t> </a:t>
                      </a:r>
                      <a:r>
                        <a:rPr sz="1800" dirty="0">
                          <a:latin typeface="Calibri"/>
                          <a:cs typeface="Calibri"/>
                        </a:rPr>
                        <a:t>person</a:t>
                      </a:r>
                      <a:r>
                        <a:rPr sz="1800" spc="90" dirty="0">
                          <a:latin typeface="Times New Roman"/>
                          <a:cs typeface="Times New Roman"/>
                        </a:rPr>
                        <a:t> </a:t>
                      </a:r>
                      <a:r>
                        <a:rPr sz="1800" spc="-10" dirty="0">
                          <a:latin typeface="Calibri"/>
                          <a:cs typeface="Calibri"/>
                        </a:rPr>
                        <a:t>(other</a:t>
                      </a:r>
                      <a:endParaRPr sz="1800">
                        <a:latin typeface="Calibri"/>
                        <a:cs typeface="Calibri"/>
                      </a:endParaRPr>
                    </a:p>
                  </a:txBody>
                  <a:tcPr marL="0" marR="0" marT="198120" marB="0">
                    <a:lnL w="12700">
                      <a:solidFill>
                        <a:srgbClr val="FFFFFF"/>
                      </a:solidFill>
                      <a:prstDash val="solid"/>
                    </a:lnL>
                    <a:lnR w="12700">
                      <a:solidFill>
                        <a:srgbClr val="FFFFFF"/>
                      </a:solidFill>
                      <a:prstDash val="solid"/>
                    </a:lnR>
                    <a:lnT w="38100">
                      <a:solidFill>
                        <a:srgbClr val="FFFFFF"/>
                      </a:solidFill>
                      <a:prstDash val="solid"/>
                    </a:lnT>
                    <a:solidFill>
                      <a:srgbClr val="F5D9CC"/>
                    </a:solidFill>
                  </a:tcPr>
                </a:tc>
                <a:tc>
                  <a:txBody>
                    <a:bodyPr/>
                    <a:lstStyle/>
                    <a:p>
                      <a:pPr marL="91440" marR="328295" indent="307340">
                        <a:lnSpc>
                          <a:spcPct val="100000"/>
                        </a:lnSpc>
                        <a:spcBef>
                          <a:spcPts val="240"/>
                        </a:spcBef>
                        <a:buAutoNum type="alphaLcParenBoth"/>
                        <a:tabLst>
                          <a:tab pos="398780" algn="l"/>
                        </a:tabLst>
                      </a:pPr>
                      <a:r>
                        <a:rPr sz="1800" spc="-10" dirty="0">
                          <a:latin typeface="Calibri"/>
                          <a:cs typeface="Calibri"/>
                        </a:rPr>
                        <a:t>Accounts</a:t>
                      </a:r>
                      <a:r>
                        <a:rPr sz="1800" spc="-75" dirty="0">
                          <a:latin typeface="Times New Roman"/>
                          <a:cs typeface="Times New Roman"/>
                        </a:rPr>
                        <a:t> </a:t>
                      </a:r>
                      <a:r>
                        <a:rPr sz="1800" dirty="0">
                          <a:latin typeface="Calibri"/>
                          <a:cs typeface="Calibri"/>
                        </a:rPr>
                        <a:t>are</a:t>
                      </a:r>
                      <a:r>
                        <a:rPr sz="1800" spc="-55" dirty="0">
                          <a:latin typeface="Times New Roman"/>
                          <a:cs typeface="Times New Roman"/>
                        </a:rPr>
                        <a:t> </a:t>
                      </a:r>
                      <a:r>
                        <a:rPr sz="1800" spc="-10" dirty="0">
                          <a:latin typeface="Calibri"/>
                          <a:cs typeface="Calibri"/>
                        </a:rPr>
                        <a:t>required</a:t>
                      </a:r>
                      <a:r>
                        <a:rPr sz="1800" spc="-55" dirty="0">
                          <a:latin typeface="Times New Roman"/>
                          <a:cs typeface="Times New Roman"/>
                        </a:rPr>
                        <a:t> </a:t>
                      </a:r>
                      <a:r>
                        <a:rPr sz="1800" dirty="0">
                          <a:latin typeface="Calibri"/>
                          <a:cs typeface="Calibri"/>
                        </a:rPr>
                        <a:t>to</a:t>
                      </a:r>
                      <a:r>
                        <a:rPr sz="1800" spc="-70" dirty="0">
                          <a:latin typeface="Times New Roman"/>
                          <a:cs typeface="Times New Roman"/>
                        </a:rPr>
                        <a:t> </a:t>
                      </a:r>
                      <a:r>
                        <a:rPr sz="1800" spc="-25" dirty="0">
                          <a:latin typeface="Calibri"/>
                          <a:cs typeface="Calibri"/>
                        </a:rPr>
                        <a:t>be</a:t>
                      </a:r>
                      <a:r>
                        <a:rPr sz="1800" spc="-25" dirty="0">
                          <a:latin typeface="Times New Roman"/>
                          <a:cs typeface="Times New Roman"/>
                        </a:rPr>
                        <a:t> </a:t>
                      </a:r>
                      <a:r>
                        <a:rPr sz="1800" spc="-10" dirty="0">
                          <a:latin typeface="Calibri"/>
                          <a:cs typeface="Calibri"/>
                        </a:rPr>
                        <a:t>audited</a:t>
                      </a:r>
                      <a:r>
                        <a:rPr sz="1800" spc="-65" dirty="0">
                          <a:latin typeface="Times New Roman"/>
                          <a:cs typeface="Times New Roman"/>
                        </a:rPr>
                        <a:t> </a:t>
                      </a:r>
                      <a:r>
                        <a:rPr sz="1800" dirty="0">
                          <a:latin typeface="Calibri"/>
                          <a:cs typeface="Calibri"/>
                        </a:rPr>
                        <a:t>under</a:t>
                      </a:r>
                      <a:r>
                        <a:rPr sz="1800" spc="-70" dirty="0">
                          <a:latin typeface="Times New Roman"/>
                          <a:cs typeface="Times New Roman"/>
                        </a:rPr>
                        <a:t> </a:t>
                      </a:r>
                      <a:r>
                        <a:rPr sz="1800" dirty="0">
                          <a:latin typeface="Calibri"/>
                          <a:cs typeface="Calibri"/>
                        </a:rPr>
                        <a:t>section</a:t>
                      </a:r>
                      <a:r>
                        <a:rPr sz="1800" spc="-60" dirty="0">
                          <a:latin typeface="Times New Roman"/>
                          <a:cs typeface="Times New Roman"/>
                        </a:rPr>
                        <a:t> </a:t>
                      </a:r>
                      <a:r>
                        <a:rPr sz="1800" dirty="0">
                          <a:latin typeface="Calibri"/>
                          <a:cs typeface="Calibri"/>
                        </a:rPr>
                        <a:t>44AB</a:t>
                      </a:r>
                      <a:r>
                        <a:rPr sz="1800" spc="-70" dirty="0">
                          <a:latin typeface="Times New Roman"/>
                          <a:cs typeface="Times New Roman"/>
                        </a:rPr>
                        <a:t> </a:t>
                      </a:r>
                      <a:r>
                        <a:rPr sz="1800" dirty="0">
                          <a:latin typeface="Calibri"/>
                          <a:cs typeface="Calibri"/>
                        </a:rPr>
                        <a:t>of</a:t>
                      </a:r>
                      <a:r>
                        <a:rPr sz="1800" spc="-75" dirty="0">
                          <a:latin typeface="Times New Roman"/>
                          <a:cs typeface="Times New Roman"/>
                        </a:rPr>
                        <a:t> </a:t>
                      </a:r>
                      <a:r>
                        <a:rPr sz="1800" spc="-25" dirty="0">
                          <a:latin typeface="Calibri"/>
                          <a:cs typeface="Calibri"/>
                        </a:rPr>
                        <a:t>the</a:t>
                      </a:r>
                      <a:r>
                        <a:rPr sz="1800" spc="-25" dirty="0">
                          <a:latin typeface="Times New Roman"/>
                          <a:cs typeface="Times New Roman"/>
                        </a:rPr>
                        <a:t> </a:t>
                      </a:r>
                      <a:r>
                        <a:rPr sz="1800" spc="-20" dirty="0">
                          <a:latin typeface="Calibri"/>
                          <a:cs typeface="Calibri"/>
                        </a:rPr>
                        <a:t>Act;</a:t>
                      </a:r>
                      <a:endParaRPr sz="1800">
                        <a:latin typeface="Calibri"/>
                        <a:cs typeface="Calibri"/>
                      </a:endParaRPr>
                    </a:p>
                    <a:p>
                      <a:pPr marL="558165" indent="-466725">
                        <a:lnSpc>
                          <a:spcPct val="100000"/>
                        </a:lnSpc>
                        <a:buAutoNum type="alphaLcParenBoth"/>
                        <a:tabLst>
                          <a:tab pos="558165" algn="l"/>
                        </a:tabLst>
                      </a:pPr>
                      <a:r>
                        <a:rPr sz="1800" dirty="0">
                          <a:latin typeface="Calibri"/>
                          <a:cs typeface="Calibri"/>
                        </a:rPr>
                        <a:t>In</a:t>
                      </a:r>
                      <a:r>
                        <a:rPr sz="1800" spc="-80" dirty="0">
                          <a:latin typeface="Times New Roman"/>
                          <a:cs typeface="Times New Roman"/>
                        </a:rPr>
                        <a:t> </a:t>
                      </a:r>
                      <a:r>
                        <a:rPr sz="1800" dirty="0">
                          <a:latin typeface="Calibri"/>
                          <a:cs typeface="Calibri"/>
                        </a:rPr>
                        <a:t>any</a:t>
                      </a:r>
                      <a:r>
                        <a:rPr sz="1800" spc="-65" dirty="0">
                          <a:latin typeface="Times New Roman"/>
                          <a:cs typeface="Times New Roman"/>
                        </a:rPr>
                        <a:t> </a:t>
                      </a:r>
                      <a:r>
                        <a:rPr sz="1800" dirty="0">
                          <a:latin typeface="Calibri"/>
                          <a:cs typeface="Calibri"/>
                        </a:rPr>
                        <a:t>other</a:t>
                      </a:r>
                      <a:r>
                        <a:rPr sz="1800" spc="-75" dirty="0">
                          <a:latin typeface="Times New Roman"/>
                          <a:cs typeface="Times New Roman"/>
                        </a:rPr>
                        <a:t> </a:t>
                      </a:r>
                      <a:r>
                        <a:rPr sz="1800" spc="-20" dirty="0">
                          <a:latin typeface="Calibri"/>
                          <a:cs typeface="Calibri"/>
                        </a:rPr>
                        <a:t>case.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solidFill>
                      <a:srgbClr val="F5D9CC"/>
                    </a:solidFill>
                  </a:tcPr>
                </a:tc>
                <a:tc rowSpan="7">
                  <a:txBody>
                    <a:bodyPr/>
                    <a:lstStyle/>
                    <a:p>
                      <a:pPr marL="31115" marR="285115">
                        <a:lnSpc>
                          <a:spcPct val="100000"/>
                        </a:lnSpc>
                        <a:spcBef>
                          <a:spcPts val="145"/>
                        </a:spcBef>
                      </a:pPr>
                      <a:r>
                        <a:rPr sz="1500" dirty="0">
                          <a:latin typeface="Calibri"/>
                          <a:cs typeface="Calibri"/>
                        </a:rPr>
                        <a:t>A)</a:t>
                      </a:r>
                      <a:r>
                        <a:rPr sz="1500" spc="-35" dirty="0">
                          <a:latin typeface="Times New Roman"/>
                          <a:cs typeface="Times New Roman"/>
                        </a:rPr>
                        <a:t> </a:t>
                      </a:r>
                      <a:r>
                        <a:rPr sz="1500" spc="-10" dirty="0">
                          <a:latin typeface="Calibri"/>
                          <a:cs typeface="Calibri"/>
                        </a:rPr>
                        <a:t>Electronically</a:t>
                      </a:r>
                      <a:r>
                        <a:rPr sz="1500" spc="-10" dirty="0">
                          <a:latin typeface="Times New Roman"/>
                          <a:cs typeface="Times New Roman"/>
                        </a:rPr>
                        <a:t> </a:t>
                      </a:r>
                      <a:r>
                        <a:rPr sz="1500" spc="-10" dirty="0">
                          <a:latin typeface="Calibri"/>
                          <a:cs typeface="Calibri"/>
                        </a:rPr>
                        <a:t>under</a:t>
                      </a:r>
                      <a:r>
                        <a:rPr sz="1500" spc="-10" dirty="0">
                          <a:latin typeface="Times New Roman"/>
                          <a:cs typeface="Times New Roman"/>
                        </a:rPr>
                        <a:t> </a:t>
                      </a:r>
                      <a:r>
                        <a:rPr sz="1500" dirty="0">
                          <a:latin typeface="Calibri"/>
                          <a:cs typeface="Calibri"/>
                        </a:rPr>
                        <a:t>digital</a:t>
                      </a:r>
                      <a:r>
                        <a:rPr sz="1500" spc="-90" dirty="0">
                          <a:latin typeface="Times New Roman"/>
                          <a:cs typeface="Times New Roman"/>
                        </a:rPr>
                        <a:t> </a:t>
                      </a:r>
                      <a:r>
                        <a:rPr sz="1500" spc="-10" dirty="0">
                          <a:latin typeface="Calibri"/>
                          <a:cs typeface="Calibri"/>
                        </a:rPr>
                        <a:t>signature;</a:t>
                      </a:r>
                      <a:endParaRPr sz="1500">
                        <a:latin typeface="Calibri"/>
                        <a:cs typeface="Calibri"/>
                      </a:endParaRPr>
                    </a:p>
                    <a:p>
                      <a:pPr marL="31115" marR="121285" indent="260350">
                        <a:lnSpc>
                          <a:spcPct val="100000"/>
                        </a:lnSpc>
                        <a:buAutoNum type="alphaUcParenBoth" startAt="2"/>
                        <a:tabLst>
                          <a:tab pos="291465" algn="l"/>
                        </a:tabLst>
                      </a:pPr>
                      <a:r>
                        <a:rPr sz="1500" spc="-20" dirty="0">
                          <a:latin typeface="Calibri"/>
                          <a:cs typeface="Calibri"/>
                        </a:rPr>
                        <a:t>Transmitting</a:t>
                      </a:r>
                      <a:r>
                        <a:rPr sz="1500" spc="-55" dirty="0">
                          <a:latin typeface="Times New Roman"/>
                          <a:cs typeface="Times New Roman"/>
                        </a:rPr>
                        <a:t> </a:t>
                      </a:r>
                      <a:r>
                        <a:rPr sz="1500" dirty="0">
                          <a:latin typeface="Calibri"/>
                          <a:cs typeface="Calibri"/>
                        </a:rPr>
                        <a:t>the</a:t>
                      </a:r>
                      <a:r>
                        <a:rPr sz="1500" spc="-35" dirty="0">
                          <a:latin typeface="Times New Roman"/>
                          <a:cs typeface="Times New Roman"/>
                        </a:rPr>
                        <a:t> </a:t>
                      </a:r>
                      <a:r>
                        <a:rPr sz="1500" spc="-20" dirty="0">
                          <a:latin typeface="Calibri"/>
                          <a:cs typeface="Calibri"/>
                        </a:rPr>
                        <a:t>data</a:t>
                      </a:r>
                      <a:r>
                        <a:rPr sz="1500" spc="-20" dirty="0">
                          <a:latin typeface="Times New Roman"/>
                          <a:cs typeface="Times New Roman"/>
                        </a:rPr>
                        <a:t> </a:t>
                      </a:r>
                      <a:r>
                        <a:rPr sz="1500" spc="-10" dirty="0">
                          <a:latin typeface="Calibri"/>
                          <a:cs typeface="Calibri"/>
                        </a:rPr>
                        <a:t>electronically</a:t>
                      </a:r>
                      <a:r>
                        <a:rPr sz="1500" spc="-30" dirty="0">
                          <a:latin typeface="Times New Roman"/>
                          <a:cs typeface="Times New Roman"/>
                        </a:rPr>
                        <a:t> </a:t>
                      </a:r>
                      <a:r>
                        <a:rPr sz="1500" dirty="0">
                          <a:latin typeface="Calibri"/>
                          <a:cs typeface="Calibri"/>
                        </a:rPr>
                        <a:t>in</a:t>
                      </a:r>
                      <a:r>
                        <a:rPr sz="1500" spc="-20" dirty="0">
                          <a:latin typeface="Times New Roman"/>
                          <a:cs typeface="Times New Roman"/>
                        </a:rPr>
                        <a:t> </a:t>
                      </a:r>
                      <a:r>
                        <a:rPr sz="1500" spc="-25" dirty="0">
                          <a:latin typeface="Calibri"/>
                          <a:cs typeface="Calibri"/>
                        </a:rPr>
                        <a:t>the</a:t>
                      </a:r>
                      <a:r>
                        <a:rPr sz="1500" spc="-25" dirty="0">
                          <a:latin typeface="Times New Roman"/>
                          <a:cs typeface="Times New Roman"/>
                        </a:rPr>
                        <a:t> </a:t>
                      </a:r>
                      <a:r>
                        <a:rPr sz="1500" dirty="0">
                          <a:latin typeface="Calibri"/>
                          <a:cs typeface="Calibri"/>
                        </a:rPr>
                        <a:t>return</a:t>
                      </a:r>
                      <a:r>
                        <a:rPr sz="1500" spc="-80" dirty="0">
                          <a:latin typeface="Times New Roman"/>
                          <a:cs typeface="Times New Roman"/>
                        </a:rPr>
                        <a:t> </a:t>
                      </a:r>
                      <a:r>
                        <a:rPr sz="1500" dirty="0">
                          <a:latin typeface="Calibri"/>
                          <a:cs typeface="Calibri"/>
                        </a:rPr>
                        <a:t>under</a:t>
                      </a:r>
                      <a:r>
                        <a:rPr sz="1500" spc="-90" dirty="0">
                          <a:latin typeface="Times New Roman"/>
                          <a:cs typeface="Times New Roman"/>
                        </a:rPr>
                        <a:t> </a:t>
                      </a:r>
                      <a:r>
                        <a:rPr sz="1500" spc="-10" dirty="0">
                          <a:latin typeface="Calibri"/>
                          <a:cs typeface="Calibri"/>
                        </a:rPr>
                        <a:t>electronic</a:t>
                      </a:r>
                      <a:r>
                        <a:rPr sz="1500" spc="-10" dirty="0">
                          <a:latin typeface="Times New Roman"/>
                          <a:cs typeface="Times New Roman"/>
                        </a:rPr>
                        <a:t> </a:t>
                      </a:r>
                      <a:r>
                        <a:rPr sz="1500" spc="-10" dirty="0">
                          <a:latin typeface="Calibri"/>
                          <a:cs typeface="Calibri"/>
                        </a:rPr>
                        <a:t>verification</a:t>
                      </a:r>
                      <a:r>
                        <a:rPr sz="1500" spc="-55" dirty="0">
                          <a:latin typeface="Times New Roman"/>
                          <a:cs typeface="Times New Roman"/>
                        </a:rPr>
                        <a:t> </a:t>
                      </a:r>
                      <a:r>
                        <a:rPr sz="1500" dirty="0">
                          <a:latin typeface="Calibri"/>
                          <a:cs typeface="Calibri"/>
                        </a:rPr>
                        <a:t>code;</a:t>
                      </a:r>
                      <a:r>
                        <a:rPr sz="1500" spc="-65" dirty="0">
                          <a:latin typeface="Times New Roman"/>
                          <a:cs typeface="Times New Roman"/>
                        </a:rPr>
                        <a:t> </a:t>
                      </a:r>
                      <a:r>
                        <a:rPr sz="1500" spc="-25" dirty="0">
                          <a:latin typeface="Calibri"/>
                          <a:cs typeface="Calibri"/>
                        </a:rPr>
                        <a:t>or</a:t>
                      </a:r>
                      <a:endParaRPr sz="1500">
                        <a:latin typeface="Calibri"/>
                        <a:cs typeface="Calibri"/>
                      </a:endParaRPr>
                    </a:p>
                    <a:p>
                      <a:pPr marL="31115" marR="69215" indent="256540">
                        <a:lnSpc>
                          <a:spcPct val="100000"/>
                        </a:lnSpc>
                        <a:spcBef>
                          <a:spcPts val="5"/>
                        </a:spcBef>
                        <a:buAutoNum type="alphaUcParenBoth" startAt="2"/>
                        <a:tabLst>
                          <a:tab pos="287655" algn="l"/>
                        </a:tabLst>
                      </a:pPr>
                      <a:r>
                        <a:rPr sz="1500" spc="-25" dirty="0">
                          <a:latin typeface="Calibri"/>
                          <a:cs typeface="Calibri"/>
                        </a:rPr>
                        <a:t>Transmitting</a:t>
                      </a:r>
                      <a:r>
                        <a:rPr sz="1500" spc="-30" dirty="0">
                          <a:latin typeface="Times New Roman"/>
                          <a:cs typeface="Times New Roman"/>
                        </a:rPr>
                        <a:t> </a:t>
                      </a:r>
                      <a:r>
                        <a:rPr sz="1500" dirty="0">
                          <a:latin typeface="Calibri"/>
                          <a:cs typeface="Calibri"/>
                        </a:rPr>
                        <a:t>the</a:t>
                      </a:r>
                      <a:r>
                        <a:rPr sz="1500" spc="-15" dirty="0">
                          <a:latin typeface="Times New Roman"/>
                          <a:cs typeface="Times New Roman"/>
                        </a:rPr>
                        <a:t> </a:t>
                      </a:r>
                      <a:r>
                        <a:rPr sz="1500" spc="-20" dirty="0">
                          <a:latin typeface="Calibri"/>
                          <a:cs typeface="Calibri"/>
                        </a:rPr>
                        <a:t>data</a:t>
                      </a:r>
                      <a:r>
                        <a:rPr sz="1500" spc="-20" dirty="0">
                          <a:latin typeface="Times New Roman"/>
                          <a:cs typeface="Times New Roman"/>
                        </a:rPr>
                        <a:t> </a:t>
                      </a:r>
                      <a:r>
                        <a:rPr sz="1500" dirty="0">
                          <a:latin typeface="Calibri"/>
                          <a:cs typeface="Calibri"/>
                        </a:rPr>
                        <a:t>in</a:t>
                      </a:r>
                      <a:r>
                        <a:rPr sz="1500" spc="-50" dirty="0">
                          <a:latin typeface="Times New Roman"/>
                          <a:cs typeface="Times New Roman"/>
                        </a:rPr>
                        <a:t> </a:t>
                      </a:r>
                      <a:r>
                        <a:rPr sz="1500" dirty="0">
                          <a:latin typeface="Calibri"/>
                          <a:cs typeface="Calibri"/>
                        </a:rPr>
                        <a:t>the</a:t>
                      </a:r>
                      <a:r>
                        <a:rPr sz="1500" spc="-55" dirty="0">
                          <a:latin typeface="Times New Roman"/>
                          <a:cs typeface="Times New Roman"/>
                        </a:rPr>
                        <a:t> </a:t>
                      </a:r>
                      <a:r>
                        <a:rPr sz="1500" spc="-10" dirty="0">
                          <a:latin typeface="Calibri"/>
                          <a:cs typeface="Calibri"/>
                        </a:rPr>
                        <a:t>return</a:t>
                      </a:r>
                      <a:r>
                        <a:rPr sz="1500" spc="-10" dirty="0">
                          <a:latin typeface="Times New Roman"/>
                          <a:cs typeface="Times New Roman"/>
                        </a:rPr>
                        <a:t> </a:t>
                      </a:r>
                      <a:r>
                        <a:rPr sz="1500" spc="-10" dirty="0">
                          <a:latin typeface="Calibri"/>
                          <a:cs typeface="Calibri"/>
                        </a:rPr>
                        <a:t>electronically</a:t>
                      </a:r>
                      <a:r>
                        <a:rPr sz="1500" spc="-10" dirty="0">
                          <a:latin typeface="Times New Roman"/>
                          <a:cs typeface="Times New Roman"/>
                        </a:rPr>
                        <a:t> </a:t>
                      </a:r>
                      <a:r>
                        <a:rPr sz="1500" spc="-25" dirty="0">
                          <a:latin typeface="Calibri"/>
                          <a:cs typeface="Calibri"/>
                        </a:rPr>
                        <a:t>and</a:t>
                      </a:r>
                      <a:r>
                        <a:rPr sz="1500" spc="-25" dirty="0">
                          <a:latin typeface="Times New Roman"/>
                          <a:cs typeface="Times New Roman"/>
                        </a:rPr>
                        <a:t> </a:t>
                      </a:r>
                      <a:r>
                        <a:rPr sz="1500" spc="-10" dirty="0">
                          <a:latin typeface="Calibri"/>
                          <a:cs typeface="Calibri"/>
                        </a:rPr>
                        <a:t>thereafter</a:t>
                      </a:r>
                      <a:r>
                        <a:rPr sz="1500" spc="-20" dirty="0">
                          <a:latin typeface="Times New Roman"/>
                          <a:cs typeface="Times New Roman"/>
                        </a:rPr>
                        <a:t> </a:t>
                      </a:r>
                      <a:r>
                        <a:rPr sz="1500" spc="-10" dirty="0">
                          <a:latin typeface="Calibri"/>
                          <a:cs typeface="Calibri"/>
                        </a:rPr>
                        <a:t>submitting</a:t>
                      </a:r>
                      <a:r>
                        <a:rPr sz="1500" spc="-45" dirty="0">
                          <a:latin typeface="Times New Roman"/>
                          <a:cs typeface="Times New Roman"/>
                        </a:rPr>
                        <a:t> </a:t>
                      </a:r>
                      <a:r>
                        <a:rPr sz="1500" spc="-25" dirty="0">
                          <a:latin typeface="Calibri"/>
                          <a:cs typeface="Calibri"/>
                        </a:rPr>
                        <a:t>the</a:t>
                      </a:r>
                      <a:r>
                        <a:rPr sz="1500" spc="-25" dirty="0">
                          <a:latin typeface="Times New Roman"/>
                          <a:cs typeface="Times New Roman"/>
                        </a:rPr>
                        <a:t> </a:t>
                      </a:r>
                      <a:r>
                        <a:rPr sz="1500" spc="-10" dirty="0">
                          <a:latin typeface="Calibri"/>
                          <a:cs typeface="Calibri"/>
                        </a:rPr>
                        <a:t>verification</a:t>
                      </a:r>
                      <a:r>
                        <a:rPr sz="1500" spc="-45" dirty="0">
                          <a:latin typeface="Times New Roman"/>
                          <a:cs typeface="Times New Roman"/>
                        </a:rPr>
                        <a:t> </a:t>
                      </a:r>
                      <a:r>
                        <a:rPr sz="1500" dirty="0">
                          <a:latin typeface="Calibri"/>
                          <a:cs typeface="Calibri"/>
                        </a:rPr>
                        <a:t>of</a:t>
                      </a:r>
                      <a:r>
                        <a:rPr sz="1500" spc="-55" dirty="0">
                          <a:latin typeface="Times New Roman"/>
                          <a:cs typeface="Times New Roman"/>
                        </a:rPr>
                        <a:t> </a:t>
                      </a:r>
                      <a:r>
                        <a:rPr sz="1500" dirty="0">
                          <a:latin typeface="Calibri"/>
                          <a:cs typeface="Calibri"/>
                        </a:rPr>
                        <a:t>the</a:t>
                      </a:r>
                      <a:r>
                        <a:rPr sz="1500" spc="-55" dirty="0">
                          <a:latin typeface="Times New Roman"/>
                          <a:cs typeface="Times New Roman"/>
                        </a:rPr>
                        <a:t> </a:t>
                      </a:r>
                      <a:r>
                        <a:rPr sz="1500" spc="-10" dirty="0">
                          <a:latin typeface="Calibri"/>
                          <a:cs typeface="Calibri"/>
                        </a:rPr>
                        <a:t>return</a:t>
                      </a:r>
                      <a:r>
                        <a:rPr sz="1500" spc="-10" dirty="0">
                          <a:latin typeface="Times New Roman"/>
                          <a:cs typeface="Times New Roman"/>
                        </a:rPr>
                        <a:t> </a:t>
                      </a:r>
                      <a:r>
                        <a:rPr sz="1500" dirty="0">
                          <a:latin typeface="Calibri"/>
                          <a:cs typeface="Calibri"/>
                        </a:rPr>
                        <a:t>in</a:t>
                      </a:r>
                      <a:r>
                        <a:rPr sz="1500" spc="-60" dirty="0">
                          <a:latin typeface="Times New Roman"/>
                          <a:cs typeface="Times New Roman"/>
                        </a:rPr>
                        <a:t> </a:t>
                      </a:r>
                      <a:r>
                        <a:rPr sz="1500" dirty="0">
                          <a:latin typeface="Calibri"/>
                          <a:cs typeface="Calibri"/>
                        </a:rPr>
                        <a:t>Form</a:t>
                      </a:r>
                      <a:r>
                        <a:rPr sz="1500" spc="-60" dirty="0">
                          <a:latin typeface="Times New Roman"/>
                          <a:cs typeface="Times New Roman"/>
                        </a:rPr>
                        <a:t> </a:t>
                      </a:r>
                      <a:r>
                        <a:rPr sz="1500" spc="-10" dirty="0">
                          <a:latin typeface="Calibri"/>
                          <a:cs typeface="Calibri"/>
                        </a:rPr>
                        <a:t>ITR−V;]</a:t>
                      </a:r>
                      <a:endParaRPr sz="1500">
                        <a:latin typeface="Calibri"/>
                        <a:cs typeface="Calibri"/>
                      </a:endParaRPr>
                    </a:p>
                  </a:txBody>
                  <a:tcPr marL="0" marR="0" marT="1841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1"/>
                  </a:ext>
                </a:extLst>
              </a:tr>
              <a:tr h="273685">
                <a:tc>
                  <a:txBody>
                    <a:bodyPr/>
                    <a:lstStyle/>
                    <a:p>
                      <a:pPr>
                        <a:lnSpc>
                          <a:spcPct val="100000"/>
                        </a:lnSpc>
                      </a:pPr>
                      <a:endParaRPr sz="1500">
                        <a:latin typeface="Times New Roman"/>
                        <a:cs typeface="Times New Roman"/>
                      </a:endParaRPr>
                    </a:p>
                  </a:txBody>
                  <a:tcPr marL="0" marR="0" marT="0" marB="0">
                    <a:lnL w="12700">
                      <a:solidFill>
                        <a:srgbClr val="FFFFFF"/>
                      </a:solidFill>
                      <a:prstDash val="solid"/>
                    </a:lnL>
                    <a:lnR w="12700">
                      <a:solidFill>
                        <a:srgbClr val="FFFFFF"/>
                      </a:solidFill>
                      <a:prstDash val="solid"/>
                    </a:lnR>
                    <a:solidFill>
                      <a:srgbClr val="F5D9CC"/>
                    </a:solidFill>
                  </a:tcPr>
                </a:tc>
                <a:tc>
                  <a:txBody>
                    <a:bodyPr/>
                    <a:lstStyle/>
                    <a:p>
                      <a:pPr marL="30480">
                        <a:lnSpc>
                          <a:spcPts val="1889"/>
                        </a:lnSpc>
                        <a:tabLst>
                          <a:tab pos="720725" algn="l"/>
                          <a:tab pos="1094105" algn="l"/>
                        </a:tabLst>
                      </a:pPr>
                      <a:r>
                        <a:rPr sz="1800" spc="-20" dirty="0">
                          <a:latin typeface="Calibri"/>
                          <a:cs typeface="Calibri"/>
                        </a:rPr>
                        <a:t>than</a:t>
                      </a:r>
                      <a:r>
                        <a:rPr sz="1800" dirty="0">
                          <a:latin typeface="Times New Roman"/>
                          <a:cs typeface="Times New Roman"/>
                        </a:rPr>
                        <a:t>	</a:t>
                      </a:r>
                      <a:r>
                        <a:rPr sz="1800" spc="-50" dirty="0">
                          <a:latin typeface="Calibri"/>
                          <a:cs typeface="Calibri"/>
                        </a:rPr>
                        <a:t>a</a:t>
                      </a:r>
                      <a:r>
                        <a:rPr sz="1800" dirty="0">
                          <a:latin typeface="Times New Roman"/>
                          <a:cs typeface="Times New Roman"/>
                        </a:rPr>
                        <a:t>	</a:t>
                      </a:r>
                      <a:r>
                        <a:rPr sz="1800" spc="-10" dirty="0">
                          <a:latin typeface="Calibri"/>
                          <a:cs typeface="Calibri"/>
                        </a:rPr>
                        <a:t>person</a:t>
                      </a:r>
                      <a:endParaRPr sz="1800">
                        <a:latin typeface="Calibri"/>
                        <a:cs typeface="Calibri"/>
                      </a:endParaRPr>
                    </a:p>
                  </a:txBody>
                  <a:tcPr marL="0" marR="0" marT="0" marB="0">
                    <a:lnL w="12700">
                      <a:solidFill>
                        <a:srgbClr val="FFFFFF"/>
                      </a:solidFill>
                      <a:prstDash val="solid"/>
                    </a:lnL>
                    <a:lnR w="12700">
                      <a:solidFill>
                        <a:srgbClr val="FFFFFF"/>
                      </a:solidFill>
                      <a:prstDash val="solid"/>
                    </a:lnR>
                    <a:solidFill>
                      <a:srgbClr val="F5D9CC"/>
                    </a:solidFill>
                  </a:tcPr>
                </a:tc>
                <a:tc>
                  <a:txBody>
                    <a:bodyPr/>
                    <a:lstStyle/>
                    <a:p>
                      <a:pPr>
                        <a:lnSpc>
                          <a:spcPct val="100000"/>
                        </a:lnSpc>
                      </a:pPr>
                      <a:endParaRPr sz="1500">
                        <a:latin typeface="Times New Roman"/>
                        <a:cs typeface="Times New Roman"/>
                      </a:endParaRPr>
                    </a:p>
                  </a:txBody>
                  <a:tcPr marL="0" marR="0" marT="0" marB="0">
                    <a:lnL w="12700">
                      <a:solidFill>
                        <a:srgbClr val="FFFFFF"/>
                      </a:solidFill>
                      <a:prstDash val="solid"/>
                    </a:lnL>
                    <a:lnR w="12700">
                      <a:solidFill>
                        <a:srgbClr val="FFFFFF"/>
                      </a:solidFill>
                      <a:prstDash val="solid"/>
                    </a:lnR>
                    <a:solidFill>
                      <a:srgbClr val="F5D9CC"/>
                    </a:solidFill>
                  </a:tcPr>
                </a:tc>
                <a:tc vMerge="1">
                  <a:txBody>
                    <a:bodyPr/>
                    <a:lstStyle/>
                    <a:p>
                      <a:endParaRPr/>
                    </a:p>
                  </a:txBody>
                  <a:tcPr marL="0" marR="0" marT="1841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2"/>
                  </a:ext>
                </a:extLst>
              </a:tr>
              <a:tr h="273685">
                <a:tc>
                  <a:txBody>
                    <a:bodyPr/>
                    <a:lstStyle/>
                    <a:p>
                      <a:pPr>
                        <a:lnSpc>
                          <a:spcPct val="100000"/>
                        </a:lnSpc>
                      </a:pPr>
                      <a:endParaRPr sz="1500">
                        <a:latin typeface="Times New Roman"/>
                        <a:cs typeface="Times New Roman"/>
                      </a:endParaRPr>
                    </a:p>
                  </a:txBody>
                  <a:tcPr marL="0" marR="0" marT="0" marB="0">
                    <a:lnL w="12700">
                      <a:solidFill>
                        <a:srgbClr val="FFFFFF"/>
                      </a:solidFill>
                      <a:prstDash val="solid"/>
                    </a:lnL>
                    <a:lnR w="12700">
                      <a:solidFill>
                        <a:srgbClr val="FFFFFF"/>
                      </a:solidFill>
                      <a:prstDash val="solid"/>
                    </a:lnR>
                    <a:solidFill>
                      <a:srgbClr val="F5D9CC"/>
                    </a:solidFill>
                  </a:tcPr>
                </a:tc>
                <a:tc>
                  <a:txBody>
                    <a:bodyPr/>
                    <a:lstStyle/>
                    <a:p>
                      <a:pPr marL="30480">
                        <a:lnSpc>
                          <a:spcPts val="1889"/>
                        </a:lnSpc>
                      </a:pPr>
                      <a:r>
                        <a:rPr sz="1800" dirty="0">
                          <a:latin typeface="Calibri"/>
                          <a:cs typeface="Calibri"/>
                        </a:rPr>
                        <a:t>mentioned</a:t>
                      </a:r>
                      <a:r>
                        <a:rPr sz="1800" spc="-15" dirty="0">
                          <a:latin typeface="Times New Roman"/>
                          <a:cs typeface="Times New Roman"/>
                        </a:rPr>
                        <a:t> </a:t>
                      </a:r>
                      <a:r>
                        <a:rPr sz="1800" dirty="0">
                          <a:latin typeface="Calibri"/>
                          <a:cs typeface="Calibri"/>
                        </a:rPr>
                        <a:t>in</a:t>
                      </a:r>
                      <a:r>
                        <a:rPr sz="1800" spc="-20" dirty="0">
                          <a:latin typeface="Times New Roman"/>
                          <a:cs typeface="Times New Roman"/>
                        </a:rPr>
                        <a:t> </a:t>
                      </a:r>
                      <a:r>
                        <a:rPr sz="1800" dirty="0">
                          <a:latin typeface="Calibri"/>
                          <a:cs typeface="Calibri"/>
                        </a:rPr>
                        <a:t>Sl.</a:t>
                      </a:r>
                      <a:r>
                        <a:rPr sz="1800" spc="-5" dirty="0">
                          <a:latin typeface="Times New Roman"/>
                          <a:cs typeface="Times New Roman"/>
                        </a:rPr>
                        <a:t> </a:t>
                      </a:r>
                      <a:r>
                        <a:rPr sz="1800" spc="-50" dirty="0">
                          <a:latin typeface="Calibri"/>
                          <a:cs typeface="Calibri"/>
                        </a:rPr>
                        <a:t>1</a:t>
                      </a:r>
                      <a:endParaRPr sz="1800">
                        <a:latin typeface="Calibri"/>
                        <a:cs typeface="Calibri"/>
                      </a:endParaRPr>
                    </a:p>
                  </a:txBody>
                  <a:tcPr marL="0" marR="0" marT="0" marB="0">
                    <a:lnL w="12700">
                      <a:solidFill>
                        <a:srgbClr val="FFFFFF"/>
                      </a:solidFill>
                      <a:prstDash val="solid"/>
                    </a:lnL>
                    <a:lnR w="12700">
                      <a:solidFill>
                        <a:srgbClr val="FFFFFF"/>
                      </a:solidFill>
                      <a:prstDash val="solid"/>
                    </a:lnR>
                    <a:solidFill>
                      <a:srgbClr val="F5D9CC"/>
                    </a:solidFill>
                  </a:tcPr>
                </a:tc>
                <a:tc>
                  <a:txBody>
                    <a:bodyPr/>
                    <a:lstStyle/>
                    <a:p>
                      <a:pPr>
                        <a:lnSpc>
                          <a:spcPct val="100000"/>
                        </a:lnSpc>
                      </a:pPr>
                      <a:endParaRPr sz="1500">
                        <a:latin typeface="Times New Roman"/>
                        <a:cs typeface="Times New Roman"/>
                      </a:endParaRPr>
                    </a:p>
                  </a:txBody>
                  <a:tcPr marL="0" marR="0" marT="0" marB="0">
                    <a:lnL w="12700">
                      <a:solidFill>
                        <a:srgbClr val="FFFFFF"/>
                      </a:solidFill>
                      <a:prstDash val="solid"/>
                    </a:lnL>
                    <a:lnR w="12700">
                      <a:solidFill>
                        <a:srgbClr val="FFFFFF"/>
                      </a:solidFill>
                      <a:prstDash val="solid"/>
                    </a:lnR>
                    <a:solidFill>
                      <a:srgbClr val="F5D9CC"/>
                    </a:solidFill>
                  </a:tcPr>
                </a:tc>
                <a:tc vMerge="1">
                  <a:txBody>
                    <a:bodyPr/>
                    <a:lstStyle/>
                    <a:p>
                      <a:endParaRPr/>
                    </a:p>
                  </a:txBody>
                  <a:tcPr marL="0" marR="0" marT="1841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3"/>
                  </a:ext>
                </a:extLst>
              </a:tr>
              <a:tr h="273685">
                <a:tc>
                  <a:txBody>
                    <a:bodyPr/>
                    <a:lstStyle/>
                    <a:p>
                      <a:pPr>
                        <a:lnSpc>
                          <a:spcPct val="100000"/>
                        </a:lnSpc>
                      </a:pPr>
                      <a:endParaRPr sz="1500">
                        <a:latin typeface="Times New Roman"/>
                        <a:cs typeface="Times New Roman"/>
                      </a:endParaRPr>
                    </a:p>
                  </a:txBody>
                  <a:tcPr marL="0" marR="0" marT="0" marB="0">
                    <a:lnL w="12700">
                      <a:solidFill>
                        <a:srgbClr val="FFFFFF"/>
                      </a:solidFill>
                      <a:prstDash val="solid"/>
                    </a:lnL>
                    <a:lnR w="12700">
                      <a:solidFill>
                        <a:srgbClr val="FFFFFF"/>
                      </a:solidFill>
                      <a:prstDash val="solid"/>
                    </a:lnR>
                    <a:solidFill>
                      <a:srgbClr val="F5D9CC"/>
                    </a:solidFill>
                  </a:tcPr>
                </a:tc>
                <a:tc>
                  <a:txBody>
                    <a:bodyPr/>
                    <a:lstStyle/>
                    <a:p>
                      <a:pPr marL="30480">
                        <a:lnSpc>
                          <a:spcPts val="1889"/>
                        </a:lnSpc>
                      </a:pPr>
                      <a:r>
                        <a:rPr sz="1800" dirty="0">
                          <a:latin typeface="Calibri"/>
                          <a:cs typeface="Calibri"/>
                        </a:rPr>
                        <a:t>to</a:t>
                      </a:r>
                      <a:r>
                        <a:rPr sz="1800" spc="-75" dirty="0">
                          <a:latin typeface="Times New Roman"/>
                          <a:cs typeface="Times New Roman"/>
                        </a:rPr>
                        <a:t> </a:t>
                      </a:r>
                      <a:r>
                        <a:rPr sz="1800" dirty="0">
                          <a:latin typeface="Calibri"/>
                          <a:cs typeface="Calibri"/>
                        </a:rPr>
                        <a:t>3</a:t>
                      </a:r>
                      <a:r>
                        <a:rPr sz="1800" spc="-75" dirty="0">
                          <a:latin typeface="Times New Roman"/>
                          <a:cs typeface="Times New Roman"/>
                        </a:rPr>
                        <a:t> </a:t>
                      </a:r>
                      <a:r>
                        <a:rPr sz="1800" dirty="0">
                          <a:latin typeface="Calibri"/>
                          <a:cs typeface="Calibri"/>
                        </a:rPr>
                        <a:t>above)</a:t>
                      </a:r>
                      <a:r>
                        <a:rPr sz="1800" spc="-70" dirty="0">
                          <a:latin typeface="Times New Roman"/>
                          <a:cs typeface="Times New Roman"/>
                        </a:rPr>
                        <a:t> </a:t>
                      </a:r>
                      <a:r>
                        <a:rPr sz="1800" dirty="0">
                          <a:latin typeface="Calibri"/>
                          <a:cs typeface="Calibri"/>
                        </a:rPr>
                        <a:t>who</a:t>
                      </a:r>
                      <a:r>
                        <a:rPr sz="1800" spc="-55" dirty="0">
                          <a:latin typeface="Times New Roman"/>
                          <a:cs typeface="Times New Roman"/>
                        </a:rPr>
                        <a:t> </a:t>
                      </a:r>
                      <a:r>
                        <a:rPr sz="1800" spc="-25" dirty="0">
                          <a:latin typeface="Calibri"/>
                          <a:cs typeface="Calibri"/>
                        </a:rPr>
                        <a:t>is</a:t>
                      </a:r>
                      <a:endParaRPr sz="1800">
                        <a:latin typeface="Calibri"/>
                        <a:cs typeface="Calibri"/>
                      </a:endParaRPr>
                    </a:p>
                  </a:txBody>
                  <a:tcPr marL="0" marR="0" marT="0" marB="0">
                    <a:lnL w="12700">
                      <a:solidFill>
                        <a:srgbClr val="FFFFFF"/>
                      </a:solidFill>
                      <a:prstDash val="solid"/>
                    </a:lnL>
                    <a:lnR w="12700">
                      <a:solidFill>
                        <a:srgbClr val="FFFFFF"/>
                      </a:solidFill>
                      <a:prstDash val="solid"/>
                    </a:lnR>
                    <a:solidFill>
                      <a:srgbClr val="F5D9CC"/>
                    </a:solidFill>
                  </a:tcPr>
                </a:tc>
                <a:tc>
                  <a:txBody>
                    <a:bodyPr/>
                    <a:lstStyle/>
                    <a:p>
                      <a:pPr>
                        <a:lnSpc>
                          <a:spcPct val="100000"/>
                        </a:lnSpc>
                      </a:pPr>
                      <a:endParaRPr sz="1500">
                        <a:latin typeface="Times New Roman"/>
                        <a:cs typeface="Times New Roman"/>
                      </a:endParaRPr>
                    </a:p>
                  </a:txBody>
                  <a:tcPr marL="0" marR="0" marT="0" marB="0">
                    <a:lnL w="12700">
                      <a:solidFill>
                        <a:srgbClr val="FFFFFF"/>
                      </a:solidFill>
                      <a:prstDash val="solid"/>
                    </a:lnL>
                    <a:lnR w="12700">
                      <a:solidFill>
                        <a:srgbClr val="FFFFFF"/>
                      </a:solidFill>
                      <a:prstDash val="solid"/>
                    </a:lnR>
                    <a:solidFill>
                      <a:srgbClr val="F5D9CC"/>
                    </a:solidFill>
                  </a:tcPr>
                </a:tc>
                <a:tc vMerge="1">
                  <a:txBody>
                    <a:bodyPr/>
                    <a:lstStyle/>
                    <a:p>
                      <a:endParaRPr/>
                    </a:p>
                  </a:txBody>
                  <a:tcPr marL="0" marR="0" marT="1841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4"/>
                  </a:ext>
                </a:extLst>
              </a:tr>
              <a:tr h="273685">
                <a:tc>
                  <a:txBody>
                    <a:bodyPr/>
                    <a:lstStyle/>
                    <a:p>
                      <a:pPr>
                        <a:lnSpc>
                          <a:spcPct val="100000"/>
                        </a:lnSpc>
                      </a:pPr>
                      <a:endParaRPr sz="1500">
                        <a:latin typeface="Times New Roman"/>
                        <a:cs typeface="Times New Roman"/>
                      </a:endParaRPr>
                    </a:p>
                  </a:txBody>
                  <a:tcPr marL="0" marR="0" marT="0" marB="0">
                    <a:lnL w="12700">
                      <a:solidFill>
                        <a:srgbClr val="FFFFFF"/>
                      </a:solidFill>
                      <a:prstDash val="solid"/>
                    </a:lnL>
                    <a:lnR w="12700">
                      <a:solidFill>
                        <a:srgbClr val="FFFFFF"/>
                      </a:solidFill>
                      <a:prstDash val="solid"/>
                    </a:lnR>
                    <a:solidFill>
                      <a:srgbClr val="F5D9CC"/>
                    </a:solidFill>
                  </a:tcPr>
                </a:tc>
                <a:tc>
                  <a:txBody>
                    <a:bodyPr/>
                    <a:lstStyle/>
                    <a:p>
                      <a:pPr marL="30480">
                        <a:lnSpc>
                          <a:spcPts val="1889"/>
                        </a:lnSpc>
                        <a:tabLst>
                          <a:tab pos="1037590" algn="l"/>
                          <a:tab pos="1444625" algn="l"/>
                        </a:tabLst>
                      </a:pPr>
                      <a:r>
                        <a:rPr sz="1800" spc="-10" dirty="0">
                          <a:latin typeface="Calibri"/>
                          <a:cs typeface="Calibri"/>
                        </a:rPr>
                        <a:t>required</a:t>
                      </a:r>
                      <a:r>
                        <a:rPr sz="1800" dirty="0">
                          <a:latin typeface="Times New Roman"/>
                          <a:cs typeface="Times New Roman"/>
                        </a:rPr>
                        <a:t>	</a:t>
                      </a:r>
                      <a:r>
                        <a:rPr sz="1800" spc="-25" dirty="0">
                          <a:latin typeface="Calibri"/>
                          <a:cs typeface="Calibri"/>
                        </a:rPr>
                        <a:t>to</a:t>
                      </a:r>
                      <a:r>
                        <a:rPr sz="1800" dirty="0">
                          <a:latin typeface="Times New Roman"/>
                          <a:cs typeface="Times New Roman"/>
                        </a:rPr>
                        <a:t>	</a:t>
                      </a:r>
                      <a:r>
                        <a:rPr sz="1800" spc="-20" dirty="0">
                          <a:latin typeface="Calibri"/>
                          <a:cs typeface="Calibri"/>
                        </a:rPr>
                        <a:t>file</a:t>
                      </a:r>
                      <a:endParaRPr sz="1800">
                        <a:latin typeface="Calibri"/>
                        <a:cs typeface="Calibri"/>
                      </a:endParaRPr>
                    </a:p>
                  </a:txBody>
                  <a:tcPr marL="0" marR="0" marT="0" marB="0">
                    <a:lnL w="12700">
                      <a:solidFill>
                        <a:srgbClr val="FFFFFF"/>
                      </a:solidFill>
                      <a:prstDash val="solid"/>
                    </a:lnL>
                    <a:lnR w="12700">
                      <a:solidFill>
                        <a:srgbClr val="FFFFFF"/>
                      </a:solidFill>
                      <a:prstDash val="solid"/>
                    </a:lnR>
                    <a:solidFill>
                      <a:srgbClr val="F5D9CC"/>
                    </a:solidFill>
                  </a:tcPr>
                </a:tc>
                <a:tc>
                  <a:txBody>
                    <a:bodyPr/>
                    <a:lstStyle/>
                    <a:p>
                      <a:pPr>
                        <a:lnSpc>
                          <a:spcPct val="100000"/>
                        </a:lnSpc>
                      </a:pPr>
                      <a:endParaRPr sz="1500">
                        <a:latin typeface="Times New Roman"/>
                        <a:cs typeface="Times New Roman"/>
                      </a:endParaRPr>
                    </a:p>
                  </a:txBody>
                  <a:tcPr marL="0" marR="0" marT="0" marB="0">
                    <a:lnL w="12700">
                      <a:solidFill>
                        <a:srgbClr val="FFFFFF"/>
                      </a:solidFill>
                      <a:prstDash val="solid"/>
                    </a:lnL>
                    <a:lnR w="12700">
                      <a:solidFill>
                        <a:srgbClr val="FFFFFF"/>
                      </a:solidFill>
                      <a:prstDash val="solid"/>
                    </a:lnR>
                    <a:solidFill>
                      <a:srgbClr val="F5D9CC"/>
                    </a:solidFill>
                  </a:tcPr>
                </a:tc>
                <a:tc vMerge="1">
                  <a:txBody>
                    <a:bodyPr/>
                    <a:lstStyle/>
                    <a:p>
                      <a:endParaRPr/>
                    </a:p>
                  </a:txBody>
                  <a:tcPr marL="0" marR="0" marT="1841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5"/>
                  </a:ext>
                </a:extLst>
              </a:tr>
              <a:tr h="274955">
                <a:tc>
                  <a:txBody>
                    <a:bodyPr/>
                    <a:lstStyle/>
                    <a:p>
                      <a:pPr>
                        <a:lnSpc>
                          <a:spcPct val="100000"/>
                        </a:lnSpc>
                      </a:pPr>
                      <a:endParaRPr sz="1500">
                        <a:latin typeface="Times New Roman"/>
                        <a:cs typeface="Times New Roman"/>
                      </a:endParaRPr>
                    </a:p>
                  </a:txBody>
                  <a:tcPr marL="0" marR="0" marT="0" marB="0">
                    <a:lnL w="12700">
                      <a:solidFill>
                        <a:srgbClr val="FFFFFF"/>
                      </a:solidFill>
                      <a:prstDash val="solid"/>
                    </a:lnL>
                    <a:lnR w="12700">
                      <a:solidFill>
                        <a:srgbClr val="FFFFFF"/>
                      </a:solidFill>
                      <a:prstDash val="solid"/>
                    </a:lnR>
                    <a:solidFill>
                      <a:srgbClr val="F5D9CC"/>
                    </a:solidFill>
                  </a:tcPr>
                </a:tc>
                <a:tc>
                  <a:txBody>
                    <a:bodyPr/>
                    <a:lstStyle/>
                    <a:p>
                      <a:pPr marL="30480">
                        <a:lnSpc>
                          <a:spcPts val="1889"/>
                        </a:lnSpc>
                        <a:tabLst>
                          <a:tab pos="845819" algn="l"/>
                          <a:tab pos="1249680" algn="l"/>
                        </a:tabLst>
                      </a:pPr>
                      <a:r>
                        <a:rPr sz="1800" spc="-10" dirty="0">
                          <a:latin typeface="Calibri"/>
                          <a:cs typeface="Calibri"/>
                        </a:rPr>
                        <a:t>return</a:t>
                      </a:r>
                      <a:r>
                        <a:rPr sz="1800" dirty="0">
                          <a:latin typeface="Times New Roman"/>
                          <a:cs typeface="Times New Roman"/>
                        </a:rPr>
                        <a:t>	</a:t>
                      </a:r>
                      <a:r>
                        <a:rPr sz="1800" spc="-25" dirty="0">
                          <a:latin typeface="Calibri"/>
                          <a:cs typeface="Calibri"/>
                        </a:rPr>
                        <a:t>in</a:t>
                      </a:r>
                      <a:r>
                        <a:rPr sz="1800" dirty="0">
                          <a:latin typeface="Times New Roman"/>
                          <a:cs typeface="Times New Roman"/>
                        </a:rPr>
                        <a:t>	</a:t>
                      </a:r>
                      <a:r>
                        <a:rPr sz="1800" spc="-20" dirty="0">
                          <a:latin typeface="Calibri"/>
                          <a:cs typeface="Calibri"/>
                        </a:rPr>
                        <a:t>Form</a:t>
                      </a:r>
                      <a:endParaRPr sz="1800">
                        <a:latin typeface="Calibri"/>
                        <a:cs typeface="Calibri"/>
                      </a:endParaRPr>
                    </a:p>
                  </a:txBody>
                  <a:tcPr marL="0" marR="0" marT="0" marB="0">
                    <a:lnL w="12700">
                      <a:solidFill>
                        <a:srgbClr val="FFFFFF"/>
                      </a:solidFill>
                      <a:prstDash val="solid"/>
                    </a:lnL>
                    <a:lnR w="12700">
                      <a:solidFill>
                        <a:srgbClr val="FFFFFF"/>
                      </a:solidFill>
                      <a:prstDash val="solid"/>
                    </a:lnR>
                    <a:solidFill>
                      <a:srgbClr val="F5D9CC"/>
                    </a:solidFill>
                  </a:tcPr>
                </a:tc>
                <a:tc>
                  <a:txBody>
                    <a:bodyPr/>
                    <a:lstStyle/>
                    <a:p>
                      <a:pPr>
                        <a:lnSpc>
                          <a:spcPct val="100000"/>
                        </a:lnSpc>
                      </a:pPr>
                      <a:endParaRPr sz="1500">
                        <a:latin typeface="Times New Roman"/>
                        <a:cs typeface="Times New Roman"/>
                      </a:endParaRPr>
                    </a:p>
                  </a:txBody>
                  <a:tcPr marL="0" marR="0" marT="0" marB="0">
                    <a:lnL w="12700">
                      <a:solidFill>
                        <a:srgbClr val="FFFFFF"/>
                      </a:solidFill>
                      <a:prstDash val="solid"/>
                    </a:lnL>
                    <a:lnR w="12700">
                      <a:solidFill>
                        <a:srgbClr val="FFFFFF"/>
                      </a:solidFill>
                      <a:prstDash val="solid"/>
                    </a:lnR>
                    <a:solidFill>
                      <a:srgbClr val="F5D9CC"/>
                    </a:solidFill>
                  </a:tcPr>
                </a:tc>
                <a:tc vMerge="1">
                  <a:txBody>
                    <a:bodyPr/>
                    <a:lstStyle/>
                    <a:p>
                      <a:endParaRPr/>
                    </a:p>
                  </a:txBody>
                  <a:tcPr marL="0" marR="0" marT="1841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6"/>
                  </a:ext>
                </a:extLst>
              </a:tr>
              <a:tr h="329565">
                <a:tc>
                  <a:txBody>
                    <a:bodyPr/>
                    <a:lstStyle/>
                    <a:p>
                      <a:pPr>
                        <a:lnSpc>
                          <a:spcPct val="100000"/>
                        </a:lnSpc>
                      </a:pPr>
                      <a:endParaRPr sz="1500">
                        <a:latin typeface="Times New Roman"/>
                        <a:cs typeface="Times New Roman"/>
                      </a:endParaRPr>
                    </a:p>
                  </a:txBody>
                  <a:tcPr marL="0" marR="0" marT="0" marB="0">
                    <a:lnL w="12700">
                      <a:solidFill>
                        <a:srgbClr val="FFFFFF"/>
                      </a:solidFill>
                      <a:prstDash val="solid"/>
                    </a:lnL>
                    <a:lnR w="12700">
                      <a:solidFill>
                        <a:srgbClr val="FFFFFF"/>
                      </a:solidFill>
                      <a:prstDash val="solid"/>
                    </a:lnR>
                    <a:lnB w="12700">
                      <a:solidFill>
                        <a:srgbClr val="FFFFFF"/>
                      </a:solidFill>
                      <a:prstDash val="solid"/>
                    </a:lnB>
                    <a:solidFill>
                      <a:srgbClr val="F5D9CC"/>
                    </a:solidFill>
                  </a:tcPr>
                </a:tc>
                <a:tc>
                  <a:txBody>
                    <a:bodyPr/>
                    <a:lstStyle/>
                    <a:p>
                      <a:pPr marL="30480">
                        <a:lnSpc>
                          <a:spcPts val="1895"/>
                        </a:lnSpc>
                      </a:pPr>
                      <a:r>
                        <a:rPr sz="1800" spc="-10" dirty="0">
                          <a:latin typeface="Calibri"/>
                          <a:cs typeface="Calibri"/>
                        </a:rPr>
                        <a:t>ITR−5</a:t>
                      </a:r>
                      <a:endParaRPr sz="1800">
                        <a:latin typeface="Calibri"/>
                        <a:cs typeface="Calibri"/>
                      </a:endParaRPr>
                    </a:p>
                  </a:txBody>
                  <a:tcPr marL="0" marR="0" marT="0" marB="0">
                    <a:lnL w="12700">
                      <a:solidFill>
                        <a:srgbClr val="FFFFFF"/>
                      </a:solidFill>
                      <a:prstDash val="solid"/>
                    </a:lnL>
                    <a:lnR w="12700">
                      <a:solidFill>
                        <a:srgbClr val="FFFFFF"/>
                      </a:solidFill>
                      <a:prstDash val="solid"/>
                    </a:lnR>
                    <a:lnB w="12700">
                      <a:solidFill>
                        <a:srgbClr val="FFFFFF"/>
                      </a:solidFill>
                      <a:prstDash val="solid"/>
                    </a:lnB>
                    <a:solidFill>
                      <a:srgbClr val="F5D9CC"/>
                    </a:solidFill>
                  </a:tcPr>
                </a:tc>
                <a:tc>
                  <a:txBody>
                    <a:bodyPr/>
                    <a:lstStyle/>
                    <a:p>
                      <a:pPr>
                        <a:lnSpc>
                          <a:spcPct val="100000"/>
                        </a:lnSpc>
                      </a:pPr>
                      <a:endParaRPr sz="1500">
                        <a:latin typeface="Times New Roman"/>
                        <a:cs typeface="Times New Roman"/>
                      </a:endParaRPr>
                    </a:p>
                  </a:txBody>
                  <a:tcPr marL="0" marR="0" marT="0" marB="0">
                    <a:lnL w="12700">
                      <a:solidFill>
                        <a:srgbClr val="FFFFFF"/>
                      </a:solidFill>
                      <a:prstDash val="solid"/>
                    </a:lnL>
                    <a:lnR w="12700">
                      <a:solidFill>
                        <a:srgbClr val="FFFFFF"/>
                      </a:solidFill>
                      <a:prstDash val="solid"/>
                    </a:lnR>
                    <a:lnB w="12700">
                      <a:solidFill>
                        <a:srgbClr val="FFFFFF"/>
                      </a:solidFill>
                      <a:prstDash val="solid"/>
                    </a:lnB>
                    <a:solidFill>
                      <a:srgbClr val="F5D9CC"/>
                    </a:solidFill>
                  </a:tcPr>
                </a:tc>
                <a:tc vMerge="1">
                  <a:txBody>
                    <a:bodyPr/>
                    <a:lstStyle/>
                    <a:p>
                      <a:endParaRPr/>
                    </a:p>
                  </a:txBody>
                  <a:tcPr marL="0" marR="0" marT="1841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7"/>
                  </a:ext>
                </a:extLst>
              </a:tr>
              <a:tr h="365125">
                <a:tc>
                  <a:txBody>
                    <a:bodyPr/>
                    <a:lstStyle/>
                    <a:p>
                      <a:pPr>
                        <a:lnSpc>
                          <a:spcPct val="100000"/>
                        </a:lnSpc>
                      </a:pPr>
                      <a:endParaRPr sz="15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a:lnSpc>
                          <a:spcPct val="100000"/>
                        </a:lnSpc>
                      </a:pPr>
                      <a:endParaRPr sz="15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a:lnSpc>
                          <a:spcPct val="100000"/>
                        </a:lnSpc>
                      </a:pPr>
                      <a:endParaRPr sz="15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a:lnSpc>
                          <a:spcPct val="100000"/>
                        </a:lnSpc>
                      </a:pPr>
                      <a:endParaRPr sz="15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extLst>
                  <a:ext uri="{0D108BD9-81ED-4DB2-BD59-A6C34878D82A}">
                    <a16:rowId xmlns:a16="http://schemas.microsoft.com/office/drawing/2014/main" val="10008"/>
                  </a:ext>
                </a:extLst>
              </a:tr>
            </a:tbl>
          </a:graphicData>
        </a:graphic>
      </p:graphicFrame>
      <p:sp>
        <p:nvSpPr>
          <p:cNvPr id="4" name="object 4"/>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69</a:t>
            </a:fld>
            <a:endParaRPr spc="-25"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402744" y="427103"/>
            <a:ext cx="6414770" cy="756920"/>
          </a:xfrm>
          <a:prstGeom prst="rect">
            <a:avLst/>
          </a:prstGeom>
        </p:spPr>
        <p:txBody>
          <a:bodyPr vert="horz" wrap="square" lIns="0" tIns="12700" rIns="0" bIns="0" rtlCol="0">
            <a:spAutoFit/>
          </a:bodyPr>
          <a:lstStyle/>
          <a:p>
            <a:pPr marL="12700">
              <a:lnSpc>
                <a:spcPct val="100000"/>
              </a:lnSpc>
              <a:spcBef>
                <a:spcPts val="100"/>
              </a:spcBef>
            </a:pPr>
            <a:r>
              <a:rPr spc="-110" dirty="0">
                <a:solidFill>
                  <a:srgbClr val="FF0000"/>
                </a:solidFill>
              </a:rPr>
              <a:t>Proviso</a:t>
            </a:r>
            <a:r>
              <a:rPr spc="-280" dirty="0">
                <a:solidFill>
                  <a:srgbClr val="FF0000"/>
                </a:solidFill>
                <a:latin typeface="Times New Roman"/>
                <a:cs typeface="Times New Roman"/>
              </a:rPr>
              <a:t> </a:t>
            </a:r>
            <a:r>
              <a:rPr spc="-30" dirty="0">
                <a:solidFill>
                  <a:srgbClr val="FF0000"/>
                </a:solidFill>
              </a:rPr>
              <a:t>1</a:t>
            </a:r>
            <a:r>
              <a:rPr spc="-260" dirty="0">
                <a:solidFill>
                  <a:srgbClr val="FF0000"/>
                </a:solidFill>
                <a:latin typeface="Times New Roman"/>
                <a:cs typeface="Times New Roman"/>
              </a:rPr>
              <a:t> </a:t>
            </a:r>
            <a:r>
              <a:rPr spc="-55" dirty="0">
                <a:solidFill>
                  <a:srgbClr val="FF0000"/>
                </a:solidFill>
              </a:rPr>
              <a:t>of</a:t>
            </a:r>
            <a:r>
              <a:rPr spc="-240" dirty="0">
                <a:solidFill>
                  <a:srgbClr val="FF0000"/>
                </a:solidFill>
                <a:latin typeface="Times New Roman"/>
                <a:cs typeface="Times New Roman"/>
              </a:rPr>
              <a:t> </a:t>
            </a:r>
            <a:r>
              <a:rPr spc="-90" dirty="0">
                <a:solidFill>
                  <a:srgbClr val="FF0000"/>
                </a:solidFill>
              </a:rPr>
              <a:t>Section</a:t>
            </a:r>
            <a:r>
              <a:rPr spc="-275" dirty="0">
                <a:solidFill>
                  <a:srgbClr val="FF0000"/>
                </a:solidFill>
                <a:latin typeface="Times New Roman"/>
                <a:cs typeface="Times New Roman"/>
              </a:rPr>
              <a:t> </a:t>
            </a:r>
            <a:r>
              <a:rPr spc="-90" dirty="0">
                <a:solidFill>
                  <a:srgbClr val="FF0000"/>
                </a:solidFill>
              </a:rPr>
              <a:t>139</a:t>
            </a:r>
            <a:r>
              <a:rPr spc="-295" dirty="0">
                <a:solidFill>
                  <a:srgbClr val="FF0000"/>
                </a:solidFill>
                <a:latin typeface="Times New Roman"/>
                <a:cs typeface="Times New Roman"/>
              </a:rPr>
              <a:t> </a:t>
            </a:r>
            <a:r>
              <a:rPr spc="-25" dirty="0">
                <a:solidFill>
                  <a:srgbClr val="FF0000"/>
                </a:solidFill>
              </a:rPr>
              <a:t>(1)</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7</a:t>
            </a:fld>
            <a:endParaRPr spc="-25" dirty="0"/>
          </a:p>
        </p:txBody>
      </p:sp>
      <p:sp>
        <p:nvSpPr>
          <p:cNvPr id="3" name="object 3"/>
          <p:cNvSpPr txBox="1"/>
          <p:nvPr/>
        </p:nvSpPr>
        <p:spPr>
          <a:xfrm>
            <a:off x="366472" y="1166151"/>
            <a:ext cx="8541385" cy="4735195"/>
          </a:xfrm>
          <a:prstGeom prst="rect">
            <a:avLst/>
          </a:prstGeom>
        </p:spPr>
        <p:txBody>
          <a:bodyPr vert="horz" wrap="square" lIns="0" tIns="48895" rIns="0" bIns="0" rtlCol="0">
            <a:spAutoFit/>
          </a:bodyPr>
          <a:lstStyle/>
          <a:p>
            <a:pPr marL="196850" indent="-184150" algn="just">
              <a:lnSpc>
                <a:spcPct val="100000"/>
              </a:lnSpc>
              <a:spcBef>
                <a:spcPts val="385"/>
              </a:spcBef>
              <a:buClr>
                <a:srgbClr val="E48211"/>
              </a:buClr>
              <a:buFont typeface="Calibri"/>
              <a:buChar char="◦"/>
              <a:tabLst>
                <a:tab pos="196850" algn="l"/>
              </a:tabLst>
            </a:pPr>
            <a:r>
              <a:rPr sz="1200" b="1" i="1" spc="-10" dirty="0">
                <a:solidFill>
                  <a:srgbClr val="FF0000"/>
                </a:solidFill>
                <a:latin typeface="Calibri"/>
                <a:cs typeface="Calibri"/>
              </a:rPr>
              <a:t>Provided</a:t>
            </a:r>
            <a:r>
              <a:rPr sz="1200" spc="-40" dirty="0">
                <a:solidFill>
                  <a:srgbClr val="FF0000"/>
                </a:solidFill>
                <a:latin typeface="Times New Roman"/>
                <a:cs typeface="Times New Roman"/>
              </a:rPr>
              <a:t> </a:t>
            </a:r>
            <a:r>
              <a:rPr sz="1200" b="1" i="1" dirty="0">
                <a:solidFill>
                  <a:srgbClr val="FF0000"/>
                </a:solidFill>
                <a:latin typeface="Calibri"/>
                <a:cs typeface="Calibri"/>
              </a:rPr>
              <a:t>that</a:t>
            </a:r>
            <a:r>
              <a:rPr sz="1200" spc="-45" dirty="0">
                <a:solidFill>
                  <a:srgbClr val="FF0000"/>
                </a:solidFill>
                <a:latin typeface="Times New Roman"/>
                <a:cs typeface="Times New Roman"/>
              </a:rPr>
              <a:t> </a:t>
            </a:r>
            <a:r>
              <a:rPr sz="1200" b="1" i="1" dirty="0">
                <a:solidFill>
                  <a:srgbClr val="FF0000"/>
                </a:solidFill>
                <a:latin typeface="Calibri"/>
                <a:cs typeface="Calibri"/>
              </a:rPr>
              <a:t>a</a:t>
            </a:r>
            <a:r>
              <a:rPr sz="1200" spc="-45" dirty="0">
                <a:solidFill>
                  <a:srgbClr val="FF0000"/>
                </a:solidFill>
                <a:latin typeface="Times New Roman"/>
                <a:cs typeface="Times New Roman"/>
              </a:rPr>
              <a:t> </a:t>
            </a:r>
            <a:r>
              <a:rPr sz="1200" b="1" i="1" dirty="0">
                <a:solidFill>
                  <a:srgbClr val="FF0000"/>
                </a:solidFill>
                <a:latin typeface="Calibri"/>
                <a:cs typeface="Calibri"/>
              </a:rPr>
              <a:t>person</a:t>
            </a:r>
            <a:r>
              <a:rPr sz="1200" spc="-15" dirty="0">
                <a:solidFill>
                  <a:srgbClr val="FF0000"/>
                </a:solidFill>
                <a:latin typeface="Times New Roman"/>
                <a:cs typeface="Times New Roman"/>
              </a:rPr>
              <a:t> </a:t>
            </a:r>
            <a:r>
              <a:rPr sz="1200" b="1" i="1" spc="-10" dirty="0">
                <a:solidFill>
                  <a:srgbClr val="FF0000"/>
                </a:solidFill>
                <a:latin typeface="Calibri"/>
                <a:cs typeface="Calibri"/>
              </a:rPr>
              <a:t>referred</a:t>
            </a:r>
            <a:r>
              <a:rPr sz="1200" spc="-40" dirty="0">
                <a:solidFill>
                  <a:srgbClr val="FF0000"/>
                </a:solidFill>
                <a:latin typeface="Times New Roman"/>
                <a:cs typeface="Times New Roman"/>
              </a:rPr>
              <a:t> </a:t>
            </a:r>
            <a:r>
              <a:rPr sz="1200" b="1" i="1" dirty="0">
                <a:solidFill>
                  <a:srgbClr val="FF0000"/>
                </a:solidFill>
                <a:latin typeface="Calibri"/>
                <a:cs typeface="Calibri"/>
              </a:rPr>
              <a:t>to</a:t>
            </a:r>
            <a:r>
              <a:rPr sz="1200" spc="-55" dirty="0">
                <a:solidFill>
                  <a:srgbClr val="FF0000"/>
                </a:solidFill>
                <a:latin typeface="Times New Roman"/>
                <a:cs typeface="Times New Roman"/>
              </a:rPr>
              <a:t> </a:t>
            </a:r>
            <a:r>
              <a:rPr sz="1200" b="1" i="1" dirty="0">
                <a:solidFill>
                  <a:srgbClr val="FF0000"/>
                </a:solidFill>
                <a:latin typeface="Calibri"/>
                <a:cs typeface="Calibri"/>
              </a:rPr>
              <a:t>in</a:t>
            </a:r>
            <a:r>
              <a:rPr sz="1200" spc="-40" dirty="0">
                <a:solidFill>
                  <a:srgbClr val="FF0000"/>
                </a:solidFill>
                <a:latin typeface="Times New Roman"/>
                <a:cs typeface="Times New Roman"/>
              </a:rPr>
              <a:t> </a:t>
            </a:r>
            <a:r>
              <a:rPr sz="1200" b="1" i="1" dirty="0">
                <a:solidFill>
                  <a:srgbClr val="FF0000"/>
                </a:solidFill>
                <a:latin typeface="Calibri"/>
                <a:cs typeface="Calibri"/>
              </a:rPr>
              <a:t>clause</a:t>
            </a:r>
            <a:r>
              <a:rPr sz="1200" spc="-35" dirty="0">
                <a:solidFill>
                  <a:srgbClr val="FF0000"/>
                </a:solidFill>
                <a:latin typeface="Times New Roman"/>
                <a:cs typeface="Times New Roman"/>
              </a:rPr>
              <a:t> </a:t>
            </a:r>
            <a:r>
              <a:rPr sz="1200" b="1" i="1" spc="-20" dirty="0">
                <a:solidFill>
                  <a:srgbClr val="FF0000"/>
                </a:solidFill>
                <a:latin typeface="Calibri"/>
                <a:cs typeface="Calibri"/>
              </a:rPr>
              <a:t>(b),</a:t>
            </a:r>
            <a:endParaRPr sz="1200">
              <a:latin typeface="Calibri"/>
              <a:cs typeface="Calibri"/>
            </a:endParaRPr>
          </a:p>
          <a:p>
            <a:pPr marL="194945" indent="-182245" algn="just">
              <a:lnSpc>
                <a:spcPct val="100000"/>
              </a:lnSpc>
              <a:spcBef>
                <a:spcPts val="380"/>
              </a:spcBef>
              <a:buClr>
                <a:srgbClr val="E48211"/>
              </a:buClr>
              <a:buFont typeface="Wingdings"/>
              <a:buChar char=""/>
              <a:tabLst>
                <a:tab pos="194945" algn="l"/>
              </a:tabLst>
            </a:pPr>
            <a:r>
              <a:rPr sz="1600" dirty="0">
                <a:solidFill>
                  <a:srgbClr val="3F3F3F"/>
                </a:solidFill>
                <a:latin typeface="Calibri"/>
                <a:cs typeface="Calibri"/>
              </a:rPr>
              <a:t>who</a:t>
            </a:r>
            <a:r>
              <a:rPr sz="1600" spc="-45" dirty="0">
                <a:solidFill>
                  <a:srgbClr val="3F3F3F"/>
                </a:solidFill>
                <a:latin typeface="Times New Roman"/>
                <a:cs typeface="Times New Roman"/>
              </a:rPr>
              <a:t> </a:t>
            </a:r>
            <a:r>
              <a:rPr sz="1600" dirty="0">
                <a:solidFill>
                  <a:srgbClr val="3F3F3F"/>
                </a:solidFill>
                <a:latin typeface="Calibri"/>
                <a:cs typeface="Calibri"/>
              </a:rPr>
              <a:t>is</a:t>
            </a:r>
            <a:r>
              <a:rPr sz="1600" spc="-80" dirty="0">
                <a:solidFill>
                  <a:srgbClr val="3F3F3F"/>
                </a:solidFill>
                <a:latin typeface="Times New Roman"/>
                <a:cs typeface="Times New Roman"/>
              </a:rPr>
              <a:t> </a:t>
            </a:r>
            <a:r>
              <a:rPr sz="1600" dirty="0">
                <a:solidFill>
                  <a:srgbClr val="3F3F3F"/>
                </a:solidFill>
                <a:latin typeface="Calibri"/>
                <a:cs typeface="Calibri"/>
              </a:rPr>
              <a:t>not</a:t>
            </a:r>
            <a:r>
              <a:rPr sz="1600" spc="-50" dirty="0">
                <a:solidFill>
                  <a:srgbClr val="3F3F3F"/>
                </a:solidFill>
                <a:latin typeface="Times New Roman"/>
                <a:cs typeface="Times New Roman"/>
              </a:rPr>
              <a:t> </a:t>
            </a:r>
            <a:r>
              <a:rPr sz="1600" spc="-10" dirty="0">
                <a:solidFill>
                  <a:srgbClr val="3F3F3F"/>
                </a:solidFill>
                <a:latin typeface="Calibri"/>
                <a:cs typeface="Calibri"/>
              </a:rPr>
              <a:t>required</a:t>
            </a:r>
            <a:r>
              <a:rPr sz="1600" spc="-40" dirty="0">
                <a:solidFill>
                  <a:srgbClr val="3F3F3F"/>
                </a:solidFill>
                <a:latin typeface="Times New Roman"/>
                <a:cs typeface="Times New Roman"/>
              </a:rPr>
              <a:t> </a:t>
            </a:r>
            <a:r>
              <a:rPr sz="1600" dirty="0">
                <a:solidFill>
                  <a:srgbClr val="3F3F3F"/>
                </a:solidFill>
                <a:latin typeface="Calibri"/>
                <a:cs typeface="Calibri"/>
              </a:rPr>
              <a:t>to</a:t>
            </a:r>
            <a:r>
              <a:rPr sz="1600" spc="-55" dirty="0">
                <a:solidFill>
                  <a:srgbClr val="3F3F3F"/>
                </a:solidFill>
                <a:latin typeface="Times New Roman"/>
                <a:cs typeface="Times New Roman"/>
              </a:rPr>
              <a:t> </a:t>
            </a:r>
            <a:r>
              <a:rPr sz="1600" dirty="0">
                <a:solidFill>
                  <a:srgbClr val="3F3F3F"/>
                </a:solidFill>
                <a:latin typeface="Calibri"/>
                <a:cs typeface="Calibri"/>
              </a:rPr>
              <a:t>furnish</a:t>
            </a:r>
            <a:r>
              <a:rPr sz="1600" spc="-65" dirty="0">
                <a:solidFill>
                  <a:srgbClr val="3F3F3F"/>
                </a:solidFill>
                <a:latin typeface="Times New Roman"/>
                <a:cs typeface="Times New Roman"/>
              </a:rPr>
              <a:t> </a:t>
            </a:r>
            <a:r>
              <a:rPr sz="1600" dirty="0">
                <a:solidFill>
                  <a:srgbClr val="3F3F3F"/>
                </a:solidFill>
                <a:latin typeface="Calibri"/>
                <a:cs typeface="Calibri"/>
              </a:rPr>
              <a:t>a</a:t>
            </a:r>
            <a:r>
              <a:rPr sz="1600" spc="-65" dirty="0">
                <a:solidFill>
                  <a:srgbClr val="3F3F3F"/>
                </a:solidFill>
                <a:latin typeface="Times New Roman"/>
                <a:cs typeface="Times New Roman"/>
              </a:rPr>
              <a:t> </a:t>
            </a:r>
            <a:r>
              <a:rPr sz="1600" spc="-10" dirty="0">
                <a:solidFill>
                  <a:srgbClr val="3F3F3F"/>
                </a:solidFill>
                <a:latin typeface="Calibri"/>
                <a:cs typeface="Calibri"/>
              </a:rPr>
              <a:t>return</a:t>
            </a:r>
            <a:r>
              <a:rPr sz="1600" spc="-45" dirty="0">
                <a:solidFill>
                  <a:srgbClr val="3F3F3F"/>
                </a:solidFill>
                <a:latin typeface="Times New Roman"/>
                <a:cs typeface="Times New Roman"/>
              </a:rPr>
              <a:t> </a:t>
            </a:r>
            <a:r>
              <a:rPr sz="1600" dirty="0">
                <a:solidFill>
                  <a:srgbClr val="3F3F3F"/>
                </a:solidFill>
                <a:latin typeface="Calibri"/>
                <a:cs typeface="Calibri"/>
              </a:rPr>
              <a:t>under</a:t>
            </a:r>
            <a:r>
              <a:rPr sz="1600" spc="-45" dirty="0">
                <a:solidFill>
                  <a:srgbClr val="3F3F3F"/>
                </a:solidFill>
                <a:latin typeface="Times New Roman"/>
                <a:cs typeface="Times New Roman"/>
              </a:rPr>
              <a:t> </a:t>
            </a:r>
            <a:r>
              <a:rPr sz="1600" dirty="0">
                <a:solidFill>
                  <a:srgbClr val="3F3F3F"/>
                </a:solidFill>
                <a:latin typeface="Calibri"/>
                <a:cs typeface="Calibri"/>
              </a:rPr>
              <a:t>this</a:t>
            </a:r>
            <a:r>
              <a:rPr sz="1600" spc="-75" dirty="0">
                <a:solidFill>
                  <a:srgbClr val="3F3F3F"/>
                </a:solidFill>
                <a:latin typeface="Times New Roman"/>
                <a:cs typeface="Times New Roman"/>
              </a:rPr>
              <a:t> </a:t>
            </a:r>
            <a:r>
              <a:rPr sz="1600" spc="-35" dirty="0">
                <a:solidFill>
                  <a:srgbClr val="3F3F3F"/>
                </a:solidFill>
                <a:latin typeface="Calibri"/>
                <a:cs typeface="Calibri"/>
              </a:rPr>
              <a:t>sub−section</a:t>
            </a:r>
            <a:r>
              <a:rPr sz="1600" spc="-60" dirty="0">
                <a:solidFill>
                  <a:srgbClr val="3F3F3F"/>
                </a:solidFill>
                <a:latin typeface="Times New Roman"/>
                <a:cs typeface="Times New Roman"/>
              </a:rPr>
              <a:t> </a:t>
            </a:r>
            <a:r>
              <a:rPr sz="1600" spc="-25" dirty="0">
                <a:solidFill>
                  <a:srgbClr val="3F3F3F"/>
                </a:solidFill>
                <a:latin typeface="Calibri"/>
                <a:cs typeface="Calibri"/>
              </a:rPr>
              <a:t>and</a:t>
            </a:r>
            <a:endParaRPr sz="1600">
              <a:latin typeface="Calibri"/>
              <a:cs typeface="Calibri"/>
            </a:endParaRPr>
          </a:p>
          <a:p>
            <a:pPr marL="194945" marR="6350" indent="-182880" algn="just">
              <a:lnSpc>
                <a:spcPts val="1730"/>
              </a:lnSpc>
              <a:spcBef>
                <a:spcPts val="625"/>
              </a:spcBef>
              <a:buClr>
                <a:srgbClr val="E48211"/>
              </a:buClr>
              <a:buFont typeface="Wingdings"/>
              <a:buChar char=""/>
              <a:tabLst>
                <a:tab pos="194945" algn="l"/>
              </a:tabLst>
            </a:pPr>
            <a:r>
              <a:rPr sz="1600" dirty="0">
                <a:solidFill>
                  <a:srgbClr val="3F3F3F"/>
                </a:solidFill>
                <a:latin typeface="Calibri"/>
                <a:cs typeface="Calibri"/>
              </a:rPr>
              <a:t>residing</a:t>
            </a:r>
            <a:r>
              <a:rPr sz="1600" spc="110" dirty="0">
                <a:solidFill>
                  <a:srgbClr val="3F3F3F"/>
                </a:solidFill>
                <a:latin typeface="Times New Roman"/>
                <a:cs typeface="Times New Roman"/>
              </a:rPr>
              <a:t> </a:t>
            </a:r>
            <a:r>
              <a:rPr sz="1600" dirty="0">
                <a:solidFill>
                  <a:srgbClr val="3F3F3F"/>
                </a:solidFill>
                <a:latin typeface="Calibri"/>
                <a:cs typeface="Calibri"/>
              </a:rPr>
              <a:t>in</a:t>
            </a:r>
            <a:r>
              <a:rPr sz="1600" spc="110" dirty="0">
                <a:solidFill>
                  <a:srgbClr val="3F3F3F"/>
                </a:solidFill>
                <a:latin typeface="Times New Roman"/>
                <a:cs typeface="Times New Roman"/>
              </a:rPr>
              <a:t> </a:t>
            </a:r>
            <a:r>
              <a:rPr sz="1600" dirty="0">
                <a:solidFill>
                  <a:srgbClr val="3F3F3F"/>
                </a:solidFill>
                <a:latin typeface="Calibri"/>
                <a:cs typeface="Calibri"/>
              </a:rPr>
              <a:t>such</a:t>
            </a:r>
            <a:r>
              <a:rPr sz="1600" spc="114" dirty="0">
                <a:solidFill>
                  <a:srgbClr val="3F3F3F"/>
                </a:solidFill>
                <a:latin typeface="Times New Roman"/>
                <a:cs typeface="Times New Roman"/>
              </a:rPr>
              <a:t> </a:t>
            </a:r>
            <a:r>
              <a:rPr sz="1600" dirty="0">
                <a:solidFill>
                  <a:srgbClr val="3F3F3F"/>
                </a:solidFill>
                <a:latin typeface="Calibri"/>
                <a:cs typeface="Calibri"/>
              </a:rPr>
              <a:t>area</a:t>
            </a:r>
            <a:r>
              <a:rPr sz="1600" spc="110" dirty="0">
                <a:solidFill>
                  <a:srgbClr val="3F3F3F"/>
                </a:solidFill>
                <a:latin typeface="Times New Roman"/>
                <a:cs typeface="Times New Roman"/>
              </a:rPr>
              <a:t> </a:t>
            </a:r>
            <a:r>
              <a:rPr sz="1600" dirty="0">
                <a:solidFill>
                  <a:srgbClr val="3F3F3F"/>
                </a:solidFill>
                <a:latin typeface="Calibri"/>
                <a:cs typeface="Calibri"/>
              </a:rPr>
              <a:t>as</a:t>
            </a:r>
            <a:r>
              <a:rPr sz="1600" spc="105" dirty="0">
                <a:solidFill>
                  <a:srgbClr val="3F3F3F"/>
                </a:solidFill>
                <a:latin typeface="Times New Roman"/>
                <a:cs typeface="Times New Roman"/>
              </a:rPr>
              <a:t> </a:t>
            </a:r>
            <a:r>
              <a:rPr sz="1600" dirty="0">
                <a:solidFill>
                  <a:srgbClr val="3F3F3F"/>
                </a:solidFill>
                <a:latin typeface="Calibri"/>
                <a:cs typeface="Calibri"/>
              </a:rPr>
              <a:t>may</a:t>
            </a:r>
            <a:r>
              <a:rPr sz="1600" spc="105" dirty="0">
                <a:solidFill>
                  <a:srgbClr val="3F3F3F"/>
                </a:solidFill>
                <a:latin typeface="Times New Roman"/>
                <a:cs typeface="Times New Roman"/>
              </a:rPr>
              <a:t> </a:t>
            </a:r>
            <a:r>
              <a:rPr sz="1600" dirty="0">
                <a:solidFill>
                  <a:srgbClr val="3F3F3F"/>
                </a:solidFill>
                <a:latin typeface="Calibri"/>
                <a:cs typeface="Calibri"/>
              </a:rPr>
              <a:t>be</a:t>
            </a:r>
            <a:r>
              <a:rPr sz="1600" spc="105" dirty="0">
                <a:solidFill>
                  <a:srgbClr val="3F3F3F"/>
                </a:solidFill>
                <a:latin typeface="Times New Roman"/>
                <a:cs typeface="Times New Roman"/>
              </a:rPr>
              <a:t> </a:t>
            </a:r>
            <a:r>
              <a:rPr sz="1600" dirty="0">
                <a:solidFill>
                  <a:srgbClr val="3F3F3F"/>
                </a:solidFill>
                <a:latin typeface="Calibri"/>
                <a:cs typeface="Calibri"/>
              </a:rPr>
              <a:t>specified</a:t>
            </a:r>
            <a:r>
              <a:rPr sz="1600" spc="110" dirty="0">
                <a:solidFill>
                  <a:srgbClr val="3F3F3F"/>
                </a:solidFill>
                <a:latin typeface="Times New Roman"/>
                <a:cs typeface="Times New Roman"/>
              </a:rPr>
              <a:t> </a:t>
            </a:r>
            <a:r>
              <a:rPr sz="1600" dirty="0">
                <a:solidFill>
                  <a:srgbClr val="3F3F3F"/>
                </a:solidFill>
                <a:latin typeface="Calibri"/>
                <a:cs typeface="Calibri"/>
              </a:rPr>
              <a:t>by</a:t>
            </a:r>
            <a:r>
              <a:rPr sz="1600" spc="105" dirty="0">
                <a:solidFill>
                  <a:srgbClr val="3F3F3F"/>
                </a:solidFill>
                <a:latin typeface="Times New Roman"/>
                <a:cs typeface="Times New Roman"/>
              </a:rPr>
              <a:t> </a:t>
            </a:r>
            <a:r>
              <a:rPr sz="1600" dirty="0">
                <a:solidFill>
                  <a:srgbClr val="3F3F3F"/>
                </a:solidFill>
                <a:latin typeface="Calibri"/>
                <a:cs typeface="Calibri"/>
              </a:rPr>
              <a:t>the</a:t>
            </a:r>
            <a:r>
              <a:rPr sz="1600" spc="120" dirty="0">
                <a:solidFill>
                  <a:srgbClr val="3F3F3F"/>
                </a:solidFill>
                <a:latin typeface="Times New Roman"/>
                <a:cs typeface="Times New Roman"/>
              </a:rPr>
              <a:t> </a:t>
            </a:r>
            <a:r>
              <a:rPr sz="1600" dirty="0">
                <a:solidFill>
                  <a:srgbClr val="3F3F3F"/>
                </a:solidFill>
                <a:latin typeface="Calibri"/>
                <a:cs typeface="Calibri"/>
              </a:rPr>
              <a:t>Board</a:t>
            </a:r>
            <a:r>
              <a:rPr sz="1600" spc="110" dirty="0">
                <a:solidFill>
                  <a:srgbClr val="3F3F3F"/>
                </a:solidFill>
                <a:latin typeface="Times New Roman"/>
                <a:cs typeface="Times New Roman"/>
              </a:rPr>
              <a:t> </a:t>
            </a:r>
            <a:r>
              <a:rPr sz="1600" dirty="0">
                <a:solidFill>
                  <a:srgbClr val="3F3F3F"/>
                </a:solidFill>
                <a:latin typeface="Calibri"/>
                <a:cs typeface="Calibri"/>
              </a:rPr>
              <a:t>in</a:t>
            </a:r>
            <a:r>
              <a:rPr sz="1600" spc="110" dirty="0">
                <a:solidFill>
                  <a:srgbClr val="3F3F3F"/>
                </a:solidFill>
                <a:latin typeface="Times New Roman"/>
                <a:cs typeface="Times New Roman"/>
              </a:rPr>
              <a:t> </a:t>
            </a:r>
            <a:r>
              <a:rPr sz="1600" dirty="0">
                <a:solidFill>
                  <a:srgbClr val="3F3F3F"/>
                </a:solidFill>
                <a:latin typeface="Calibri"/>
                <a:cs typeface="Calibri"/>
              </a:rPr>
              <a:t>this</a:t>
            </a:r>
            <a:r>
              <a:rPr sz="1600" spc="110" dirty="0">
                <a:solidFill>
                  <a:srgbClr val="3F3F3F"/>
                </a:solidFill>
                <a:latin typeface="Times New Roman"/>
                <a:cs typeface="Times New Roman"/>
              </a:rPr>
              <a:t> </a:t>
            </a:r>
            <a:r>
              <a:rPr sz="1600" dirty="0">
                <a:solidFill>
                  <a:srgbClr val="3F3F3F"/>
                </a:solidFill>
                <a:latin typeface="Calibri"/>
                <a:cs typeface="Calibri"/>
              </a:rPr>
              <a:t>behalf</a:t>
            </a:r>
            <a:r>
              <a:rPr sz="1600" spc="114" dirty="0">
                <a:solidFill>
                  <a:srgbClr val="3F3F3F"/>
                </a:solidFill>
                <a:latin typeface="Times New Roman"/>
                <a:cs typeface="Times New Roman"/>
              </a:rPr>
              <a:t> </a:t>
            </a:r>
            <a:r>
              <a:rPr sz="1600" dirty="0">
                <a:solidFill>
                  <a:srgbClr val="3F3F3F"/>
                </a:solidFill>
                <a:latin typeface="Calibri"/>
                <a:cs typeface="Calibri"/>
              </a:rPr>
              <a:t>by</a:t>
            </a:r>
            <a:r>
              <a:rPr sz="1600" spc="105" dirty="0">
                <a:solidFill>
                  <a:srgbClr val="3F3F3F"/>
                </a:solidFill>
                <a:latin typeface="Times New Roman"/>
                <a:cs typeface="Times New Roman"/>
              </a:rPr>
              <a:t> </a:t>
            </a:r>
            <a:r>
              <a:rPr sz="1600" dirty="0">
                <a:solidFill>
                  <a:srgbClr val="3F3F3F"/>
                </a:solidFill>
                <a:latin typeface="Calibri"/>
                <a:cs typeface="Calibri"/>
              </a:rPr>
              <a:t>notification</a:t>
            </a:r>
            <a:r>
              <a:rPr sz="1600" spc="114" dirty="0">
                <a:solidFill>
                  <a:srgbClr val="3F3F3F"/>
                </a:solidFill>
                <a:latin typeface="Times New Roman"/>
                <a:cs typeface="Times New Roman"/>
              </a:rPr>
              <a:t> </a:t>
            </a:r>
            <a:r>
              <a:rPr sz="1600" dirty="0">
                <a:solidFill>
                  <a:srgbClr val="3F3F3F"/>
                </a:solidFill>
                <a:latin typeface="Calibri"/>
                <a:cs typeface="Calibri"/>
              </a:rPr>
              <a:t>in</a:t>
            </a:r>
            <a:r>
              <a:rPr sz="1600" spc="95" dirty="0">
                <a:solidFill>
                  <a:srgbClr val="3F3F3F"/>
                </a:solidFill>
                <a:latin typeface="Times New Roman"/>
                <a:cs typeface="Times New Roman"/>
              </a:rPr>
              <a:t> </a:t>
            </a:r>
            <a:r>
              <a:rPr sz="1600" dirty="0">
                <a:solidFill>
                  <a:srgbClr val="3F3F3F"/>
                </a:solidFill>
                <a:latin typeface="Calibri"/>
                <a:cs typeface="Calibri"/>
              </a:rPr>
              <a:t>the</a:t>
            </a:r>
            <a:r>
              <a:rPr sz="1600" spc="105" dirty="0">
                <a:solidFill>
                  <a:srgbClr val="3F3F3F"/>
                </a:solidFill>
                <a:latin typeface="Times New Roman"/>
                <a:cs typeface="Times New Roman"/>
              </a:rPr>
              <a:t> </a:t>
            </a:r>
            <a:r>
              <a:rPr sz="1600" spc="-10" dirty="0">
                <a:solidFill>
                  <a:srgbClr val="3F3F3F"/>
                </a:solidFill>
                <a:latin typeface="Calibri"/>
                <a:cs typeface="Calibri"/>
              </a:rPr>
              <a:t>Official</a:t>
            </a:r>
            <a:r>
              <a:rPr sz="1600" spc="-10" dirty="0">
                <a:solidFill>
                  <a:srgbClr val="3F3F3F"/>
                </a:solidFill>
                <a:latin typeface="Times New Roman"/>
                <a:cs typeface="Times New Roman"/>
              </a:rPr>
              <a:t> </a:t>
            </a:r>
            <a:r>
              <a:rPr sz="1600" spc="-10" dirty="0">
                <a:solidFill>
                  <a:srgbClr val="3F3F3F"/>
                </a:solidFill>
                <a:latin typeface="Calibri"/>
                <a:cs typeface="Calibri"/>
              </a:rPr>
              <a:t>Gazette,</a:t>
            </a:r>
            <a:r>
              <a:rPr sz="1600" spc="-85" dirty="0">
                <a:solidFill>
                  <a:srgbClr val="3F3F3F"/>
                </a:solidFill>
                <a:latin typeface="Times New Roman"/>
                <a:cs typeface="Times New Roman"/>
              </a:rPr>
              <a:t> </a:t>
            </a:r>
            <a:r>
              <a:rPr sz="1600" spc="-25" dirty="0">
                <a:solidFill>
                  <a:srgbClr val="3F3F3F"/>
                </a:solidFill>
                <a:latin typeface="Calibri"/>
                <a:cs typeface="Calibri"/>
              </a:rPr>
              <a:t>and</a:t>
            </a:r>
            <a:endParaRPr sz="1600">
              <a:latin typeface="Calibri"/>
              <a:cs typeface="Calibri"/>
            </a:endParaRPr>
          </a:p>
          <a:p>
            <a:pPr marL="194945" marR="7620" indent="-182880" algn="just">
              <a:lnSpc>
                <a:spcPts val="1730"/>
              </a:lnSpc>
              <a:spcBef>
                <a:spcPts val="600"/>
              </a:spcBef>
              <a:buClr>
                <a:srgbClr val="E48211"/>
              </a:buClr>
              <a:buFont typeface="Wingdings"/>
              <a:buChar char=""/>
              <a:tabLst>
                <a:tab pos="194945" algn="l"/>
              </a:tabLst>
            </a:pPr>
            <a:r>
              <a:rPr sz="1600" b="1" i="1" u="sng" dirty="0">
                <a:solidFill>
                  <a:srgbClr val="FF0000"/>
                </a:solidFill>
                <a:uFill>
                  <a:solidFill>
                    <a:srgbClr val="FF0000"/>
                  </a:solidFill>
                </a:uFill>
                <a:latin typeface="Calibri"/>
                <a:cs typeface="Calibri"/>
              </a:rPr>
              <a:t>who</a:t>
            </a:r>
            <a:r>
              <a:rPr sz="1600" u="sng" spc="19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during</a:t>
            </a:r>
            <a:r>
              <a:rPr sz="1600" u="sng" spc="20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the</a:t>
            </a:r>
            <a:r>
              <a:rPr sz="1600" u="sng" spc="19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previous</a:t>
            </a:r>
            <a:r>
              <a:rPr sz="1600" u="sng" spc="18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year</a:t>
            </a:r>
            <a:r>
              <a:rPr sz="1600" u="sng" spc="19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incurs</a:t>
            </a:r>
            <a:r>
              <a:rPr sz="1600" u="sng" spc="185" dirty="0">
                <a:solidFill>
                  <a:srgbClr val="FF0000"/>
                </a:solidFill>
                <a:uFill>
                  <a:solidFill>
                    <a:srgbClr val="FF0000"/>
                  </a:solidFill>
                </a:uFill>
                <a:latin typeface="Times New Roman"/>
                <a:cs typeface="Times New Roman"/>
              </a:rPr>
              <a:t> </a:t>
            </a:r>
            <a:r>
              <a:rPr sz="1600" b="1" i="1" u="sng" dirty="0">
                <a:solidFill>
                  <a:srgbClr val="00AF50"/>
                </a:solidFill>
                <a:uFill>
                  <a:solidFill>
                    <a:srgbClr val="00AF50"/>
                  </a:solidFill>
                </a:uFill>
                <a:latin typeface="Calibri"/>
                <a:cs typeface="Calibri"/>
              </a:rPr>
              <a:t>an</a:t>
            </a:r>
            <a:r>
              <a:rPr sz="1600" u="sng" spc="195" dirty="0">
                <a:solidFill>
                  <a:srgbClr val="00AF50"/>
                </a:solidFill>
                <a:uFill>
                  <a:solidFill>
                    <a:srgbClr val="00AF50"/>
                  </a:solidFill>
                </a:uFill>
                <a:latin typeface="Times New Roman"/>
                <a:cs typeface="Times New Roman"/>
              </a:rPr>
              <a:t> </a:t>
            </a:r>
            <a:r>
              <a:rPr sz="1600" b="1" i="1" u="sng" dirty="0">
                <a:solidFill>
                  <a:srgbClr val="00AF50"/>
                </a:solidFill>
                <a:uFill>
                  <a:solidFill>
                    <a:srgbClr val="00AF50"/>
                  </a:solidFill>
                </a:uFill>
                <a:latin typeface="Calibri"/>
                <a:cs typeface="Calibri"/>
              </a:rPr>
              <a:t>expenditure</a:t>
            </a:r>
            <a:r>
              <a:rPr sz="1600" u="sng" spc="200" dirty="0">
                <a:solidFill>
                  <a:srgbClr val="00AF50"/>
                </a:solidFill>
                <a:uFill>
                  <a:solidFill>
                    <a:srgbClr val="00AF50"/>
                  </a:solidFill>
                </a:uFill>
                <a:latin typeface="Times New Roman"/>
                <a:cs typeface="Times New Roman"/>
              </a:rPr>
              <a:t> </a:t>
            </a:r>
            <a:r>
              <a:rPr sz="1600" b="1" i="1" u="sng" dirty="0">
                <a:solidFill>
                  <a:srgbClr val="00AF50"/>
                </a:solidFill>
                <a:uFill>
                  <a:solidFill>
                    <a:srgbClr val="00AF50"/>
                  </a:solidFill>
                </a:uFill>
                <a:latin typeface="Calibri"/>
                <a:cs typeface="Calibri"/>
              </a:rPr>
              <a:t>of</a:t>
            </a:r>
            <a:r>
              <a:rPr sz="1600" u="sng" spc="200" dirty="0">
                <a:solidFill>
                  <a:srgbClr val="00AF50"/>
                </a:solidFill>
                <a:uFill>
                  <a:solidFill>
                    <a:srgbClr val="00AF50"/>
                  </a:solidFill>
                </a:uFill>
                <a:latin typeface="Times New Roman"/>
                <a:cs typeface="Times New Roman"/>
              </a:rPr>
              <a:t> </a:t>
            </a:r>
            <a:r>
              <a:rPr sz="1600" b="1" i="1" u="sng" dirty="0">
                <a:solidFill>
                  <a:srgbClr val="00AF50"/>
                </a:solidFill>
                <a:uFill>
                  <a:solidFill>
                    <a:srgbClr val="00AF50"/>
                  </a:solidFill>
                </a:uFill>
                <a:latin typeface="Calibri"/>
                <a:cs typeface="Calibri"/>
              </a:rPr>
              <a:t>fifty</a:t>
            </a:r>
            <a:r>
              <a:rPr sz="1600" u="sng" spc="195" dirty="0">
                <a:solidFill>
                  <a:srgbClr val="00AF50"/>
                </a:solidFill>
                <a:uFill>
                  <a:solidFill>
                    <a:srgbClr val="00AF50"/>
                  </a:solidFill>
                </a:uFill>
                <a:latin typeface="Times New Roman"/>
                <a:cs typeface="Times New Roman"/>
              </a:rPr>
              <a:t> </a:t>
            </a:r>
            <a:r>
              <a:rPr sz="1600" b="1" i="1" u="sng" dirty="0">
                <a:solidFill>
                  <a:srgbClr val="00AF50"/>
                </a:solidFill>
                <a:uFill>
                  <a:solidFill>
                    <a:srgbClr val="00AF50"/>
                  </a:solidFill>
                </a:uFill>
                <a:latin typeface="Calibri"/>
                <a:cs typeface="Calibri"/>
              </a:rPr>
              <a:t>thousand</a:t>
            </a:r>
            <a:r>
              <a:rPr sz="1600" u="sng" spc="185" dirty="0">
                <a:solidFill>
                  <a:srgbClr val="00AF50"/>
                </a:solidFill>
                <a:uFill>
                  <a:solidFill>
                    <a:srgbClr val="00AF50"/>
                  </a:solidFill>
                </a:uFill>
                <a:latin typeface="Times New Roman"/>
                <a:cs typeface="Times New Roman"/>
              </a:rPr>
              <a:t> </a:t>
            </a:r>
            <a:r>
              <a:rPr sz="1600" b="1" i="1" u="sng" dirty="0">
                <a:solidFill>
                  <a:srgbClr val="00AF50"/>
                </a:solidFill>
                <a:uFill>
                  <a:solidFill>
                    <a:srgbClr val="00AF50"/>
                  </a:solidFill>
                </a:uFill>
                <a:latin typeface="Calibri"/>
                <a:cs typeface="Calibri"/>
              </a:rPr>
              <a:t>rupees</a:t>
            </a:r>
            <a:r>
              <a:rPr sz="1600" u="sng" spc="200" dirty="0">
                <a:solidFill>
                  <a:srgbClr val="00AF50"/>
                </a:solidFill>
                <a:uFill>
                  <a:solidFill>
                    <a:srgbClr val="00AF50"/>
                  </a:solidFill>
                </a:uFill>
                <a:latin typeface="Times New Roman"/>
                <a:cs typeface="Times New Roman"/>
              </a:rPr>
              <a:t> </a:t>
            </a:r>
            <a:r>
              <a:rPr sz="1600" b="1" i="1" u="sng" dirty="0">
                <a:solidFill>
                  <a:srgbClr val="00AF50"/>
                </a:solidFill>
                <a:uFill>
                  <a:solidFill>
                    <a:srgbClr val="00AF50"/>
                  </a:solidFill>
                </a:uFill>
                <a:latin typeface="Calibri"/>
                <a:cs typeface="Calibri"/>
              </a:rPr>
              <a:t>or</a:t>
            </a:r>
            <a:r>
              <a:rPr sz="1600" u="sng" spc="200" dirty="0">
                <a:solidFill>
                  <a:srgbClr val="00AF50"/>
                </a:solidFill>
                <a:uFill>
                  <a:solidFill>
                    <a:srgbClr val="00AF50"/>
                  </a:solidFill>
                </a:uFill>
                <a:latin typeface="Times New Roman"/>
                <a:cs typeface="Times New Roman"/>
              </a:rPr>
              <a:t> </a:t>
            </a:r>
            <a:r>
              <a:rPr sz="1600" b="1" i="1" u="sng" dirty="0">
                <a:solidFill>
                  <a:srgbClr val="00AF50"/>
                </a:solidFill>
                <a:uFill>
                  <a:solidFill>
                    <a:srgbClr val="00AF50"/>
                  </a:solidFill>
                </a:uFill>
                <a:latin typeface="Calibri"/>
                <a:cs typeface="Calibri"/>
              </a:rPr>
              <a:t>more</a:t>
            </a:r>
            <a:r>
              <a:rPr sz="1600" u="sng" spc="210" dirty="0">
                <a:solidFill>
                  <a:srgbClr val="00AF50"/>
                </a:solidFill>
                <a:uFill>
                  <a:solidFill>
                    <a:srgbClr val="00AF50"/>
                  </a:solidFill>
                </a:uFill>
                <a:latin typeface="Times New Roman"/>
                <a:cs typeface="Times New Roman"/>
              </a:rPr>
              <a:t> </a:t>
            </a:r>
            <a:r>
              <a:rPr sz="1600" b="1" i="1" u="sng" spc="-10" dirty="0">
                <a:solidFill>
                  <a:srgbClr val="00AF50"/>
                </a:solidFill>
                <a:uFill>
                  <a:solidFill>
                    <a:srgbClr val="00AF50"/>
                  </a:solidFill>
                </a:uFill>
                <a:latin typeface="Calibri"/>
                <a:cs typeface="Calibri"/>
              </a:rPr>
              <a:t>towards</a:t>
            </a:r>
            <a:r>
              <a:rPr sz="1600" spc="-10" dirty="0">
                <a:solidFill>
                  <a:srgbClr val="00AF50"/>
                </a:solidFill>
                <a:latin typeface="Times New Roman"/>
                <a:cs typeface="Times New Roman"/>
              </a:rPr>
              <a:t> </a:t>
            </a:r>
            <a:r>
              <a:rPr sz="1600" b="1" i="1" u="sng" spc="-10" dirty="0">
                <a:solidFill>
                  <a:srgbClr val="00AF50"/>
                </a:solidFill>
                <a:uFill>
                  <a:solidFill>
                    <a:srgbClr val="00AF50"/>
                  </a:solidFill>
                </a:uFill>
                <a:latin typeface="Calibri"/>
                <a:cs typeface="Calibri"/>
              </a:rPr>
              <a:t>consumption</a:t>
            </a:r>
            <a:r>
              <a:rPr sz="1600" u="sng" spc="-20" dirty="0">
                <a:solidFill>
                  <a:srgbClr val="00AF50"/>
                </a:solidFill>
                <a:uFill>
                  <a:solidFill>
                    <a:srgbClr val="00AF50"/>
                  </a:solidFill>
                </a:uFill>
                <a:latin typeface="Times New Roman"/>
                <a:cs typeface="Times New Roman"/>
              </a:rPr>
              <a:t> </a:t>
            </a:r>
            <a:r>
              <a:rPr sz="1600" b="1" i="1" u="sng" dirty="0">
                <a:solidFill>
                  <a:srgbClr val="00AF50"/>
                </a:solidFill>
                <a:uFill>
                  <a:solidFill>
                    <a:srgbClr val="00AF50"/>
                  </a:solidFill>
                </a:uFill>
                <a:latin typeface="Calibri"/>
                <a:cs typeface="Calibri"/>
              </a:rPr>
              <a:t>of</a:t>
            </a:r>
            <a:r>
              <a:rPr sz="1600" u="sng" spc="-45" dirty="0">
                <a:solidFill>
                  <a:srgbClr val="00AF50"/>
                </a:solidFill>
                <a:uFill>
                  <a:solidFill>
                    <a:srgbClr val="00AF50"/>
                  </a:solidFill>
                </a:uFill>
                <a:latin typeface="Times New Roman"/>
                <a:cs typeface="Times New Roman"/>
              </a:rPr>
              <a:t> </a:t>
            </a:r>
            <a:r>
              <a:rPr sz="1600" b="1" i="1" u="sng" spc="-10" dirty="0">
                <a:solidFill>
                  <a:srgbClr val="00AF50"/>
                </a:solidFill>
                <a:uFill>
                  <a:solidFill>
                    <a:srgbClr val="00AF50"/>
                  </a:solidFill>
                </a:uFill>
                <a:latin typeface="Calibri"/>
                <a:cs typeface="Calibri"/>
              </a:rPr>
              <a:t>electricity</a:t>
            </a:r>
            <a:endParaRPr sz="1600">
              <a:latin typeface="Calibri"/>
              <a:cs typeface="Calibri"/>
            </a:endParaRPr>
          </a:p>
          <a:p>
            <a:pPr marL="194945" indent="-182245" algn="just">
              <a:lnSpc>
                <a:spcPct val="100000"/>
              </a:lnSpc>
              <a:spcBef>
                <a:spcPts val="380"/>
              </a:spcBef>
              <a:buClr>
                <a:srgbClr val="E48211"/>
              </a:buClr>
              <a:buFont typeface="Wingdings"/>
              <a:buChar char=""/>
              <a:tabLst>
                <a:tab pos="194945" algn="l"/>
              </a:tabLst>
            </a:pPr>
            <a:r>
              <a:rPr sz="1600" b="1" i="1" u="sng" dirty="0">
                <a:solidFill>
                  <a:srgbClr val="FF0000"/>
                </a:solidFill>
                <a:uFill>
                  <a:solidFill>
                    <a:srgbClr val="FF0000"/>
                  </a:solidFill>
                </a:uFill>
                <a:latin typeface="Calibri"/>
                <a:cs typeface="Calibri"/>
              </a:rPr>
              <a:t>or</a:t>
            </a:r>
            <a:r>
              <a:rPr sz="1600" u="sng" spc="-6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at</a:t>
            </a:r>
            <a:r>
              <a:rPr sz="1600" u="sng" spc="-6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any</a:t>
            </a:r>
            <a:r>
              <a:rPr sz="1600" u="sng" spc="-5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time</a:t>
            </a:r>
            <a:r>
              <a:rPr sz="1600" u="sng" spc="-7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during</a:t>
            </a:r>
            <a:r>
              <a:rPr sz="1600" u="sng" spc="-4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the</a:t>
            </a:r>
            <a:r>
              <a:rPr sz="1600" u="sng" spc="-55" dirty="0">
                <a:solidFill>
                  <a:srgbClr val="FF0000"/>
                </a:solidFill>
                <a:uFill>
                  <a:solidFill>
                    <a:srgbClr val="FF0000"/>
                  </a:solidFill>
                </a:uFill>
                <a:latin typeface="Times New Roman"/>
                <a:cs typeface="Times New Roman"/>
              </a:rPr>
              <a:t> </a:t>
            </a:r>
            <a:r>
              <a:rPr sz="1600" b="1" i="1" u="sng" spc="-10" dirty="0">
                <a:solidFill>
                  <a:srgbClr val="FF0000"/>
                </a:solidFill>
                <a:uFill>
                  <a:solidFill>
                    <a:srgbClr val="FF0000"/>
                  </a:solidFill>
                </a:uFill>
                <a:latin typeface="Calibri"/>
                <a:cs typeface="Calibri"/>
              </a:rPr>
              <a:t>previous</a:t>
            </a:r>
            <a:r>
              <a:rPr sz="1600" u="sng" spc="-5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year</a:t>
            </a:r>
            <a:r>
              <a:rPr sz="1600" u="sng" spc="-6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fulfils</a:t>
            </a:r>
            <a:r>
              <a:rPr sz="1600" u="sng" spc="-8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any</a:t>
            </a:r>
            <a:r>
              <a:rPr sz="1600" u="sng" spc="-5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one</a:t>
            </a:r>
            <a:r>
              <a:rPr sz="1600" u="sng" spc="-4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of</a:t>
            </a:r>
            <a:r>
              <a:rPr sz="1600" u="sng" spc="-5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the</a:t>
            </a:r>
            <a:r>
              <a:rPr sz="1600" u="sng" spc="-6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following</a:t>
            </a:r>
            <a:r>
              <a:rPr sz="1600" u="sng" spc="-40" dirty="0">
                <a:solidFill>
                  <a:srgbClr val="FF0000"/>
                </a:solidFill>
                <a:uFill>
                  <a:solidFill>
                    <a:srgbClr val="FF0000"/>
                  </a:solidFill>
                </a:uFill>
                <a:latin typeface="Times New Roman"/>
                <a:cs typeface="Times New Roman"/>
              </a:rPr>
              <a:t> </a:t>
            </a:r>
            <a:r>
              <a:rPr sz="1600" b="1" i="1" u="sng" spc="-10" dirty="0">
                <a:solidFill>
                  <a:srgbClr val="FF0000"/>
                </a:solidFill>
                <a:uFill>
                  <a:solidFill>
                    <a:srgbClr val="FF0000"/>
                  </a:solidFill>
                </a:uFill>
                <a:latin typeface="Calibri"/>
                <a:cs typeface="Calibri"/>
              </a:rPr>
              <a:t>conditions,</a:t>
            </a:r>
            <a:r>
              <a:rPr sz="1600" u="sng" spc="-4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namely</a:t>
            </a:r>
            <a:r>
              <a:rPr sz="1600" u="sng" spc="-55" dirty="0">
                <a:solidFill>
                  <a:srgbClr val="FF0000"/>
                </a:solidFill>
                <a:uFill>
                  <a:solidFill>
                    <a:srgbClr val="FF0000"/>
                  </a:solidFill>
                </a:uFill>
                <a:latin typeface="Times New Roman"/>
                <a:cs typeface="Times New Roman"/>
              </a:rPr>
              <a:t> </a:t>
            </a:r>
            <a:r>
              <a:rPr sz="1600" b="1" i="1" u="sng" spc="-25" dirty="0">
                <a:solidFill>
                  <a:srgbClr val="FF0000"/>
                </a:solidFill>
                <a:uFill>
                  <a:solidFill>
                    <a:srgbClr val="FF0000"/>
                  </a:solidFill>
                </a:uFill>
                <a:latin typeface="Calibri"/>
                <a:cs typeface="Calibri"/>
              </a:rPr>
              <a:t>:—</a:t>
            </a:r>
            <a:endParaRPr sz="1600">
              <a:latin typeface="Calibri"/>
              <a:cs typeface="Calibri"/>
            </a:endParaRPr>
          </a:p>
          <a:p>
            <a:pPr marL="194945" marR="7620" indent="-182880" algn="just">
              <a:lnSpc>
                <a:spcPts val="1730"/>
              </a:lnSpc>
              <a:spcBef>
                <a:spcPts val="625"/>
              </a:spcBef>
              <a:buClr>
                <a:srgbClr val="E48211"/>
              </a:buClr>
              <a:buFont typeface="Wingdings"/>
              <a:buChar char=""/>
              <a:tabLst>
                <a:tab pos="194945" algn="l"/>
              </a:tabLst>
            </a:pPr>
            <a:r>
              <a:rPr sz="1600" dirty="0">
                <a:solidFill>
                  <a:srgbClr val="3F3F3F"/>
                </a:solidFill>
                <a:latin typeface="Calibri"/>
                <a:cs typeface="Calibri"/>
              </a:rPr>
              <a:t>(i)</a:t>
            </a:r>
            <a:r>
              <a:rPr sz="1600" spc="25" dirty="0">
                <a:solidFill>
                  <a:srgbClr val="3F3F3F"/>
                </a:solidFill>
                <a:latin typeface="Times New Roman"/>
                <a:cs typeface="Times New Roman"/>
              </a:rPr>
              <a:t> </a:t>
            </a:r>
            <a:r>
              <a:rPr sz="1600" b="1" i="1" dirty="0">
                <a:solidFill>
                  <a:srgbClr val="FF0000"/>
                </a:solidFill>
                <a:latin typeface="Calibri"/>
                <a:cs typeface="Calibri"/>
              </a:rPr>
              <a:t>is</a:t>
            </a:r>
            <a:r>
              <a:rPr sz="1600" spc="20" dirty="0">
                <a:solidFill>
                  <a:srgbClr val="FF0000"/>
                </a:solidFill>
                <a:latin typeface="Times New Roman"/>
                <a:cs typeface="Times New Roman"/>
              </a:rPr>
              <a:t> </a:t>
            </a:r>
            <a:r>
              <a:rPr sz="1600" b="1" i="1" dirty="0">
                <a:solidFill>
                  <a:srgbClr val="FF0000"/>
                </a:solidFill>
                <a:latin typeface="Calibri"/>
                <a:cs typeface="Calibri"/>
              </a:rPr>
              <a:t>in</a:t>
            </a:r>
            <a:r>
              <a:rPr sz="1600" spc="25" dirty="0">
                <a:solidFill>
                  <a:srgbClr val="FF0000"/>
                </a:solidFill>
                <a:latin typeface="Times New Roman"/>
                <a:cs typeface="Times New Roman"/>
              </a:rPr>
              <a:t> </a:t>
            </a:r>
            <a:r>
              <a:rPr sz="1600" b="1" i="1" dirty="0">
                <a:solidFill>
                  <a:srgbClr val="FF0000"/>
                </a:solidFill>
                <a:latin typeface="Calibri"/>
                <a:cs typeface="Calibri"/>
              </a:rPr>
              <a:t>occupation</a:t>
            </a:r>
            <a:r>
              <a:rPr sz="1600" spc="30" dirty="0">
                <a:solidFill>
                  <a:srgbClr val="FF0000"/>
                </a:solidFill>
                <a:latin typeface="Times New Roman"/>
                <a:cs typeface="Times New Roman"/>
              </a:rPr>
              <a:t> </a:t>
            </a:r>
            <a:r>
              <a:rPr sz="1600" b="1" i="1" dirty="0">
                <a:solidFill>
                  <a:srgbClr val="FF0000"/>
                </a:solidFill>
                <a:latin typeface="Calibri"/>
                <a:cs typeface="Calibri"/>
              </a:rPr>
              <a:t>of</a:t>
            </a:r>
            <a:r>
              <a:rPr sz="1600" spc="35" dirty="0">
                <a:solidFill>
                  <a:srgbClr val="FF0000"/>
                </a:solidFill>
                <a:latin typeface="Times New Roman"/>
                <a:cs typeface="Times New Roman"/>
              </a:rPr>
              <a:t> </a:t>
            </a:r>
            <a:r>
              <a:rPr sz="1600" b="1" i="1" dirty="0">
                <a:solidFill>
                  <a:srgbClr val="FF0000"/>
                </a:solidFill>
                <a:latin typeface="Calibri"/>
                <a:cs typeface="Calibri"/>
              </a:rPr>
              <a:t>an</a:t>
            </a:r>
            <a:r>
              <a:rPr sz="1600" spc="25" dirty="0">
                <a:solidFill>
                  <a:srgbClr val="FF0000"/>
                </a:solidFill>
                <a:latin typeface="Times New Roman"/>
                <a:cs typeface="Times New Roman"/>
              </a:rPr>
              <a:t> </a:t>
            </a:r>
            <a:r>
              <a:rPr sz="1600" b="1" i="1" dirty="0">
                <a:solidFill>
                  <a:srgbClr val="FF0000"/>
                </a:solidFill>
                <a:latin typeface="Calibri"/>
                <a:cs typeface="Calibri"/>
              </a:rPr>
              <a:t>immovable</a:t>
            </a:r>
            <a:r>
              <a:rPr sz="1600" spc="25" dirty="0">
                <a:solidFill>
                  <a:srgbClr val="FF0000"/>
                </a:solidFill>
                <a:latin typeface="Times New Roman"/>
                <a:cs typeface="Times New Roman"/>
              </a:rPr>
              <a:t> </a:t>
            </a:r>
            <a:r>
              <a:rPr sz="1600" b="1" i="1" dirty="0">
                <a:solidFill>
                  <a:srgbClr val="FF0000"/>
                </a:solidFill>
                <a:latin typeface="Calibri"/>
                <a:cs typeface="Calibri"/>
              </a:rPr>
              <a:t>property</a:t>
            </a:r>
            <a:r>
              <a:rPr sz="1600" spc="35" dirty="0">
                <a:solidFill>
                  <a:srgbClr val="FF0000"/>
                </a:solidFill>
                <a:latin typeface="Times New Roman"/>
                <a:cs typeface="Times New Roman"/>
              </a:rPr>
              <a:t> </a:t>
            </a:r>
            <a:r>
              <a:rPr sz="1600" b="1" i="1" dirty="0">
                <a:solidFill>
                  <a:srgbClr val="FF0000"/>
                </a:solidFill>
                <a:latin typeface="Calibri"/>
                <a:cs typeface="Calibri"/>
              </a:rPr>
              <a:t>exceeding</a:t>
            </a:r>
            <a:r>
              <a:rPr sz="1600" spc="35" dirty="0">
                <a:solidFill>
                  <a:srgbClr val="FF0000"/>
                </a:solidFill>
                <a:latin typeface="Times New Roman"/>
                <a:cs typeface="Times New Roman"/>
              </a:rPr>
              <a:t> </a:t>
            </a:r>
            <a:r>
              <a:rPr sz="1600" b="1" i="1" dirty="0">
                <a:solidFill>
                  <a:srgbClr val="FF0000"/>
                </a:solidFill>
                <a:latin typeface="Calibri"/>
                <a:cs typeface="Calibri"/>
              </a:rPr>
              <a:t>a</a:t>
            </a:r>
            <a:r>
              <a:rPr sz="1600" spc="25" dirty="0">
                <a:solidFill>
                  <a:srgbClr val="FF0000"/>
                </a:solidFill>
                <a:latin typeface="Times New Roman"/>
                <a:cs typeface="Times New Roman"/>
              </a:rPr>
              <a:t> </a:t>
            </a:r>
            <a:r>
              <a:rPr sz="1600" b="1" i="1" dirty="0">
                <a:solidFill>
                  <a:srgbClr val="FF0000"/>
                </a:solidFill>
                <a:latin typeface="Calibri"/>
                <a:cs typeface="Calibri"/>
              </a:rPr>
              <a:t>specified</a:t>
            </a:r>
            <a:r>
              <a:rPr sz="1600" spc="30" dirty="0">
                <a:solidFill>
                  <a:srgbClr val="FF0000"/>
                </a:solidFill>
                <a:latin typeface="Times New Roman"/>
                <a:cs typeface="Times New Roman"/>
              </a:rPr>
              <a:t> </a:t>
            </a:r>
            <a:r>
              <a:rPr sz="1600" b="1" i="1" dirty="0">
                <a:solidFill>
                  <a:srgbClr val="FF0000"/>
                </a:solidFill>
                <a:latin typeface="Calibri"/>
                <a:cs typeface="Calibri"/>
              </a:rPr>
              <a:t>floor</a:t>
            </a:r>
            <a:r>
              <a:rPr sz="1600" spc="30" dirty="0">
                <a:solidFill>
                  <a:srgbClr val="FF0000"/>
                </a:solidFill>
                <a:latin typeface="Times New Roman"/>
                <a:cs typeface="Times New Roman"/>
              </a:rPr>
              <a:t> </a:t>
            </a:r>
            <a:r>
              <a:rPr sz="1600" b="1" i="1" dirty="0">
                <a:solidFill>
                  <a:srgbClr val="FF0000"/>
                </a:solidFill>
                <a:latin typeface="Calibri"/>
                <a:cs typeface="Calibri"/>
              </a:rPr>
              <a:t>area,</a:t>
            </a:r>
            <a:r>
              <a:rPr sz="1600" spc="35" dirty="0">
                <a:solidFill>
                  <a:srgbClr val="FF0000"/>
                </a:solidFill>
                <a:latin typeface="Times New Roman"/>
                <a:cs typeface="Times New Roman"/>
              </a:rPr>
              <a:t> </a:t>
            </a:r>
            <a:r>
              <a:rPr sz="1600" dirty="0">
                <a:solidFill>
                  <a:srgbClr val="3F3F3F"/>
                </a:solidFill>
                <a:latin typeface="Calibri"/>
                <a:cs typeface="Calibri"/>
              </a:rPr>
              <a:t>whether</a:t>
            </a:r>
            <a:r>
              <a:rPr sz="1600" spc="30" dirty="0">
                <a:solidFill>
                  <a:srgbClr val="3F3F3F"/>
                </a:solidFill>
                <a:latin typeface="Times New Roman"/>
                <a:cs typeface="Times New Roman"/>
              </a:rPr>
              <a:t> </a:t>
            </a:r>
            <a:r>
              <a:rPr sz="1600" dirty="0">
                <a:solidFill>
                  <a:srgbClr val="3F3F3F"/>
                </a:solidFill>
                <a:latin typeface="Calibri"/>
                <a:cs typeface="Calibri"/>
              </a:rPr>
              <a:t>by</a:t>
            </a:r>
            <a:r>
              <a:rPr sz="1600" spc="25" dirty="0">
                <a:solidFill>
                  <a:srgbClr val="3F3F3F"/>
                </a:solidFill>
                <a:latin typeface="Times New Roman"/>
                <a:cs typeface="Times New Roman"/>
              </a:rPr>
              <a:t> </a:t>
            </a:r>
            <a:r>
              <a:rPr sz="1600" dirty="0">
                <a:solidFill>
                  <a:srgbClr val="3F3F3F"/>
                </a:solidFill>
                <a:latin typeface="Calibri"/>
                <a:cs typeface="Calibri"/>
              </a:rPr>
              <a:t>way</a:t>
            </a:r>
            <a:r>
              <a:rPr sz="1600" spc="25" dirty="0">
                <a:solidFill>
                  <a:srgbClr val="3F3F3F"/>
                </a:solidFill>
                <a:latin typeface="Times New Roman"/>
                <a:cs typeface="Times New Roman"/>
              </a:rPr>
              <a:t> </a:t>
            </a:r>
            <a:r>
              <a:rPr sz="1600" spc="-25" dirty="0">
                <a:solidFill>
                  <a:srgbClr val="3F3F3F"/>
                </a:solidFill>
                <a:latin typeface="Calibri"/>
                <a:cs typeface="Calibri"/>
              </a:rPr>
              <a:t>of</a:t>
            </a:r>
            <a:r>
              <a:rPr sz="1600" spc="-25" dirty="0">
                <a:solidFill>
                  <a:srgbClr val="3F3F3F"/>
                </a:solidFill>
                <a:latin typeface="Times New Roman"/>
                <a:cs typeface="Times New Roman"/>
              </a:rPr>
              <a:t> </a:t>
            </a:r>
            <a:r>
              <a:rPr sz="1600" spc="-10" dirty="0">
                <a:solidFill>
                  <a:srgbClr val="3F3F3F"/>
                </a:solidFill>
                <a:latin typeface="Calibri"/>
                <a:cs typeface="Calibri"/>
              </a:rPr>
              <a:t>ownership,</a:t>
            </a:r>
            <a:r>
              <a:rPr sz="1600" spc="-30" dirty="0">
                <a:solidFill>
                  <a:srgbClr val="3F3F3F"/>
                </a:solidFill>
                <a:latin typeface="Times New Roman"/>
                <a:cs typeface="Times New Roman"/>
              </a:rPr>
              <a:t> </a:t>
            </a:r>
            <a:r>
              <a:rPr sz="1600" spc="-10" dirty="0">
                <a:solidFill>
                  <a:srgbClr val="3F3F3F"/>
                </a:solidFill>
                <a:latin typeface="Calibri"/>
                <a:cs typeface="Calibri"/>
              </a:rPr>
              <a:t>tenancy</a:t>
            </a:r>
            <a:r>
              <a:rPr sz="1600" spc="-65" dirty="0">
                <a:solidFill>
                  <a:srgbClr val="3F3F3F"/>
                </a:solidFill>
                <a:latin typeface="Times New Roman"/>
                <a:cs typeface="Times New Roman"/>
              </a:rPr>
              <a:t> </a:t>
            </a:r>
            <a:r>
              <a:rPr sz="1600" dirty="0">
                <a:solidFill>
                  <a:srgbClr val="3F3F3F"/>
                </a:solidFill>
                <a:latin typeface="Calibri"/>
                <a:cs typeface="Calibri"/>
              </a:rPr>
              <a:t>or</a:t>
            </a:r>
            <a:r>
              <a:rPr sz="1600" spc="-45" dirty="0">
                <a:solidFill>
                  <a:srgbClr val="3F3F3F"/>
                </a:solidFill>
                <a:latin typeface="Times New Roman"/>
                <a:cs typeface="Times New Roman"/>
              </a:rPr>
              <a:t> </a:t>
            </a:r>
            <a:r>
              <a:rPr sz="1600" dirty="0">
                <a:solidFill>
                  <a:srgbClr val="3F3F3F"/>
                </a:solidFill>
                <a:latin typeface="Calibri"/>
                <a:cs typeface="Calibri"/>
              </a:rPr>
              <a:t>otherwise,</a:t>
            </a:r>
            <a:r>
              <a:rPr sz="1600" spc="-35" dirty="0">
                <a:solidFill>
                  <a:srgbClr val="3F3F3F"/>
                </a:solidFill>
                <a:latin typeface="Times New Roman"/>
                <a:cs typeface="Times New Roman"/>
              </a:rPr>
              <a:t> </a:t>
            </a:r>
            <a:r>
              <a:rPr sz="1600" dirty="0">
                <a:solidFill>
                  <a:srgbClr val="3F3F3F"/>
                </a:solidFill>
                <a:latin typeface="Calibri"/>
                <a:cs typeface="Calibri"/>
              </a:rPr>
              <a:t>as</a:t>
            </a:r>
            <a:r>
              <a:rPr sz="1600" spc="-70" dirty="0">
                <a:solidFill>
                  <a:srgbClr val="3F3F3F"/>
                </a:solidFill>
                <a:latin typeface="Times New Roman"/>
                <a:cs typeface="Times New Roman"/>
              </a:rPr>
              <a:t> </a:t>
            </a:r>
            <a:r>
              <a:rPr sz="1600" dirty="0">
                <a:solidFill>
                  <a:srgbClr val="3F3F3F"/>
                </a:solidFill>
                <a:latin typeface="Calibri"/>
                <a:cs typeface="Calibri"/>
              </a:rPr>
              <a:t>may</a:t>
            </a:r>
            <a:r>
              <a:rPr sz="1600" spc="-65" dirty="0">
                <a:solidFill>
                  <a:srgbClr val="3F3F3F"/>
                </a:solidFill>
                <a:latin typeface="Times New Roman"/>
                <a:cs typeface="Times New Roman"/>
              </a:rPr>
              <a:t> </a:t>
            </a:r>
            <a:r>
              <a:rPr sz="1600" dirty="0">
                <a:solidFill>
                  <a:srgbClr val="3F3F3F"/>
                </a:solidFill>
                <a:latin typeface="Calibri"/>
                <a:cs typeface="Calibri"/>
              </a:rPr>
              <a:t>be</a:t>
            </a:r>
            <a:r>
              <a:rPr sz="1600" spc="-60" dirty="0">
                <a:solidFill>
                  <a:srgbClr val="3F3F3F"/>
                </a:solidFill>
                <a:latin typeface="Times New Roman"/>
                <a:cs typeface="Times New Roman"/>
              </a:rPr>
              <a:t> </a:t>
            </a:r>
            <a:r>
              <a:rPr sz="1600" spc="-10" dirty="0">
                <a:solidFill>
                  <a:srgbClr val="3F3F3F"/>
                </a:solidFill>
                <a:latin typeface="Calibri"/>
                <a:cs typeface="Calibri"/>
              </a:rPr>
              <a:t>specified</a:t>
            </a:r>
            <a:r>
              <a:rPr sz="1600" spc="-60" dirty="0">
                <a:solidFill>
                  <a:srgbClr val="3F3F3F"/>
                </a:solidFill>
                <a:latin typeface="Times New Roman"/>
                <a:cs typeface="Times New Roman"/>
              </a:rPr>
              <a:t> </a:t>
            </a:r>
            <a:r>
              <a:rPr sz="1600" dirty="0">
                <a:solidFill>
                  <a:srgbClr val="3F3F3F"/>
                </a:solidFill>
                <a:latin typeface="Calibri"/>
                <a:cs typeface="Calibri"/>
              </a:rPr>
              <a:t>by</a:t>
            </a:r>
            <a:r>
              <a:rPr sz="1600" spc="-65" dirty="0">
                <a:solidFill>
                  <a:srgbClr val="3F3F3F"/>
                </a:solidFill>
                <a:latin typeface="Times New Roman"/>
                <a:cs typeface="Times New Roman"/>
              </a:rPr>
              <a:t> </a:t>
            </a:r>
            <a:r>
              <a:rPr sz="1600" dirty="0">
                <a:solidFill>
                  <a:srgbClr val="3F3F3F"/>
                </a:solidFill>
                <a:latin typeface="Calibri"/>
                <a:cs typeface="Calibri"/>
              </a:rPr>
              <a:t>the</a:t>
            </a:r>
            <a:r>
              <a:rPr sz="1600" spc="-50" dirty="0">
                <a:solidFill>
                  <a:srgbClr val="3F3F3F"/>
                </a:solidFill>
                <a:latin typeface="Times New Roman"/>
                <a:cs typeface="Times New Roman"/>
              </a:rPr>
              <a:t> </a:t>
            </a:r>
            <a:r>
              <a:rPr sz="1600" dirty="0">
                <a:solidFill>
                  <a:srgbClr val="3F3F3F"/>
                </a:solidFill>
                <a:latin typeface="Calibri"/>
                <a:cs typeface="Calibri"/>
              </a:rPr>
              <a:t>Board</a:t>
            </a:r>
            <a:r>
              <a:rPr sz="1600" spc="-35" dirty="0">
                <a:solidFill>
                  <a:srgbClr val="3F3F3F"/>
                </a:solidFill>
                <a:latin typeface="Times New Roman"/>
                <a:cs typeface="Times New Roman"/>
              </a:rPr>
              <a:t> </a:t>
            </a:r>
            <a:r>
              <a:rPr sz="1600" dirty="0">
                <a:solidFill>
                  <a:srgbClr val="3F3F3F"/>
                </a:solidFill>
                <a:latin typeface="Calibri"/>
                <a:cs typeface="Calibri"/>
              </a:rPr>
              <a:t>in</a:t>
            </a:r>
            <a:r>
              <a:rPr sz="1600" spc="-75" dirty="0">
                <a:solidFill>
                  <a:srgbClr val="3F3F3F"/>
                </a:solidFill>
                <a:latin typeface="Times New Roman"/>
                <a:cs typeface="Times New Roman"/>
              </a:rPr>
              <a:t> </a:t>
            </a:r>
            <a:r>
              <a:rPr sz="1600" dirty="0">
                <a:solidFill>
                  <a:srgbClr val="3F3F3F"/>
                </a:solidFill>
                <a:latin typeface="Calibri"/>
                <a:cs typeface="Calibri"/>
              </a:rPr>
              <a:t>this</a:t>
            </a:r>
            <a:r>
              <a:rPr sz="1600" spc="-70" dirty="0">
                <a:solidFill>
                  <a:srgbClr val="3F3F3F"/>
                </a:solidFill>
                <a:latin typeface="Times New Roman"/>
                <a:cs typeface="Times New Roman"/>
              </a:rPr>
              <a:t> </a:t>
            </a:r>
            <a:r>
              <a:rPr sz="1600" dirty="0">
                <a:solidFill>
                  <a:srgbClr val="3F3F3F"/>
                </a:solidFill>
                <a:latin typeface="Calibri"/>
                <a:cs typeface="Calibri"/>
              </a:rPr>
              <a:t>behalf</a:t>
            </a:r>
            <a:r>
              <a:rPr sz="1600" spc="-60" dirty="0">
                <a:solidFill>
                  <a:srgbClr val="3F3F3F"/>
                </a:solidFill>
                <a:latin typeface="Times New Roman"/>
                <a:cs typeface="Times New Roman"/>
              </a:rPr>
              <a:t> </a:t>
            </a:r>
            <a:r>
              <a:rPr sz="1600" dirty="0">
                <a:solidFill>
                  <a:srgbClr val="3F3F3F"/>
                </a:solidFill>
                <a:latin typeface="Calibri"/>
                <a:cs typeface="Calibri"/>
              </a:rPr>
              <a:t>;</a:t>
            </a:r>
            <a:r>
              <a:rPr sz="1600" spc="-60" dirty="0">
                <a:solidFill>
                  <a:srgbClr val="3F3F3F"/>
                </a:solidFill>
                <a:latin typeface="Times New Roman"/>
                <a:cs typeface="Times New Roman"/>
              </a:rPr>
              <a:t> </a:t>
            </a:r>
            <a:r>
              <a:rPr sz="1600" spc="-25" dirty="0">
                <a:solidFill>
                  <a:srgbClr val="3F3F3F"/>
                </a:solidFill>
                <a:latin typeface="Calibri"/>
                <a:cs typeface="Calibri"/>
              </a:rPr>
              <a:t>or</a:t>
            </a:r>
            <a:endParaRPr sz="1600">
              <a:latin typeface="Calibri"/>
              <a:cs typeface="Calibri"/>
            </a:endParaRPr>
          </a:p>
          <a:p>
            <a:pPr marL="194945" marR="7620" indent="-182880" algn="just">
              <a:lnSpc>
                <a:spcPts val="1730"/>
              </a:lnSpc>
              <a:spcBef>
                <a:spcPts val="595"/>
              </a:spcBef>
              <a:buClr>
                <a:srgbClr val="E48211"/>
              </a:buClr>
              <a:buFont typeface="Wingdings"/>
              <a:buChar char=""/>
              <a:tabLst>
                <a:tab pos="194945" algn="l"/>
              </a:tabLst>
            </a:pPr>
            <a:r>
              <a:rPr sz="1600" dirty="0">
                <a:solidFill>
                  <a:srgbClr val="3F3F3F"/>
                </a:solidFill>
                <a:latin typeface="Calibri"/>
                <a:cs typeface="Calibri"/>
              </a:rPr>
              <a:t>(ii)</a:t>
            </a:r>
            <a:r>
              <a:rPr sz="1600" spc="-15" dirty="0">
                <a:solidFill>
                  <a:srgbClr val="3F3F3F"/>
                </a:solidFill>
                <a:latin typeface="Times New Roman"/>
                <a:cs typeface="Times New Roman"/>
              </a:rPr>
              <a:t> </a:t>
            </a:r>
            <a:r>
              <a:rPr sz="1600" b="1" i="1" u="sng" dirty="0">
                <a:solidFill>
                  <a:srgbClr val="FF0000"/>
                </a:solidFill>
                <a:uFill>
                  <a:solidFill>
                    <a:srgbClr val="FF0000"/>
                  </a:solidFill>
                </a:uFill>
                <a:latin typeface="Calibri"/>
                <a:cs typeface="Calibri"/>
              </a:rPr>
              <a:t>is</a:t>
            </a:r>
            <a:r>
              <a:rPr sz="1600" u="sng" spc="-1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the</a:t>
            </a:r>
            <a:r>
              <a:rPr sz="1600" u="sng"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owner</a:t>
            </a:r>
            <a:r>
              <a:rPr sz="1600" u="sng"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or</a:t>
            </a:r>
            <a:r>
              <a:rPr sz="1600" u="sng" spc="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the</a:t>
            </a:r>
            <a:r>
              <a:rPr sz="1600" u="sng" spc="-1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lessee</a:t>
            </a:r>
            <a:r>
              <a:rPr sz="1600" u="sng" spc="-1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of</a:t>
            </a:r>
            <a:r>
              <a:rPr sz="1600" u="sng" spc="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a</a:t>
            </a:r>
            <a:r>
              <a:rPr sz="1600" u="sng" spc="-1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motor</a:t>
            </a:r>
            <a:r>
              <a:rPr sz="1600" u="sng" spc="-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vehicle</a:t>
            </a:r>
            <a:r>
              <a:rPr sz="1600" u="sng" spc="-1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other</a:t>
            </a:r>
            <a:r>
              <a:rPr sz="1600" u="sng" spc="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than</a:t>
            </a:r>
            <a:r>
              <a:rPr sz="1600" u="sng" spc="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a</a:t>
            </a:r>
            <a:r>
              <a:rPr sz="1600" u="sng" spc="-1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two</a:t>
            </a:r>
            <a:r>
              <a:rPr sz="1600" u="sng" spc="-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wheeled</a:t>
            </a:r>
            <a:r>
              <a:rPr sz="1600" u="sng"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motor</a:t>
            </a:r>
            <a:r>
              <a:rPr sz="1600" u="sng" spc="-1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vehicle</a:t>
            </a:r>
            <a:r>
              <a:rPr sz="1600" dirty="0">
                <a:solidFill>
                  <a:srgbClr val="3F3F3F"/>
                </a:solidFill>
                <a:latin typeface="Calibri"/>
                <a:cs typeface="Calibri"/>
              </a:rPr>
              <a:t>,</a:t>
            </a:r>
            <a:r>
              <a:rPr sz="1600" spc="-10" dirty="0">
                <a:solidFill>
                  <a:srgbClr val="3F3F3F"/>
                </a:solidFill>
                <a:latin typeface="Times New Roman"/>
                <a:cs typeface="Times New Roman"/>
              </a:rPr>
              <a:t> </a:t>
            </a:r>
            <a:r>
              <a:rPr sz="1600" spc="-10" dirty="0">
                <a:solidFill>
                  <a:srgbClr val="3F3F3F"/>
                </a:solidFill>
                <a:latin typeface="Calibri"/>
                <a:cs typeface="Calibri"/>
              </a:rPr>
              <a:t>whether</a:t>
            </a:r>
            <a:r>
              <a:rPr sz="1600" spc="-10" dirty="0">
                <a:solidFill>
                  <a:srgbClr val="3F3F3F"/>
                </a:solidFill>
                <a:latin typeface="Times New Roman"/>
                <a:cs typeface="Times New Roman"/>
              </a:rPr>
              <a:t> </a:t>
            </a:r>
            <a:r>
              <a:rPr sz="1600" dirty="0">
                <a:solidFill>
                  <a:srgbClr val="3F3F3F"/>
                </a:solidFill>
                <a:latin typeface="Calibri"/>
                <a:cs typeface="Calibri"/>
              </a:rPr>
              <a:t>having</a:t>
            </a:r>
            <a:r>
              <a:rPr sz="1600" spc="45" dirty="0">
                <a:solidFill>
                  <a:srgbClr val="3F3F3F"/>
                </a:solidFill>
                <a:latin typeface="Times New Roman"/>
                <a:cs typeface="Times New Roman"/>
              </a:rPr>
              <a:t> </a:t>
            </a:r>
            <a:r>
              <a:rPr sz="1600" dirty="0">
                <a:solidFill>
                  <a:srgbClr val="3F3F3F"/>
                </a:solidFill>
                <a:latin typeface="Calibri"/>
                <a:cs typeface="Calibri"/>
              </a:rPr>
              <a:t>any</a:t>
            </a:r>
            <a:r>
              <a:rPr sz="1600" spc="45" dirty="0">
                <a:solidFill>
                  <a:srgbClr val="3F3F3F"/>
                </a:solidFill>
                <a:latin typeface="Times New Roman"/>
                <a:cs typeface="Times New Roman"/>
              </a:rPr>
              <a:t> </a:t>
            </a:r>
            <a:r>
              <a:rPr sz="1600" dirty="0">
                <a:solidFill>
                  <a:srgbClr val="3F3F3F"/>
                </a:solidFill>
                <a:latin typeface="Calibri"/>
                <a:cs typeface="Calibri"/>
              </a:rPr>
              <a:t>detachable</a:t>
            </a:r>
            <a:r>
              <a:rPr sz="1600" spc="50" dirty="0">
                <a:solidFill>
                  <a:srgbClr val="3F3F3F"/>
                </a:solidFill>
                <a:latin typeface="Times New Roman"/>
                <a:cs typeface="Times New Roman"/>
              </a:rPr>
              <a:t> </a:t>
            </a:r>
            <a:r>
              <a:rPr sz="1600" dirty="0">
                <a:solidFill>
                  <a:srgbClr val="3F3F3F"/>
                </a:solidFill>
                <a:latin typeface="Calibri"/>
                <a:cs typeface="Calibri"/>
              </a:rPr>
              <a:t>side</a:t>
            </a:r>
            <a:r>
              <a:rPr sz="1600" spc="45" dirty="0">
                <a:solidFill>
                  <a:srgbClr val="3F3F3F"/>
                </a:solidFill>
                <a:latin typeface="Times New Roman"/>
                <a:cs typeface="Times New Roman"/>
              </a:rPr>
              <a:t> </a:t>
            </a:r>
            <a:r>
              <a:rPr sz="1600" dirty="0">
                <a:solidFill>
                  <a:srgbClr val="3F3F3F"/>
                </a:solidFill>
                <a:latin typeface="Calibri"/>
                <a:cs typeface="Calibri"/>
              </a:rPr>
              <a:t>car</a:t>
            </a:r>
            <a:r>
              <a:rPr sz="1600" spc="40" dirty="0">
                <a:solidFill>
                  <a:srgbClr val="3F3F3F"/>
                </a:solidFill>
                <a:latin typeface="Times New Roman"/>
                <a:cs typeface="Times New Roman"/>
              </a:rPr>
              <a:t> </a:t>
            </a:r>
            <a:r>
              <a:rPr sz="1600" dirty="0">
                <a:solidFill>
                  <a:srgbClr val="3F3F3F"/>
                </a:solidFill>
                <a:latin typeface="Calibri"/>
                <a:cs typeface="Calibri"/>
              </a:rPr>
              <a:t>having</a:t>
            </a:r>
            <a:r>
              <a:rPr sz="1600" spc="55" dirty="0">
                <a:solidFill>
                  <a:srgbClr val="3F3F3F"/>
                </a:solidFill>
                <a:latin typeface="Times New Roman"/>
                <a:cs typeface="Times New Roman"/>
              </a:rPr>
              <a:t> </a:t>
            </a:r>
            <a:r>
              <a:rPr sz="1600" dirty="0">
                <a:solidFill>
                  <a:srgbClr val="3F3F3F"/>
                </a:solidFill>
                <a:latin typeface="Calibri"/>
                <a:cs typeface="Calibri"/>
              </a:rPr>
              <a:t>extra</a:t>
            </a:r>
            <a:r>
              <a:rPr sz="1600" spc="55" dirty="0">
                <a:solidFill>
                  <a:srgbClr val="3F3F3F"/>
                </a:solidFill>
                <a:latin typeface="Times New Roman"/>
                <a:cs typeface="Times New Roman"/>
              </a:rPr>
              <a:t> </a:t>
            </a:r>
            <a:r>
              <a:rPr sz="1600" dirty="0">
                <a:solidFill>
                  <a:srgbClr val="3F3F3F"/>
                </a:solidFill>
                <a:latin typeface="Calibri"/>
                <a:cs typeface="Calibri"/>
              </a:rPr>
              <a:t>wheel</a:t>
            </a:r>
            <a:r>
              <a:rPr sz="1600" spc="50" dirty="0">
                <a:solidFill>
                  <a:srgbClr val="3F3F3F"/>
                </a:solidFill>
                <a:latin typeface="Times New Roman"/>
                <a:cs typeface="Times New Roman"/>
              </a:rPr>
              <a:t> </a:t>
            </a:r>
            <a:r>
              <a:rPr sz="1600" dirty="0">
                <a:solidFill>
                  <a:srgbClr val="3F3F3F"/>
                </a:solidFill>
                <a:latin typeface="Calibri"/>
                <a:cs typeface="Calibri"/>
              </a:rPr>
              <a:t>attached</a:t>
            </a:r>
            <a:r>
              <a:rPr sz="1600" spc="50" dirty="0">
                <a:solidFill>
                  <a:srgbClr val="3F3F3F"/>
                </a:solidFill>
                <a:latin typeface="Times New Roman"/>
                <a:cs typeface="Times New Roman"/>
              </a:rPr>
              <a:t> </a:t>
            </a:r>
            <a:r>
              <a:rPr sz="1600" dirty="0">
                <a:solidFill>
                  <a:srgbClr val="3F3F3F"/>
                </a:solidFill>
                <a:latin typeface="Calibri"/>
                <a:cs typeface="Calibri"/>
              </a:rPr>
              <a:t>to</a:t>
            </a:r>
            <a:r>
              <a:rPr sz="1600" spc="45" dirty="0">
                <a:solidFill>
                  <a:srgbClr val="3F3F3F"/>
                </a:solidFill>
                <a:latin typeface="Times New Roman"/>
                <a:cs typeface="Times New Roman"/>
              </a:rPr>
              <a:t> </a:t>
            </a:r>
            <a:r>
              <a:rPr sz="1600" dirty="0">
                <a:solidFill>
                  <a:srgbClr val="3F3F3F"/>
                </a:solidFill>
                <a:latin typeface="Calibri"/>
                <a:cs typeface="Calibri"/>
              </a:rPr>
              <a:t>such</a:t>
            </a:r>
            <a:r>
              <a:rPr sz="1600" spc="45" dirty="0">
                <a:solidFill>
                  <a:srgbClr val="3F3F3F"/>
                </a:solidFill>
                <a:latin typeface="Times New Roman"/>
                <a:cs typeface="Times New Roman"/>
              </a:rPr>
              <a:t> </a:t>
            </a:r>
            <a:r>
              <a:rPr sz="1600" spc="-25" dirty="0">
                <a:solidFill>
                  <a:srgbClr val="3F3F3F"/>
                </a:solidFill>
                <a:latin typeface="Calibri"/>
                <a:cs typeface="Calibri"/>
              </a:rPr>
              <a:t>two−wheeled</a:t>
            </a:r>
            <a:r>
              <a:rPr sz="1600" spc="55" dirty="0">
                <a:solidFill>
                  <a:srgbClr val="3F3F3F"/>
                </a:solidFill>
                <a:latin typeface="Times New Roman"/>
                <a:cs typeface="Times New Roman"/>
              </a:rPr>
              <a:t> </a:t>
            </a:r>
            <a:r>
              <a:rPr sz="1600" dirty="0">
                <a:solidFill>
                  <a:srgbClr val="3F3F3F"/>
                </a:solidFill>
                <a:latin typeface="Calibri"/>
                <a:cs typeface="Calibri"/>
              </a:rPr>
              <a:t>motor</a:t>
            </a:r>
            <a:r>
              <a:rPr sz="1600" spc="55" dirty="0">
                <a:solidFill>
                  <a:srgbClr val="3F3F3F"/>
                </a:solidFill>
                <a:latin typeface="Times New Roman"/>
                <a:cs typeface="Times New Roman"/>
              </a:rPr>
              <a:t> </a:t>
            </a:r>
            <a:r>
              <a:rPr sz="1600" dirty="0">
                <a:solidFill>
                  <a:srgbClr val="3F3F3F"/>
                </a:solidFill>
                <a:latin typeface="Calibri"/>
                <a:cs typeface="Calibri"/>
              </a:rPr>
              <a:t>vehicle</a:t>
            </a:r>
            <a:r>
              <a:rPr sz="1600" spc="40" dirty="0">
                <a:solidFill>
                  <a:srgbClr val="3F3F3F"/>
                </a:solidFill>
                <a:latin typeface="Times New Roman"/>
                <a:cs typeface="Times New Roman"/>
              </a:rPr>
              <a:t> </a:t>
            </a:r>
            <a:r>
              <a:rPr sz="1600" spc="-25" dirty="0">
                <a:solidFill>
                  <a:srgbClr val="3F3F3F"/>
                </a:solidFill>
                <a:latin typeface="Calibri"/>
                <a:cs typeface="Calibri"/>
              </a:rPr>
              <a:t>or</a:t>
            </a:r>
            <a:r>
              <a:rPr sz="1600" spc="-25" dirty="0">
                <a:solidFill>
                  <a:srgbClr val="3F3F3F"/>
                </a:solidFill>
                <a:latin typeface="Times New Roman"/>
                <a:cs typeface="Times New Roman"/>
              </a:rPr>
              <a:t> </a:t>
            </a:r>
            <a:r>
              <a:rPr sz="1600" dirty="0">
                <a:solidFill>
                  <a:srgbClr val="3F3F3F"/>
                </a:solidFill>
                <a:latin typeface="Calibri"/>
                <a:cs typeface="Calibri"/>
              </a:rPr>
              <a:t>not;</a:t>
            </a:r>
            <a:r>
              <a:rPr sz="1600" spc="-60" dirty="0">
                <a:solidFill>
                  <a:srgbClr val="3F3F3F"/>
                </a:solidFill>
                <a:latin typeface="Times New Roman"/>
                <a:cs typeface="Times New Roman"/>
              </a:rPr>
              <a:t> </a:t>
            </a:r>
            <a:r>
              <a:rPr sz="1600" spc="-25" dirty="0">
                <a:solidFill>
                  <a:srgbClr val="3F3F3F"/>
                </a:solidFill>
                <a:latin typeface="Calibri"/>
                <a:cs typeface="Calibri"/>
              </a:rPr>
              <a:t>or</a:t>
            </a:r>
            <a:endParaRPr sz="1600">
              <a:latin typeface="Calibri"/>
              <a:cs typeface="Calibri"/>
            </a:endParaRPr>
          </a:p>
          <a:p>
            <a:pPr marL="194945" indent="-182245">
              <a:lnSpc>
                <a:spcPct val="100000"/>
              </a:lnSpc>
              <a:spcBef>
                <a:spcPts val="380"/>
              </a:spcBef>
              <a:buClr>
                <a:srgbClr val="E48211"/>
              </a:buClr>
              <a:buFont typeface="Wingdings"/>
              <a:buChar char=""/>
              <a:tabLst>
                <a:tab pos="194945" algn="l"/>
              </a:tabLst>
            </a:pPr>
            <a:r>
              <a:rPr sz="1600" dirty="0">
                <a:solidFill>
                  <a:srgbClr val="3F3F3F"/>
                </a:solidFill>
                <a:latin typeface="Calibri"/>
                <a:cs typeface="Calibri"/>
              </a:rPr>
              <a:t>(iv)</a:t>
            </a:r>
            <a:r>
              <a:rPr sz="1600" spc="-75" dirty="0">
                <a:solidFill>
                  <a:srgbClr val="3F3F3F"/>
                </a:solidFill>
                <a:latin typeface="Times New Roman"/>
                <a:cs typeface="Times New Roman"/>
              </a:rPr>
              <a:t> </a:t>
            </a:r>
            <a:r>
              <a:rPr sz="1600" b="1" i="1" u="sng" dirty="0">
                <a:solidFill>
                  <a:srgbClr val="FF0000"/>
                </a:solidFill>
                <a:uFill>
                  <a:solidFill>
                    <a:srgbClr val="FF0000"/>
                  </a:solidFill>
                </a:uFill>
                <a:latin typeface="Calibri"/>
                <a:cs typeface="Calibri"/>
              </a:rPr>
              <a:t>has</a:t>
            </a:r>
            <a:r>
              <a:rPr sz="1600" u="sng" spc="-6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incurred</a:t>
            </a:r>
            <a:r>
              <a:rPr sz="1600" u="sng" spc="-45" dirty="0">
                <a:solidFill>
                  <a:srgbClr val="FF0000"/>
                </a:solidFill>
                <a:uFill>
                  <a:solidFill>
                    <a:srgbClr val="FF0000"/>
                  </a:solidFill>
                </a:uFill>
                <a:latin typeface="Times New Roman"/>
                <a:cs typeface="Times New Roman"/>
              </a:rPr>
              <a:t> </a:t>
            </a:r>
            <a:r>
              <a:rPr sz="1600" b="1" i="1" u="sng" spc="-10" dirty="0">
                <a:solidFill>
                  <a:srgbClr val="FF0000"/>
                </a:solidFill>
                <a:uFill>
                  <a:solidFill>
                    <a:srgbClr val="FF0000"/>
                  </a:solidFill>
                </a:uFill>
                <a:latin typeface="Calibri"/>
                <a:cs typeface="Calibri"/>
              </a:rPr>
              <a:t>expenditure</a:t>
            </a:r>
            <a:r>
              <a:rPr sz="1600" u="sng" spc="-4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for</a:t>
            </a:r>
            <a:r>
              <a:rPr sz="1600" u="sng" spc="-55" dirty="0">
                <a:solidFill>
                  <a:srgbClr val="FF0000"/>
                </a:solidFill>
                <a:uFill>
                  <a:solidFill>
                    <a:srgbClr val="FF0000"/>
                  </a:solidFill>
                </a:uFill>
                <a:latin typeface="Times New Roman"/>
                <a:cs typeface="Times New Roman"/>
              </a:rPr>
              <a:t> </a:t>
            </a:r>
            <a:r>
              <a:rPr sz="1600" b="1" i="1" u="sng" spc="-10" dirty="0">
                <a:solidFill>
                  <a:srgbClr val="FF0000"/>
                </a:solidFill>
                <a:uFill>
                  <a:solidFill>
                    <a:srgbClr val="FF0000"/>
                  </a:solidFill>
                </a:uFill>
                <a:latin typeface="Calibri"/>
                <a:cs typeface="Calibri"/>
              </a:rPr>
              <a:t>himself</a:t>
            </a:r>
            <a:r>
              <a:rPr sz="1600" u="sng" spc="-6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or</a:t>
            </a:r>
            <a:r>
              <a:rPr sz="1600" u="sng" spc="-7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any</a:t>
            </a:r>
            <a:r>
              <a:rPr sz="1600" u="sng" spc="-5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other</a:t>
            </a:r>
            <a:r>
              <a:rPr sz="1600" u="sng" spc="-5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person</a:t>
            </a:r>
            <a:r>
              <a:rPr sz="1600" u="sng" spc="-5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on</a:t>
            </a:r>
            <a:r>
              <a:rPr sz="1600" u="sng" spc="-6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travel</a:t>
            </a:r>
            <a:r>
              <a:rPr sz="1600" u="sng" spc="-7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to</a:t>
            </a:r>
            <a:r>
              <a:rPr sz="1600" u="sng" spc="-7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any</a:t>
            </a:r>
            <a:r>
              <a:rPr sz="1600" u="sng" spc="-60" dirty="0">
                <a:solidFill>
                  <a:srgbClr val="FF0000"/>
                </a:solidFill>
                <a:uFill>
                  <a:solidFill>
                    <a:srgbClr val="FF0000"/>
                  </a:solidFill>
                </a:uFill>
                <a:latin typeface="Times New Roman"/>
                <a:cs typeface="Times New Roman"/>
              </a:rPr>
              <a:t> </a:t>
            </a:r>
            <a:r>
              <a:rPr sz="1600" b="1" i="1" u="sng" spc="-10" dirty="0">
                <a:solidFill>
                  <a:srgbClr val="FF0000"/>
                </a:solidFill>
                <a:uFill>
                  <a:solidFill>
                    <a:srgbClr val="FF0000"/>
                  </a:solidFill>
                </a:uFill>
                <a:latin typeface="Calibri"/>
                <a:cs typeface="Calibri"/>
              </a:rPr>
              <a:t>foreign</a:t>
            </a:r>
            <a:r>
              <a:rPr sz="1600" u="sng" spc="-5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country</a:t>
            </a:r>
            <a:r>
              <a:rPr sz="1600" dirty="0">
                <a:solidFill>
                  <a:srgbClr val="3F3F3F"/>
                </a:solidFill>
                <a:latin typeface="Calibri"/>
                <a:cs typeface="Calibri"/>
              </a:rPr>
              <a:t>;</a:t>
            </a:r>
            <a:r>
              <a:rPr sz="1600" spc="-60" dirty="0">
                <a:solidFill>
                  <a:srgbClr val="3F3F3F"/>
                </a:solidFill>
                <a:latin typeface="Times New Roman"/>
                <a:cs typeface="Times New Roman"/>
              </a:rPr>
              <a:t> </a:t>
            </a:r>
            <a:r>
              <a:rPr sz="1600" spc="-25" dirty="0">
                <a:solidFill>
                  <a:srgbClr val="3F3F3F"/>
                </a:solidFill>
                <a:latin typeface="Calibri"/>
                <a:cs typeface="Calibri"/>
              </a:rPr>
              <a:t>or</a:t>
            </a:r>
            <a:endParaRPr sz="1600">
              <a:latin typeface="Calibri"/>
              <a:cs typeface="Calibri"/>
            </a:endParaRPr>
          </a:p>
          <a:p>
            <a:pPr marL="194945" indent="-182245">
              <a:lnSpc>
                <a:spcPct val="100000"/>
              </a:lnSpc>
              <a:spcBef>
                <a:spcPts val="409"/>
              </a:spcBef>
              <a:buClr>
                <a:srgbClr val="E48211"/>
              </a:buClr>
              <a:buFont typeface="Wingdings"/>
              <a:buChar char=""/>
              <a:tabLst>
                <a:tab pos="194945" algn="l"/>
              </a:tabLst>
            </a:pPr>
            <a:r>
              <a:rPr sz="1600" dirty="0">
                <a:solidFill>
                  <a:srgbClr val="3F3F3F"/>
                </a:solidFill>
                <a:latin typeface="Calibri"/>
                <a:cs typeface="Calibri"/>
              </a:rPr>
              <a:t>(v</a:t>
            </a:r>
            <a:r>
              <a:rPr sz="1600" b="1" i="1" u="sng" dirty="0">
                <a:solidFill>
                  <a:srgbClr val="FF0000"/>
                </a:solidFill>
                <a:uFill>
                  <a:solidFill>
                    <a:srgbClr val="FF0000"/>
                  </a:solidFill>
                </a:uFill>
                <a:latin typeface="Calibri"/>
                <a:cs typeface="Calibri"/>
              </a:rPr>
              <a:t>)</a:t>
            </a:r>
            <a:r>
              <a:rPr sz="1600" u="sng" spc="-5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is</a:t>
            </a:r>
            <a:r>
              <a:rPr sz="1600" u="sng" spc="-8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the</a:t>
            </a:r>
            <a:r>
              <a:rPr sz="1600" u="sng" spc="-5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holder</a:t>
            </a:r>
            <a:r>
              <a:rPr sz="1600" u="sng" spc="-4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of</a:t>
            </a:r>
            <a:r>
              <a:rPr sz="1600" u="sng" spc="-5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a</a:t>
            </a:r>
            <a:r>
              <a:rPr sz="1600" u="sng" spc="-6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credit</a:t>
            </a:r>
            <a:r>
              <a:rPr sz="1600" u="sng" spc="-5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card,</a:t>
            </a:r>
            <a:r>
              <a:rPr sz="1600" u="sng" spc="-5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not</a:t>
            </a:r>
            <a:r>
              <a:rPr sz="1600" u="sng" spc="-5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being</a:t>
            </a:r>
            <a:r>
              <a:rPr sz="1600" u="sng" spc="-3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an</a:t>
            </a:r>
            <a:r>
              <a:rPr sz="1600" u="sng" spc="-50" dirty="0">
                <a:solidFill>
                  <a:srgbClr val="FF0000"/>
                </a:solidFill>
                <a:uFill>
                  <a:solidFill>
                    <a:srgbClr val="FF0000"/>
                  </a:solidFill>
                </a:uFill>
                <a:latin typeface="Times New Roman"/>
                <a:cs typeface="Times New Roman"/>
              </a:rPr>
              <a:t> </a:t>
            </a:r>
            <a:r>
              <a:rPr sz="1600" b="1" i="1" u="sng" spc="-20" dirty="0">
                <a:solidFill>
                  <a:srgbClr val="FF0000"/>
                </a:solidFill>
                <a:uFill>
                  <a:solidFill>
                    <a:srgbClr val="FF0000"/>
                  </a:solidFill>
                </a:uFill>
                <a:latin typeface="Calibri"/>
                <a:cs typeface="Calibri"/>
              </a:rPr>
              <a:t>"add-</a:t>
            </a:r>
            <a:r>
              <a:rPr sz="1600" b="1" i="1" u="sng" dirty="0">
                <a:solidFill>
                  <a:srgbClr val="FF0000"/>
                </a:solidFill>
                <a:uFill>
                  <a:solidFill>
                    <a:srgbClr val="FF0000"/>
                  </a:solidFill>
                </a:uFill>
                <a:latin typeface="Calibri"/>
                <a:cs typeface="Calibri"/>
              </a:rPr>
              <a:t>on"</a:t>
            </a:r>
            <a:r>
              <a:rPr sz="1600" u="sng" spc="-3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card,</a:t>
            </a:r>
            <a:r>
              <a:rPr sz="1600" u="sng" spc="-4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issued</a:t>
            </a:r>
            <a:r>
              <a:rPr sz="1600" u="sng" spc="-5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by</a:t>
            </a:r>
            <a:r>
              <a:rPr sz="1600" u="sng" spc="-7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any</a:t>
            </a:r>
            <a:r>
              <a:rPr sz="1600" u="sng" spc="-4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bank</a:t>
            </a:r>
            <a:r>
              <a:rPr sz="1600" u="sng" spc="-5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or</a:t>
            </a:r>
            <a:r>
              <a:rPr sz="1600" u="sng" spc="-60" dirty="0">
                <a:solidFill>
                  <a:srgbClr val="FF0000"/>
                </a:solidFill>
                <a:uFill>
                  <a:solidFill>
                    <a:srgbClr val="FF0000"/>
                  </a:solidFill>
                </a:uFill>
                <a:latin typeface="Times New Roman"/>
                <a:cs typeface="Times New Roman"/>
              </a:rPr>
              <a:t> </a:t>
            </a:r>
            <a:r>
              <a:rPr sz="1600" b="1" i="1" u="sng" spc="-10" dirty="0">
                <a:solidFill>
                  <a:srgbClr val="FF0000"/>
                </a:solidFill>
                <a:uFill>
                  <a:solidFill>
                    <a:srgbClr val="FF0000"/>
                  </a:solidFill>
                </a:uFill>
                <a:latin typeface="Calibri"/>
                <a:cs typeface="Calibri"/>
              </a:rPr>
              <a:t>institution;</a:t>
            </a:r>
            <a:r>
              <a:rPr sz="1600" u="sng" spc="-55" dirty="0">
                <a:solidFill>
                  <a:srgbClr val="FF0000"/>
                </a:solidFill>
                <a:uFill>
                  <a:solidFill>
                    <a:srgbClr val="FF0000"/>
                  </a:solidFill>
                </a:uFill>
                <a:latin typeface="Times New Roman"/>
                <a:cs typeface="Times New Roman"/>
              </a:rPr>
              <a:t> </a:t>
            </a:r>
            <a:r>
              <a:rPr sz="1600" b="1" i="1" u="sng" spc="-25" dirty="0">
                <a:solidFill>
                  <a:srgbClr val="FF0000"/>
                </a:solidFill>
                <a:uFill>
                  <a:solidFill>
                    <a:srgbClr val="FF0000"/>
                  </a:solidFill>
                </a:uFill>
                <a:latin typeface="Calibri"/>
                <a:cs typeface="Calibri"/>
              </a:rPr>
              <a:t>or</a:t>
            </a:r>
            <a:endParaRPr sz="1600">
              <a:latin typeface="Calibri"/>
              <a:cs typeface="Calibri"/>
            </a:endParaRPr>
          </a:p>
          <a:p>
            <a:pPr marL="194945" indent="-182245">
              <a:lnSpc>
                <a:spcPct val="100000"/>
              </a:lnSpc>
              <a:spcBef>
                <a:spcPts val="405"/>
              </a:spcBef>
              <a:buClr>
                <a:srgbClr val="E48211"/>
              </a:buClr>
              <a:buFont typeface="Wingdings"/>
              <a:buChar char=""/>
              <a:tabLst>
                <a:tab pos="194945" algn="l"/>
              </a:tabLst>
            </a:pPr>
            <a:r>
              <a:rPr sz="1600" dirty="0">
                <a:solidFill>
                  <a:srgbClr val="3F3F3F"/>
                </a:solidFill>
                <a:latin typeface="Calibri"/>
                <a:cs typeface="Calibri"/>
              </a:rPr>
              <a:t>(vi)</a:t>
            </a:r>
            <a:r>
              <a:rPr sz="1600" spc="-65" dirty="0">
                <a:solidFill>
                  <a:srgbClr val="3F3F3F"/>
                </a:solidFill>
                <a:latin typeface="Times New Roman"/>
                <a:cs typeface="Times New Roman"/>
              </a:rPr>
              <a:t> </a:t>
            </a:r>
            <a:r>
              <a:rPr sz="1600" b="1" i="1" u="sng" dirty="0">
                <a:solidFill>
                  <a:srgbClr val="FF0000"/>
                </a:solidFill>
                <a:uFill>
                  <a:solidFill>
                    <a:srgbClr val="FF0000"/>
                  </a:solidFill>
                </a:uFill>
                <a:latin typeface="Calibri"/>
                <a:cs typeface="Calibri"/>
              </a:rPr>
              <a:t>is</a:t>
            </a:r>
            <a:r>
              <a:rPr sz="1600" u="sng" spc="-8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a</a:t>
            </a:r>
            <a:r>
              <a:rPr sz="1600" u="sng" spc="-7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member</a:t>
            </a:r>
            <a:r>
              <a:rPr sz="1600" u="sng" spc="-4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of</a:t>
            </a:r>
            <a:r>
              <a:rPr sz="1600" u="sng" spc="-5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a</a:t>
            </a:r>
            <a:r>
              <a:rPr sz="1600" u="sng" spc="-7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club</a:t>
            </a:r>
            <a:r>
              <a:rPr sz="1600" u="sng" spc="-5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where</a:t>
            </a:r>
            <a:r>
              <a:rPr sz="1600" u="sng" spc="-60" dirty="0">
                <a:solidFill>
                  <a:srgbClr val="FF0000"/>
                </a:solidFill>
                <a:uFill>
                  <a:solidFill>
                    <a:srgbClr val="FF0000"/>
                  </a:solidFill>
                </a:uFill>
                <a:latin typeface="Times New Roman"/>
                <a:cs typeface="Times New Roman"/>
              </a:rPr>
              <a:t> </a:t>
            </a:r>
            <a:r>
              <a:rPr sz="1600" b="1" i="1" u="sng" spc="-10" dirty="0">
                <a:solidFill>
                  <a:srgbClr val="FF0000"/>
                </a:solidFill>
                <a:uFill>
                  <a:solidFill>
                    <a:srgbClr val="FF0000"/>
                  </a:solidFill>
                </a:uFill>
                <a:latin typeface="Calibri"/>
                <a:cs typeface="Calibri"/>
              </a:rPr>
              <a:t>entrance</a:t>
            </a:r>
            <a:r>
              <a:rPr sz="1600" u="sng" spc="-4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fee</a:t>
            </a:r>
            <a:r>
              <a:rPr sz="1600" u="sng" spc="-4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charged</a:t>
            </a:r>
            <a:r>
              <a:rPr sz="1600" u="sng" spc="-3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is</a:t>
            </a:r>
            <a:r>
              <a:rPr sz="1600" u="sng" spc="-80" dirty="0">
                <a:solidFill>
                  <a:srgbClr val="FF0000"/>
                </a:solidFill>
                <a:uFill>
                  <a:solidFill>
                    <a:srgbClr val="FF0000"/>
                  </a:solidFill>
                </a:uFill>
                <a:latin typeface="Times New Roman"/>
                <a:cs typeface="Times New Roman"/>
              </a:rPr>
              <a:t> </a:t>
            </a:r>
            <a:r>
              <a:rPr sz="1600" b="1" i="1" u="sng" spc="-10" dirty="0">
                <a:solidFill>
                  <a:srgbClr val="FF0000"/>
                </a:solidFill>
                <a:uFill>
                  <a:solidFill>
                    <a:srgbClr val="FF0000"/>
                  </a:solidFill>
                </a:uFill>
                <a:latin typeface="Calibri"/>
                <a:cs typeface="Calibri"/>
              </a:rPr>
              <a:t>twenty-</a:t>
            </a:r>
            <a:r>
              <a:rPr sz="1600" b="1" i="1" u="sng" dirty="0">
                <a:solidFill>
                  <a:srgbClr val="FF0000"/>
                </a:solidFill>
                <a:uFill>
                  <a:solidFill>
                    <a:srgbClr val="FF0000"/>
                  </a:solidFill>
                </a:uFill>
                <a:latin typeface="Calibri"/>
                <a:cs typeface="Calibri"/>
              </a:rPr>
              <a:t>five</a:t>
            </a:r>
            <a:r>
              <a:rPr sz="1600" u="sng" spc="-65" dirty="0">
                <a:solidFill>
                  <a:srgbClr val="FF0000"/>
                </a:solidFill>
                <a:uFill>
                  <a:solidFill>
                    <a:srgbClr val="FF0000"/>
                  </a:solidFill>
                </a:uFill>
                <a:latin typeface="Times New Roman"/>
                <a:cs typeface="Times New Roman"/>
              </a:rPr>
              <a:t> </a:t>
            </a:r>
            <a:r>
              <a:rPr sz="1600" b="1" i="1" u="sng" spc="-10" dirty="0">
                <a:solidFill>
                  <a:srgbClr val="FF0000"/>
                </a:solidFill>
                <a:uFill>
                  <a:solidFill>
                    <a:srgbClr val="FF0000"/>
                  </a:solidFill>
                </a:uFill>
                <a:latin typeface="Calibri"/>
                <a:cs typeface="Calibri"/>
              </a:rPr>
              <a:t>thousand</a:t>
            </a:r>
            <a:r>
              <a:rPr sz="1600" u="sng" spc="-2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rupees</a:t>
            </a:r>
            <a:r>
              <a:rPr sz="1600" u="sng" spc="-4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or</a:t>
            </a:r>
            <a:r>
              <a:rPr sz="1600" u="sng" spc="-60" dirty="0">
                <a:solidFill>
                  <a:srgbClr val="FF0000"/>
                </a:solidFill>
                <a:uFill>
                  <a:solidFill>
                    <a:srgbClr val="FF0000"/>
                  </a:solidFill>
                </a:uFill>
                <a:latin typeface="Times New Roman"/>
                <a:cs typeface="Times New Roman"/>
              </a:rPr>
              <a:t> </a:t>
            </a:r>
            <a:r>
              <a:rPr sz="1600" b="1" i="1" u="sng" spc="-10" dirty="0">
                <a:solidFill>
                  <a:srgbClr val="FF0000"/>
                </a:solidFill>
                <a:uFill>
                  <a:solidFill>
                    <a:srgbClr val="FF0000"/>
                  </a:solidFill>
                </a:uFill>
                <a:latin typeface="Calibri"/>
                <a:cs typeface="Calibri"/>
              </a:rPr>
              <a:t>more,</a:t>
            </a:r>
            <a:endParaRPr sz="1600">
              <a:latin typeface="Calibri"/>
              <a:cs typeface="Calibri"/>
            </a:endParaRPr>
          </a:p>
          <a:p>
            <a:pPr marL="194945" marR="5080" indent="-182880" algn="just">
              <a:lnSpc>
                <a:spcPts val="1730"/>
              </a:lnSpc>
              <a:spcBef>
                <a:spcPts val="625"/>
              </a:spcBef>
              <a:buClr>
                <a:srgbClr val="E48211"/>
              </a:buClr>
              <a:buFont typeface="Wingdings"/>
              <a:buChar char=""/>
              <a:tabLst>
                <a:tab pos="194945" algn="l"/>
              </a:tabLst>
            </a:pPr>
            <a:r>
              <a:rPr sz="1600" b="1" i="1" u="sng" dirty="0">
                <a:solidFill>
                  <a:srgbClr val="FF0000"/>
                </a:solidFill>
                <a:uFill>
                  <a:solidFill>
                    <a:srgbClr val="FF0000"/>
                  </a:solidFill>
                </a:uFill>
                <a:latin typeface="Calibri"/>
                <a:cs typeface="Calibri"/>
              </a:rPr>
              <a:t>shall</a:t>
            </a:r>
            <a:r>
              <a:rPr sz="1600" u="sng" spc="13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furnish</a:t>
            </a:r>
            <a:r>
              <a:rPr sz="1600" u="sng" spc="150"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a</a:t>
            </a:r>
            <a:r>
              <a:rPr sz="1600" u="sng" spc="125" dirty="0">
                <a:solidFill>
                  <a:srgbClr val="FF0000"/>
                </a:solidFill>
                <a:uFill>
                  <a:solidFill>
                    <a:srgbClr val="FF0000"/>
                  </a:solidFill>
                </a:uFill>
                <a:latin typeface="Times New Roman"/>
                <a:cs typeface="Times New Roman"/>
              </a:rPr>
              <a:t> </a:t>
            </a:r>
            <a:r>
              <a:rPr sz="1600" b="1" i="1" u="sng" dirty="0">
                <a:solidFill>
                  <a:srgbClr val="FF0000"/>
                </a:solidFill>
                <a:uFill>
                  <a:solidFill>
                    <a:srgbClr val="FF0000"/>
                  </a:solidFill>
                </a:uFill>
                <a:latin typeface="Calibri"/>
                <a:cs typeface="Calibri"/>
              </a:rPr>
              <a:t>return,</a:t>
            </a:r>
            <a:r>
              <a:rPr sz="1600" u="sng" spc="130" dirty="0">
                <a:solidFill>
                  <a:srgbClr val="FF0000"/>
                </a:solidFill>
                <a:uFill>
                  <a:solidFill>
                    <a:srgbClr val="FF0000"/>
                  </a:solidFill>
                </a:uFill>
                <a:latin typeface="Times New Roman"/>
                <a:cs typeface="Times New Roman"/>
              </a:rPr>
              <a:t> </a:t>
            </a:r>
            <a:r>
              <a:rPr sz="1600" dirty="0">
                <a:solidFill>
                  <a:srgbClr val="3F3F3F"/>
                </a:solidFill>
                <a:latin typeface="Calibri"/>
                <a:cs typeface="Calibri"/>
              </a:rPr>
              <a:t>of</a:t>
            </a:r>
            <a:r>
              <a:rPr sz="1600" spc="130" dirty="0">
                <a:solidFill>
                  <a:srgbClr val="3F3F3F"/>
                </a:solidFill>
                <a:latin typeface="Times New Roman"/>
                <a:cs typeface="Times New Roman"/>
              </a:rPr>
              <a:t> </a:t>
            </a:r>
            <a:r>
              <a:rPr sz="1600" dirty="0">
                <a:solidFill>
                  <a:srgbClr val="3F3F3F"/>
                </a:solidFill>
                <a:latin typeface="Calibri"/>
                <a:cs typeface="Calibri"/>
              </a:rPr>
              <a:t>his</a:t>
            </a:r>
            <a:r>
              <a:rPr sz="1600" spc="130" dirty="0">
                <a:solidFill>
                  <a:srgbClr val="3F3F3F"/>
                </a:solidFill>
                <a:latin typeface="Times New Roman"/>
                <a:cs typeface="Times New Roman"/>
              </a:rPr>
              <a:t> </a:t>
            </a:r>
            <a:r>
              <a:rPr sz="1600" dirty="0">
                <a:solidFill>
                  <a:srgbClr val="3F3F3F"/>
                </a:solidFill>
                <a:latin typeface="Calibri"/>
                <a:cs typeface="Calibri"/>
              </a:rPr>
              <a:t>income</a:t>
            </a:r>
            <a:r>
              <a:rPr sz="1600" spc="130" dirty="0">
                <a:solidFill>
                  <a:srgbClr val="3F3F3F"/>
                </a:solidFill>
                <a:latin typeface="Times New Roman"/>
                <a:cs typeface="Times New Roman"/>
              </a:rPr>
              <a:t> </a:t>
            </a:r>
            <a:r>
              <a:rPr sz="1600" dirty="0">
                <a:solidFill>
                  <a:srgbClr val="3F3F3F"/>
                </a:solidFill>
                <a:latin typeface="Calibri"/>
                <a:cs typeface="Calibri"/>
              </a:rPr>
              <a:t>during</a:t>
            </a:r>
            <a:r>
              <a:rPr sz="1600" spc="140" dirty="0">
                <a:solidFill>
                  <a:srgbClr val="3F3F3F"/>
                </a:solidFill>
                <a:latin typeface="Times New Roman"/>
                <a:cs typeface="Times New Roman"/>
              </a:rPr>
              <a:t> </a:t>
            </a:r>
            <a:r>
              <a:rPr sz="1600" dirty="0">
                <a:solidFill>
                  <a:srgbClr val="3F3F3F"/>
                </a:solidFill>
                <a:latin typeface="Calibri"/>
                <a:cs typeface="Calibri"/>
              </a:rPr>
              <a:t>any</a:t>
            </a:r>
            <a:r>
              <a:rPr sz="1600" spc="125" dirty="0">
                <a:solidFill>
                  <a:srgbClr val="3F3F3F"/>
                </a:solidFill>
                <a:latin typeface="Times New Roman"/>
                <a:cs typeface="Times New Roman"/>
              </a:rPr>
              <a:t> </a:t>
            </a:r>
            <a:r>
              <a:rPr sz="1600" dirty="0">
                <a:solidFill>
                  <a:srgbClr val="3F3F3F"/>
                </a:solidFill>
                <a:latin typeface="Calibri"/>
                <a:cs typeface="Calibri"/>
              </a:rPr>
              <a:t>previous</a:t>
            </a:r>
            <a:r>
              <a:rPr sz="1600" spc="140" dirty="0">
                <a:solidFill>
                  <a:srgbClr val="3F3F3F"/>
                </a:solidFill>
                <a:latin typeface="Times New Roman"/>
                <a:cs typeface="Times New Roman"/>
              </a:rPr>
              <a:t> </a:t>
            </a:r>
            <a:r>
              <a:rPr sz="1600" dirty="0">
                <a:solidFill>
                  <a:srgbClr val="3F3F3F"/>
                </a:solidFill>
                <a:latin typeface="Calibri"/>
                <a:cs typeface="Calibri"/>
              </a:rPr>
              <a:t>year</a:t>
            </a:r>
            <a:r>
              <a:rPr sz="1600" spc="140" dirty="0">
                <a:solidFill>
                  <a:srgbClr val="3F3F3F"/>
                </a:solidFill>
                <a:latin typeface="Times New Roman"/>
                <a:cs typeface="Times New Roman"/>
              </a:rPr>
              <a:t> </a:t>
            </a:r>
            <a:r>
              <a:rPr sz="1600" dirty="0">
                <a:solidFill>
                  <a:srgbClr val="3F3F3F"/>
                </a:solidFill>
                <a:latin typeface="Calibri"/>
                <a:cs typeface="Calibri"/>
              </a:rPr>
              <a:t>ending</a:t>
            </a:r>
            <a:r>
              <a:rPr sz="1600" spc="135" dirty="0">
                <a:solidFill>
                  <a:srgbClr val="3F3F3F"/>
                </a:solidFill>
                <a:latin typeface="Times New Roman"/>
                <a:cs typeface="Times New Roman"/>
              </a:rPr>
              <a:t> </a:t>
            </a:r>
            <a:r>
              <a:rPr sz="1600" dirty="0">
                <a:solidFill>
                  <a:srgbClr val="3F3F3F"/>
                </a:solidFill>
                <a:latin typeface="Calibri"/>
                <a:cs typeface="Calibri"/>
              </a:rPr>
              <a:t>before</a:t>
            </a:r>
            <a:r>
              <a:rPr sz="1600" spc="125" dirty="0">
                <a:solidFill>
                  <a:srgbClr val="3F3F3F"/>
                </a:solidFill>
                <a:latin typeface="Times New Roman"/>
                <a:cs typeface="Times New Roman"/>
              </a:rPr>
              <a:t> </a:t>
            </a:r>
            <a:r>
              <a:rPr sz="1600" dirty="0">
                <a:solidFill>
                  <a:srgbClr val="3F3F3F"/>
                </a:solidFill>
                <a:latin typeface="Calibri"/>
                <a:cs typeface="Calibri"/>
              </a:rPr>
              <a:t>the</a:t>
            </a:r>
            <a:r>
              <a:rPr sz="1600" spc="140" dirty="0">
                <a:solidFill>
                  <a:srgbClr val="3F3F3F"/>
                </a:solidFill>
                <a:latin typeface="Times New Roman"/>
                <a:cs typeface="Times New Roman"/>
              </a:rPr>
              <a:t> </a:t>
            </a:r>
            <a:r>
              <a:rPr sz="1600" dirty="0">
                <a:solidFill>
                  <a:srgbClr val="3F3F3F"/>
                </a:solidFill>
                <a:latin typeface="Calibri"/>
                <a:cs typeface="Calibri"/>
              </a:rPr>
              <a:t>1st</a:t>
            </a:r>
            <a:r>
              <a:rPr sz="1600" spc="135" dirty="0">
                <a:solidFill>
                  <a:srgbClr val="3F3F3F"/>
                </a:solidFill>
                <a:latin typeface="Times New Roman"/>
                <a:cs typeface="Times New Roman"/>
              </a:rPr>
              <a:t> </a:t>
            </a:r>
            <a:r>
              <a:rPr sz="1600" dirty="0">
                <a:solidFill>
                  <a:srgbClr val="3F3F3F"/>
                </a:solidFill>
                <a:latin typeface="Calibri"/>
                <a:cs typeface="Calibri"/>
              </a:rPr>
              <a:t>day</a:t>
            </a:r>
            <a:r>
              <a:rPr sz="1600" spc="140" dirty="0">
                <a:solidFill>
                  <a:srgbClr val="3F3F3F"/>
                </a:solidFill>
                <a:latin typeface="Times New Roman"/>
                <a:cs typeface="Times New Roman"/>
              </a:rPr>
              <a:t> </a:t>
            </a:r>
            <a:r>
              <a:rPr sz="1600" dirty="0">
                <a:solidFill>
                  <a:srgbClr val="3F3F3F"/>
                </a:solidFill>
                <a:latin typeface="Calibri"/>
                <a:cs typeface="Calibri"/>
              </a:rPr>
              <a:t>of</a:t>
            </a:r>
            <a:r>
              <a:rPr sz="1600" spc="130" dirty="0">
                <a:solidFill>
                  <a:srgbClr val="3F3F3F"/>
                </a:solidFill>
                <a:latin typeface="Times New Roman"/>
                <a:cs typeface="Times New Roman"/>
              </a:rPr>
              <a:t> </a:t>
            </a:r>
            <a:r>
              <a:rPr sz="1600" spc="-10" dirty="0">
                <a:solidFill>
                  <a:srgbClr val="3F3F3F"/>
                </a:solidFill>
                <a:latin typeface="Calibri"/>
                <a:cs typeface="Calibri"/>
              </a:rPr>
              <a:t>April,</a:t>
            </a:r>
            <a:r>
              <a:rPr sz="1600" spc="-10" dirty="0">
                <a:solidFill>
                  <a:srgbClr val="3F3F3F"/>
                </a:solidFill>
                <a:latin typeface="Times New Roman"/>
                <a:cs typeface="Times New Roman"/>
              </a:rPr>
              <a:t> </a:t>
            </a:r>
            <a:r>
              <a:rPr sz="1600" dirty="0">
                <a:solidFill>
                  <a:srgbClr val="3F3F3F"/>
                </a:solidFill>
                <a:latin typeface="Calibri"/>
                <a:cs typeface="Calibri"/>
              </a:rPr>
              <a:t>2005,</a:t>
            </a:r>
            <a:r>
              <a:rPr sz="1600" spc="75" dirty="0">
                <a:solidFill>
                  <a:srgbClr val="3F3F3F"/>
                </a:solidFill>
                <a:latin typeface="Times New Roman"/>
                <a:cs typeface="Times New Roman"/>
              </a:rPr>
              <a:t> </a:t>
            </a:r>
            <a:r>
              <a:rPr sz="1600" dirty="0">
                <a:solidFill>
                  <a:srgbClr val="3F3F3F"/>
                </a:solidFill>
                <a:latin typeface="Calibri"/>
                <a:cs typeface="Calibri"/>
              </a:rPr>
              <a:t>on</a:t>
            </a:r>
            <a:r>
              <a:rPr sz="1600" spc="70" dirty="0">
                <a:solidFill>
                  <a:srgbClr val="3F3F3F"/>
                </a:solidFill>
                <a:latin typeface="Times New Roman"/>
                <a:cs typeface="Times New Roman"/>
              </a:rPr>
              <a:t> </a:t>
            </a:r>
            <a:r>
              <a:rPr sz="1600" dirty="0">
                <a:solidFill>
                  <a:srgbClr val="3F3F3F"/>
                </a:solidFill>
                <a:latin typeface="Calibri"/>
                <a:cs typeface="Calibri"/>
              </a:rPr>
              <a:t>or</a:t>
            </a:r>
            <a:r>
              <a:rPr sz="1600" spc="55" dirty="0">
                <a:solidFill>
                  <a:srgbClr val="3F3F3F"/>
                </a:solidFill>
                <a:latin typeface="Times New Roman"/>
                <a:cs typeface="Times New Roman"/>
              </a:rPr>
              <a:t> </a:t>
            </a:r>
            <a:r>
              <a:rPr sz="1600" dirty="0">
                <a:solidFill>
                  <a:srgbClr val="3F3F3F"/>
                </a:solidFill>
                <a:latin typeface="Calibri"/>
                <a:cs typeface="Calibri"/>
              </a:rPr>
              <a:t>before</a:t>
            </a:r>
            <a:r>
              <a:rPr sz="1600" spc="55" dirty="0">
                <a:solidFill>
                  <a:srgbClr val="3F3F3F"/>
                </a:solidFill>
                <a:latin typeface="Times New Roman"/>
                <a:cs typeface="Times New Roman"/>
              </a:rPr>
              <a:t> </a:t>
            </a:r>
            <a:r>
              <a:rPr sz="1600" dirty="0">
                <a:solidFill>
                  <a:srgbClr val="3F3F3F"/>
                </a:solidFill>
                <a:latin typeface="Calibri"/>
                <a:cs typeface="Calibri"/>
              </a:rPr>
              <a:t>the</a:t>
            </a:r>
            <a:r>
              <a:rPr sz="1600" spc="75" dirty="0">
                <a:solidFill>
                  <a:srgbClr val="3F3F3F"/>
                </a:solidFill>
                <a:latin typeface="Times New Roman"/>
                <a:cs typeface="Times New Roman"/>
              </a:rPr>
              <a:t> </a:t>
            </a:r>
            <a:r>
              <a:rPr sz="1600" dirty="0">
                <a:solidFill>
                  <a:srgbClr val="3F3F3F"/>
                </a:solidFill>
                <a:latin typeface="Calibri"/>
                <a:cs typeface="Calibri"/>
              </a:rPr>
              <a:t>due</a:t>
            </a:r>
            <a:r>
              <a:rPr sz="1600" spc="65" dirty="0">
                <a:solidFill>
                  <a:srgbClr val="3F3F3F"/>
                </a:solidFill>
                <a:latin typeface="Times New Roman"/>
                <a:cs typeface="Times New Roman"/>
              </a:rPr>
              <a:t> </a:t>
            </a:r>
            <a:r>
              <a:rPr sz="1600" dirty="0">
                <a:solidFill>
                  <a:srgbClr val="3F3F3F"/>
                </a:solidFill>
                <a:latin typeface="Calibri"/>
                <a:cs typeface="Calibri"/>
              </a:rPr>
              <a:t>date</a:t>
            </a:r>
            <a:r>
              <a:rPr sz="1600" spc="55" dirty="0">
                <a:solidFill>
                  <a:srgbClr val="3F3F3F"/>
                </a:solidFill>
                <a:latin typeface="Times New Roman"/>
                <a:cs typeface="Times New Roman"/>
              </a:rPr>
              <a:t> </a:t>
            </a:r>
            <a:r>
              <a:rPr sz="1600" dirty="0">
                <a:solidFill>
                  <a:srgbClr val="3F3F3F"/>
                </a:solidFill>
                <a:latin typeface="Calibri"/>
                <a:cs typeface="Calibri"/>
              </a:rPr>
              <a:t>in</a:t>
            </a:r>
            <a:r>
              <a:rPr sz="1600" spc="55" dirty="0">
                <a:solidFill>
                  <a:srgbClr val="3F3F3F"/>
                </a:solidFill>
                <a:latin typeface="Times New Roman"/>
                <a:cs typeface="Times New Roman"/>
              </a:rPr>
              <a:t> </a:t>
            </a:r>
            <a:r>
              <a:rPr sz="1600" dirty="0">
                <a:solidFill>
                  <a:srgbClr val="3F3F3F"/>
                </a:solidFill>
                <a:latin typeface="Calibri"/>
                <a:cs typeface="Calibri"/>
              </a:rPr>
              <a:t>the</a:t>
            </a:r>
            <a:r>
              <a:rPr sz="1600" spc="60" dirty="0">
                <a:solidFill>
                  <a:srgbClr val="3F3F3F"/>
                </a:solidFill>
                <a:latin typeface="Times New Roman"/>
                <a:cs typeface="Times New Roman"/>
              </a:rPr>
              <a:t> </a:t>
            </a:r>
            <a:r>
              <a:rPr sz="1600" dirty="0">
                <a:solidFill>
                  <a:srgbClr val="3F3F3F"/>
                </a:solidFill>
                <a:latin typeface="Calibri"/>
                <a:cs typeface="Calibri"/>
              </a:rPr>
              <a:t>prescribed</a:t>
            </a:r>
            <a:r>
              <a:rPr sz="1600" spc="50" dirty="0">
                <a:solidFill>
                  <a:srgbClr val="3F3F3F"/>
                </a:solidFill>
                <a:latin typeface="Times New Roman"/>
                <a:cs typeface="Times New Roman"/>
              </a:rPr>
              <a:t> </a:t>
            </a:r>
            <a:r>
              <a:rPr sz="1600" dirty="0">
                <a:solidFill>
                  <a:srgbClr val="3F3F3F"/>
                </a:solidFill>
                <a:latin typeface="Calibri"/>
                <a:cs typeface="Calibri"/>
              </a:rPr>
              <a:t>form</a:t>
            </a:r>
            <a:r>
              <a:rPr sz="1600" spc="50" dirty="0">
                <a:solidFill>
                  <a:srgbClr val="3F3F3F"/>
                </a:solidFill>
                <a:latin typeface="Times New Roman"/>
                <a:cs typeface="Times New Roman"/>
              </a:rPr>
              <a:t> </a:t>
            </a:r>
            <a:r>
              <a:rPr sz="1600" dirty="0">
                <a:solidFill>
                  <a:srgbClr val="3F3F3F"/>
                </a:solidFill>
                <a:latin typeface="Calibri"/>
                <a:cs typeface="Calibri"/>
              </a:rPr>
              <a:t>and</a:t>
            </a:r>
            <a:r>
              <a:rPr sz="1600" spc="60" dirty="0">
                <a:solidFill>
                  <a:srgbClr val="3F3F3F"/>
                </a:solidFill>
                <a:latin typeface="Times New Roman"/>
                <a:cs typeface="Times New Roman"/>
              </a:rPr>
              <a:t> </a:t>
            </a:r>
            <a:r>
              <a:rPr sz="1600" dirty="0">
                <a:solidFill>
                  <a:srgbClr val="3F3F3F"/>
                </a:solidFill>
                <a:latin typeface="Calibri"/>
                <a:cs typeface="Calibri"/>
              </a:rPr>
              <a:t>verified</a:t>
            </a:r>
            <a:r>
              <a:rPr sz="1600" spc="60" dirty="0">
                <a:solidFill>
                  <a:srgbClr val="3F3F3F"/>
                </a:solidFill>
                <a:latin typeface="Times New Roman"/>
                <a:cs typeface="Times New Roman"/>
              </a:rPr>
              <a:t> </a:t>
            </a:r>
            <a:r>
              <a:rPr sz="1600" dirty="0">
                <a:solidFill>
                  <a:srgbClr val="3F3F3F"/>
                </a:solidFill>
                <a:latin typeface="Calibri"/>
                <a:cs typeface="Calibri"/>
              </a:rPr>
              <a:t>in</a:t>
            </a:r>
            <a:r>
              <a:rPr sz="1600" spc="60" dirty="0">
                <a:solidFill>
                  <a:srgbClr val="3F3F3F"/>
                </a:solidFill>
                <a:latin typeface="Times New Roman"/>
                <a:cs typeface="Times New Roman"/>
              </a:rPr>
              <a:t> </a:t>
            </a:r>
            <a:r>
              <a:rPr sz="1600" dirty="0">
                <a:solidFill>
                  <a:srgbClr val="3F3F3F"/>
                </a:solidFill>
                <a:latin typeface="Calibri"/>
                <a:cs typeface="Calibri"/>
              </a:rPr>
              <a:t>the</a:t>
            </a:r>
            <a:r>
              <a:rPr sz="1600" spc="60" dirty="0">
                <a:solidFill>
                  <a:srgbClr val="3F3F3F"/>
                </a:solidFill>
                <a:latin typeface="Times New Roman"/>
                <a:cs typeface="Times New Roman"/>
              </a:rPr>
              <a:t> </a:t>
            </a:r>
            <a:r>
              <a:rPr sz="1600" dirty="0">
                <a:solidFill>
                  <a:srgbClr val="3F3F3F"/>
                </a:solidFill>
                <a:latin typeface="Calibri"/>
                <a:cs typeface="Calibri"/>
              </a:rPr>
              <a:t>prescribed</a:t>
            </a:r>
            <a:r>
              <a:rPr sz="1600" spc="60" dirty="0">
                <a:solidFill>
                  <a:srgbClr val="3F3F3F"/>
                </a:solidFill>
                <a:latin typeface="Times New Roman"/>
                <a:cs typeface="Times New Roman"/>
              </a:rPr>
              <a:t> </a:t>
            </a:r>
            <a:r>
              <a:rPr sz="1600" dirty="0">
                <a:solidFill>
                  <a:srgbClr val="3F3F3F"/>
                </a:solidFill>
                <a:latin typeface="Calibri"/>
                <a:cs typeface="Calibri"/>
              </a:rPr>
              <a:t>manner</a:t>
            </a:r>
            <a:r>
              <a:rPr sz="1600" spc="70" dirty="0">
                <a:solidFill>
                  <a:srgbClr val="3F3F3F"/>
                </a:solidFill>
                <a:latin typeface="Times New Roman"/>
                <a:cs typeface="Times New Roman"/>
              </a:rPr>
              <a:t> </a:t>
            </a:r>
            <a:r>
              <a:rPr sz="1600" spc="-25" dirty="0">
                <a:solidFill>
                  <a:srgbClr val="3F3F3F"/>
                </a:solidFill>
                <a:latin typeface="Calibri"/>
                <a:cs typeface="Calibri"/>
              </a:rPr>
              <a:t>and</a:t>
            </a:r>
            <a:r>
              <a:rPr sz="1600" spc="-25" dirty="0">
                <a:solidFill>
                  <a:srgbClr val="3F3F3F"/>
                </a:solidFill>
                <a:latin typeface="Times New Roman"/>
                <a:cs typeface="Times New Roman"/>
              </a:rPr>
              <a:t> </a:t>
            </a:r>
            <a:r>
              <a:rPr sz="1600" spc="-10" dirty="0">
                <a:solidFill>
                  <a:srgbClr val="3F3F3F"/>
                </a:solidFill>
                <a:latin typeface="Calibri"/>
                <a:cs typeface="Calibri"/>
              </a:rPr>
              <a:t>setting</a:t>
            </a:r>
            <a:r>
              <a:rPr sz="1600" spc="-65" dirty="0">
                <a:solidFill>
                  <a:srgbClr val="3F3F3F"/>
                </a:solidFill>
                <a:latin typeface="Times New Roman"/>
                <a:cs typeface="Times New Roman"/>
              </a:rPr>
              <a:t> </a:t>
            </a:r>
            <a:r>
              <a:rPr sz="1600" dirty="0">
                <a:solidFill>
                  <a:srgbClr val="3F3F3F"/>
                </a:solidFill>
                <a:latin typeface="Calibri"/>
                <a:cs typeface="Calibri"/>
              </a:rPr>
              <a:t>forth</a:t>
            </a:r>
            <a:r>
              <a:rPr sz="1600" spc="-35" dirty="0">
                <a:solidFill>
                  <a:srgbClr val="3F3F3F"/>
                </a:solidFill>
                <a:latin typeface="Times New Roman"/>
                <a:cs typeface="Times New Roman"/>
              </a:rPr>
              <a:t> </a:t>
            </a:r>
            <a:r>
              <a:rPr sz="1600" dirty="0">
                <a:solidFill>
                  <a:srgbClr val="3F3F3F"/>
                </a:solidFill>
                <a:latin typeface="Calibri"/>
                <a:cs typeface="Calibri"/>
              </a:rPr>
              <a:t>such</a:t>
            </a:r>
            <a:r>
              <a:rPr sz="1600" spc="-55" dirty="0">
                <a:solidFill>
                  <a:srgbClr val="3F3F3F"/>
                </a:solidFill>
                <a:latin typeface="Times New Roman"/>
                <a:cs typeface="Times New Roman"/>
              </a:rPr>
              <a:t> </a:t>
            </a:r>
            <a:r>
              <a:rPr sz="1600" dirty="0">
                <a:solidFill>
                  <a:srgbClr val="3F3F3F"/>
                </a:solidFill>
                <a:latin typeface="Calibri"/>
                <a:cs typeface="Calibri"/>
              </a:rPr>
              <a:t>other</a:t>
            </a:r>
            <a:r>
              <a:rPr sz="1600" spc="-45" dirty="0">
                <a:solidFill>
                  <a:srgbClr val="3F3F3F"/>
                </a:solidFill>
                <a:latin typeface="Times New Roman"/>
                <a:cs typeface="Times New Roman"/>
              </a:rPr>
              <a:t> </a:t>
            </a:r>
            <a:r>
              <a:rPr sz="1600" spc="-10" dirty="0">
                <a:solidFill>
                  <a:srgbClr val="3F3F3F"/>
                </a:solidFill>
                <a:latin typeface="Calibri"/>
                <a:cs typeface="Calibri"/>
              </a:rPr>
              <a:t>particulars</a:t>
            </a:r>
            <a:r>
              <a:rPr sz="1600" spc="-65" dirty="0">
                <a:solidFill>
                  <a:srgbClr val="3F3F3F"/>
                </a:solidFill>
                <a:latin typeface="Times New Roman"/>
                <a:cs typeface="Times New Roman"/>
              </a:rPr>
              <a:t> </a:t>
            </a:r>
            <a:r>
              <a:rPr sz="1600" dirty="0">
                <a:solidFill>
                  <a:srgbClr val="3F3F3F"/>
                </a:solidFill>
                <a:latin typeface="Calibri"/>
                <a:cs typeface="Calibri"/>
              </a:rPr>
              <a:t>as</a:t>
            </a:r>
            <a:r>
              <a:rPr sz="1600" spc="-65" dirty="0">
                <a:solidFill>
                  <a:srgbClr val="3F3F3F"/>
                </a:solidFill>
                <a:latin typeface="Times New Roman"/>
                <a:cs typeface="Times New Roman"/>
              </a:rPr>
              <a:t> </a:t>
            </a:r>
            <a:r>
              <a:rPr sz="1600" dirty="0">
                <a:solidFill>
                  <a:srgbClr val="3F3F3F"/>
                </a:solidFill>
                <a:latin typeface="Calibri"/>
                <a:cs typeface="Calibri"/>
              </a:rPr>
              <a:t>may</a:t>
            </a:r>
            <a:r>
              <a:rPr sz="1600" spc="-60" dirty="0">
                <a:solidFill>
                  <a:srgbClr val="3F3F3F"/>
                </a:solidFill>
                <a:latin typeface="Times New Roman"/>
                <a:cs typeface="Times New Roman"/>
              </a:rPr>
              <a:t> </a:t>
            </a:r>
            <a:r>
              <a:rPr sz="1600" dirty="0">
                <a:solidFill>
                  <a:srgbClr val="3F3F3F"/>
                </a:solidFill>
                <a:latin typeface="Calibri"/>
                <a:cs typeface="Calibri"/>
              </a:rPr>
              <a:t>be</a:t>
            </a:r>
            <a:r>
              <a:rPr sz="1600" spc="-65" dirty="0">
                <a:solidFill>
                  <a:srgbClr val="3F3F3F"/>
                </a:solidFill>
                <a:latin typeface="Times New Roman"/>
                <a:cs typeface="Times New Roman"/>
              </a:rPr>
              <a:t> </a:t>
            </a:r>
            <a:r>
              <a:rPr sz="1600" spc="-10" dirty="0">
                <a:solidFill>
                  <a:srgbClr val="3F3F3F"/>
                </a:solidFill>
                <a:latin typeface="Calibri"/>
                <a:cs typeface="Calibri"/>
              </a:rPr>
              <a:t>prescribed</a:t>
            </a:r>
            <a:r>
              <a:rPr sz="1600" spc="-25" dirty="0">
                <a:solidFill>
                  <a:srgbClr val="3F3F3F"/>
                </a:solidFill>
                <a:latin typeface="Times New Roman"/>
                <a:cs typeface="Times New Roman"/>
              </a:rPr>
              <a:t> </a:t>
            </a:r>
            <a:r>
              <a:rPr sz="1600" spc="-50" dirty="0">
                <a:solidFill>
                  <a:srgbClr val="3F3F3F"/>
                </a:solidFill>
                <a:latin typeface="Calibri"/>
                <a:cs typeface="Calibri"/>
              </a:rPr>
              <a:t>:</a:t>
            </a:r>
            <a:endParaRPr sz="1600">
              <a:latin typeface="Calibri"/>
              <a:cs typeface="Calibri"/>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74612" y="979555"/>
            <a:ext cx="3354321" cy="4538592"/>
          </a:xfrm>
          <a:prstGeom prst="rect">
            <a:avLst/>
          </a:prstGeom>
        </p:spPr>
      </p:pic>
      <p:sp>
        <p:nvSpPr>
          <p:cNvPr id="3" name="object 3" descr="$PPTXTitle"/>
          <p:cNvSpPr txBox="1">
            <a:spLocks noGrp="1"/>
          </p:cNvSpPr>
          <p:nvPr>
            <p:ph type="title"/>
          </p:nvPr>
        </p:nvSpPr>
        <p:spPr>
          <a:xfrm>
            <a:off x="3913757" y="2295272"/>
            <a:ext cx="3496310" cy="893444"/>
          </a:xfrm>
          <a:prstGeom prst="rect">
            <a:avLst/>
          </a:prstGeom>
        </p:spPr>
        <p:txBody>
          <a:bodyPr vert="horz" wrap="square" lIns="0" tIns="6350" rIns="0" bIns="0" rtlCol="0">
            <a:spAutoFit/>
          </a:bodyPr>
          <a:lstStyle/>
          <a:p>
            <a:pPr marL="12700" marR="5080">
              <a:lnSpc>
                <a:spcPts val="3490"/>
              </a:lnSpc>
              <a:spcBef>
                <a:spcPts val="50"/>
              </a:spcBef>
            </a:pPr>
            <a:r>
              <a:rPr sz="2750" dirty="0">
                <a:solidFill>
                  <a:srgbClr val="1B1B27"/>
                </a:solidFill>
                <a:latin typeface="Calibri"/>
                <a:cs typeface="Calibri"/>
              </a:rPr>
              <a:t>Section</a:t>
            </a:r>
            <a:r>
              <a:rPr sz="2750" spc="-40" dirty="0">
                <a:solidFill>
                  <a:srgbClr val="1B1B27"/>
                </a:solidFill>
                <a:latin typeface="Times New Roman"/>
                <a:cs typeface="Times New Roman"/>
              </a:rPr>
              <a:t> </a:t>
            </a:r>
            <a:r>
              <a:rPr sz="2750" dirty="0">
                <a:solidFill>
                  <a:srgbClr val="1B1B27"/>
                </a:solidFill>
                <a:latin typeface="Calibri"/>
                <a:cs typeface="Calibri"/>
              </a:rPr>
              <a:t>58:</a:t>
            </a:r>
            <a:r>
              <a:rPr sz="2750" spc="-25" dirty="0">
                <a:solidFill>
                  <a:srgbClr val="1B1B27"/>
                </a:solidFill>
                <a:latin typeface="Times New Roman"/>
                <a:cs typeface="Times New Roman"/>
              </a:rPr>
              <a:t> </a:t>
            </a:r>
            <a:r>
              <a:rPr sz="2750" spc="-10" dirty="0">
                <a:solidFill>
                  <a:srgbClr val="1B1B27"/>
                </a:solidFill>
                <a:latin typeface="Calibri"/>
                <a:cs typeface="Calibri"/>
              </a:rPr>
              <a:t>Presumptive</a:t>
            </a:r>
            <a:r>
              <a:rPr sz="2750" spc="-10" dirty="0">
                <a:solidFill>
                  <a:srgbClr val="1B1B27"/>
                </a:solidFill>
                <a:latin typeface="Times New Roman"/>
                <a:cs typeface="Times New Roman"/>
              </a:rPr>
              <a:t> </a:t>
            </a:r>
            <a:r>
              <a:rPr sz="2750" spc="-10" dirty="0">
                <a:solidFill>
                  <a:srgbClr val="1B1B27"/>
                </a:solidFill>
                <a:latin typeface="Calibri"/>
                <a:cs typeface="Calibri"/>
              </a:rPr>
              <a:t>Taxation</a:t>
            </a:r>
            <a:endParaRPr sz="2750">
              <a:latin typeface="Calibri"/>
              <a:cs typeface="Calibri"/>
            </a:endParaRPr>
          </a:p>
        </p:txBody>
      </p:sp>
      <p:sp>
        <p:nvSpPr>
          <p:cNvPr id="4" name="object 4"/>
          <p:cNvSpPr txBox="1"/>
          <p:nvPr/>
        </p:nvSpPr>
        <p:spPr>
          <a:xfrm>
            <a:off x="3913757" y="3385237"/>
            <a:ext cx="4544060" cy="482600"/>
          </a:xfrm>
          <a:prstGeom prst="rect">
            <a:avLst/>
          </a:prstGeom>
        </p:spPr>
        <p:txBody>
          <a:bodyPr vert="horz" wrap="square" lIns="0" tIns="12700" rIns="0" bIns="0" rtlCol="0">
            <a:spAutoFit/>
          </a:bodyPr>
          <a:lstStyle/>
          <a:p>
            <a:pPr marL="12700" marR="5080">
              <a:lnSpc>
                <a:spcPct val="136400"/>
              </a:lnSpc>
              <a:spcBef>
                <a:spcPts val="100"/>
              </a:spcBef>
            </a:pPr>
            <a:r>
              <a:rPr sz="1100" dirty="0">
                <a:solidFill>
                  <a:srgbClr val="3F4054"/>
                </a:solidFill>
                <a:latin typeface="Calibri"/>
                <a:cs typeface="Calibri"/>
              </a:rPr>
              <a:t>Special</a:t>
            </a:r>
            <a:r>
              <a:rPr sz="1100" spc="-30" dirty="0">
                <a:solidFill>
                  <a:srgbClr val="3F4054"/>
                </a:solidFill>
                <a:latin typeface="Times New Roman"/>
                <a:cs typeface="Times New Roman"/>
              </a:rPr>
              <a:t> </a:t>
            </a:r>
            <a:r>
              <a:rPr sz="1100" spc="-10" dirty="0">
                <a:solidFill>
                  <a:srgbClr val="3F4054"/>
                </a:solidFill>
                <a:latin typeface="Calibri"/>
                <a:cs typeface="Calibri"/>
              </a:rPr>
              <a:t>provisions</a:t>
            </a:r>
            <a:r>
              <a:rPr sz="1100" spc="-35" dirty="0">
                <a:solidFill>
                  <a:srgbClr val="3F4054"/>
                </a:solidFill>
                <a:latin typeface="Times New Roman"/>
                <a:cs typeface="Times New Roman"/>
              </a:rPr>
              <a:t> </a:t>
            </a:r>
            <a:r>
              <a:rPr sz="1100" dirty="0">
                <a:solidFill>
                  <a:srgbClr val="3F4054"/>
                </a:solidFill>
                <a:latin typeface="Calibri"/>
                <a:cs typeface="Calibri"/>
              </a:rPr>
              <a:t>for</a:t>
            </a:r>
            <a:r>
              <a:rPr sz="1100" spc="-25" dirty="0">
                <a:solidFill>
                  <a:srgbClr val="3F4054"/>
                </a:solidFill>
                <a:latin typeface="Times New Roman"/>
                <a:cs typeface="Times New Roman"/>
              </a:rPr>
              <a:t> </a:t>
            </a:r>
            <a:r>
              <a:rPr sz="1100" spc="-10" dirty="0">
                <a:solidFill>
                  <a:srgbClr val="3F4054"/>
                </a:solidFill>
                <a:latin typeface="Calibri"/>
                <a:cs typeface="Calibri"/>
              </a:rPr>
              <a:t>computing</a:t>
            </a:r>
            <a:r>
              <a:rPr sz="1100" spc="-25" dirty="0">
                <a:solidFill>
                  <a:srgbClr val="3F4054"/>
                </a:solidFill>
                <a:latin typeface="Times New Roman"/>
                <a:cs typeface="Times New Roman"/>
              </a:rPr>
              <a:t> </a:t>
            </a:r>
            <a:r>
              <a:rPr sz="1100" dirty="0">
                <a:solidFill>
                  <a:srgbClr val="3F4054"/>
                </a:solidFill>
                <a:latin typeface="Calibri"/>
                <a:cs typeface="Calibri"/>
              </a:rPr>
              <a:t>profits</a:t>
            </a:r>
            <a:r>
              <a:rPr sz="1100" spc="-20" dirty="0">
                <a:solidFill>
                  <a:srgbClr val="3F4054"/>
                </a:solidFill>
                <a:latin typeface="Times New Roman"/>
                <a:cs typeface="Times New Roman"/>
              </a:rPr>
              <a:t> </a:t>
            </a:r>
            <a:r>
              <a:rPr sz="1100" dirty="0">
                <a:solidFill>
                  <a:srgbClr val="3F4054"/>
                </a:solidFill>
                <a:latin typeface="Calibri"/>
                <a:cs typeface="Calibri"/>
              </a:rPr>
              <a:t>and</a:t>
            </a:r>
            <a:r>
              <a:rPr sz="1100" spc="-35" dirty="0">
                <a:solidFill>
                  <a:srgbClr val="3F4054"/>
                </a:solidFill>
                <a:latin typeface="Times New Roman"/>
                <a:cs typeface="Times New Roman"/>
              </a:rPr>
              <a:t> </a:t>
            </a:r>
            <a:r>
              <a:rPr sz="1100" dirty="0">
                <a:solidFill>
                  <a:srgbClr val="3F4054"/>
                </a:solidFill>
                <a:latin typeface="Calibri"/>
                <a:cs typeface="Calibri"/>
              </a:rPr>
              <a:t>gains</a:t>
            </a:r>
            <a:r>
              <a:rPr sz="1100" spc="-50" dirty="0">
                <a:solidFill>
                  <a:srgbClr val="3F4054"/>
                </a:solidFill>
                <a:latin typeface="Times New Roman"/>
                <a:cs typeface="Times New Roman"/>
              </a:rPr>
              <a:t> </a:t>
            </a:r>
            <a:r>
              <a:rPr sz="1100" dirty="0">
                <a:solidFill>
                  <a:srgbClr val="3F4054"/>
                </a:solidFill>
                <a:latin typeface="Calibri"/>
                <a:cs typeface="Calibri"/>
              </a:rPr>
              <a:t>of</a:t>
            </a:r>
            <a:r>
              <a:rPr sz="1100" spc="-25" dirty="0">
                <a:solidFill>
                  <a:srgbClr val="3F4054"/>
                </a:solidFill>
                <a:latin typeface="Times New Roman"/>
                <a:cs typeface="Times New Roman"/>
              </a:rPr>
              <a:t> </a:t>
            </a:r>
            <a:r>
              <a:rPr sz="1100" spc="-10" dirty="0">
                <a:solidFill>
                  <a:srgbClr val="3F4054"/>
                </a:solidFill>
                <a:latin typeface="Calibri"/>
                <a:cs typeface="Calibri"/>
              </a:rPr>
              <a:t>business</a:t>
            </a:r>
            <a:r>
              <a:rPr sz="1100" spc="-35" dirty="0">
                <a:solidFill>
                  <a:srgbClr val="3F4054"/>
                </a:solidFill>
                <a:latin typeface="Times New Roman"/>
                <a:cs typeface="Times New Roman"/>
              </a:rPr>
              <a:t> </a:t>
            </a:r>
            <a:r>
              <a:rPr sz="1100" dirty="0">
                <a:solidFill>
                  <a:srgbClr val="3F4054"/>
                </a:solidFill>
                <a:latin typeface="Calibri"/>
                <a:cs typeface="Calibri"/>
              </a:rPr>
              <a:t>or</a:t>
            </a:r>
            <a:r>
              <a:rPr sz="1100" spc="-25" dirty="0">
                <a:solidFill>
                  <a:srgbClr val="3F4054"/>
                </a:solidFill>
                <a:latin typeface="Times New Roman"/>
                <a:cs typeface="Times New Roman"/>
              </a:rPr>
              <a:t> </a:t>
            </a:r>
            <a:r>
              <a:rPr sz="1100" spc="-10" dirty="0">
                <a:solidFill>
                  <a:srgbClr val="3F4054"/>
                </a:solidFill>
                <a:latin typeface="Calibri"/>
                <a:cs typeface="Calibri"/>
              </a:rPr>
              <a:t>profession</a:t>
            </a:r>
            <a:r>
              <a:rPr sz="1100" spc="-35" dirty="0">
                <a:solidFill>
                  <a:srgbClr val="3F4054"/>
                </a:solidFill>
                <a:latin typeface="Times New Roman"/>
                <a:cs typeface="Times New Roman"/>
              </a:rPr>
              <a:t> </a:t>
            </a:r>
            <a:r>
              <a:rPr sz="1100" dirty="0">
                <a:solidFill>
                  <a:srgbClr val="3F4054"/>
                </a:solidFill>
                <a:latin typeface="Calibri"/>
                <a:cs typeface="Calibri"/>
              </a:rPr>
              <a:t>on</a:t>
            </a:r>
            <a:r>
              <a:rPr sz="1100" spc="-25" dirty="0">
                <a:solidFill>
                  <a:srgbClr val="3F4054"/>
                </a:solidFill>
                <a:latin typeface="Times New Roman"/>
                <a:cs typeface="Times New Roman"/>
              </a:rPr>
              <a:t> </a:t>
            </a:r>
            <a:r>
              <a:rPr sz="1100" spc="-50" dirty="0">
                <a:solidFill>
                  <a:srgbClr val="3F4054"/>
                </a:solidFill>
                <a:latin typeface="Calibri"/>
                <a:cs typeface="Calibri"/>
              </a:rPr>
              <a:t>a</a:t>
            </a:r>
            <a:r>
              <a:rPr sz="1100" spc="-50" dirty="0">
                <a:solidFill>
                  <a:srgbClr val="3F4054"/>
                </a:solidFill>
                <a:latin typeface="Times New Roman"/>
                <a:cs typeface="Times New Roman"/>
              </a:rPr>
              <a:t> </a:t>
            </a:r>
            <a:r>
              <a:rPr sz="1100" spc="-10" dirty="0">
                <a:solidFill>
                  <a:srgbClr val="3F4054"/>
                </a:solidFill>
                <a:latin typeface="Calibri"/>
                <a:cs typeface="Calibri"/>
              </a:rPr>
              <a:t>presumptive</a:t>
            </a:r>
            <a:r>
              <a:rPr sz="1100" spc="-20" dirty="0">
                <a:solidFill>
                  <a:srgbClr val="3F4054"/>
                </a:solidFill>
                <a:latin typeface="Times New Roman"/>
                <a:cs typeface="Times New Roman"/>
              </a:rPr>
              <a:t> </a:t>
            </a:r>
            <a:r>
              <a:rPr sz="1100" dirty="0">
                <a:solidFill>
                  <a:srgbClr val="3F4054"/>
                </a:solidFill>
                <a:latin typeface="Calibri"/>
                <a:cs typeface="Calibri"/>
              </a:rPr>
              <a:t>basis</a:t>
            </a:r>
            <a:r>
              <a:rPr sz="1100" spc="-55" dirty="0">
                <a:solidFill>
                  <a:srgbClr val="3F4054"/>
                </a:solidFill>
                <a:latin typeface="Times New Roman"/>
                <a:cs typeface="Times New Roman"/>
              </a:rPr>
              <a:t> </a:t>
            </a:r>
            <a:r>
              <a:rPr sz="1100" dirty="0">
                <a:solidFill>
                  <a:srgbClr val="3F4054"/>
                </a:solidFill>
                <a:latin typeface="Calibri"/>
                <a:cs typeface="Calibri"/>
              </a:rPr>
              <a:t>for</a:t>
            </a:r>
            <a:r>
              <a:rPr sz="1100" spc="-40" dirty="0">
                <a:solidFill>
                  <a:srgbClr val="3F4054"/>
                </a:solidFill>
                <a:latin typeface="Times New Roman"/>
                <a:cs typeface="Times New Roman"/>
              </a:rPr>
              <a:t> </a:t>
            </a:r>
            <a:r>
              <a:rPr sz="1100" spc="-10" dirty="0">
                <a:solidFill>
                  <a:srgbClr val="3F4054"/>
                </a:solidFill>
                <a:latin typeface="Calibri"/>
                <a:cs typeface="Calibri"/>
              </a:rPr>
              <a:t>certain</a:t>
            </a:r>
            <a:r>
              <a:rPr sz="1100" spc="-20" dirty="0">
                <a:solidFill>
                  <a:srgbClr val="3F4054"/>
                </a:solidFill>
                <a:latin typeface="Times New Roman"/>
                <a:cs typeface="Times New Roman"/>
              </a:rPr>
              <a:t> </a:t>
            </a:r>
            <a:r>
              <a:rPr sz="1100" dirty="0">
                <a:solidFill>
                  <a:srgbClr val="3F4054"/>
                </a:solidFill>
                <a:latin typeface="Calibri"/>
                <a:cs typeface="Calibri"/>
              </a:rPr>
              <a:t>resident</a:t>
            </a:r>
            <a:r>
              <a:rPr sz="1100" spc="-35" dirty="0">
                <a:solidFill>
                  <a:srgbClr val="3F4054"/>
                </a:solidFill>
                <a:latin typeface="Times New Roman"/>
                <a:cs typeface="Times New Roman"/>
              </a:rPr>
              <a:t> </a:t>
            </a:r>
            <a:r>
              <a:rPr sz="1100" spc="-10" dirty="0">
                <a:solidFill>
                  <a:srgbClr val="3F4054"/>
                </a:solidFill>
                <a:latin typeface="Calibri"/>
                <a:cs typeface="Calibri"/>
              </a:rPr>
              <a:t>assessees</a:t>
            </a:r>
            <a:r>
              <a:rPr sz="1100" spc="-45" dirty="0">
                <a:solidFill>
                  <a:srgbClr val="3F4054"/>
                </a:solidFill>
                <a:latin typeface="Times New Roman"/>
                <a:cs typeface="Times New Roman"/>
              </a:rPr>
              <a:t> </a:t>
            </a:r>
            <a:r>
              <a:rPr sz="1100" dirty="0">
                <a:solidFill>
                  <a:srgbClr val="3F4054"/>
                </a:solidFill>
                <a:latin typeface="Calibri"/>
                <a:cs typeface="Calibri"/>
              </a:rPr>
              <a:t>under</a:t>
            </a:r>
            <a:r>
              <a:rPr sz="1100" spc="-25" dirty="0">
                <a:solidFill>
                  <a:srgbClr val="3F4054"/>
                </a:solidFill>
                <a:latin typeface="Times New Roman"/>
                <a:cs typeface="Times New Roman"/>
              </a:rPr>
              <a:t> </a:t>
            </a:r>
            <a:r>
              <a:rPr sz="1100" dirty="0">
                <a:solidFill>
                  <a:srgbClr val="3F4054"/>
                </a:solidFill>
                <a:latin typeface="Calibri"/>
                <a:cs typeface="Calibri"/>
              </a:rPr>
              <a:t>the</a:t>
            </a:r>
            <a:r>
              <a:rPr sz="1100" spc="-30" dirty="0">
                <a:solidFill>
                  <a:srgbClr val="3F4054"/>
                </a:solidFill>
                <a:latin typeface="Times New Roman"/>
                <a:cs typeface="Times New Roman"/>
              </a:rPr>
              <a:t> </a:t>
            </a:r>
            <a:r>
              <a:rPr sz="1100" dirty="0">
                <a:solidFill>
                  <a:srgbClr val="3F4054"/>
                </a:solidFill>
                <a:latin typeface="Calibri"/>
                <a:cs typeface="Calibri"/>
              </a:rPr>
              <a:t>Income</a:t>
            </a:r>
            <a:r>
              <a:rPr sz="1100" spc="-25" dirty="0">
                <a:solidFill>
                  <a:srgbClr val="3F4054"/>
                </a:solidFill>
                <a:latin typeface="Times New Roman"/>
                <a:cs typeface="Times New Roman"/>
              </a:rPr>
              <a:t> </a:t>
            </a:r>
            <a:r>
              <a:rPr sz="1100" dirty="0">
                <a:solidFill>
                  <a:srgbClr val="3F4054"/>
                </a:solidFill>
                <a:latin typeface="Calibri"/>
                <a:cs typeface="Calibri"/>
              </a:rPr>
              <a:t>Tax</a:t>
            </a:r>
            <a:r>
              <a:rPr sz="1100" spc="-35" dirty="0">
                <a:solidFill>
                  <a:srgbClr val="3F4054"/>
                </a:solidFill>
                <a:latin typeface="Times New Roman"/>
                <a:cs typeface="Times New Roman"/>
              </a:rPr>
              <a:t> </a:t>
            </a:r>
            <a:r>
              <a:rPr sz="1100" spc="-20" dirty="0">
                <a:solidFill>
                  <a:srgbClr val="3F4054"/>
                </a:solidFill>
                <a:latin typeface="Calibri"/>
                <a:cs typeface="Calibri"/>
              </a:rPr>
              <a:t>Act.</a:t>
            </a:r>
            <a:endParaRPr sz="1100">
              <a:latin typeface="Calibri"/>
              <a:cs typeface="Calibri"/>
            </a:endParaRPr>
          </a:p>
        </p:txBody>
      </p:sp>
      <p:sp>
        <p:nvSpPr>
          <p:cNvPr id="5" name="object 5"/>
          <p:cNvSpPr/>
          <p:nvPr/>
        </p:nvSpPr>
        <p:spPr>
          <a:xfrm>
            <a:off x="3925946" y="4265676"/>
            <a:ext cx="1903730" cy="265430"/>
          </a:xfrm>
          <a:custGeom>
            <a:avLst/>
            <a:gdLst/>
            <a:ahLst/>
            <a:cxnLst/>
            <a:rect l="l" t="t" r="r" b="b"/>
            <a:pathLst>
              <a:path w="1903729" h="265429">
                <a:moveTo>
                  <a:pt x="1855988" y="0"/>
                </a:moveTo>
                <a:lnTo>
                  <a:pt x="47381" y="0"/>
                </a:lnTo>
                <a:lnTo>
                  <a:pt x="28938" y="3723"/>
                </a:lnTo>
                <a:lnTo>
                  <a:pt x="13877" y="13876"/>
                </a:lnTo>
                <a:lnTo>
                  <a:pt x="3723" y="28932"/>
                </a:lnTo>
                <a:lnTo>
                  <a:pt x="0" y="47365"/>
                </a:lnTo>
                <a:lnTo>
                  <a:pt x="0" y="217672"/>
                </a:lnTo>
                <a:lnTo>
                  <a:pt x="3723" y="236115"/>
                </a:lnTo>
                <a:lnTo>
                  <a:pt x="13877" y="251176"/>
                </a:lnTo>
                <a:lnTo>
                  <a:pt x="28938" y="261330"/>
                </a:lnTo>
                <a:lnTo>
                  <a:pt x="47381" y="265054"/>
                </a:lnTo>
                <a:lnTo>
                  <a:pt x="1855988" y="265054"/>
                </a:lnTo>
                <a:lnTo>
                  <a:pt x="1874421" y="261330"/>
                </a:lnTo>
                <a:lnTo>
                  <a:pt x="1889478" y="251176"/>
                </a:lnTo>
                <a:lnTo>
                  <a:pt x="1899630" y="236115"/>
                </a:lnTo>
                <a:lnTo>
                  <a:pt x="1903354" y="217672"/>
                </a:lnTo>
                <a:lnTo>
                  <a:pt x="1903354" y="47365"/>
                </a:lnTo>
                <a:lnTo>
                  <a:pt x="1899630" y="28932"/>
                </a:lnTo>
                <a:lnTo>
                  <a:pt x="1889478" y="13876"/>
                </a:lnTo>
                <a:lnTo>
                  <a:pt x="1874421" y="3723"/>
                </a:lnTo>
                <a:lnTo>
                  <a:pt x="1855988" y="0"/>
                </a:lnTo>
                <a:close/>
              </a:path>
            </a:pathLst>
          </a:custGeom>
          <a:solidFill>
            <a:srgbClr val="D2DDF9"/>
          </a:solidFill>
        </p:spPr>
        <p:txBody>
          <a:bodyPr wrap="square" lIns="0" tIns="0" rIns="0" bIns="0" rtlCol="0"/>
          <a:lstStyle/>
          <a:p>
            <a:endParaRPr/>
          </a:p>
        </p:txBody>
      </p:sp>
      <p:sp>
        <p:nvSpPr>
          <p:cNvPr id="6" name="object 6"/>
          <p:cNvSpPr txBox="1"/>
          <p:nvPr/>
        </p:nvSpPr>
        <p:spPr>
          <a:xfrm>
            <a:off x="3997831" y="4317874"/>
            <a:ext cx="1490345" cy="159385"/>
          </a:xfrm>
          <a:prstGeom prst="rect">
            <a:avLst/>
          </a:prstGeom>
        </p:spPr>
        <p:txBody>
          <a:bodyPr vert="horz" wrap="square" lIns="0" tIns="15875" rIns="0" bIns="0" rtlCol="0">
            <a:spAutoFit/>
          </a:bodyPr>
          <a:lstStyle/>
          <a:p>
            <a:pPr marL="12700">
              <a:lnSpc>
                <a:spcPct val="100000"/>
              </a:lnSpc>
              <a:spcBef>
                <a:spcPts val="125"/>
              </a:spcBef>
            </a:pPr>
            <a:r>
              <a:rPr sz="850" dirty="0">
                <a:solidFill>
                  <a:srgbClr val="3F4054"/>
                </a:solidFill>
                <a:latin typeface="Calibri"/>
                <a:cs typeface="Calibri"/>
              </a:rPr>
              <a:t>INCOME</a:t>
            </a:r>
            <a:r>
              <a:rPr sz="850" spc="35" dirty="0">
                <a:solidFill>
                  <a:srgbClr val="3F4054"/>
                </a:solidFill>
                <a:latin typeface="Times New Roman"/>
                <a:cs typeface="Times New Roman"/>
              </a:rPr>
              <a:t> </a:t>
            </a:r>
            <a:r>
              <a:rPr sz="850" dirty="0">
                <a:solidFill>
                  <a:srgbClr val="3F4054"/>
                </a:solidFill>
                <a:latin typeface="Calibri"/>
                <a:cs typeface="Calibri"/>
              </a:rPr>
              <a:t>TAX</a:t>
            </a:r>
            <a:r>
              <a:rPr sz="850" spc="20" dirty="0">
                <a:solidFill>
                  <a:srgbClr val="3F4054"/>
                </a:solidFill>
                <a:latin typeface="Times New Roman"/>
                <a:cs typeface="Times New Roman"/>
              </a:rPr>
              <a:t> </a:t>
            </a:r>
            <a:r>
              <a:rPr sz="850" dirty="0">
                <a:solidFill>
                  <a:srgbClr val="3F4054"/>
                </a:solidFill>
                <a:latin typeface="Calibri"/>
                <a:cs typeface="Calibri"/>
              </a:rPr>
              <a:t>ACT</a:t>
            </a:r>
            <a:r>
              <a:rPr sz="850" spc="35" dirty="0">
                <a:solidFill>
                  <a:srgbClr val="3F4054"/>
                </a:solidFill>
                <a:latin typeface="Times New Roman"/>
                <a:cs typeface="Times New Roman"/>
              </a:rPr>
              <a:t> </a:t>
            </a:r>
            <a:r>
              <a:rPr sz="850" dirty="0">
                <a:solidFill>
                  <a:srgbClr val="3F4054"/>
                </a:solidFill>
                <a:latin typeface="Calibri"/>
                <a:cs typeface="Calibri"/>
              </a:rPr>
              <a:t>—</a:t>
            </a:r>
            <a:r>
              <a:rPr sz="850" spc="55" dirty="0">
                <a:solidFill>
                  <a:srgbClr val="3F4054"/>
                </a:solidFill>
                <a:latin typeface="Calibri"/>
                <a:cs typeface="Calibri"/>
              </a:rPr>
              <a:t> </a:t>
            </a:r>
            <a:r>
              <a:rPr sz="850" dirty="0">
                <a:solidFill>
                  <a:srgbClr val="3F4054"/>
                </a:solidFill>
                <a:latin typeface="Calibri"/>
                <a:cs typeface="Calibri"/>
              </a:rPr>
              <a:t>SECTION</a:t>
            </a:r>
            <a:r>
              <a:rPr sz="850" spc="-15" dirty="0">
                <a:solidFill>
                  <a:srgbClr val="3F4054"/>
                </a:solidFill>
                <a:latin typeface="Times New Roman"/>
                <a:cs typeface="Times New Roman"/>
              </a:rPr>
              <a:t> </a:t>
            </a:r>
            <a:r>
              <a:rPr sz="850" spc="-25" dirty="0">
                <a:solidFill>
                  <a:srgbClr val="3F4054"/>
                </a:solidFill>
                <a:latin typeface="Calibri"/>
                <a:cs typeface="Calibri"/>
              </a:rPr>
              <a:t>58</a:t>
            </a:r>
            <a:endParaRPr sz="850">
              <a:latin typeface="Calibri"/>
              <a:cs typeface="Calibri"/>
            </a:endParaRPr>
          </a:p>
        </p:txBody>
      </p:sp>
      <p:sp>
        <p:nvSpPr>
          <p:cNvPr id="8" name="object 8"/>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70</a:t>
            </a:fld>
            <a:endParaRPr spc="-25"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258268" y="272925"/>
            <a:ext cx="6934834" cy="617220"/>
          </a:xfrm>
          <a:prstGeom prst="rect">
            <a:avLst/>
          </a:prstGeom>
        </p:spPr>
        <p:txBody>
          <a:bodyPr vert="horz" wrap="square" lIns="0" tIns="61594" rIns="0" bIns="0" rtlCol="0">
            <a:spAutoFit/>
          </a:bodyPr>
          <a:lstStyle/>
          <a:p>
            <a:pPr marL="12700" marR="5080">
              <a:lnSpc>
                <a:spcPts val="2140"/>
              </a:lnSpc>
              <a:spcBef>
                <a:spcPts val="484"/>
              </a:spcBef>
            </a:pPr>
            <a:r>
              <a:rPr sz="2100" b="1" spc="-50" dirty="0">
                <a:solidFill>
                  <a:srgbClr val="FF0000"/>
                </a:solidFill>
                <a:latin typeface="Cambria"/>
                <a:cs typeface="Cambria"/>
              </a:rPr>
              <a:t>Q:What</a:t>
            </a:r>
            <a:r>
              <a:rPr sz="2100" spc="-85" dirty="0">
                <a:solidFill>
                  <a:srgbClr val="FF0000"/>
                </a:solidFill>
                <a:latin typeface="Times New Roman"/>
                <a:cs typeface="Times New Roman"/>
              </a:rPr>
              <a:t> </a:t>
            </a:r>
            <a:r>
              <a:rPr sz="2100" b="1" dirty="0">
                <a:solidFill>
                  <a:srgbClr val="FF0000"/>
                </a:solidFill>
                <a:latin typeface="Cambria"/>
                <a:cs typeface="Cambria"/>
              </a:rPr>
              <a:t>has</a:t>
            </a:r>
            <a:r>
              <a:rPr sz="2100" spc="-80" dirty="0">
                <a:solidFill>
                  <a:srgbClr val="FF0000"/>
                </a:solidFill>
                <a:latin typeface="Times New Roman"/>
                <a:cs typeface="Times New Roman"/>
              </a:rPr>
              <a:t> </a:t>
            </a:r>
            <a:r>
              <a:rPr sz="2100" b="1" spc="-20" dirty="0">
                <a:solidFill>
                  <a:srgbClr val="FF0000"/>
                </a:solidFill>
                <a:latin typeface="Cambria"/>
                <a:cs typeface="Cambria"/>
              </a:rPr>
              <a:t>changed</a:t>
            </a:r>
            <a:r>
              <a:rPr sz="2100" spc="-85" dirty="0">
                <a:solidFill>
                  <a:srgbClr val="FF0000"/>
                </a:solidFill>
                <a:latin typeface="Times New Roman"/>
                <a:cs typeface="Times New Roman"/>
              </a:rPr>
              <a:t> </a:t>
            </a:r>
            <a:r>
              <a:rPr sz="2100" b="1" spc="-10" dirty="0">
                <a:solidFill>
                  <a:srgbClr val="FF0000"/>
                </a:solidFill>
                <a:latin typeface="Cambria"/>
                <a:cs typeface="Cambria"/>
              </a:rPr>
              <a:t>in</a:t>
            </a:r>
            <a:r>
              <a:rPr sz="2100" spc="-95" dirty="0">
                <a:solidFill>
                  <a:srgbClr val="FF0000"/>
                </a:solidFill>
                <a:latin typeface="Times New Roman"/>
                <a:cs typeface="Times New Roman"/>
              </a:rPr>
              <a:t> </a:t>
            </a:r>
            <a:r>
              <a:rPr sz="2100" b="1" spc="-45" dirty="0">
                <a:solidFill>
                  <a:srgbClr val="FF0000"/>
                </a:solidFill>
                <a:latin typeface="Cambria"/>
                <a:cs typeface="Cambria"/>
              </a:rPr>
              <a:t>provisions</a:t>
            </a:r>
            <a:r>
              <a:rPr sz="2100" spc="-70" dirty="0">
                <a:solidFill>
                  <a:srgbClr val="FF0000"/>
                </a:solidFill>
                <a:latin typeface="Times New Roman"/>
                <a:cs typeface="Times New Roman"/>
              </a:rPr>
              <a:t> </a:t>
            </a:r>
            <a:r>
              <a:rPr sz="2100" b="1" spc="-25" dirty="0">
                <a:solidFill>
                  <a:srgbClr val="FF0000"/>
                </a:solidFill>
                <a:latin typeface="Cambria"/>
                <a:cs typeface="Cambria"/>
              </a:rPr>
              <a:t>relating</a:t>
            </a:r>
            <a:r>
              <a:rPr sz="2100" spc="-65" dirty="0">
                <a:solidFill>
                  <a:srgbClr val="FF0000"/>
                </a:solidFill>
                <a:latin typeface="Times New Roman"/>
                <a:cs typeface="Times New Roman"/>
              </a:rPr>
              <a:t> </a:t>
            </a:r>
            <a:r>
              <a:rPr sz="2100" b="1" spc="-50" dirty="0">
                <a:solidFill>
                  <a:srgbClr val="FF0000"/>
                </a:solidFill>
                <a:latin typeface="Cambria"/>
                <a:cs typeface="Cambria"/>
              </a:rPr>
              <a:t>to</a:t>
            </a:r>
            <a:r>
              <a:rPr sz="2100" spc="-105" dirty="0">
                <a:solidFill>
                  <a:srgbClr val="FF0000"/>
                </a:solidFill>
                <a:latin typeface="Times New Roman"/>
                <a:cs typeface="Times New Roman"/>
              </a:rPr>
              <a:t> </a:t>
            </a:r>
            <a:r>
              <a:rPr sz="2100" b="1" spc="-30" dirty="0">
                <a:solidFill>
                  <a:srgbClr val="FF0000"/>
                </a:solidFill>
                <a:latin typeface="Cambria"/>
                <a:cs typeface="Cambria"/>
              </a:rPr>
              <a:t>presumptive</a:t>
            </a:r>
            <a:r>
              <a:rPr sz="2100" spc="-30" dirty="0">
                <a:solidFill>
                  <a:srgbClr val="FF0000"/>
                </a:solidFill>
                <a:latin typeface="Times New Roman"/>
                <a:cs typeface="Times New Roman"/>
              </a:rPr>
              <a:t> </a:t>
            </a:r>
            <a:r>
              <a:rPr sz="2100" b="1" spc="-30" dirty="0">
                <a:solidFill>
                  <a:srgbClr val="FF0000"/>
                </a:solidFill>
                <a:latin typeface="Cambria"/>
                <a:cs typeface="Cambria"/>
              </a:rPr>
              <a:t>taxation</a:t>
            </a:r>
            <a:r>
              <a:rPr sz="2100" spc="-80" dirty="0">
                <a:solidFill>
                  <a:srgbClr val="FF0000"/>
                </a:solidFill>
                <a:latin typeface="Times New Roman"/>
                <a:cs typeface="Times New Roman"/>
              </a:rPr>
              <a:t> </a:t>
            </a:r>
            <a:r>
              <a:rPr sz="2100" b="1" spc="-20" dirty="0">
                <a:solidFill>
                  <a:srgbClr val="FF0000"/>
                </a:solidFill>
                <a:latin typeface="Cambria"/>
                <a:cs typeface="Cambria"/>
              </a:rPr>
              <a:t>of</a:t>
            </a:r>
            <a:r>
              <a:rPr sz="2100" spc="-80" dirty="0">
                <a:solidFill>
                  <a:srgbClr val="FF0000"/>
                </a:solidFill>
                <a:latin typeface="Times New Roman"/>
                <a:cs typeface="Times New Roman"/>
              </a:rPr>
              <a:t> </a:t>
            </a:r>
            <a:r>
              <a:rPr sz="2100" b="1" spc="-55" dirty="0">
                <a:solidFill>
                  <a:srgbClr val="FF0000"/>
                </a:solidFill>
                <a:latin typeface="Cambria"/>
                <a:cs typeface="Cambria"/>
              </a:rPr>
              <a:t>residents</a:t>
            </a:r>
            <a:r>
              <a:rPr sz="2100" spc="-110" dirty="0">
                <a:solidFill>
                  <a:srgbClr val="FF0000"/>
                </a:solidFill>
                <a:latin typeface="Times New Roman"/>
                <a:cs typeface="Times New Roman"/>
              </a:rPr>
              <a:t> </a:t>
            </a:r>
            <a:r>
              <a:rPr sz="2100" b="1" spc="-10" dirty="0">
                <a:solidFill>
                  <a:srgbClr val="FF0000"/>
                </a:solidFill>
                <a:latin typeface="Cambria"/>
                <a:cs typeface="Cambria"/>
              </a:rPr>
              <a:t>in</a:t>
            </a:r>
            <a:r>
              <a:rPr sz="2100" spc="-100" dirty="0">
                <a:solidFill>
                  <a:srgbClr val="FF0000"/>
                </a:solidFill>
                <a:latin typeface="Times New Roman"/>
                <a:cs typeface="Times New Roman"/>
              </a:rPr>
              <a:t> </a:t>
            </a:r>
            <a:r>
              <a:rPr sz="2100" b="1" spc="-20" dirty="0">
                <a:solidFill>
                  <a:srgbClr val="FF0000"/>
                </a:solidFill>
                <a:latin typeface="Cambria"/>
                <a:cs typeface="Cambria"/>
              </a:rPr>
              <a:t>the</a:t>
            </a:r>
            <a:r>
              <a:rPr sz="2100" spc="-80" dirty="0">
                <a:solidFill>
                  <a:srgbClr val="FF0000"/>
                </a:solidFill>
                <a:latin typeface="Times New Roman"/>
                <a:cs typeface="Times New Roman"/>
              </a:rPr>
              <a:t> </a:t>
            </a:r>
            <a:r>
              <a:rPr sz="2100" b="1" spc="-40" dirty="0">
                <a:solidFill>
                  <a:srgbClr val="FF0000"/>
                </a:solidFill>
                <a:latin typeface="Cambria"/>
                <a:cs typeface="Cambria"/>
              </a:rPr>
              <a:t>new</a:t>
            </a:r>
            <a:r>
              <a:rPr sz="2100" spc="-140" dirty="0">
                <a:solidFill>
                  <a:srgbClr val="FF0000"/>
                </a:solidFill>
                <a:latin typeface="Times New Roman"/>
                <a:cs typeface="Times New Roman"/>
              </a:rPr>
              <a:t> </a:t>
            </a:r>
            <a:r>
              <a:rPr sz="2100" b="1" spc="-30" dirty="0">
                <a:solidFill>
                  <a:srgbClr val="FF0000"/>
                </a:solidFill>
                <a:latin typeface="Cambria"/>
                <a:cs typeface="Cambria"/>
              </a:rPr>
              <a:t>Income</a:t>
            </a:r>
            <a:r>
              <a:rPr sz="2100" spc="-75" dirty="0">
                <a:solidFill>
                  <a:srgbClr val="FF0000"/>
                </a:solidFill>
                <a:latin typeface="Times New Roman"/>
                <a:cs typeface="Times New Roman"/>
              </a:rPr>
              <a:t> </a:t>
            </a:r>
            <a:r>
              <a:rPr sz="2100" b="1" spc="-95" dirty="0">
                <a:solidFill>
                  <a:srgbClr val="FF0000"/>
                </a:solidFill>
                <a:latin typeface="Cambria"/>
                <a:cs typeface="Cambria"/>
              </a:rPr>
              <a:t>Tax</a:t>
            </a:r>
            <a:r>
              <a:rPr sz="2100" spc="-114" dirty="0">
                <a:solidFill>
                  <a:srgbClr val="FF0000"/>
                </a:solidFill>
                <a:latin typeface="Times New Roman"/>
                <a:cs typeface="Times New Roman"/>
              </a:rPr>
              <a:t> </a:t>
            </a:r>
            <a:r>
              <a:rPr sz="2100" b="1" spc="-45" dirty="0">
                <a:solidFill>
                  <a:srgbClr val="FF0000"/>
                </a:solidFill>
                <a:latin typeface="Cambria"/>
                <a:cs typeface="Cambria"/>
              </a:rPr>
              <a:t>Bill</a:t>
            </a:r>
            <a:r>
              <a:rPr sz="2100" spc="-105" dirty="0">
                <a:solidFill>
                  <a:srgbClr val="FF0000"/>
                </a:solidFill>
                <a:latin typeface="Times New Roman"/>
                <a:cs typeface="Times New Roman"/>
              </a:rPr>
              <a:t> </a:t>
            </a:r>
            <a:r>
              <a:rPr sz="2100" b="1" spc="-10" dirty="0">
                <a:solidFill>
                  <a:srgbClr val="FF0000"/>
                </a:solidFill>
                <a:latin typeface="Cambria"/>
                <a:cs typeface="Cambria"/>
              </a:rPr>
              <a:t>,2025?</a:t>
            </a:r>
            <a:endParaRPr sz="2100">
              <a:latin typeface="Cambria"/>
              <a:cs typeface="Cambria"/>
            </a:endParaRPr>
          </a:p>
        </p:txBody>
      </p:sp>
      <p:sp>
        <p:nvSpPr>
          <p:cNvPr id="3" name="object 3"/>
          <p:cNvSpPr txBox="1"/>
          <p:nvPr/>
        </p:nvSpPr>
        <p:spPr>
          <a:xfrm>
            <a:off x="175847" y="1124561"/>
            <a:ext cx="8517255" cy="3426460"/>
          </a:xfrm>
          <a:prstGeom prst="rect">
            <a:avLst/>
          </a:prstGeom>
        </p:spPr>
        <p:txBody>
          <a:bodyPr vert="horz" wrap="square" lIns="0" tIns="12700" rIns="0" bIns="0" rtlCol="0">
            <a:spAutoFit/>
          </a:bodyPr>
          <a:lstStyle/>
          <a:p>
            <a:pPr marL="12700" marR="5080" indent="81915" algn="just">
              <a:lnSpc>
                <a:spcPct val="112999"/>
              </a:lnSpc>
              <a:spcBef>
                <a:spcPts val="100"/>
              </a:spcBef>
            </a:pPr>
            <a:r>
              <a:rPr sz="2000" dirty="0">
                <a:solidFill>
                  <a:srgbClr val="3F3F3F"/>
                </a:solidFill>
                <a:latin typeface="Times New Roman"/>
                <a:cs typeface="Times New Roman"/>
              </a:rPr>
              <a:t>Ans:</a:t>
            </a:r>
            <a:r>
              <a:rPr sz="2000" spc="434" dirty="0">
                <a:solidFill>
                  <a:srgbClr val="3F3F3F"/>
                </a:solidFill>
                <a:latin typeface="Times New Roman"/>
                <a:cs typeface="Times New Roman"/>
              </a:rPr>
              <a:t> </a:t>
            </a:r>
            <a:r>
              <a:rPr sz="2000" dirty="0">
                <a:solidFill>
                  <a:srgbClr val="3F3F3F"/>
                </a:solidFill>
                <a:latin typeface="Times New Roman"/>
                <a:cs typeface="Times New Roman"/>
              </a:rPr>
              <a:t>Under</a:t>
            </a:r>
            <a:r>
              <a:rPr sz="2000" spc="450" dirty="0">
                <a:solidFill>
                  <a:srgbClr val="3F3F3F"/>
                </a:solidFill>
                <a:latin typeface="Times New Roman"/>
                <a:cs typeface="Times New Roman"/>
              </a:rPr>
              <a:t> </a:t>
            </a:r>
            <a:r>
              <a:rPr sz="2000" dirty="0">
                <a:solidFill>
                  <a:srgbClr val="3F3F3F"/>
                </a:solidFill>
                <a:latin typeface="Times New Roman"/>
                <a:cs typeface="Times New Roman"/>
              </a:rPr>
              <a:t>the</a:t>
            </a:r>
            <a:r>
              <a:rPr sz="2000" spc="445" dirty="0">
                <a:solidFill>
                  <a:srgbClr val="3F3F3F"/>
                </a:solidFill>
                <a:latin typeface="Times New Roman"/>
                <a:cs typeface="Times New Roman"/>
              </a:rPr>
              <a:t> </a:t>
            </a:r>
            <a:r>
              <a:rPr sz="2000" dirty="0">
                <a:solidFill>
                  <a:srgbClr val="3F3F3F"/>
                </a:solidFill>
                <a:latin typeface="Times New Roman"/>
                <a:cs typeface="Times New Roman"/>
              </a:rPr>
              <a:t>current</a:t>
            </a:r>
            <a:r>
              <a:rPr sz="2000" spc="440" dirty="0">
                <a:solidFill>
                  <a:srgbClr val="3F3F3F"/>
                </a:solidFill>
                <a:latin typeface="Times New Roman"/>
                <a:cs typeface="Times New Roman"/>
              </a:rPr>
              <a:t> </a:t>
            </a:r>
            <a:r>
              <a:rPr sz="2000" dirty="0">
                <a:solidFill>
                  <a:srgbClr val="3F3F3F"/>
                </a:solidFill>
                <a:latin typeface="Times New Roman"/>
                <a:cs typeface="Times New Roman"/>
              </a:rPr>
              <a:t>provisions</a:t>
            </a:r>
            <a:r>
              <a:rPr sz="2000" spc="445" dirty="0">
                <a:solidFill>
                  <a:srgbClr val="3F3F3F"/>
                </a:solidFill>
                <a:latin typeface="Times New Roman"/>
                <a:cs typeface="Times New Roman"/>
              </a:rPr>
              <a:t> </a:t>
            </a:r>
            <a:r>
              <a:rPr sz="2000" dirty="0">
                <a:solidFill>
                  <a:srgbClr val="3F3F3F"/>
                </a:solidFill>
                <a:latin typeface="Times New Roman"/>
                <a:cs typeface="Times New Roman"/>
              </a:rPr>
              <a:t>of</a:t>
            </a:r>
            <a:r>
              <a:rPr sz="2000" spc="455" dirty="0">
                <a:solidFill>
                  <a:srgbClr val="3F3F3F"/>
                </a:solidFill>
                <a:latin typeface="Times New Roman"/>
                <a:cs typeface="Times New Roman"/>
              </a:rPr>
              <a:t> </a:t>
            </a:r>
            <a:r>
              <a:rPr sz="2000" dirty="0">
                <a:solidFill>
                  <a:srgbClr val="3F3F3F"/>
                </a:solidFill>
                <a:latin typeface="Times New Roman"/>
                <a:cs typeface="Times New Roman"/>
              </a:rPr>
              <a:t>the</a:t>
            </a:r>
            <a:r>
              <a:rPr sz="2000" spc="445" dirty="0">
                <a:solidFill>
                  <a:srgbClr val="3F3F3F"/>
                </a:solidFill>
                <a:latin typeface="Times New Roman"/>
                <a:cs typeface="Times New Roman"/>
              </a:rPr>
              <a:t> </a:t>
            </a:r>
            <a:r>
              <a:rPr sz="2000" dirty="0">
                <a:solidFill>
                  <a:srgbClr val="3F3F3F"/>
                </a:solidFill>
                <a:latin typeface="Times New Roman"/>
                <a:cs typeface="Times New Roman"/>
              </a:rPr>
              <a:t>Act,</a:t>
            </a:r>
            <a:r>
              <a:rPr sz="2000" spc="450" dirty="0">
                <a:solidFill>
                  <a:srgbClr val="3F3F3F"/>
                </a:solidFill>
                <a:latin typeface="Times New Roman"/>
                <a:cs typeface="Times New Roman"/>
              </a:rPr>
              <a:t> </a:t>
            </a:r>
            <a:r>
              <a:rPr sz="2000" dirty="0">
                <a:solidFill>
                  <a:srgbClr val="3F3F3F"/>
                </a:solidFill>
                <a:latin typeface="Times New Roman"/>
                <a:cs typeface="Times New Roman"/>
              </a:rPr>
              <a:t>residents</a:t>
            </a:r>
            <a:r>
              <a:rPr sz="2000" spc="440" dirty="0">
                <a:solidFill>
                  <a:srgbClr val="3F3F3F"/>
                </a:solidFill>
                <a:latin typeface="Times New Roman"/>
                <a:cs typeface="Times New Roman"/>
              </a:rPr>
              <a:t> </a:t>
            </a:r>
            <a:r>
              <a:rPr sz="2000" dirty="0">
                <a:solidFill>
                  <a:srgbClr val="3F3F3F"/>
                </a:solidFill>
                <a:latin typeface="Times New Roman"/>
                <a:cs typeface="Times New Roman"/>
              </a:rPr>
              <a:t>earning</a:t>
            </a:r>
            <a:r>
              <a:rPr sz="2000" spc="450" dirty="0">
                <a:solidFill>
                  <a:srgbClr val="3F3F3F"/>
                </a:solidFill>
                <a:latin typeface="Times New Roman"/>
                <a:cs typeface="Times New Roman"/>
              </a:rPr>
              <a:t> </a:t>
            </a:r>
            <a:r>
              <a:rPr sz="2000" dirty="0">
                <a:solidFill>
                  <a:srgbClr val="3F3F3F"/>
                </a:solidFill>
                <a:latin typeface="Times New Roman"/>
                <a:cs typeface="Times New Roman"/>
              </a:rPr>
              <a:t>income</a:t>
            </a:r>
            <a:r>
              <a:rPr sz="2000" spc="450" dirty="0">
                <a:solidFill>
                  <a:srgbClr val="3F3F3F"/>
                </a:solidFill>
                <a:latin typeface="Times New Roman"/>
                <a:cs typeface="Times New Roman"/>
              </a:rPr>
              <a:t> </a:t>
            </a:r>
            <a:r>
              <a:rPr sz="2000" spc="-20" dirty="0">
                <a:solidFill>
                  <a:srgbClr val="3F3F3F"/>
                </a:solidFill>
                <a:latin typeface="Times New Roman"/>
                <a:cs typeface="Times New Roman"/>
              </a:rPr>
              <a:t>from </a:t>
            </a:r>
            <a:r>
              <a:rPr sz="2000" dirty="0">
                <a:solidFill>
                  <a:srgbClr val="3F3F3F"/>
                </a:solidFill>
                <a:latin typeface="Times New Roman"/>
                <a:cs typeface="Times New Roman"/>
              </a:rPr>
              <a:t>business</a:t>
            </a:r>
            <a:r>
              <a:rPr sz="2000" spc="10" dirty="0">
                <a:solidFill>
                  <a:srgbClr val="3F3F3F"/>
                </a:solidFill>
                <a:latin typeface="Times New Roman"/>
                <a:cs typeface="Times New Roman"/>
              </a:rPr>
              <a:t> </a:t>
            </a:r>
            <a:r>
              <a:rPr sz="2000" dirty="0">
                <a:solidFill>
                  <a:srgbClr val="3F3F3F"/>
                </a:solidFill>
                <a:latin typeface="Times New Roman"/>
                <a:cs typeface="Times New Roman"/>
              </a:rPr>
              <a:t>(Section</a:t>
            </a:r>
            <a:r>
              <a:rPr sz="2000" spc="30" dirty="0">
                <a:solidFill>
                  <a:srgbClr val="3F3F3F"/>
                </a:solidFill>
                <a:latin typeface="Times New Roman"/>
                <a:cs typeface="Times New Roman"/>
              </a:rPr>
              <a:t> </a:t>
            </a:r>
            <a:r>
              <a:rPr sz="2000" dirty="0">
                <a:solidFill>
                  <a:srgbClr val="3F3F3F"/>
                </a:solidFill>
                <a:latin typeface="Times New Roman"/>
                <a:cs typeface="Times New Roman"/>
              </a:rPr>
              <a:t>44AD),</a:t>
            </a:r>
            <a:r>
              <a:rPr sz="2000" spc="10" dirty="0">
                <a:solidFill>
                  <a:srgbClr val="3F3F3F"/>
                </a:solidFill>
                <a:latin typeface="Times New Roman"/>
                <a:cs typeface="Times New Roman"/>
              </a:rPr>
              <a:t> </a:t>
            </a:r>
            <a:r>
              <a:rPr sz="2000" dirty="0">
                <a:solidFill>
                  <a:srgbClr val="3F3F3F"/>
                </a:solidFill>
                <a:latin typeface="Times New Roman"/>
                <a:cs typeface="Times New Roman"/>
              </a:rPr>
              <a:t>profession</a:t>
            </a:r>
            <a:r>
              <a:rPr sz="2000" spc="25" dirty="0">
                <a:solidFill>
                  <a:srgbClr val="3F3F3F"/>
                </a:solidFill>
                <a:latin typeface="Times New Roman"/>
                <a:cs typeface="Times New Roman"/>
              </a:rPr>
              <a:t> </a:t>
            </a:r>
            <a:r>
              <a:rPr sz="2000" dirty="0">
                <a:solidFill>
                  <a:srgbClr val="3F3F3F"/>
                </a:solidFill>
                <a:latin typeface="Times New Roman"/>
                <a:cs typeface="Times New Roman"/>
              </a:rPr>
              <a:t>(Section</a:t>
            </a:r>
            <a:r>
              <a:rPr sz="2000" spc="30" dirty="0">
                <a:solidFill>
                  <a:srgbClr val="3F3F3F"/>
                </a:solidFill>
                <a:latin typeface="Times New Roman"/>
                <a:cs typeface="Times New Roman"/>
              </a:rPr>
              <a:t> </a:t>
            </a:r>
            <a:r>
              <a:rPr sz="2000" dirty="0">
                <a:solidFill>
                  <a:srgbClr val="3F3F3F"/>
                </a:solidFill>
                <a:latin typeface="Times New Roman"/>
                <a:cs typeface="Times New Roman"/>
              </a:rPr>
              <a:t>44ADA),</a:t>
            </a:r>
            <a:r>
              <a:rPr sz="2000" spc="30" dirty="0">
                <a:solidFill>
                  <a:srgbClr val="3F3F3F"/>
                </a:solidFill>
                <a:latin typeface="Times New Roman"/>
                <a:cs typeface="Times New Roman"/>
              </a:rPr>
              <a:t> </a:t>
            </a:r>
            <a:r>
              <a:rPr sz="2000" dirty="0">
                <a:solidFill>
                  <a:srgbClr val="3F3F3F"/>
                </a:solidFill>
                <a:latin typeface="Times New Roman"/>
                <a:cs typeface="Times New Roman"/>
              </a:rPr>
              <a:t>and</a:t>
            </a:r>
            <a:r>
              <a:rPr sz="2000" spc="20" dirty="0">
                <a:solidFill>
                  <a:srgbClr val="3F3F3F"/>
                </a:solidFill>
                <a:latin typeface="Times New Roman"/>
                <a:cs typeface="Times New Roman"/>
              </a:rPr>
              <a:t> </a:t>
            </a:r>
            <a:r>
              <a:rPr sz="2000" dirty="0">
                <a:solidFill>
                  <a:srgbClr val="3F3F3F"/>
                </a:solidFill>
                <a:latin typeface="Times New Roman"/>
                <a:cs typeface="Times New Roman"/>
              </a:rPr>
              <a:t>the</a:t>
            </a:r>
            <a:r>
              <a:rPr sz="2000" spc="20" dirty="0">
                <a:solidFill>
                  <a:srgbClr val="3F3F3F"/>
                </a:solidFill>
                <a:latin typeface="Times New Roman"/>
                <a:cs typeface="Times New Roman"/>
              </a:rPr>
              <a:t> </a:t>
            </a:r>
            <a:r>
              <a:rPr sz="2000" dirty="0">
                <a:solidFill>
                  <a:srgbClr val="3F3F3F"/>
                </a:solidFill>
                <a:latin typeface="Times New Roman"/>
                <a:cs typeface="Times New Roman"/>
              </a:rPr>
              <a:t>business</a:t>
            </a:r>
            <a:r>
              <a:rPr sz="2000" spc="10" dirty="0">
                <a:solidFill>
                  <a:srgbClr val="3F3F3F"/>
                </a:solidFill>
                <a:latin typeface="Times New Roman"/>
                <a:cs typeface="Times New Roman"/>
              </a:rPr>
              <a:t> </a:t>
            </a:r>
            <a:r>
              <a:rPr sz="2000" dirty="0">
                <a:solidFill>
                  <a:srgbClr val="3F3F3F"/>
                </a:solidFill>
                <a:latin typeface="Times New Roman"/>
                <a:cs typeface="Times New Roman"/>
              </a:rPr>
              <a:t>of</a:t>
            </a:r>
            <a:r>
              <a:rPr sz="2000" spc="15" dirty="0">
                <a:solidFill>
                  <a:srgbClr val="3F3F3F"/>
                </a:solidFill>
                <a:latin typeface="Times New Roman"/>
                <a:cs typeface="Times New Roman"/>
              </a:rPr>
              <a:t> </a:t>
            </a:r>
            <a:r>
              <a:rPr sz="2000" spc="-10" dirty="0">
                <a:solidFill>
                  <a:srgbClr val="3F3F3F"/>
                </a:solidFill>
                <a:latin typeface="Times New Roman"/>
                <a:cs typeface="Times New Roman"/>
              </a:rPr>
              <a:t>plying, </a:t>
            </a:r>
            <a:r>
              <a:rPr sz="2000" dirty="0">
                <a:solidFill>
                  <a:srgbClr val="3F3F3F"/>
                </a:solidFill>
                <a:latin typeface="Times New Roman"/>
                <a:cs typeface="Times New Roman"/>
              </a:rPr>
              <a:t>hiring,</a:t>
            </a:r>
            <a:r>
              <a:rPr sz="2000" spc="20" dirty="0">
                <a:solidFill>
                  <a:srgbClr val="3F3F3F"/>
                </a:solidFill>
                <a:latin typeface="Times New Roman"/>
                <a:cs typeface="Times New Roman"/>
              </a:rPr>
              <a:t> </a:t>
            </a:r>
            <a:r>
              <a:rPr sz="2000" dirty="0">
                <a:solidFill>
                  <a:srgbClr val="3F3F3F"/>
                </a:solidFill>
                <a:latin typeface="Times New Roman"/>
                <a:cs typeface="Times New Roman"/>
              </a:rPr>
              <a:t>or</a:t>
            </a:r>
            <a:r>
              <a:rPr sz="2000" spc="30" dirty="0">
                <a:solidFill>
                  <a:srgbClr val="3F3F3F"/>
                </a:solidFill>
                <a:latin typeface="Times New Roman"/>
                <a:cs typeface="Times New Roman"/>
              </a:rPr>
              <a:t> </a:t>
            </a:r>
            <a:r>
              <a:rPr sz="2000" dirty="0">
                <a:solidFill>
                  <a:srgbClr val="3F3F3F"/>
                </a:solidFill>
                <a:latin typeface="Times New Roman"/>
                <a:cs typeface="Times New Roman"/>
              </a:rPr>
              <a:t>leasing</a:t>
            </a:r>
            <a:r>
              <a:rPr sz="2000" spc="25" dirty="0">
                <a:solidFill>
                  <a:srgbClr val="3F3F3F"/>
                </a:solidFill>
                <a:latin typeface="Times New Roman"/>
                <a:cs typeface="Times New Roman"/>
              </a:rPr>
              <a:t> </a:t>
            </a:r>
            <a:r>
              <a:rPr sz="2000" dirty="0">
                <a:solidFill>
                  <a:srgbClr val="3F3F3F"/>
                </a:solidFill>
                <a:latin typeface="Times New Roman"/>
                <a:cs typeface="Times New Roman"/>
              </a:rPr>
              <a:t>goods</a:t>
            </a:r>
            <a:r>
              <a:rPr sz="2000" spc="40" dirty="0">
                <a:solidFill>
                  <a:srgbClr val="3F3F3F"/>
                </a:solidFill>
                <a:latin typeface="Times New Roman"/>
                <a:cs typeface="Times New Roman"/>
              </a:rPr>
              <a:t> </a:t>
            </a:r>
            <a:r>
              <a:rPr sz="2000" dirty="0">
                <a:solidFill>
                  <a:srgbClr val="3F3F3F"/>
                </a:solidFill>
                <a:latin typeface="Times New Roman"/>
                <a:cs typeface="Times New Roman"/>
              </a:rPr>
              <a:t>carriages</a:t>
            </a:r>
            <a:r>
              <a:rPr sz="2000" spc="30" dirty="0">
                <a:solidFill>
                  <a:srgbClr val="3F3F3F"/>
                </a:solidFill>
                <a:latin typeface="Times New Roman"/>
                <a:cs typeface="Times New Roman"/>
              </a:rPr>
              <a:t> </a:t>
            </a:r>
            <a:r>
              <a:rPr sz="2000" dirty="0">
                <a:solidFill>
                  <a:srgbClr val="3F3F3F"/>
                </a:solidFill>
                <a:latin typeface="Times New Roman"/>
                <a:cs typeface="Times New Roman"/>
              </a:rPr>
              <a:t>(Section</a:t>
            </a:r>
            <a:r>
              <a:rPr sz="2000" spc="25" dirty="0">
                <a:solidFill>
                  <a:srgbClr val="3F3F3F"/>
                </a:solidFill>
                <a:latin typeface="Times New Roman"/>
                <a:cs typeface="Times New Roman"/>
              </a:rPr>
              <a:t> </a:t>
            </a:r>
            <a:r>
              <a:rPr sz="2000" dirty="0">
                <a:solidFill>
                  <a:srgbClr val="3F3F3F"/>
                </a:solidFill>
                <a:latin typeface="Times New Roman"/>
                <a:cs typeface="Times New Roman"/>
              </a:rPr>
              <a:t>44AE)</a:t>
            </a:r>
            <a:r>
              <a:rPr sz="2000" spc="40" dirty="0">
                <a:solidFill>
                  <a:srgbClr val="3F3F3F"/>
                </a:solidFill>
                <a:latin typeface="Times New Roman"/>
                <a:cs typeface="Times New Roman"/>
              </a:rPr>
              <a:t> </a:t>
            </a:r>
            <a:r>
              <a:rPr sz="2000" dirty="0">
                <a:solidFill>
                  <a:srgbClr val="3F3F3F"/>
                </a:solidFill>
                <a:latin typeface="Times New Roman"/>
                <a:cs typeface="Times New Roman"/>
              </a:rPr>
              <a:t>are</a:t>
            </a:r>
            <a:r>
              <a:rPr sz="2000" spc="40" dirty="0">
                <a:solidFill>
                  <a:srgbClr val="3F3F3F"/>
                </a:solidFill>
                <a:latin typeface="Times New Roman"/>
                <a:cs typeface="Times New Roman"/>
              </a:rPr>
              <a:t> </a:t>
            </a:r>
            <a:r>
              <a:rPr sz="2000" dirty="0">
                <a:solidFill>
                  <a:srgbClr val="3F3F3F"/>
                </a:solidFill>
                <a:latin typeface="Times New Roman"/>
                <a:cs typeface="Times New Roman"/>
              </a:rPr>
              <a:t>allowed</a:t>
            </a:r>
            <a:r>
              <a:rPr sz="2000" spc="45" dirty="0">
                <a:solidFill>
                  <a:srgbClr val="3F3F3F"/>
                </a:solidFill>
                <a:latin typeface="Times New Roman"/>
                <a:cs typeface="Times New Roman"/>
              </a:rPr>
              <a:t> </a:t>
            </a:r>
            <a:r>
              <a:rPr sz="2000" dirty="0">
                <a:solidFill>
                  <a:srgbClr val="3F3F3F"/>
                </a:solidFill>
                <a:latin typeface="Times New Roman"/>
                <a:cs typeface="Times New Roman"/>
              </a:rPr>
              <a:t>a</a:t>
            </a:r>
            <a:r>
              <a:rPr sz="2000" spc="25" dirty="0">
                <a:solidFill>
                  <a:srgbClr val="3F3F3F"/>
                </a:solidFill>
                <a:latin typeface="Times New Roman"/>
                <a:cs typeface="Times New Roman"/>
              </a:rPr>
              <a:t> </a:t>
            </a:r>
            <a:r>
              <a:rPr sz="2000" dirty="0">
                <a:solidFill>
                  <a:srgbClr val="3F3F3F"/>
                </a:solidFill>
                <a:latin typeface="Times New Roman"/>
                <a:cs typeface="Times New Roman"/>
              </a:rPr>
              <a:t>simplified</a:t>
            </a:r>
            <a:r>
              <a:rPr sz="2000" spc="40" dirty="0">
                <a:solidFill>
                  <a:srgbClr val="3F3F3F"/>
                </a:solidFill>
                <a:latin typeface="Times New Roman"/>
                <a:cs typeface="Times New Roman"/>
              </a:rPr>
              <a:t> </a:t>
            </a:r>
            <a:r>
              <a:rPr sz="2000" spc="-10" dirty="0">
                <a:solidFill>
                  <a:srgbClr val="3F3F3F"/>
                </a:solidFill>
                <a:latin typeface="Times New Roman"/>
                <a:cs typeface="Times New Roman"/>
              </a:rPr>
              <a:t>taxation regime.</a:t>
            </a:r>
            <a:endParaRPr sz="2000">
              <a:latin typeface="Times New Roman"/>
              <a:cs typeface="Times New Roman"/>
            </a:endParaRPr>
          </a:p>
          <a:p>
            <a:pPr marL="12700" marR="5080" indent="81915" algn="just">
              <a:lnSpc>
                <a:spcPts val="2160"/>
              </a:lnSpc>
              <a:spcBef>
                <a:spcPts val="535"/>
              </a:spcBef>
            </a:pPr>
            <a:r>
              <a:rPr sz="2000" dirty="0">
                <a:solidFill>
                  <a:srgbClr val="3F3F3F"/>
                </a:solidFill>
                <a:latin typeface="Times New Roman"/>
                <a:cs typeface="Times New Roman"/>
              </a:rPr>
              <a:t>In the</a:t>
            </a:r>
            <a:r>
              <a:rPr sz="2000" spc="5" dirty="0">
                <a:solidFill>
                  <a:srgbClr val="3F3F3F"/>
                </a:solidFill>
                <a:latin typeface="Times New Roman"/>
                <a:cs typeface="Times New Roman"/>
              </a:rPr>
              <a:t> </a:t>
            </a:r>
            <a:r>
              <a:rPr sz="2000" dirty="0">
                <a:solidFill>
                  <a:srgbClr val="3F3F3F"/>
                </a:solidFill>
                <a:latin typeface="Times New Roman"/>
                <a:cs typeface="Times New Roman"/>
              </a:rPr>
              <a:t>proposed</a:t>
            </a:r>
            <a:r>
              <a:rPr sz="2000" spc="10" dirty="0">
                <a:solidFill>
                  <a:srgbClr val="3F3F3F"/>
                </a:solidFill>
                <a:latin typeface="Times New Roman"/>
                <a:cs typeface="Times New Roman"/>
              </a:rPr>
              <a:t> </a:t>
            </a:r>
            <a:r>
              <a:rPr sz="2000" dirty="0">
                <a:solidFill>
                  <a:srgbClr val="3F3F3F"/>
                </a:solidFill>
                <a:latin typeface="Times New Roman"/>
                <a:cs typeface="Times New Roman"/>
              </a:rPr>
              <a:t>Income</a:t>
            </a:r>
            <a:r>
              <a:rPr sz="2000" spc="15" dirty="0">
                <a:solidFill>
                  <a:srgbClr val="3F3F3F"/>
                </a:solidFill>
                <a:latin typeface="Times New Roman"/>
                <a:cs typeface="Times New Roman"/>
              </a:rPr>
              <a:t> </a:t>
            </a:r>
            <a:r>
              <a:rPr sz="2000" spc="-10" dirty="0">
                <a:solidFill>
                  <a:srgbClr val="3F3F3F"/>
                </a:solidFill>
                <a:latin typeface="Times New Roman"/>
                <a:cs typeface="Times New Roman"/>
              </a:rPr>
              <a:t>Tax</a:t>
            </a:r>
            <a:r>
              <a:rPr sz="2000" spc="5" dirty="0">
                <a:solidFill>
                  <a:srgbClr val="3F3F3F"/>
                </a:solidFill>
                <a:latin typeface="Times New Roman"/>
                <a:cs typeface="Times New Roman"/>
              </a:rPr>
              <a:t> </a:t>
            </a:r>
            <a:r>
              <a:rPr sz="2000" dirty="0">
                <a:solidFill>
                  <a:srgbClr val="3F3F3F"/>
                </a:solidFill>
                <a:latin typeface="Times New Roman"/>
                <a:cs typeface="Times New Roman"/>
              </a:rPr>
              <a:t>Bill</a:t>
            </a:r>
            <a:r>
              <a:rPr sz="2000" spc="5" dirty="0">
                <a:solidFill>
                  <a:srgbClr val="3F3F3F"/>
                </a:solidFill>
                <a:latin typeface="Times New Roman"/>
                <a:cs typeface="Times New Roman"/>
              </a:rPr>
              <a:t> </a:t>
            </a:r>
            <a:r>
              <a:rPr sz="2000" dirty="0">
                <a:solidFill>
                  <a:srgbClr val="3F3F3F"/>
                </a:solidFill>
                <a:latin typeface="Times New Roman"/>
                <a:cs typeface="Times New Roman"/>
              </a:rPr>
              <a:t>2025, </a:t>
            </a:r>
            <a:r>
              <a:rPr sz="2000" b="1" i="1" u="sng" dirty="0">
                <a:solidFill>
                  <a:srgbClr val="FF0000"/>
                </a:solidFill>
                <a:uFill>
                  <a:solidFill>
                    <a:srgbClr val="FF0000"/>
                  </a:solidFill>
                </a:uFill>
                <a:latin typeface="Times New Roman"/>
                <a:cs typeface="Times New Roman"/>
              </a:rPr>
              <a:t>an</a:t>
            </a:r>
            <a:r>
              <a:rPr sz="2000" u="sng"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effort</a:t>
            </a:r>
            <a:r>
              <a:rPr sz="2000" u="sng" spc="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has</a:t>
            </a:r>
            <a:r>
              <a:rPr sz="2000" u="sng" spc="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been</a:t>
            </a:r>
            <a:r>
              <a:rPr sz="2000" u="sng" spc="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made</a:t>
            </a:r>
            <a:r>
              <a:rPr sz="2000" u="sng"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to</a:t>
            </a:r>
            <a:r>
              <a:rPr sz="2000" u="sng" spc="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consolidate</a:t>
            </a:r>
            <a:r>
              <a:rPr sz="2000" u="sng" spc="5" dirty="0">
                <a:solidFill>
                  <a:srgbClr val="FF0000"/>
                </a:solidFill>
                <a:uFill>
                  <a:solidFill>
                    <a:srgbClr val="FF0000"/>
                  </a:solidFill>
                </a:uFill>
                <a:latin typeface="Times New Roman"/>
                <a:cs typeface="Times New Roman"/>
              </a:rPr>
              <a:t> </a:t>
            </a:r>
            <a:r>
              <a:rPr sz="2000" b="1" i="1" u="sng" spc="-25" dirty="0">
                <a:solidFill>
                  <a:srgbClr val="FF0000"/>
                </a:solidFill>
                <a:uFill>
                  <a:solidFill>
                    <a:srgbClr val="FF0000"/>
                  </a:solidFill>
                </a:uFill>
                <a:latin typeface="Times New Roman"/>
                <a:cs typeface="Times New Roman"/>
              </a:rPr>
              <a:t>all</a:t>
            </a:r>
            <a:r>
              <a:rPr sz="2000" spc="-25" dirty="0">
                <a:solidFill>
                  <a:srgbClr val="FF0000"/>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these</a:t>
            </a:r>
            <a:r>
              <a:rPr sz="2000" u="sng" spc="24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identical</a:t>
            </a:r>
            <a:r>
              <a:rPr sz="2000" u="sng" spc="24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presumptive</a:t>
            </a:r>
            <a:r>
              <a:rPr sz="2000" u="sng" spc="229"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taxation</a:t>
            </a:r>
            <a:r>
              <a:rPr sz="2000" u="sng" spc="254"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schemes</a:t>
            </a:r>
            <a:r>
              <a:rPr sz="2000" u="sng" spc="254"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into</a:t>
            </a:r>
            <a:r>
              <a:rPr sz="2000" u="sng" spc="26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one</a:t>
            </a:r>
            <a:r>
              <a:rPr sz="2000" u="sng" spc="25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section</a:t>
            </a:r>
            <a:r>
              <a:rPr sz="2000" u="sng" spc="25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in</a:t>
            </a:r>
            <a:r>
              <a:rPr sz="2000" u="sng" spc="26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tabular</a:t>
            </a:r>
            <a:r>
              <a:rPr sz="2000" u="sng" spc="250"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Times New Roman"/>
                <a:cs typeface="Times New Roman"/>
              </a:rPr>
              <a:t>form,</a:t>
            </a:r>
            <a:r>
              <a:rPr sz="2000" spc="-10" dirty="0">
                <a:solidFill>
                  <a:srgbClr val="FF0000"/>
                </a:solidFill>
                <a:latin typeface="Times New Roman"/>
                <a:cs typeface="Times New Roman"/>
              </a:rPr>
              <a:t> </a:t>
            </a:r>
            <a:r>
              <a:rPr sz="2000" b="1" i="1" u="sng" dirty="0">
                <a:solidFill>
                  <a:srgbClr val="FF0000"/>
                </a:solidFill>
                <a:uFill>
                  <a:solidFill>
                    <a:srgbClr val="FF0000"/>
                  </a:solidFill>
                </a:uFill>
                <a:latin typeface="Times New Roman"/>
                <a:cs typeface="Times New Roman"/>
              </a:rPr>
              <a:t>while</a:t>
            </a:r>
            <a:r>
              <a:rPr sz="2000" u="sng" spc="5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adopting</a:t>
            </a:r>
            <a:r>
              <a:rPr sz="2000" u="sng" spc="7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simplified</a:t>
            </a:r>
            <a:r>
              <a:rPr sz="2000" u="sng" spc="7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language</a:t>
            </a:r>
            <a:r>
              <a:rPr sz="2000" u="sng" spc="7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without</a:t>
            </a:r>
            <a:r>
              <a:rPr sz="2000" u="sng" spc="6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suggesting</a:t>
            </a:r>
            <a:r>
              <a:rPr sz="2000" u="sng" spc="7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any</a:t>
            </a:r>
            <a:r>
              <a:rPr sz="2000" u="sng" spc="6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Times New Roman"/>
                <a:cs typeface="Times New Roman"/>
              </a:rPr>
              <a:t>policy</a:t>
            </a:r>
            <a:r>
              <a:rPr sz="2000" u="sng" spc="65"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Times New Roman"/>
                <a:cs typeface="Times New Roman"/>
              </a:rPr>
              <a:t>changes</a:t>
            </a:r>
            <a:r>
              <a:rPr sz="2000" spc="-10" dirty="0">
                <a:solidFill>
                  <a:srgbClr val="3F3F3F"/>
                </a:solidFill>
                <a:latin typeface="Times New Roman"/>
                <a:cs typeface="Times New Roman"/>
              </a:rPr>
              <a:t>. </a:t>
            </a:r>
            <a:r>
              <a:rPr sz="2000" b="1" dirty="0">
                <a:solidFill>
                  <a:srgbClr val="3F3F3F"/>
                </a:solidFill>
                <a:latin typeface="Times New Roman"/>
                <a:cs typeface="Times New Roman"/>
              </a:rPr>
              <a:t>Common</a:t>
            </a:r>
            <a:r>
              <a:rPr sz="2000" spc="-50" dirty="0">
                <a:solidFill>
                  <a:srgbClr val="3F3F3F"/>
                </a:solidFill>
                <a:latin typeface="Times New Roman"/>
                <a:cs typeface="Times New Roman"/>
              </a:rPr>
              <a:t> </a:t>
            </a:r>
            <a:r>
              <a:rPr sz="2000" b="1" dirty="0">
                <a:solidFill>
                  <a:srgbClr val="3F3F3F"/>
                </a:solidFill>
                <a:latin typeface="Times New Roman"/>
                <a:cs typeface="Times New Roman"/>
              </a:rPr>
              <a:t>eligibility</a:t>
            </a:r>
            <a:r>
              <a:rPr sz="2000" spc="-50" dirty="0">
                <a:solidFill>
                  <a:srgbClr val="3F3F3F"/>
                </a:solidFill>
                <a:latin typeface="Times New Roman"/>
                <a:cs typeface="Times New Roman"/>
              </a:rPr>
              <a:t> </a:t>
            </a:r>
            <a:r>
              <a:rPr sz="2000" b="1" dirty="0">
                <a:solidFill>
                  <a:srgbClr val="3F3F3F"/>
                </a:solidFill>
                <a:latin typeface="Times New Roman"/>
                <a:cs typeface="Times New Roman"/>
              </a:rPr>
              <a:t>conditions</a:t>
            </a:r>
            <a:r>
              <a:rPr sz="2000" spc="-55" dirty="0">
                <a:solidFill>
                  <a:srgbClr val="3F3F3F"/>
                </a:solidFill>
                <a:latin typeface="Times New Roman"/>
                <a:cs typeface="Times New Roman"/>
              </a:rPr>
              <a:t> </a:t>
            </a:r>
            <a:r>
              <a:rPr sz="2000" b="1" dirty="0">
                <a:solidFill>
                  <a:srgbClr val="3F3F3F"/>
                </a:solidFill>
                <a:latin typeface="Times New Roman"/>
                <a:cs typeface="Times New Roman"/>
              </a:rPr>
              <a:t>are</a:t>
            </a:r>
            <a:r>
              <a:rPr sz="2000" spc="-30" dirty="0">
                <a:solidFill>
                  <a:srgbClr val="3F3F3F"/>
                </a:solidFill>
                <a:latin typeface="Times New Roman"/>
                <a:cs typeface="Times New Roman"/>
              </a:rPr>
              <a:t> </a:t>
            </a:r>
            <a:r>
              <a:rPr sz="2000" b="1" dirty="0">
                <a:solidFill>
                  <a:srgbClr val="3F3F3F"/>
                </a:solidFill>
                <a:latin typeface="Times New Roman"/>
                <a:cs typeface="Times New Roman"/>
              </a:rPr>
              <a:t>listed</a:t>
            </a:r>
            <a:r>
              <a:rPr sz="2000" spc="-40" dirty="0">
                <a:solidFill>
                  <a:srgbClr val="3F3F3F"/>
                </a:solidFill>
                <a:latin typeface="Times New Roman"/>
                <a:cs typeface="Times New Roman"/>
              </a:rPr>
              <a:t> </a:t>
            </a:r>
            <a:r>
              <a:rPr sz="2000" b="1" dirty="0">
                <a:solidFill>
                  <a:srgbClr val="3F3F3F"/>
                </a:solidFill>
                <a:latin typeface="Times New Roman"/>
                <a:cs typeface="Times New Roman"/>
              </a:rPr>
              <a:t>as</a:t>
            </a:r>
            <a:r>
              <a:rPr sz="2000" spc="-35" dirty="0">
                <a:solidFill>
                  <a:srgbClr val="3F3F3F"/>
                </a:solidFill>
                <a:latin typeface="Times New Roman"/>
                <a:cs typeface="Times New Roman"/>
              </a:rPr>
              <a:t> </a:t>
            </a:r>
            <a:r>
              <a:rPr sz="2000" b="1" spc="-10" dirty="0">
                <a:solidFill>
                  <a:srgbClr val="3F3F3F"/>
                </a:solidFill>
                <a:latin typeface="Times New Roman"/>
                <a:cs typeface="Times New Roman"/>
              </a:rPr>
              <a:t>sub-</a:t>
            </a:r>
            <a:r>
              <a:rPr sz="2000" b="1" dirty="0">
                <a:solidFill>
                  <a:srgbClr val="3F3F3F"/>
                </a:solidFill>
                <a:latin typeface="Times New Roman"/>
                <a:cs typeface="Times New Roman"/>
              </a:rPr>
              <a:t>sections</a:t>
            </a:r>
            <a:r>
              <a:rPr sz="2000" spc="-55" dirty="0">
                <a:solidFill>
                  <a:srgbClr val="3F3F3F"/>
                </a:solidFill>
                <a:latin typeface="Times New Roman"/>
                <a:cs typeface="Times New Roman"/>
              </a:rPr>
              <a:t> </a:t>
            </a:r>
            <a:r>
              <a:rPr sz="2000" b="1" dirty="0">
                <a:solidFill>
                  <a:srgbClr val="3F3F3F"/>
                </a:solidFill>
                <a:latin typeface="Times New Roman"/>
                <a:cs typeface="Times New Roman"/>
              </a:rPr>
              <a:t>below</a:t>
            </a:r>
            <a:r>
              <a:rPr sz="2000" spc="-25" dirty="0">
                <a:solidFill>
                  <a:srgbClr val="3F3F3F"/>
                </a:solidFill>
                <a:latin typeface="Times New Roman"/>
                <a:cs typeface="Times New Roman"/>
              </a:rPr>
              <a:t> </a:t>
            </a:r>
            <a:r>
              <a:rPr sz="2000" b="1" dirty="0">
                <a:solidFill>
                  <a:srgbClr val="3F3F3F"/>
                </a:solidFill>
                <a:latin typeface="Times New Roman"/>
                <a:cs typeface="Times New Roman"/>
              </a:rPr>
              <a:t>the</a:t>
            </a:r>
            <a:r>
              <a:rPr sz="2000" spc="-35" dirty="0">
                <a:solidFill>
                  <a:srgbClr val="3F3F3F"/>
                </a:solidFill>
                <a:latin typeface="Times New Roman"/>
                <a:cs typeface="Times New Roman"/>
              </a:rPr>
              <a:t> </a:t>
            </a:r>
            <a:r>
              <a:rPr sz="2000" b="1" spc="-10" dirty="0">
                <a:solidFill>
                  <a:srgbClr val="3F3F3F"/>
                </a:solidFill>
                <a:latin typeface="Times New Roman"/>
                <a:cs typeface="Times New Roman"/>
              </a:rPr>
              <a:t>table.</a:t>
            </a:r>
            <a:endParaRPr sz="2000">
              <a:latin typeface="Times New Roman"/>
              <a:cs typeface="Times New Roman"/>
            </a:endParaRPr>
          </a:p>
          <a:p>
            <a:pPr marL="12700" marR="6985" indent="81915" algn="just">
              <a:lnSpc>
                <a:spcPct val="90000"/>
              </a:lnSpc>
              <a:spcBef>
                <a:spcPts val="270"/>
              </a:spcBef>
            </a:pPr>
            <a:r>
              <a:rPr sz="2000" dirty="0">
                <a:solidFill>
                  <a:srgbClr val="3F3F3F"/>
                </a:solidFill>
                <a:latin typeface="Times New Roman"/>
                <a:cs typeface="Times New Roman"/>
              </a:rPr>
              <a:t>This</a:t>
            </a:r>
            <a:r>
              <a:rPr sz="2000" spc="105" dirty="0">
                <a:solidFill>
                  <a:srgbClr val="3F3F3F"/>
                </a:solidFill>
                <a:latin typeface="Times New Roman"/>
                <a:cs typeface="Times New Roman"/>
              </a:rPr>
              <a:t> </a:t>
            </a:r>
            <a:r>
              <a:rPr sz="2000" dirty="0">
                <a:solidFill>
                  <a:srgbClr val="3F3F3F"/>
                </a:solidFill>
                <a:latin typeface="Times New Roman"/>
                <a:cs typeface="Times New Roman"/>
              </a:rPr>
              <a:t>approach</a:t>
            </a:r>
            <a:r>
              <a:rPr sz="2000" spc="105" dirty="0">
                <a:solidFill>
                  <a:srgbClr val="3F3F3F"/>
                </a:solidFill>
                <a:latin typeface="Times New Roman"/>
                <a:cs typeface="Times New Roman"/>
              </a:rPr>
              <a:t> </a:t>
            </a:r>
            <a:r>
              <a:rPr sz="2000" dirty="0">
                <a:solidFill>
                  <a:srgbClr val="3F3F3F"/>
                </a:solidFill>
                <a:latin typeface="Times New Roman"/>
                <a:cs typeface="Times New Roman"/>
              </a:rPr>
              <a:t>offers</a:t>
            </a:r>
            <a:r>
              <a:rPr sz="2000" spc="90" dirty="0">
                <a:solidFill>
                  <a:srgbClr val="3F3F3F"/>
                </a:solidFill>
                <a:latin typeface="Times New Roman"/>
                <a:cs typeface="Times New Roman"/>
              </a:rPr>
              <a:t> </a:t>
            </a:r>
            <a:r>
              <a:rPr sz="2000" dirty="0">
                <a:solidFill>
                  <a:srgbClr val="3F3F3F"/>
                </a:solidFill>
                <a:latin typeface="Times New Roman"/>
                <a:cs typeface="Times New Roman"/>
              </a:rPr>
              <a:t>a</a:t>
            </a:r>
            <a:r>
              <a:rPr sz="2000" spc="105" dirty="0">
                <a:solidFill>
                  <a:srgbClr val="3F3F3F"/>
                </a:solidFill>
                <a:latin typeface="Times New Roman"/>
                <a:cs typeface="Times New Roman"/>
              </a:rPr>
              <a:t> </a:t>
            </a:r>
            <a:r>
              <a:rPr sz="2000" dirty="0">
                <a:solidFill>
                  <a:srgbClr val="3F3F3F"/>
                </a:solidFill>
                <a:latin typeface="Times New Roman"/>
                <a:cs typeface="Times New Roman"/>
              </a:rPr>
              <a:t>clearer</a:t>
            </a:r>
            <a:r>
              <a:rPr sz="2000" spc="95" dirty="0">
                <a:solidFill>
                  <a:srgbClr val="3F3F3F"/>
                </a:solidFill>
                <a:latin typeface="Times New Roman"/>
                <a:cs typeface="Times New Roman"/>
              </a:rPr>
              <a:t> </a:t>
            </a:r>
            <a:r>
              <a:rPr sz="2000" dirty="0">
                <a:solidFill>
                  <a:srgbClr val="3F3F3F"/>
                </a:solidFill>
                <a:latin typeface="Times New Roman"/>
                <a:cs typeface="Times New Roman"/>
              </a:rPr>
              <a:t>understanding</a:t>
            </a:r>
            <a:r>
              <a:rPr sz="2000" spc="110" dirty="0">
                <a:solidFill>
                  <a:srgbClr val="3F3F3F"/>
                </a:solidFill>
                <a:latin typeface="Times New Roman"/>
                <a:cs typeface="Times New Roman"/>
              </a:rPr>
              <a:t> </a:t>
            </a:r>
            <a:r>
              <a:rPr sz="2000" dirty="0">
                <a:solidFill>
                  <a:srgbClr val="3F3F3F"/>
                </a:solidFill>
                <a:latin typeface="Times New Roman"/>
                <a:cs typeface="Times New Roman"/>
              </a:rPr>
              <a:t>of</a:t>
            </a:r>
            <a:r>
              <a:rPr sz="2000" spc="110" dirty="0">
                <a:solidFill>
                  <a:srgbClr val="3F3F3F"/>
                </a:solidFill>
                <a:latin typeface="Times New Roman"/>
                <a:cs typeface="Times New Roman"/>
              </a:rPr>
              <a:t> </a:t>
            </a:r>
            <a:r>
              <a:rPr sz="2000" dirty="0">
                <a:solidFill>
                  <a:srgbClr val="3F3F3F"/>
                </a:solidFill>
                <a:latin typeface="Times New Roman"/>
                <a:cs typeface="Times New Roman"/>
              </a:rPr>
              <a:t>the</a:t>
            </a:r>
            <a:r>
              <a:rPr sz="2000" spc="100" dirty="0">
                <a:solidFill>
                  <a:srgbClr val="3F3F3F"/>
                </a:solidFill>
                <a:latin typeface="Times New Roman"/>
                <a:cs typeface="Times New Roman"/>
              </a:rPr>
              <a:t> </a:t>
            </a:r>
            <a:r>
              <a:rPr sz="2000" dirty="0">
                <a:solidFill>
                  <a:srgbClr val="3F3F3F"/>
                </a:solidFill>
                <a:latin typeface="Times New Roman"/>
                <a:cs typeface="Times New Roman"/>
              </a:rPr>
              <a:t>presumptive</a:t>
            </a:r>
            <a:r>
              <a:rPr sz="2000" spc="110" dirty="0">
                <a:solidFill>
                  <a:srgbClr val="3F3F3F"/>
                </a:solidFill>
                <a:latin typeface="Times New Roman"/>
                <a:cs typeface="Times New Roman"/>
              </a:rPr>
              <a:t> </a:t>
            </a:r>
            <a:r>
              <a:rPr sz="2000" dirty="0">
                <a:solidFill>
                  <a:srgbClr val="3F3F3F"/>
                </a:solidFill>
                <a:latin typeface="Times New Roman"/>
                <a:cs typeface="Times New Roman"/>
              </a:rPr>
              <a:t>taxation</a:t>
            </a:r>
            <a:r>
              <a:rPr sz="2000" spc="110" dirty="0">
                <a:solidFill>
                  <a:srgbClr val="3F3F3F"/>
                </a:solidFill>
                <a:latin typeface="Times New Roman"/>
                <a:cs typeface="Times New Roman"/>
              </a:rPr>
              <a:t> </a:t>
            </a:r>
            <a:r>
              <a:rPr sz="2000" spc="-10" dirty="0">
                <a:solidFill>
                  <a:srgbClr val="3F3F3F"/>
                </a:solidFill>
                <a:latin typeface="Times New Roman"/>
                <a:cs typeface="Times New Roman"/>
              </a:rPr>
              <a:t>regimes </a:t>
            </a:r>
            <a:r>
              <a:rPr sz="2000" dirty="0">
                <a:solidFill>
                  <a:srgbClr val="3F3F3F"/>
                </a:solidFill>
                <a:latin typeface="Times New Roman"/>
                <a:cs typeface="Times New Roman"/>
              </a:rPr>
              <a:t>for</a:t>
            </a:r>
            <a:r>
              <a:rPr sz="2000" spc="60" dirty="0">
                <a:solidFill>
                  <a:srgbClr val="3F3F3F"/>
                </a:solidFill>
                <a:latin typeface="Times New Roman"/>
                <a:cs typeface="Times New Roman"/>
              </a:rPr>
              <a:t> </a:t>
            </a:r>
            <a:r>
              <a:rPr sz="2000" dirty="0">
                <a:solidFill>
                  <a:srgbClr val="3F3F3F"/>
                </a:solidFill>
                <a:latin typeface="Times New Roman"/>
                <a:cs typeface="Times New Roman"/>
              </a:rPr>
              <a:t>residents,</a:t>
            </a:r>
            <a:r>
              <a:rPr sz="2000" spc="75" dirty="0">
                <a:solidFill>
                  <a:srgbClr val="3F3F3F"/>
                </a:solidFill>
                <a:latin typeface="Times New Roman"/>
                <a:cs typeface="Times New Roman"/>
              </a:rPr>
              <a:t> </a:t>
            </a:r>
            <a:r>
              <a:rPr sz="2000" dirty="0">
                <a:solidFill>
                  <a:srgbClr val="3F3F3F"/>
                </a:solidFill>
                <a:latin typeface="Times New Roman"/>
                <a:cs typeface="Times New Roman"/>
              </a:rPr>
              <a:t>improves</a:t>
            </a:r>
            <a:r>
              <a:rPr sz="2000" spc="70" dirty="0">
                <a:solidFill>
                  <a:srgbClr val="3F3F3F"/>
                </a:solidFill>
                <a:latin typeface="Times New Roman"/>
                <a:cs typeface="Times New Roman"/>
              </a:rPr>
              <a:t> </a:t>
            </a:r>
            <a:r>
              <a:rPr sz="2000" dirty="0">
                <a:solidFill>
                  <a:srgbClr val="3F3F3F"/>
                </a:solidFill>
                <a:latin typeface="Times New Roman"/>
                <a:cs typeface="Times New Roman"/>
              </a:rPr>
              <a:t>readability,</a:t>
            </a:r>
            <a:r>
              <a:rPr sz="2000" spc="80" dirty="0">
                <a:solidFill>
                  <a:srgbClr val="3F3F3F"/>
                </a:solidFill>
                <a:latin typeface="Times New Roman"/>
                <a:cs typeface="Times New Roman"/>
              </a:rPr>
              <a:t> </a:t>
            </a:r>
            <a:r>
              <a:rPr sz="2000" dirty="0">
                <a:solidFill>
                  <a:srgbClr val="3F3F3F"/>
                </a:solidFill>
                <a:latin typeface="Times New Roman"/>
                <a:cs typeface="Times New Roman"/>
              </a:rPr>
              <a:t>and</a:t>
            </a:r>
            <a:r>
              <a:rPr sz="2000" spc="75" dirty="0">
                <a:solidFill>
                  <a:srgbClr val="3F3F3F"/>
                </a:solidFill>
                <a:latin typeface="Times New Roman"/>
                <a:cs typeface="Times New Roman"/>
              </a:rPr>
              <a:t> </a:t>
            </a:r>
            <a:r>
              <a:rPr sz="2000" dirty="0">
                <a:solidFill>
                  <a:srgbClr val="3F3F3F"/>
                </a:solidFill>
                <a:latin typeface="Times New Roman"/>
                <a:cs typeface="Times New Roman"/>
              </a:rPr>
              <a:t>significantly</a:t>
            </a:r>
            <a:r>
              <a:rPr sz="2000" spc="70" dirty="0">
                <a:solidFill>
                  <a:srgbClr val="3F3F3F"/>
                </a:solidFill>
                <a:latin typeface="Times New Roman"/>
                <a:cs typeface="Times New Roman"/>
              </a:rPr>
              <a:t> </a:t>
            </a:r>
            <a:r>
              <a:rPr sz="2000" dirty="0">
                <a:solidFill>
                  <a:srgbClr val="3F3F3F"/>
                </a:solidFill>
                <a:latin typeface="Times New Roman"/>
                <a:cs typeface="Times New Roman"/>
              </a:rPr>
              <a:t>shortens</a:t>
            </a:r>
            <a:r>
              <a:rPr sz="2000" spc="80" dirty="0">
                <a:solidFill>
                  <a:srgbClr val="3F3F3F"/>
                </a:solidFill>
                <a:latin typeface="Times New Roman"/>
                <a:cs typeface="Times New Roman"/>
              </a:rPr>
              <a:t> </a:t>
            </a:r>
            <a:r>
              <a:rPr sz="2000" dirty="0">
                <a:solidFill>
                  <a:srgbClr val="3F3F3F"/>
                </a:solidFill>
                <a:latin typeface="Times New Roman"/>
                <a:cs typeface="Times New Roman"/>
              </a:rPr>
              <a:t>the</a:t>
            </a:r>
            <a:r>
              <a:rPr sz="2000" spc="80" dirty="0">
                <a:solidFill>
                  <a:srgbClr val="3F3F3F"/>
                </a:solidFill>
                <a:latin typeface="Times New Roman"/>
                <a:cs typeface="Times New Roman"/>
              </a:rPr>
              <a:t> </a:t>
            </a:r>
            <a:r>
              <a:rPr sz="2000" dirty="0">
                <a:solidFill>
                  <a:srgbClr val="3F3F3F"/>
                </a:solidFill>
                <a:latin typeface="Times New Roman"/>
                <a:cs typeface="Times New Roman"/>
              </a:rPr>
              <a:t>text</a:t>
            </a:r>
            <a:r>
              <a:rPr sz="2000" spc="75" dirty="0">
                <a:solidFill>
                  <a:srgbClr val="3F3F3F"/>
                </a:solidFill>
                <a:latin typeface="Times New Roman"/>
                <a:cs typeface="Times New Roman"/>
              </a:rPr>
              <a:t> </a:t>
            </a:r>
            <a:r>
              <a:rPr sz="2000" dirty="0">
                <a:solidFill>
                  <a:srgbClr val="3F3F3F"/>
                </a:solidFill>
                <a:latin typeface="Times New Roman"/>
                <a:cs typeface="Times New Roman"/>
              </a:rPr>
              <a:t>compared</a:t>
            </a:r>
            <a:r>
              <a:rPr sz="2000" spc="80" dirty="0">
                <a:solidFill>
                  <a:srgbClr val="3F3F3F"/>
                </a:solidFill>
                <a:latin typeface="Times New Roman"/>
                <a:cs typeface="Times New Roman"/>
              </a:rPr>
              <a:t> </a:t>
            </a:r>
            <a:r>
              <a:rPr sz="2000" spc="-25" dirty="0">
                <a:solidFill>
                  <a:srgbClr val="3F3F3F"/>
                </a:solidFill>
                <a:latin typeface="Times New Roman"/>
                <a:cs typeface="Times New Roman"/>
              </a:rPr>
              <a:t>to </a:t>
            </a:r>
            <a:r>
              <a:rPr sz="2000" dirty="0">
                <a:solidFill>
                  <a:srgbClr val="3F3F3F"/>
                </a:solidFill>
                <a:latin typeface="Times New Roman"/>
                <a:cs typeface="Times New Roman"/>
              </a:rPr>
              <a:t>the</a:t>
            </a:r>
            <a:r>
              <a:rPr sz="2000" spc="-20" dirty="0">
                <a:solidFill>
                  <a:srgbClr val="3F3F3F"/>
                </a:solidFill>
                <a:latin typeface="Times New Roman"/>
                <a:cs typeface="Times New Roman"/>
              </a:rPr>
              <a:t> </a:t>
            </a:r>
            <a:r>
              <a:rPr sz="2000" dirty="0">
                <a:solidFill>
                  <a:srgbClr val="3F3F3F"/>
                </a:solidFill>
                <a:latin typeface="Times New Roman"/>
                <a:cs typeface="Times New Roman"/>
              </a:rPr>
              <a:t>existing</a:t>
            </a:r>
            <a:r>
              <a:rPr sz="2000" spc="-35" dirty="0">
                <a:solidFill>
                  <a:srgbClr val="3F3F3F"/>
                </a:solidFill>
                <a:latin typeface="Times New Roman"/>
                <a:cs typeface="Times New Roman"/>
              </a:rPr>
              <a:t> </a:t>
            </a:r>
            <a:r>
              <a:rPr sz="2000" spc="-10" dirty="0">
                <a:solidFill>
                  <a:srgbClr val="3F3F3F"/>
                </a:solidFill>
                <a:latin typeface="Times New Roman"/>
                <a:cs typeface="Times New Roman"/>
              </a:rPr>
              <a:t>provisions.</a:t>
            </a:r>
            <a:endParaRPr sz="2000">
              <a:latin typeface="Times New Roman"/>
              <a:cs typeface="Times New Roman"/>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113030" rIns="0" bIns="0" rtlCol="0">
            <a:spAutoFit/>
          </a:bodyPr>
          <a:lstStyle/>
          <a:p>
            <a:pPr marL="12700" marR="5080">
              <a:lnSpc>
                <a:spcPts val="4380"/>
              </a:lnSpc>
              <a:spcBef>
                <a:spcPts val="890"/>
              </a:spcBef>
            </a:pPr>
            <a:r>
              <a:rPr sz="4300" spc="-65" dirty="0">
                <a:solidFill>
                  <a:srgbClr val="FF0000"/>
                </a:solidFill>
                <a:latin typeface="Arial MT"/>
                <a:cs typeface="Arial MT"/>
              </a:rPr>
              <a:t>FAQs</a:t>
            </a:r>
            <a:r>
              <a:rPr sz="4300" spc="-120" dirty="0">
                <a:solidFill>
                  <a:srgbClr val="FF0000"/>
                </a:solidFill>
                <a:latin typeface="Times New Roman"/>
                <a:cs typeface="Times New Roman"/>
              </a:rPr>
              <a:t> </a:t>
            </a:r>
            <a:r>
              <a:rPr sz="4300" dirty="0">
                <a:solidFill>
                  <a:srgbClr val="FF0000"/>
                </a:solidFill>
                <a:latin typeface="Arial MT"/>
                <a:cs typeface="Arial MT"/>
              </a:rPr>
              <a:t>on</a:t>
            </a:r>
            <a:r>
              <a:rPr sz="4300" spc="-180" dirty="0">
                <a:solidFill>
                  <a:srgbClr val="FF0000"/>
                </a:solidFill>
                <a:latin typeface="Times New Roman"/>
                <a:cs typeface="Times New Roman"/>
              </a:rPr>
              <a:t> </a:t>
            </a:r>
            <a:r>
              <a:rPr sz="4300" spc="-509" dirty="0">
                <a:solidFill>
                  <a:srgbClr val="FF0000"/>
                </a:solidFill>
                <a:latin typeface="Arial MT"/>
                <a:cs typeface="Arial MT"/>
              </a:rPr>
              <a:t>T</a:t>
            </a:r>
            <a:r>
              <a:rPr sz="4300" spc="-25" dirty="0">
                <a:solidFill>
                  <a:srgbClr val="FF0000"/>
                </a:solidFill>
                <a:latin typeface="Arial MT"/>
                <a:cs typeface="Arial MT"/>
              </a:rPr>
              <a:t>a</a:t>
            </a:r>
            <a:r>
              <a:rPr sz="4300" spc="25" dirty="0">
                <a:solidFill>
                  <a:srgbClr val="FF0000"/>
                </a:solidFill>
                <a:latin typeface="Arial MT"/>
                <a:cs typeface="Arial MT"/>
              </a:rPr>
              <a:t>x</a:t>
            </a:r>
            <a:r>
              <a:rPr sz="4300" spc="-95" dirty="0">
                <a:solidFill>
                  <a:srgbClr val="FF0000"/>
                </a:solidFill>
                <a:latin typeface="Times New Roman"/>
                <a:cs typeface="Times New Roman"/>
              </a:rPr>
              <a:t> </a:t>
            </a:r>
            <a:r>
              <a:rPr sz="4300" spc="-45" dirty="0">
                <a:solidFill>
                  <a:srgbClr val="FF0000"/>
                </a:solidFill>
                <a:latin typeface="Arial MT"/>
                <a:cs typeface="Arial MT"/>
              </a:rPr>
              <a:t>onPresumptive</a:t>
            </a:r>
            <a:r>
              <a:rPr sz="4300" spc="-45" dirty="0">
                <a:solidFill>
                  <a:srgbClr val="FF0000"/>
                </a:solidFill>
                <a:latin typeface="Times New Roman"/>
                <a:cs typeface="Times New Roman"/>
              </a:rPr>
              <a:t> </a:t>
            </a:r>
            <a:r>
              <a:rPr sz="4300" spc="-509" dirty="0">
                <a:solidFill>
                  <a:srgbClr val="FF0000"/>
                </a:solidFill>
                <a:latin typeface="Arial MT"/>
                <a:cs typeface="Arial MT"/>
              </a:rPr>
              <a:t>T</a:t>
            </a:r>
            <a:r>
              <a:rPr sz="4300" spc="-40" dirty="0">
                <a:solidFill>
                  <a:srgbClr val="FF0000"/>
                </a:solidFill>
                <a:latin typeface="Arial MT"/>
                <a:cs typeface="Arial MT"/>
              </a:rPr>
              <a:t>axa</a:t>
            </a:r>
            <a:r>
              <a:rPr sz="4300" spc="-50" dirty="0">
                <a:solidFill>
                  <a:srgbClr val="FF0000"/>
                </a:solidFill>
                <a:latin typeface="Arial MT"/>
                <a:cs typeface="Arial MT"/>
              </a:rPr>
              <a:t>t</a:t>
            </a:r>
            <a:r>
              <a:rPr sz="4300" spc="-30" dirty="0">
                <a:solidFill>
                  <a:srgbClr val="FF0000"/>
                </a:solidFill>
                <a:latin typeface="Arial MT"/>
                <a:cs typeface="Arial MT"/>
              </a:rPr>
              <a:t>i</a:t>
            </a:r>
            <a:r>
              <a:rPr sz="4300" spc="-40" dirty="0">
                <a:solidFill>
                  <a:srgbClr val="FF0000"/>
                </a:solidFill>
                <a:latin typeface="Arial MT"/>
                <a:cs typeface="Arial MT"/>
              </a:rPr>
              <a:t>o</a:t>
            </a:r>
            <a:r>
              <a:rPr sz="4300" spc="15" dirty="0">
                <a:solidFill>
                  <a:srgbClr val="FF0000"/>
                </a:solidFill>
                <a:latin typeface="Arial MT"/>
                <a:cs typeface="Arial MT"/>
              </a:rPr>
              <a:t>n</a:t>
            </a:r>
            <a:r>
              <a:rPr sz="4300" spc="-135" dirty="0">
                <a:solidFill>
                  <a:srgbClr val="FF0000"/>
                </a:solidFill>
                <a:latin typeface="Times New Roman"/>
                <a:cs typeface="Times New Roman"/>
              </a:rPr>
              <a:t> </a:t>
            </a:r>
            <a:r>
              <a:rPr sz="4300" spc="-10" dirty="0">
                <a:solidFill>
                  <a:srgbClr val="FF0000"/>
                </a:solidFill>
                <a:latin typeface="Arial MT"/>
                <a:cs typeface="Arial MT"/>
              </a:rPr>
              <a:t>Scheme</a:t>
            </a:r>
            <a:endParaRPr sz="4300">
              <a:latin typeface="Arial MT"/>
              <a:cs typeface="Arial MT"/>
            </a:endParaRPr>
          </a:p>
        </p:txBody>
      </p:sp>
      <p:sp>
        <p:nvSpPr>
          <p:cNvPr id="3" name="object 3"/>
          <p:cNvSpPr txBox="1"/>
          <p:nvPr/>
        </p:nvSpPr>
        <p:spPr>
          <a:xfrm>
            <a:off x="311242" y="2023366"/>
            <a:ext cx="7590155" cy="3517265"/>
          </a:xfrm>
          <a:prstGeom prst="rect">
            <a:avLst/>
          </a:prstGeom>
        </p:spPr>
        <p:txBody>
          <a:bodyPr vert="horz" wrap="square" lIns="0" tIns="12700" rIns="0" bIns="0" rtlCol="0">
            <a:spAutoFit/>
          </a:bodyPr>
          <a:lstStyle/>
          <a:p>
            <a:pPr marL="104139">
              <a:lnSpc>
                <a:spcPct val="100000"/>
              </a:lnSpc>
              <a:spcBef>
                <a:spcPts val="100"/>
              </a:spcBef>
            </a:pPr>
            <a:r>
              <a:rPr sz="1200" b="1" i="1" u="heavy" dirty="0">
                <a:solidFill>
                  <a:srgbClr val="FF0000"/>
                </a:solidFill>
                <a:uFill>
                  <a:solidFill>
                    <a:srgbClr val="FF0000"/>
                  </a:solidFill>
                </a:uFill>
                <a:latin typeface="Calibri"/>
                <a:cs typeface="Calibri"/>
              </a:rPr>
              <a:t>Q1:-what</a:t>
            </a:r>
            <a:r>
              <a:rPr sz="1200" u="heavy" spc="-70" dirty="0">
                <a:solidFill>
                  <a:srgbClr val="FF0000"/>
                </a:solidFill>
                <a:uFill>
                  <a:solidFill>
                    <a:srgbClr val="FF0000"/>
                  </a:solidFill>
                </a:uFill>
                <a:latin typeface="Times New Roman"/>
                <a:cs typeface="Times New Roman"/>
              </a:rPr>
              <a:t> </a:t>
            </a:r>
            <a:r>
              <a:rPr sz="1200" b="1" i="1" u="heavy" dirty="0">
                <a:solidFill>
                  <a:srgbClr val="FF0000"/>
                </a:solidFill>
                <a:uFill>
                  <a:solidFill>
                    <a:srgbClr val="FF0000"/>
                  </a:solidFill>
                </a:uFill>
                <a:latin typeface="Calibri"/>
                <a:cs typeface="Calibri"/>
              </a:rPr>
              <a:t>is</a:t>
            </a:r>
            <a:r>
              <a:rPr sz="1200" u="heavy" spc="-55" dirty="0">
                <a:solidFill>
                  <a:srgbClr val="FF0000"/>
                </a:solidFill>
                <a:uFill>
                  <a:solidFill>
                    <a:srgbClr val="FF0000"/>
                  </a:solidFill>
                </a:uFill>
                <a:latin typeface="Times New Roman"/>
                <a:cs typeface="Times New Roman"/>
              </a:rPr>
              <a:t> </a:t>
            </a:r>
            <a:r>
              <a:rPr sz="1200" b="1" i="1" u="heavy" dirty="0">
                <a:solidFill>
                  <a:srgbClr val="FF0000"/>
                </a:solidFill>
                <a:uFill>
                  <a:solidFill>
                    <a:srgbClr val="FF0000"/>
                  </a:solidFill>
                </a:uFill>
                <a:latin typeface="Calibri"/>
                <a:cs typeface="Calibri"/>
              </a:rPr>
              <a:t>meaning</a:t>
            </a:r>
            <a:r>
              <a:rPr sz="1200" u="heavy" spc="-35" dirty="0">
                <a:solidFill>
                  <a:srgbClr val="FF0000"/>
                </a:solidFill>
                <a:uFill>
                  <a:solidFill>
                    <a:srgbClr val="FF0000"/>
                  </a:solidFill>
                </a:uFill>
                <a:latin typeface="Times New Roman"/>
                <a:cs typeface="Times New Roman"/>
              </a:rPr>
              <a:t> </a:t>
            </a:r>
            <a:r>
              <a:rPr sz="1200" b="1" i="1" u="heavy" dirty="0">
                <a:solidFill>
                  <a:srgbClr val="FF0000"/>
                </a:solidFill>
                <a:uFill>
                  <a:solidFill>
                    <a:srgbClr val="FF0000"/>
                  </a:solidFill>
                </a:uFill>
                <a:latin typeface="Calibri"/>
                <a:cs typeface="Calibri"/>
              </a:rPr>
              <a:t>of</a:t>
            </a:r>
            <a:r>
              <a:rPr sz="1200" u="heavy" spc="-40" dirty="0">
                <a:solidFill>
                  <a:srgbClr val="FF0000"/>
                </a:solidFill>
                <a:uFill>
                  <a:solidFill>
                    <a:srgbClr val="FF0000"/>
                  </a:solidFill>
                </a:uFill>
                <a:latin typeface="Times New Roman"/>
                <a:cs typeface="Times New Roman"/>
              </a:rPr>
              <a:t> </a:t>
            </a:r>
            <a:r>
              <a:rPr sz="1200" b="1" i="1" u="heavy" dirty="0">
                <a:solidFill>
                  <a:srgbClr val="FF0000"/>
                </a:solidFill>
                <a:uFill>
                  <a:solidFill>
                    <a:srgbClr val="FF0000"/>
                  </a:solidFill>
                </a:uFill>
                <a:latin typeface="Arial"/>
                <a:cs typeface="Arial"/>
              </a:rPr>
              <a:t>Presumptive</a:t>
            </a:r>
            <a:r>
              <a:rPr sz="1200" u="heavy" spc="-20" dirty="0">
                <a:solidFill>
                  <a:srgbClr val="FF0000"/>
                </a:solidFill>
                <a:uFill>
                  <a:solidFill>
                    <a:srgbClr val="FF0000"/>
                  </a:solidFill>
                </a:uFill>
                <a:latin typeface="Times New Roman"/>
                <a:cs typeface="Times New Roman"/>
              </a:rPr>
              <a:t> </a:t>
            </a:r>
            <a:r>
              <a:rPr sz="1200" b="1" i="1" u="heavy" dirty="0">
                <a:solidFill>
                  <a:srgbClr val="FF0000"/>
                </a:solidFill>
                <a:uFill>
                  <a:solidFill>
                    <a:srgbClr val="FF0000"/>
                  </a:solidFill>
                </a:uFill>
                <a:latin typeface="Arial"/>
                <a:cs typeface="Arial"/>
              </a:rPr>
              <a:t>Taxation</a:t>
            </a:r>
            <a:r>
              <a:rPr sz="1200" u="heavy" spc="10" dirty="0">
                <a:solidFill>
                  <a:srgbClr val="FF0000"/>
                </a:solidFill>
                <a:uFill>
                  <a:solidFill>
                    <a:srgbClr val="FF0000"/>
                  </a:solidFill>
                </a:uFill>
                <a:latin typeface="Times New Roman"/>
                <a:cs typeface="Times New Roman"/>
              </a:rPr>
              <a:t> </a:t>
            </a:r>
            <a:r>
              <a:rPr sz="1200" b="1" i="1" u="heavy" dirty="0">
                <a:solidFill>
                  <a:srgbClr val="FF0000"/>
                </a:solidFill>
                <a:uFill>
                  <a:solidFill>
                    <a:srgbClr val="FF0000"/>
                  </a:solidFill>
                </a:uFill>
                <a:latin typeface="Arial"/>
                <a:cs typeface="Arial"/>
              </a:rPr>
              <a:t>Scheme</a:t>
            </a:r>
            <a:r>
              <a:rPr sz="1200" u="heavy" spc="-20" dirty="0">
                <a:solidFill>
                  <a:srgbClr val="FF0000"/>
                </a:solidFill>
                <a:uFill>
                  <a:solidFill>
                    <a:srgbClr val="FF0000"/>
                  </a:solidFill>
                </a:uFill>
                <a:latin typeface="Times New Roman"/>
                <a:cs typeface="Times New Roman"/>
              </a:rPr>
              <a:t> </a:t>
            </a:r>
            <a:r>
              <a:rPr sz="1200" b="1" i="1" u="heavy" spc="-50" dirty="0">
                <a:solidFill>
                  <a:srgbClr val="FF0000"/>
                </a:solidFill>
                <a:uFill>
                  <a:solidFill>
                    <a:srgbClr val="FF0000"/>
                  </a:solidFill>
                </a:uFill>
                <a:latin typeface="Arial"/>
                <a:cs typeface="Arial"/>
              </a:rPr>
              <a:t>?</a:t>
            </a:r>
            <a:endParaRPr sz="1200">
              <a:latin typeface="Arial"/>
              <a:cs typeface="Arial"/>
            </a:endParaRPr>
          </a:p>
          <a:p>
            <a:pPr marL="103505">
              <a:lnSpc>
                <a:spcPts val="1019"/>
              </a:lnSpc>
              <a:spcBef>
                <a:spcPts val="1040"/>
              </a:spcBef>
            </a:pPr>
            <a:r>
              <a:rPr sz="1000" dirty="0">
                <a:solidFill>
                  <a:srgbClr val="FF0000"/>
                </a:solidFill>
                <a:latin typeface="Arial MT"/>
                <a:cs typeface="Arial MT"/>
              </a:rPr>
              <a:t>Ans:-</a:t>
            </a:r>
            <a:r>
              <a:rPr sz="1000" spc="50" dirty="0">
                <a:solidFill>
                  <a:srgbClr val="FF0000"/>
                </a:solidFill>
                <a:latin typeface="Times New Roman"/>
                <a:cs typeface="Times New Roman"/>
              </a:rPr>
              <a:t> </a:t>
            </a:r>
            <a:r>
              <a:rPr sz="1000" dirty="0">
                <a:solidFill>
                  <a:srgbClr val="202429"/>
                </a:solidFill>
                <a:latin typeface="Arial MT"/>
                <a:cs typeface="Arial MT"/>
              </a:rPr>
              <a:t>As</a:t>
            </a:r>
            <a:r>
              <a:rPr sz="1000" spc="60" dirty="0">
                <a:solidFill>
                  <a:srgbClr val="202429"/>
                </a:solidFill>
                <a:latin typeface="Times New Roman"/>
                <a:cs typeface="Times New Roman"/>
              </a:rPr>
              <a:t> </a:t>
            </a:r>
            <a:r>
              <a:rPr sz="1000" dirty="0">
                <a:solidFill>
                  <a:srgbClr val="202429"/>
                </a:solidFill>
                <a:latin typeface="Arial MT"/>
                <a:cs typeface="Arial MT"/>
              </a:rPr>
              <a:t>per</a:t>
            </a:r>
            <a:r>
              <a:rPr sz="1000" spc="55" dirty="0">
                <a:solidFill>
                  <a:srgbClr val="202429"/>
                </a:solidFill>
                <a:latin typeface="Times New Roman"/>
                <a:cs typeface="Times New Roman"/>
              </a:rPr>
              <a:t> </a:t>
            </a:r>
            <a:r>
              <a:rPr sz="1000" u="sng" dirty="0">
                <a:solidFill>
                  <a:srgbClr val="2997E3"/>
                </a:solidFill>
                <a:uFill>
                  <a:solidFill>
                    <a:srgbClr val="2997E3"/>
                  </a:solidFill>
                </a:uFill>
                <a:latin typeface="Arial MT"/>
                <a:cs typeface="Arial MT"/>
                <a:hlinkClick r:id="rId2"/>
              </a:rPr>
              <a:t>sections</a:t>
            </a:r>
            <a:r>
              <a:rPr sz="1000" u="sng" spc="60" dirty="0">
                <a:solidFill>
                  <a:srgbClr val="2997E3"/>
                </a:solidFill>
                <a:uFill>
                  <a:solidFill>
                    <a:srgbClr val="2997E3"/>
                  </a:solidFill>
                </a:uFill>
                <a:latin typeface="Times New Roman"/>
                <a:cs typeface="Times New Roman"/>
                <a:hlinkClick r:id="rId2"/>
              </a:rPr>
              <a:t> </a:t>
            </a:r>
            <a:r>
              <a:rPr sz="1000" u="sng" dirty="0">
                <a:solidFill>
                  <a:srgbClr val="2997E3"/>
                </a:solidFill>
                <a:uFill>
                  <a:solidFill>
                    <a:srgbClr val="2997E3"/>
                  </a:solidFill>
                </a:uFill>
                <a:latin typeface="Arial MT"/>
                <a:cs typeface="Arial MT"/>
                <a:hlinkClick r:id="rId2"/>
              </a:rPr>
              <a:t>44AA</a:t>
            </a:r>
            <a:r>
              <a:rPr sz="1000" spc="50" dirty="0">
                <a:solidFill>
                  <a:srgbClr val="2997E3"/>
                </a:solidFill>
                <a:latin typeface="Times New Roman"/>
                <a:cs typeface="Times New Roman"/>
              </a:rPr>
              <a:t> </a:t>
            </a:r>
            <a:r>
              <a:rPr sz="1000" dirty="0">
                <a:solidFill>
                  <a:srgbClr val="202429"/>
                </a:solidFill>
                <a:latin typeface="Arial MT"/>
                <a:cs typeface="Arial MT"/>
              </a:rPr>
              <a:t>of</a:t>
            </a:r>
            <a:r>
              <a:rPr sz="1000" spc="65" dirty="0">
                <a:solidFill>
                  <a:srgbClr val="202429"/>
                </a:solidFill>
                <a:latin typeface="Times New Roman"/>
                <a:cs typeface="Times New Roman"/>
              </a:rPr>
              <a:t> </a:t>
            </a:r>
            <a:r>
              <a:rPr sz="1000" dirty="0">
                <a:solidFill>
                  <a:srgbClr val="202429"/>
                </a:solidFill>
                <a:latin typeface="Arial MT"/>
                <a:cs typeface="Arial MT"/>
              </a:rPr>
              <a:t>the</a:t>
            </a:r>
            <a:r>
              <a:rPr sz="1000" spc="50" dirty="0">
                <a:solidFill>
                  <a:srgbClr val="202429"/>
                </a:solidFill>
                <a:latin typeface="Times New Roman"/>
                <a:cs typeface="Times New Roman"/>
              </a:rPr>
              <a:t> </a:t>
            </a:r>
            <a:r>
              <a:rPr sz="1000" spc="-10" dirty="0">
                <a:solidFill>
                  <a:srgbClr val="202429"/>
                </a:solidFill>
                <a:latin typeface="Arial MT"/>
                <a:cs typeface="Arial MT"/>
              </a:rPr>
              <a:t>Income-</a:t>
            </a:r>
            <a:r>
              <a:rPr sz="1000" dirty="0">
                <a:solidFill>
                  <a:srgbClr val="202429"/>
                </a:solidFill>
                <a:latin typeface="Arial MT"/>
                <a:cs typeface="Arial MT"/>
              </a:rPr>
              <a:t>tax</a:t>
            </a:r>
            <a:r>
              <a:rPr sz="1000" spc="55" dirty="0">
                <a:solidFill>
                  <a:srgbClr val="202429"/>
                </a:solidFill>
                <a:latin typeface="Times New Roman"/>
                <a:cs typeface="Times New Roman"/>
              </a:rPr>
              <a:t> </a:t>
            </a:r>
            <a:r>
              <a:rPr sz="1000" dirty="0">
                <a:solidFill>
                  <a:srgbClr val="202429"/>
                </a:solidFill>
                <a:latin typeface="Arial MT"/>
                <a:cs typeface="Arial MT"/>
              </a:rPr>
              <a:t>Act,</a:t>
            </a:r>
            <a:r>
              <a:rPr sz="1000" spc="50" dirty="0">
                <a:solidFill>
                  <a:srgbClr val="202429"/>
                </a:solidFill>
                <a:latin typeface="Times New Roman"/>
                <a:cs typeface="Times New Roman"/>
              </a:rPr>
              <a:t> </a:t>
            </a:r>
            <a:r>
              <a:rPr sz="1000" dirty="0">
                <a:solidFill>
                  <a:srgbClr val="202429"/>
                </a:solidFill>
                <a:latin typeface="Arial MT"/>
                <a:cs typeface="Arial MT"/>
              </a:rPr>
              <a:t>1961,</a:t>
            </a:r>
            <a:r>
              <a:rPr sz="1000" spc="50" dirty="0">
                <a:solidFill>
                  <a:srgbClr val="202429"/>
                </a:solidFill>
                <a:latin typeface="Times New Roman"/>
                <a:cs typeface="Times New Roman"/>
              </a:rPr>
              <a:t> </a:t>
            </a:r>
            <a:r>
              <a:rPr sz="1000" dirty="0">
                <a:solidFill>
                  <a:srgbClr val="202429"/>
                </a:solidFill>
                <a:latin typeface="Arial MT"/>
                <a:cs typeface="Arial MT"/>
              </a:rPr>
              <a:t>a</a:t>
            </a:r>
            <a:r>
              <a:rPr sz="1000" spc="50" dirty="0">
                <a:solidFill>
                  <a:srgbClr val="202429"/>
                </a:solidFill>
                <a:latin typeface="Times New Roman"/>
                <a:cs typeface="Times New Roman"/>
              </a:rPr>
              <a:t> </a:t>
            </a:r>
            <a:r>
              <a:rPr sz="1000" dirty="0">
                <a:solidFill>
                  <a:srgbClr val="202429"/>
                </a:solidFill>
                <a:latin typeface="Arial MT"/>
                <a:cs typeface="Arial MT"/>
              </a:rPr>
              <a:t>person</a:t>
            </a:r>
            <a:r>
              <a:rPr sz="1000" spc="55" dirty="0">
                <a:solidFill>
                  <a:srgbClr val="202429"/>
                </a:solidFill>
                <a:latin typeface="Times New Roman"/>
                <a:cs typeface="Times New Roman"/>
              </a:rPr>
              <a:t> </a:t>
            </a:r>
            <a:r>
              <a:rPr sz="1000" dirty="0">
                <a:solidFill>
                  <a:srgbClr val="202429"/>
                </a:solidFill>
                <a:latin typeface="Arial MT"/>
                <a:cs typeface="Arial MT"/>
              </a:rPr>
              <a:t>engaged</a:t>
            </a:r>
            <a:r>
              <a:rPr sz="1000" spc="50" dirty="0">
                <a:solidFill>
                  <a:srgbClr val="202429"/>
                </a:solidFill>
                <a:latin typeface="Times New Roman"/>
                <a:cs typeface="Times New Roman"/>
              </a:rPr>
              <a:t> </a:t>
            </a:r>
            <a:r>
              <a:rPr sz="1000" dirty="0">
                <a:solidFill>
                  <a:srgbClr val="202429"/>
                </a:solidFill>
                <a:latin typeface="Arial MT"/>
                <a:cs typeface="Arial MT"/>
              </a:rPr>
              <a:t>in</a:t>
            </a:r>
            <a:r>
              <a:rPr sz="1000" spc="50" dirty="0">
                <a:solidFill>
                  <a:srgbClr val="202429"/>
                </a:solidFill>
                <a:latin typeface="Times New Roman"/>
                <a:cs typeface="Times New Roman"/>
              </a:rPr>
              <a:t> </a:t>
            </a:r>
            <a:r>
              <a:rPr sz="1000" dirty="0">
                <a:solidFill>
                  <a:srgbClr val="202429"/>
                </a:solidFill>
                <a:latin typeface="Arial MT"/>
                <a:cs typeface="Arial MT"/>
              </a:rPr>
              <a:t>business</a:t>
            </a:r>
            <a:r>
              <a:rPr sz="1000" spc="60" dirty="0">
                <a:solidFill>
                  <a:srgbClr val="202429"/>
                </a:solidFill>
                <a:latin typeface="Times New Roman"/>
                <a:cs typeface="Times New Roman"/>
              </a:rPr>
              <a:t> </a:t>
            </a:r>
            <a:r>
              <a:rPr sz="1000" dirty="0">
                <a:solidFill>
                  <a:srgbClr val="202429"/>
                </a:solidFill>
                <a:latin typeface="Arial MT"/>
                <a:cs typeface="Arial MT"/>
              </a:rPr>
              <a:t>or</a:t>
            </a:r>
            <a:r>
              <a:rPr sz="1000" spc="50" dirty="0">
                <a:solidFill>
                  <a:srgbClr val="202429"/>
                </a:solidFill>
                <a:latin typeface="Times New Roman"/>
                <a:cs typeface="Times New Roman"/>
              </a:rPr>
              <a:t> </a:t>
            </a:r>
            <a:r>
              <a:rPr sz="1000" dirty="0">
                <a:solidFill>
                  <a:srgbClr val="202429"/>
                </a:solidFill>
                <a:latin typeface="Arial MT"/>
                <a:cs typeface="Arial MT"/>
              </a:rPr>
              <a:t>profession</a:t>
            </a:r>
            <a:r>
              <a:rPr sz="1000" spc="50" dirty="0">
                <a:solidFill>
                  <a:srgbClr val="202429"/>
                </a:solidFill>
                <a:latin typeface="Times New Roman"/>
                <a:cs typeface="Times New Roman"/>
              </a:rPr>
              <a:t> </a:t>
            </a:r>
            <a:r>
              <a:rPr sz="1000" dirty="0">
                <a:solidFill>
                  <a:srgbClr val="202429"/>
                </a:solidFill>
                <a:latin typeface="Arial MT"/>
                <a:cs typeface="Arial MT"/>
              </a:rPr>
              <a:t>is</a:t>
            </a:r>
            <a:r>
              <a:rPr sz="1000" spc="60" dirty="0">
                <a:solidFill>
                  <a:srgbClr val="202429"/>
                </a:solidFill>
                <a:latin typeface="Times New Roman"/>
                <a:cs typeface="Times New Roman"/>
              </a:rPr>
              <a:t> </a:t>
            </a:r>
            <a:r>
              <a:rPr sz="1000" dirty="0">
                <a:solidFill>
                  <a:srgbClr val="202429"/>
                </a:solidFill>
                <a:latin typeface="Arial MT"/>
                <a:cs typeface="Arial MT"/>
              </a:rPr>
              <a:t>required</a:t>
            </a:r>
            <a:r>
              <a:rPr sz="1000" spc="50" dirty="0">
                <a:solidFill>
                  <a:srgbClr val="202429"/>
                </a:solidFill>
                <a:latin typeface="Times New Roman"/>
                <a:cs typeface="Times New Roman"/>
              </a:rPr>
              <a:t> </a:t>
            </a:r>
            <a:r>
              <a:rPr sz="1000" dirty="0">
                <a:solidFill>
                  <a:srgbClr val="202429"/>
                </a:solidFill>
                <a:latin typeface="Arial MT"/>
                <a:cs typeface="Arial MT"/>
              </a:rPr>
              <a:t>to</a:t>
            </a:r>
            <a:r>
              <a:rPr sz="1000" spc="50" dirty="0">
                <a:solidFill>
                  <a:srgbClr val="202429"/>
                </a:solidFill>
                <a:latin typeface="Times New Roman"/>
                <a:cs typeface="Times New Roman"/>
              </a:rPr>
              <a:t> </a:t>
            </a:r>
            <a:r>
              <a:rPr sz="1000" dirty="0">
                <a:solidFill>
                  <a:srgbClr val="202429"/>
                </a:solidFill>
                <a:latin typeface="Arial MT"/>
                <a:cs typeface="Arial MT"/>
              </a:rPr>
              <a:t>maintain</a:t>
            </a:r>
            <a:r>
              <a:rPr sz="1000" spc="50" dirty="0">
                <a:solidFill>
                  <a:srgbClr val="202429"/>
                </a:solidFill>
                <a:latin typeface="Times New Roman"/>
                <a:cs typeface="Times New Roman"/>
              </a:rPr>
              <a:t> </a:t>
            </a:r>
            <a:r>
              <a:rPr sz="1000" spc="-10" dirty="0">
                <a:solidFill>
                  <a:srgbClr val="202429"/>
                </a:solidFill>
                <a:latin typeface="Arial MT"/>
                <a:cs typeface="Arial MT"/>
              </a:rPr>
              <a:t>regular</a:t>
            </a:r>
            <a:endParaRPr sz="1000">
              <a:latin typeface="Arial MT"/>
              <a:cs typeface="Arial MT"/>
            </a:endParaRPr>
          </a:p>
          <a:p>
            <a:pPr marL="104139" marR="5080">
              <a:lnSpc>
                <a:spcPct val="70000"/>
              </a:lnSpc>
              <a:spcBef>
                <a:spcPts val="180"/>
              </a:spcBef>
            </a:pPr>
            <a:r>
              <a:rPr sz="1000" dirty="0">
                <a:solidFill>
                  <a:srgbClr val="202429"/>
                </a:solidFill>
                <a:latin typeface="Arial MT"/>
                <a:cs typeface="Arial MT"/>
              </a:rPr>
              <a:t>books</a:t>
            </a:r>
            <a:r>
              <a:rPr sz="1000" spc="5" dirty="0">
                <a:solidFill>
                  <a:srgbClr val="202429"/>
                </a:solidFill>
                <a:latin typeface="Times New Roman"/>
                <a:cs typeface="Times New Roman"/>
              </a:rPr>
              <a:t> </a:t>
            </a:r>
            <a:r>
              <a:rPr sz="1000" dirty="0">
                <a:solidFill>
                  <a:srgbClr val="202429"/>
                </a:solidFill>
                <a:latin typeface="Arial MT"/>
                <a:cs typeface="Arial MT"/>
              </a:rPr>
              <a:t>of</a:t>
            </a:r>
            <a:r>
              <a:rPr sz="1000" dirty="0">
                <a:solidFill>
                  <a:srgbClr val="202429"/>
                </a:solidFill>
                <a:latin typeface="Times New Roman"/>
                <a:cs typeface="Times New Roman"/>
              </a:rPr>
              <a:t> </a:t>
            </a:r>
            <a:r>
              <a:rPr sz="1000" dirty="0">
                <a:solidFill>
                  <a:srgbClr val="202429"/>
                </a:solidFill>
                <a:latin typeface="Arial MT"/>
                <a:cs typeface="Arial MT"/>
              </a:rPr>
              <a:t>account</a:t>
            </a:r>
            <a:r>
              <a:rPr sz="1000" dirty="0">
                <a:solidFill>
                  <a:srgbClr val="202429"/>
                </a:solidFill>
                <a:latin typeface="Times New Roman"/>
                <a:cs typeface="Times New Roman"/>
              </a:rPr>
              <a:t> </a:t>
            </a:r>
            <a:r>
              <a:rPr sz="1000" dirty="0">
                <a:solidFill>
                  <a:srgbClr val="202429"/>
                </a:solidFill>
                <a:latin typeface="Arial MT"/>
                <a:cs typeface="Arial MT"/>
              </a:rPr>
              <a:t>under</a:t>
            </a:r>
            <a:r>
              <a:rPr sz="1000" dirty="0">
                <a:solidFill>
                  <a:srgbClr val="202429"/>
                </a:solidFill>
                <a:latin typeface="Times New Roman"/>
                <a:cs typeface="Times New Roman"/>
              </a:rPr>
              <a:t> </a:t>
            </a:r>
            <a:r>
              <a:rPr sz="1000" dirty="0">
                <a:solidFill>
                  <a:srgbClr val="202429"/>
                </a:solidFill>
                <a:latin typeface="Arial MT"/>
                <a:cs typeface="Arial MT"/>
              </a:rPr>
              <a:t>certain</a:t>
            </a:r>
            <a:r>
              <a:rPr sz="1000" dirty="0">
                <a:solidFill>
                  <a:srgbClr val="202429"/>
                </a:solidFill>
                <a:latin typeface="Times New Roman"/>
                <a:cs typeface="Times New Roman"/>
              </a:rPr>
              <a:t> </a:t>
            </a:r>
            <a:r>
              <a:rPr sz="1000" dirty="0">
                <a:solidFill>
                  <a:srgbClr val="202429"/>
                </a:solidFill>
                <a:latin typeface="Arial MT"/>
                <a:cs typeface="Arial MT"/>
              </a:rPr>
              <a:t>circumstances.</a:t>
            </a:r>
            <a:r>
              <a:rPr sz="1000" spc="-10" dirty="0">
                <a:solidFill>
                  <a:srgbClr val="202429"/>
                </a:solidFill>
                <a:latin typeface="Times New Roman"/>
                <a:cs typeface="Times New Roman"/>
              </a:rPr>
              <a:t> </a:t>
            </a:r>
            <a:r>
              <a:rPr sz="1000" dirty="0">
                <a:solidFill>
                  <a:srgbClr val="202429"/>
                </a:solidFill>
                <a:latin typeface="Arial MT"/>
                <a:cs typeface="Arial MT"/>
              </a:rPr>
              <a:t>To</a:t>
            </a:r>
            <a:r>
              <a:rPr sz="1000" dirty="0">
                <a:solidFill>
                  <a:srgbClr val="202429"/>
                </a:solidFill>
                <a:latin typeface="Times New Roman"/>
                <a:cs typeface="Times New Roman"/>
              </a:rPr>
              <a:t> </a:t>
            </a:r>
            <a:r>
              <a:rPr sz="1000" dirty="0">
                <a:solidFill>
                  <a:srgbClr val="202429"/>
                </a:solidFill>
                <a:latin typeface="Arial MT"/>
                <a:cs typeface="Arial MT"/>
              </a:rPr>
              <a:t>give</a:t>
            </a:r>
            <a:r>
              <a:rPr sz="1000" spc="-5" dirty="0">
                <a:solidFill>
                  <a:srgbClr val="202429"/>
                </a:solidFill>
                <a:latin typeface="Times New Roman"/>
                <a:cs typeface="Times New Roman"/>
              </a:rPr>
              <a:t> </a:t>
            </a:r>
            <a:r>
              <a:rPr sz="1000" dirty="0">
                <a:solidFill>
                  <a:srgbClr val="202429"/>
                </a:solidFill>
                <a:latin typeface="Arial MT"/>
                <a:cs typeface="Arial MT"/>
              </a:rPr>
              <a:t>relief</a:t>
            </a:r>
            <a:r>
              <a:rPr sz="1000" spc="10" dirty="0">
                <a:solidFill>
                  <a:srgbClr val="202429"/>
                </a:solidFill>
                <a:latin typeface="Times New Roman"/>
                <a:cs typeface="Times New Roman"/>
              </a:rPr>
              <a:t> </a:t>
            </a:r>
            <a:r>
              <a:rPr sz="1000" dirty="0">
                <a:solidFill>
                  <a:srgbClr val="202429"/>
                </a:solidFill>
                <a:latin typeface="Arial MT"/>
                <a:cs typeface="Arial MT"/>
              </a:rPr>
              <a:t>to</a:t>
            </a:r>
            <a:r>
              <a:rPr sz="1000" dirty="0">
                <a:solidFill>
                  <a:srgbClr val="202429"/>
                </a:solidFill>
                <a:latin typeface="Times New Roman"/>
                <a:cs typeface="Times New Roman"/>
              </a:rPr>
              <a:t> </a:t>
            </a:r>
            <a:r>
              <a:rPr sz="1000" dirty="0">
                <a:solidFill>
                  <a:srgbClr val="202429"/>
                </a:solidFill>
                <a:latin typeface="Arial MT"/>
                <a:cs typeface="Arial MT"/>
              </a:rPr>
              <a:t>small</a:t>
            </a:r>
            <a:r>
              <a:rPr sz="1000" spc="-10" dirty="0">
                <a:solidFill>
                  <a:srgbClr val="202429"/>
                </a:solidFill>
                <a:latin typeface="Times New Roman"/>
                <a:cs typeface="Times New Roman"/>
              </a:rPr>
              <a:t> </a:t>
            </a:r>
            <a:r>
              <a:rPr sz="1000" dirty="0">
                <a:solidFill>
                  <a:srgbClr val="202429"/>
                </a:solidFill>
                <a:latin typeface="Arial MT"/>
                <a:cs typeface="Arial MT"/>
              </a:rPr>
              <a:t>taxpayers</a:t>
            </a:r>
            <a:r>
              <a:rPr sz="1000" spc="10" dirty="0">
                <a:solidFill>
                  <a:srgbClr val="202429"/>
                </a:solidFill>
                <a:latin typeface="Times New Roman"/>
                <a:cs typeface="Times New Roman"/>
              </a:rPr>
              <a:t> </a:t>
            </a:r>
            <a:r>
              <a:rPr sz="1000" dirty="0">
                <a:solidFill>
                  <a:srgbClr val="202429"/>
                </a:solidFill>
                <a:latin typeface="Arial MT"/>
                <a:cs typeface="Arial MT"/>
              </a:rPr>
              <a:t>from</a:t>
            </a:r>
            <a:r>
              <a:rPr sz="1000" spc="20" dirty="0">
                <a:solidFill>
                  <a:srgbClr val="202429"/>
                </a:solidFill>
                <a:latin typeface="Times New Roman"/>
                <a:cs typeface="Times New Roman"/>
              </a:rPr>
              <a:t> </a:t>
            </a:r>
            <a:r>
              <a:rPr sz="1000" dirty="0">
                <a:solidFill>
                  <a:srgbClr val="202429"/>
                </a:solidFill>
                <a:latin typeface="Arial MT"/>
                <a:cs typeface="Arial MT"/>
              </a:rPr>
              <a:t>this</a:t>
            </a:r>
            <a:r>
              <a:rPr sz="1000" spc="10" dirty="0">
                <a:solidFill>
                  <a:srgbClr val="202429"/>
                </a:solidFill>
                <a:latin typeface="Times New Roman"/>
                <a:cs typeface="Times New Roman"/>
              </a:rPr>
              <a:t> </a:t>
            </a:r>
            <a:r>
              <a:rPr sz="1000" dirty="0">
                <a:solidFill>
                  <a:srgbClr val="202429"/>
                </a:solidFill>
                <a:latin typeface="Arial MT"/>
                <a:cs typeface="Arial MT"/>
              </a:rPr>
              <a:t>tedious</a:t>
            </a:r>
            <a:r>
              <a:rPr sz="1000" spc="5" dirty="0">
                <a:solidFill>
                  <a:srgbClr val="202429"/>
                </a:solidFill>
                <a:latin typeface="Times New Roman"/>
                <a:cs typeface="Times New Roman"/>
              </a:rPr>
              <a:t> </a:t>
            </a:r>
            <a:r>
              <a:rPr sz="1000" dirty="0">
                <a:solidFill>
                  <a:srgbClr val="202429"/>
                </a:solidFill>
                <a:latin typeface="Arial MT"/>
                <a:cs typeface="Arial MT"/>
              </a:rPr>
              <a:t>work,</a:t>
            </a:r>
            <a:r>
              <a:rPr sz="1000" dirty="0">
                <a:solidFill>
                  <a:srgbClr val="202429"/>
                </a:solidFill>
                <a:latin typeface="Times New Roman"/>
                <a:cs typeface="Times New Roman"/>
              </a:rPr>
              <a:t> </a:t>
            </a:r>
            <a:r>
              <a:rPr sz="1000" dirty="0">
                <a:solidFill>
                  <a:srgbClr val="202429"/>
                </a:solidFill>
                <a:latin typeface="Arial MT"/>
                <a:cs typeface="Arial MT"/>
              </a:rPr>
              <a:t>the</a:t>
            </a:r>
            <a:r>
              <a:rPr sz="1000" dirty="0">
                <a:solidFill>
                  <a:srgbClr val="202429"/>
                </a:solidFill>
                <a:latin typeface="Times New Roman"/>
                <a:cs typeface="Times New Roman"/>
              </a:rPr>
              <a:t> </a:t>
            </a:r>
            <a:r>
              <a:rPr sz="1000" spc="-10" dirty="0">
                <a:solidFill>
                  <a:srgbClr val="202429"/>
                </a:solidFill>
                <a:latin typeface="Arial MT"/>
                <a:cs typeface="Arial MT"/>
              </a:rPr>
              <a:t>Income-</a:t>
            </a:r>
            <a:r>
              <a:rPr sz="1000" dirty="0">
                <a:solidFill>
                  <a:srgbClr val="202429"/>
                </a:solidFill>
                <a:latin typeface="Arial MT"/>
                <a:cs typeface="Arial MT"/>
              </a:rPr>
              <a:t>tax</a:t>
            </a:r>
            <a:r>
              <a:rPr sz="1000" spc="5" dirty="0">
                <a:solidFill>
                  <a:srgbClr val="202429"/>
                </a:solidFill>
                <a:latin typeface="Times New Roman"/>
                <a:cs typeface="Times New Roman"/>
              </a:rPr>
              <a:t> </a:t>
            </a:r>
            <a:r>
              <a:rPr sz="1000" dirty="0">
                <a:solidFill>
                  <a:srgbClr val="202429"/>
                </a:solidFill>
                <a:latin typeface="Arial MT"/>
                <a:cs typeface="Arial MT"/>
              </a:rPr>
              <a:t>Act</a:t>
            </a:r>
            <a:r>
              <a:rPr sz="1000" spc="5" dirty="0">
                <a:solidFill>
                  <a:srgbClr val="202429"/>
                </a:solidFill>
                <a:latin typeface="Times New Roman"/>
                <a:cs typeface="Times New Roman"/>
              </a:rPr>
              <a:t> </a:t>
            </a:r>
            <a:r>
              <a:rPr sz="1000" dirty="0">
                <a:solidFill>
                  <a:srgbClr val="202429"/>
                </a:solidFill>
                <a:latin typeface="Arial MT"/>
                <a:cs typeface="Arial MT"/>
              </a:rPr>
              <a:t>has</a:t>
            </a:r>
            <a:r>
              <a:rPr sz="1000" spc="-10" dirty="0">
                <a:solidFill>
                  <a:srgbClr val="202429"/>
                </a:solidFill>
                <a:latin typeface="Times New Roman"/>
                <a:cs typeface="Times New Roman"/>
              </a:rPr>
              <a:t> </a:t>
            </a:r>
            <a:r>
              <a:rPr sz="1000" spc="-10" dirty="0">
                <a:solidFill>
                  <a:srgbClr val="202429"/>
                </a:solidFill>
                <a:latin typeface="Arial MT"/>
                <a:cs typeface="Arial MT"/>
              </a:rPr>
              <a:t>framed</a:t>
            </a:r>
            <a:r>
              <a:rPr sz="1000" spc="-10" dirty="0">
                <a:solidFill>
                  <a:srgbClr val="202429"/>
                </a:solidFill>
                <a:latin typeface="Times New Roman"/>
                <a:cs typeface="Times New Roman"/>
              </a:rPr>
              <a:t> </a:t>
            </a:r>
            <a:r>
              <a:rPr sz="1000" dirty="0">
                <a:solidFill>
                  <a:srgbClr val="202429"/>
                </a:solidFill>
                <a:latin typeface="Arial MT"/>
                <a:cs typeface="Arial MT"/>
              </a:rPr>
              <a:t>the</a:t>
            </a:r>
            <a:r>
              <a:rPr sz="1000" spc="-15" dirty="0">
                <a:solidFill>
                  <a:srgbClr val="202429"/>
                </a:solidFill>
                <a:latin typeface="Times New Roman"/>
                <a:cs typeface="Times New Roman"/>
              </a:rPr>
              <a:t> </a:t>
            </a:r>
            <a:r>
              <a:rPr sz="1000" dirty="0">
                <a:solidFill>
                  <a:srgbClr val="202429"/>
                </a:solidFill>
                <a:latin typeface="Arial MT"/>
                <a:cs typeface="Arial MT"/>
              </a:rPr>
              <a:t>presumptive</a:t>
            </a:r>
            <a:r>
              <a:rPr sz="1000" spc="-15" dirty="0">
                <a:solidFill>
                  <a:srgbClr val="202429"/>
                </a:solidFill>
                <a:latin typeface="Times New Roman"/>
                <a:cs typeface="Times New Roman"/>
              </a:rPr>
              <a:t> </a:t>
            </a:r>
            <a:r>
              <a:rPr sz="1000" dirty="0">
                <a:solidFill>
                  <a:srgbClr val="202429"/>
                </a:solidFill>
                <a:latin typeface="Arial MT"/>
                <a:cs typeface="Arial MT"/>
              </a:rPr>
              <a:t>taxation</a:t>
            </a:r>
            <a:r>
              <a:rPr sz="1000" dirty="0">
                <a:solidFill>
                  <a:srgbClr val="202429"/>
                </a:solidFill>
                <a:latin typeface="Times New Roman"/>
                <a:cs typeface="Times New Roman"/>
              </a:rPr>
              <a:t> </a:t>
            </a:r>
            <a:r>
              <a:rPr sz="1000" dirty="0">
                <a:solidFill>
                  <a:srgbClr val="202429"/>
                </a:solidFill>
                <a:latin typeface="Arial MT"/>
                <a:cs typeface="Arial MT"/>
              </a:rPr>
              <a:t>scheme</a:t>
            </a:r>
            <a:r>
              <a:rPr sz="1000" spc="-20" dirty="0">
                <a:solidFill>
                  <a:srgbClr val="202429"/>
                </a:solidFill>
                <a:latin typeface="Times New Roman"/>
                <a:cs typeface="Times New Roman"/>
              </a:rPr>
              <a:t> </a:t>
            </a:r>
            <a:r>
              <a:rPr sz="1000" dirty="0">
                <a:solidFill>
                  <a:srgbClr val="202429"/>
                </a:solidFill>
                <a:latin typeface="Arial MT"/>
                <a:cs typeface="Arial MT"/>
              </a:rPr>
              <a:t>under</a:t>
            </a:r>
            <a:r>
              <a:rPr sz="1000" spc="-10" dirty="0">
                <a:solidFill>
                  <a:srgbClr val="202429"/>
                </a:solidFill>
                <a:latin typeface="Times New Roman"/>
                <a:cs typeface="Times New Roman"/>
              </a:rPr>
              <a:t> </a:t>
            </a:r>
            <a:r>
              <a:rPr sz="1000" u="sng" dirty="0">
                <a:solidFill>
                  <a:srgbClr val="2997E3"/>
                </a:solidFill>
                <a:uFill>
                  <a:solidFill>
                    <a:srgbClr val="2997E3"/>
                  </a:solidFill>
                </a:uFill>
                <a:latin typeface="Arial MT"/>
                <a:cs typeface="Arial MT"/>
                <a:hlinkClick r:id="rId2"/>
              </a:rPr>
              <a:t>sections</a:t>
            </a:r>
            <a:r>
              <a:rPr sz="1000" u="sng" dirty="0">
                <a:solidFill>
                  <a:srgbClr val="2997E3"/>
                </a:solidFill>
                <a:uFill>
                  <a:solidFill>
                    <a:srgbClr val="2997E3"/>
                  </a:solidFill>
                </a:uFill>
                <a:latin typeface="Times New Roman"/>
                <a:cs typeface="Times New Roman"/>
                <a:hlinkClick r:id="rId2"/>
              </a:rPr>
              <a:t> </a:t>
            </a:r>
            <a:r>
              <a:rPr sz="1000" u="sng" dirty="0">
                <a:solidFill>
                  <a:srgbClr val="2997E3"/>
                </a:solidFill>
                <a:uFill>
                  <a:solidFill>
                    <a:srgbClr val="2997E3"/>
                  </a:solidFill>
                </a:uFill>
                <a:latin typeface="Arial MT"/>
                <a:cs typeface="Arial MT"/>
                <a:hlinkClick r:id="rId2"/>
              </a:rPr>
              <a:t>44AD</a:t>
            </a:r>
            <a:r>
              <a:rPr sz="1000" dirty="0">
                <a:solidFill>
                  <a:srgbClr val="202429"/>
                </a:solidFill>
                <a:latin typeface="Arial MT"/>
                <a:cs typeface="Arial MT"/>
              </a:rPr>
              <a:t>,</a:t>
            </a:r>
            <a:r>
              <a:rPr sz="1000" dirty="0">
                <a:solidFill>
                  <a:srgbClr val="202429"/>
                </a:solidFill>
                <a:latin typeface="Times New Roman"/>
                <a:cs typeface="Times New Roman"/>
              </a:rPr>
              <a:t> </a:t>
            </a:r>
            <a:r>
              <a:rPr sz="1000" u="sng" dirty="0">
                <a:solidFill>
                  <a:srgbClr val="2997E3"/>
                </a:solidFill>
                <a:uFill>
                  <a:solidFill>
                    <a:srgbClr val="2997E3"/>
                  </a:solidFill>
                </a:uFill>
                <a:latin typeface="Arial MT"/>
                <a:cs typeface="Arial MT"/>
                <a:hlinkClick r:id="rId2"/>
              </a:rPr>
              <a:t>sections</a:t>
            </a:r>
            <a:r>
              <a:rPr sz="1000" u="sng" spc="-5" dirty="0">
                <a:solidFill>
                  <a:srgbClr val="2997E3"/>
                </a:solidFill>
                <a:uFill>
                  <a:solidFill>
                    <a:srgbClr val="2997E3"/>
                  </a:solidFill>
                </a:uFill>
                <a:latin typeface="Times New Roman"/>
                <a:cs typeface="Times New Roman"/>
                <a:hlinkClick r:id="rId2"/>
              </a:rPr>
              <a:t> </a:t>
            </a:r>
            <a:r>
              <a:rPr sz="1000" u="sng" dirty="0">
                <a:solidFill>
                  <a:srgbClr val="2997E3"/>
                </a:solidFill>
                <a:uFill>
                  <a:solidFill>
                    <a:srgbClr val="2997E3"/>
                  </a:solidFill>
                </a:uFill>
                <a:latin typeface="Arial MT"/>
                <a:cs typeface="Arial MT"/>
                <a:hlinkClick r:id="rId2"/>
              </a:rPr>
              <a:t>44ADA</a:t>
            </a:r>
            <a:r>
              <a:rPr sz="1000" dirty="0">
                <a:solidFill>
                  <a:srgbClr val="202429"/>
                </a:solidFill>
                <a:latin typeface="Arial MT"/>
                <a:cs typeface="Arial MT"/>
              </a:rPr>
              <a:t>,</a:t>
            </a:r>
            <a:r>
              <a:rPr sz="1000" spc="10" dirty="0">
                <a:solidFill>
                  <a:srgbClr val="202429"/>
                </a:solidFill>
                <a:latin typeface="Times New Roman"/>
                <a:cs typeface="Times New Roman"/>
              </a:rPr>
              <a:t> </a:t>
            </a:r>
            <a:r>
              <a:rPr sz="1000" u="sng" dirty="0">
                <a:solidFill>
                  <a:srgbClr val="2997E3"/>
                </a:solidFill>
                <a:uFill>
                  <a:solidFill>
                    <a:srgbClr val="2997E3"/>
                  </a:solidFill>
                </a:uFill>
                <a:latin typeface="Arial MT"/>
                <a:cs typeface="Arial MT"/>
                <a:hlinkClick r:id="rId2"/>
              </a:rPr>
              <a:t>sections</a:t>
            </a:r>
            <a:r>
              <a:rPr sz="1000" u="sng" spc="-5" dirty="0">
                <a:solidFill>
                  <a:srgbClr val="2997E3"/>
                </a:solidFill>
                <a:uFill>
                  <a:solidFill>
                    <a:srgbClr val="2997E3"/>
                  </a:solidFill>
                </a:uFill>
                <a:latin typeface="Times New Roman"/>
                <a:cs typeface="Times New Roman"/>
                <a:hlinkClick r:id="rId2"/>
              </a:rPr>
              <a:t> </a:t>
            </a:r>
            <a:r>
              <a:rPr sz="1000" u="sng" dirty="0">
                <a:solidFill>
                  <a:srgbClr val="2997E3"/>
                </a:solidFill>
                <a:uFill>
                  <a:solidFill>
                    <a:srgbClr val="2997E3"/>
                  </a:solidFill>
                </a:uFill>
                <a:latin typeface="Arial MT"/>
                <a:cs typeface="Arial MT"/>
                <a:hlinkClick r:id="rId2"/>
              </a:rPr>
              <a:t>44AE</a:t>
            </a:r>
            <a:r>
              <a:rPr sz="1000" dirty="0">
                <a:solidFill>
                  <a:srgbClr val="202429"/>
                </a:solidFill>
                <a:latin typeface="Arial MT"/>
                <a:cs typeface="Arial MT"/>
              </a:rPr>
              <a:t>.,</a:t>
            </a:r>
            <a:r>
              <a:rPr sz="1000" spc="-10" dirty="0">
                <a:solidFill>
                  <a:srgbClr val="202429"/>
                </a:solidFill>
                <a:latin typeface="Times New Roman"/>
                <a:cs typeface="Times New Roman"/>
              </a:rPr>
              <a:t> </a:t>
            </a:r>
            <a:r>
              <a:rPr sz="1000" u="sng" dirty="0">
                <a:solidFill>
                  <a:srgbClr val="2997E3"/>
                </a:solidFill>
                <a:uFill>
                  <a:solidFill>
                    <a:srgbClr val="2997E3"/>
                  </a:solidFill>
                </a:uFill>
                <a:latin typeface="Arial MT"/>
                <a:cs typeface="Arial MT"/>
                <a:hlinkClick r:id="rId2"/>
              </a:rPr>
              <a:t>Section</a:t>
            </a:r>
            <a:r>
              <a:rPr sz="1000" u="sng" spc="-5" dirty="0">
                <a:solidFill>
                  <a:srgbClr val="2997E3"/>
                </a:solidFill>
                <a:uFill>
                  <a:solidFill>
                    <a:srgbClr val="2997E3"/>
                  </a:solidFill>
                </a:uFill>
                <a:latin typeface="Times New Roman"/>
                <a:cs typeface="Times New Roman"/>
                <a:hlinkClick r:id="rId2"/>
              </a:rPr>
              <a:t> </a:t>
            </a:r>
            <a:r>
              <a:rPr sz="1000" u="sng" dirty="0">
                <a:solidFill>
                  <a:srgbClr val="2997E3"/>
                </a:solidFill>
                <a:uFill>
                  <a:solidFill>
                    <a:srgbClr val="2997E3"/>
                  </a:solidFill>
                </a:uFill>
                <a:latin typeface="Arial MT"/>
                <a:cs typeface="Arial MT"/>
                <a:hlinkClick r:id="rId2"/>
              </a:rPr>
              <a:t>44BB</a:t>
            </a:r>
            <a:r>
              <a:rPr sz="1000" spc="-5" dirty="0">
                <a:solidFill>
                  <a:srgbClr val="2997E3"/>
                </a:solidFill>
                <a:latin typeface="Times New Roman"/>
                <a:cs typeface="Times New Roman"/>
              </a:rPr>
              <a:t> </a:t>
            </a:r>
            <a:r>
              <a:rPr sz="1000" dirty="0">
                <a:solidFill>
                  <a:srgbClr val="202429"/>
                </a:solidFill>
                <a:latin typeface="Arial MT"/>
                <a:cs typeface="Arial MT"/>
              </a:rPr>
              <a:t>and</a:t>
            </a:r>
            <a:r>
              <a:rPr sz="1000" dirty="0">
                <a:solidFill>
                  <a:srgbClr val="202429"/>
                </a:solidFill>
                <a:latin typeface="Times New Roman"/>
                <a:cs typeface="Times New Roman"/>
              </a:rPr>
              <a:t> </a:t>
            </a:r>
            <a:r>
              <a:rPr sz="1000" u="sng" dirty="0">
                <a:solidFill>
                  <a:srgbClr val="2997E3"/>
                </a:solidFill>
                <a:uFill>
                  <a:solidFill>
                    <a:srgbClr val="2997E3"/>
                  </a:solidFill>
                </a:uFill>
                <a:latin typeface="Arial MT"/>
                <a:cs typeface="Arial MT"/>
                <a:hlinkClick r:id="rId2"/>
              </a:rPr>
              <a:t>Section</a:t>
            </a:r>
            <a:r>
              <a:rPr sz="1000" u="sng" spc="-5" dirty="0">
                <a:solidFill>
                  <a:srgbClr val="2997E3"/>
                </a:solidFill>
                <a:uFill>
                  <a:solidFill>
                    <a:srgbClr val="2997E3"/>
                  </a:solidFill>
                </a:uFill>
                <a:latin typeface="Times New Roman"/>
                <a:cs typeface="Times New Roman"/>
                <a:hlinkClick r:id="rId2"/>
              </a:rPr>
              <a:t> </a:t>
            </a:r>
            <a:r>
              <a:rPr sz="1000" u="sng" spc="-10" dirty="0">
                <a:solidFill>
                  <a:srgbClr val="2997E3"/>
                </a:solidFill>
                <a:uFill>
                  <a:solidFill>
                    <a:srgbClr val="2997E3"/>
                  </a:solidFill>
                </a:uFill>
                <a:latin typeface="Arial MT"/>
                <a:cs typeface="Arial MT"/>
                <a:hlinkClick r:id="rId2"/>
              </a:rPr>
              <a:t>44BBB</a:t>
            </a:r>
            <a:endParaRPr sz="1000">
              <a:latin typeface="Arial MT"/>
              <a:cs typeface="Arial MT"/>
            </a:endParaRPr>
          </a:p>
          <a:p>
            <a:pPr marL="12700">
              <a:lnSpc>
                <a:spcPts val="1019"/>
              </a:lnSpc>
              <a:spcBef>
                <a:spcPts val="1040"/>
              </a:spcBef>
            </a:pPr>
            <a:r>
              <a:rPr sz="1000" dirty="0">
                <a:solidFill>
                  <a:srgbClr val="202429"/>
                </a:solidFill>
                <a:latin typeface="Arial MT"/>
                <a:cs typeface="Arial MT"/>
              </a:rPr>
              <a:t>A</a:t>
            </a:r>
            <a:r>
              <a:rPr sz="1000" spc="70" dirty="0">
                <a:solidFill>
                  <a:srgbClr val="202429"/>
                </a:solidFill>
                <a:latin typeface="Times New Roman"/>
                <a:cs typeface="Times New Roman"/>
              </a:rPr>
              <a:t> </a:t>
            </a:r>
            <a:r>
              <a:rPr sz="1000" dirty="0">
                <a:solidFill>
                  <a:srgbClr val="202429"/>
                </a:solidFill>
                <a:latin typeface="Arial MT"/>
                <a:cs typeface="Arial MT"/>
              </a:rPr>
              <a:t>person</a:t>
            </a:r>
            <a:r>
              <a:rPr sz="1000" spc="65" dirty="0">
                <a:solidFill>
                  <a:srgbClr val="202429"/>
                </a:solidFill>
                <a:latin typeface="Times New Roman"/>
                <a:cs typeface="Times New Roman"/>
              </a:rPr>
              <a:t> </a:t>
            </a:r>
            <a:r>
              <a:rPr sz="1000" dirty="0">
                <a:solidFill>
                  <a:srgbClr val="202429"/>
                </a:solidFill>
                <a:latin typeface="Arial MT"/>
                <a:cs typeface="Arial MT"/>
              </a:rPr>
              <a:t>adopting</a:t>
            </a:r>
            <a:r>
              <a:rPr sz="1000" spc="60" dirty="0">
                <a:solidFill>
                  <a:srgbClr val="202429"/>
                </a:solidFill>
                <a:latin typeface="Times New Roman"/>
                <a:cs typeface="Times New Roman"/>
              </a:rPr>
              <a:t> </a:t>
            </a:r>
            <a:r>
              <a:rPr sz="1000" dirty="0">
                <a:solidFill>
                  <a:srgbClr val="202429"/>
                </a:solidFill>
                <a:latin typeface="Arial MT"/>
                <a:cs typeface="Arial MT"/>
              </a:rPr>
              <a:t>the</a:t>
            </a:r>
            <a:r>
              <a:rPr sz="1000" spc="65" dirty="0">
                <a:solidFill>
                  <a:srgbClr val="202429"/>
                </a:solidFill>
                <a:latin typeface="Times New Roman"/>
                <a:cs typeface="Times New Roman"/>
              </a:rPr>
              <a:t> </a:t>
            </a:r>
            <a:r>
              <a:rPr sz="1000" dirty="0">
                <a:solidFill>
                  <a:srgbClr val="202429"/>
                </a:solidFill>
                <a:latin typeface="Arial MT"/>
                <a:cs typeface="Arial MT"/>
              </a:rPr>
              <a:t>presumptive</a:t>
            </a:r>
            <a:r>
              <a:rPr sz="1000" spc="80" dirty="0">
                <a:solidFill>
                  <a:srgbClr val="202429"/>
                </a:solidFill>
                <a:latin typeface="Times New Roman"/>
                <a:cs typeface="Times New Roman"/>
              </a:rPr>
              <a:t> </a:t>
            </a:r>
            <a:r>
              <a:rPr sz="1000" dirty="0">
                <a:solidFill>
                  <a:srgbClr val="202429"/>
                </a:solidFill>
                <a:latin typeface="Arial MT"/>
                <a:cs typeface="Arial MT"/>
              </a:rPr>
              <a:t>taxation</a:t>
            </a:r>
            <a:r>
              <a:rPr sz="1000" spc="75" dirty="0">
                <a:solidFill>
                  <a:srgbClr val="202429"/>
                </a:solidFill>
                <a:latin typeface="Times New Roman"/>
                <a:cs typeface="Times New Roman"/>
              </a:rPr>
              <a:t> </a:t>
            </a:r>
            <a:r>
              <a:rPr sz="1000" dirty="0">
                <a:solidFill>
                  <a:srgbClr val="202429"/>
                </a:solidFill>
                <a:latin typeface="Arial MT"/>
                <a:cs typeface="Arial MT"/>
              </a:rPr>
              <a:t>scheme</a:t>
            </a:r>
            <a:r>
              <a:rPr sz="1000" spc="70" dirty="0">
                <a:solidFill>
                  <a:srgbClr val="202429"/>
                </a:solidFill>
                <a:latin typeface="Times New Roman"/>
                <a:cs typeface="Times New Roman"/>
              </a:rPr>
              <a:t> </a:t>
            </a:r>
            <a:r>
              <a:rPr sz="1000" dirty="0">
                <a:solidFill>
                  <a:srgbClr val="202429"/>
                </a:solidFill>
                <a:latin typeface="Arial MT"/>
                <a:cs typeface="Arial MT"/>
              </a:rPr>
              <a:t>can</a:t>
            </a:r>
            <a:r>
              <a:rPr sz="1000" spc="75" dirty="0">
                <a:solidFill>
                  <a:srgbClr val="202429"/>
                </a:solidFill>
                <a:latin typeface="Times New Roman"/>
                <a:cs typeface="Times New Roman"/>
              </a:rPr>
              <a:t> </a:t>
            </a:r>
            <a:r>
              <a:rPr sz="1000" dirty="0">
                <a:solidFill>
                  <a:srgbClr val="202429"/>
                </a:solidFill>
                <a:latin typeface="Arial MT"/>
                <a:cs typeface="Arial MT"/>
              </a:rPr>
              <a:t>declare</a:t>
            </a:r>
            <a:r>
              <a:rPr sz="1000" spc="80" dirty="0">
                <a:solidFill>
                  <a:srgbClr val="202429"/>
                </a:solidFill>
                <a:latin typeface="Times New Roman"/>
                <a:cs typeface="Times New Roman"/>
              </a:rPr>
              <a:t> </a:t>
            </a:r>
            <a:r>
              <a:rPr sz="1000" dirty="0">
                <a:solidFill>
                  <a:srgbClr val="202429"/>
                </a:solidFill>
                <a:latin typeface="Arial MT"/>
                <a:cs typeface="Arial MT"/>
              </a:rPr>
              <a:t>income</a:t>
            </a:r>
            <a:r>
              <a:rPr sz="1000" spc="75" dirty="0">
                <a:solidFill>
                  <a:srgbClr val="202429"/>
                </a:solidFill>
                <a:latin typeface="Times New Roman"/>
                <a:cs typeface="Times New Roman"/>
              </a:rPr>
              <a:t> </a:t>
            </a:r>
            <a:r>
              <a:rPr sz="1000" dirty="0">
                <a:solidFill>
                  <a:srgbClr val="202429"/>
                </a:solidFill>
                <a:latin typeface="Arial MT"/>
                <a:cs typeface="Arial MT"/>
              </a:rPr>
              <a:t>at</a:t>
            </a:r>
            <a:r>
              <a:rPr sz="1000" spc="65" dirty="0">
                <a:solidFill>
                  <a:srgbClr val="202429"/>
                </a:solidFill>
                <a:latin typeface="Times New Roman"/>
                <a:cs typeface="Times New Roman"/>
              </a:rPr>
              <a:t> </a:t>
            </a:r>
            <a:r>
              <a:rPr sz="1000" dirty="0">
                <a:solidFill>
                  <a:srgbClr val="202429"/>
                </a:solidFill>
                <a:latin typeface="Arial MT"/>
                <a:cs typeface="Arial MT"/>
              </a:rPr>
              <a:t>a</a:t>
            </a:r>
            <a:r>
              <a:rPr sz="1000" spc="60" dirty="0">
                <a:solidFill>
                  <a:srgbClr val="202429"/>
                </a:solidFill>
                <a:latin typeface="Times New Roman"/>
                <a:cs typeface="Times New Roman"/>
              </a:rPr>
              <a:t> </a:t>
            </a:r>
            <a:r>
              <a:rPr sz="1000" dirty="0">
                <a:solidFill>
                  <a:srgbClr val="202429"/>
                </a:solidFill>
                <a:latin typeface="Arial MT"/>
                <a:cs typeface="Arial MT"/>
              </a:rPr>
              <a:t>prescribed</a:t>
            </a:r>
            <a:r>
              <a:rPr sz="1000" spc="75" dirty="0">
                <a:solidFill>
                  <a:srgbClr val="202429"/>
                </a:solidFill>
                <a:latin typeface="Times New Roman"/>
                <a:cs typeface="Times New Roman"/>
              </a:rPr>
              <a:t> </a:t>
            </a:r>
            <a:r>
              <a:rPr sz="1000" dirty="0">
                <a:solidFill>
                  <a:srgbClr val="202429"/>
                </a:solidFill>
                <a:latin typeface="Arial MT"/>
                <a:cs typeface="Arial MT"/>
              </a:rPr>
              <a:t>rate</a:t>
            </a:r>
            <a:r>
              <a:rPr sz="1000" spc="65" dirty="0">
                <a:solidFill>
                  <a:srgbClr val="202429"/>
                </a:solidFill>
                <a:latin typeface="Times New Roman"/>
                <a:cs typeface="Times New Roman"/>
              </a:rPr>
              <a:t> </a:t>
            </a:r>
            <a:r>
              <a:rPr sz="1000" dirty="0">
                <a:solidFill>
                  <a:srgbClr val="202429"/>
                </a:solidFill>
                <a:latin typeface="Arial MT"/>
                <a:cs typeface="Arial MT"/>
              </a:rPr>
              <a:t>and,</a:t>
            </a:r>
            <a:r>
              <a:rPr sz="1000" spc="65" dirty="0">
                <a:solidFill>
                  <a:srgbClr val="202429"/>
                </a:solidFill>
                <a:latin typeface="Times New Roman"/>
                <a:cs typeface="Times New Roman"/>
              </a:rPr>
              <a:t> </a:t>
            </a:r>
            <a:r>
              <a:rPr sz="1000" b="1" dirty="0">
                <a:solidFill>
                  <a:srgbClr val="202429"/>
                </a:solidFill>
                <a:latin typeface="Arial"/>
                <a:cs typeface="Arial"/>
              </a:rPr>
              <a:t>in</a:t>
            </a:r>
            <a:r>
              <a:rPr sz="1000" spc="80" dirty="0">
                <a:solidFill>
                  <a:srgbClr val="202429"/>
                </a:solidFill>
                <a:latin typeface="Times New Roman"/>
                <a:cs typeface="Times New Roman"/>
              </a:rPr>
              <a:t> </a:t>
            </a:r>
            <a:r>
              <a:rPr sz="1000" b="1" dirty="0">
                <a:solidFill>
                  <a:srgbClr val="202429"/>
                </a:solidFill>
                <a:latin typeface="Arial"/>
                <a:cs typeface="Arial"/>
              </a:rPr>
              <a:t>turn</a:t>
            </a:r>
            <a:r>
              <a:rPr sz="1000" dirty="0">
                <a:solidFill>
                  <a:srgbClr val="202429"/>
                </a:solidFill>
                <a:latin typeface="Arial MT"/>
                <a:cs typeface="Arial MT"/>
              </a:rPr>
              <a:t>,</a:t>
            </a:r>
            <a:r>
              <a:rPr sz="1000" spc="75" dirty="0">
                <a:solidFill>
                  <a:srgbClr val="202429"/>
                </a:solidFill>
                <a:latin typeface="Times New Roman"/>
                <a:cs typeface="Times New Roman"/>
              </a:rPr>
              <a:t> </a:t>
            </a:r>
            <a:r>
              <a:rPr sz="1000" b="1" i="1" u="sng" dirty="0">
                <a:solidFill>
                  <a:srgbClr val="FF0000"/>
                </a:solidFill>
                <a:uFill>
                  <a:solidFill>
                    <a:srgbClr val="FF0000"/>
                  </a:solidFill>
                </a:uFill>
                <a:latin typeface="Arial"/>
                <a:cs typeface="Arial"/>
              </a:rPr>
              <a:t>is</a:t>
            </a:r>
            <a:r>
              <a:rPr sz="1000" u="sng" spc="7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Arial"/>
                <a:cs typeface="Arial"/>
              </a:rPr>
              <a:t>relieved</a:t>
            </a:r>
            <a:r>
              <a:rPr sz="1000" u="sng" spc="6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Arial"/>
                <a:cs typeface="Arial"/>
              </a:rPr>
              <a:t>from</a:t>
            </a:r>
            <a:r>
              <a:rPr sz="1000" u="sng" spc="80" dirty="0">
                <a:solidFill>
                  <a:srgbClr val="FF0000"/>
                </a:solidFill>
                <a:uFill>
                  <a:solidFill>
                    <a:srgbClr val="FF0000"/>
                  </a:solidFill>
                </a:uFill>
                <a:latin typeface="Times New Roman"/>
                <a:cs typeface="Times New Roman"/>
              </a:rPr>
              <a:t> </a:t>
            </a:r>
            <a:r>
              <a:rPr sz="1000" b="1" i="1" u="sng" spc="-10" dirty="0">
                <a:solidFill>
                  <a:srgbClr val="FF0000"/>
                </a:solidFill>
                <a:uFill>
                  <a:solidFill>
                    <a:srgbClr val="FF0000"/>
                  </a:solidFill>
                </a:uFill>
                <a:latin typeface="Arial"/>
                <a:cs typeface="Arial"/>
              </a:rPr>
              <a:t>tedious</a:t>
            </a:r>
            <a:endParaRPr sz="1000">
              <a:latin typeface="Arial"/>
              <a:cs typeface="Arial"/>
            </a:endParaRPr>
          </a:p>
          <a:p>
            <a:pPr marL="12700">
              <a:lnSpc>
                <a:spcPts val="1019"/>
              </a:lnSpc>
            </a:pPr>
            <a:r>
              <a:rPr sz="1000" b="1" i="1" u="sng" dirty="0">
                <a:solidFill>
                  <a:srgbClr val="FF0000"/>
                </a:solidFill>
                <a:uFill>
                  <a:solidFill>
                    <a:srgbClr val="FF0000"/>
                  </a:solidFill>
                </a:uFill>
                <a:latin typeface="Arial"/>
                <a:cs typeface="Arial"/>
              </a:rPr>
              <a:t>job</a:t>
            </a:r>
            <a:r>
              <a:rPr sz="1000" u="sng" spc="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Arial"/>
                <a:cs typeface="Arial"/>
              </a:rPr>
              <a:t>of</a:t>
            </a:r>
            <a:r>
              <a:rPr sz="1000" u="sng" spc="10"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Arial"/>
                <a:cs typeface="Arial"/>
              </a:rPr>
              <a:t>maintenance</a:t>
            </a:r>
            <a:r>
              <a:rPr sz="1000" u="sng" spc="-1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Arial"/>
                <a:cs typeface="Arial"/>
              </a:rPr>
              <a:t>of</a:t>
            </a:r>
            <a:r>
              <a:rPr sz="1000" u="sng" spc="10"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Arial"/>
                <a:cs typeface="Arial"/>
              </a:rPr>
              <a:t>books</a:t>
            </a:r>
            <a:r>
              <a:rPr sz="1000" u="sng"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Arial"/>
                <a:cs typeface="Arial"/>
              </a:rPr>
              <a:t>of</a:t>
            </a:r>
            <a:r>
              <a:rPr sz="1000" u="sng" spc="10" dirty="0">
                <a:solidFill>
                  <a:srgbClr val="FF0000"/>
                </a:solidFill>
                <a:uFill>
                  <a:solidFill>
                    <a:srgbClr val="FF0000"/>
                  </a:solidFill>
                </a:uFill>
                <a:latin typeface="Times New Roman"/>
                <a:cs typeface="Times New Roman"/>
              </a:rPr>
              <a:t> </a:t>
            </a:r>
            <a:r>
              <a:rPr sz="1000" b="1" i="1" u="sng" spc="-10" dirty="0">
                <a:solidFill>
                  <a:srgbClr val="FF0000"/>
                </a:solidFill>
                <a:uFill>
                  <a:solidFill>
                    <a:srgbClr val="FF0000"/>
                  </a:solidFill>
                </a:uFill>
                <a:latin typeface="Arial"/>
                <a:cs typeface="Arial"/>
              </a:rPr>
              <a:t>account.</a:t>
            </a:r>
            <a:endParaRPr sz="1000">
              <a:latin typeface="Arial"/>
              <a:cs typeface="Arial"/>
            </a:endParaRPr>
          </a:p>
          <a:p>
            <a:pPr marL="104139">
              <a:lnSpc>
                <a:spcPts val="1019"/>
              </a:lnSpc>
              <a:spcBef>
                <a:spcPts val="1045"/>
              </a:spcBef>
            </a:pPr>
            <a:r>
              <a:rPr sz="1000" dirty="0">
                <a:solidFill>
                  <a:srgbClr val="202429"/>
                </a:solidFill>
                <a:latin typeface="Arial MT"/>
                <a:cs typeface="Arial MT"/>
              </a:rPr>
              <a:t>For</a:t>
            </a:r>
            <a:r>
              <a:rPr sz="1000" spc="-20" dirty="0">
                <a:solidFill>
                  <a:srgbClr val="202429"/>
                </a:solidFill>
                <a:latin typeface="Arial MT"/>
                <a:cs typeface="Arial MT"/>
              </a:rPr>
              <a:t> </a:t>
            </a:r>
            <a:r>
              <a:rPr sz="1000" dirty="0">
                <a:solidFill>
                  <a:srgbClr val="202429"/>
                </a:solidFill>
                <a:latin typeface="Arial MT"/>
                <a:cs typeface="Arial MT"/>
              </a:rPr>
              <a:t>small</a:t>
            </a:r>
            <a:r>
              <a:rPr sz="1000" spc="-20" dirty="0">
                <a:solidFill>
                  <a:srgbClr val="202429"/>
                </a:solidFill>
                <a:latin typeface="Arial MT"/>
                <a:cs typeface="Arial MT"/>
              </a:rPr>
              <a:t> </a:t>
            </a:r>
            <a:r>
              <a:rPr sz="1000" dirty="0">
                <a:solidFill>
                  <a:srgbClr val="202429"/>
                </a:solidFill>
                <a:latin typeface="Arial MT"/>
                <a:cs typeface="Arial MT"/>
              </a:rPr>
              <a:t>taxpayers,</a:t>
            </a:r>
            <a:r>
              <a:rPr sz="1000" spc="-5" dirty="0">
                <a:solidFill>
                  <a:srgbClr val="202429"/>
                </a:solidFill>
                <a:latin typeface="Arial MT"/>
                <a:cs typeface="Arial MT"/>
              </a:rPr>
              <a:t> </a:t>
            </a:r>
            <a:r>
              <a:rPr sz="1000" dirty="0">
                <a:solidFill>
                  <a:srgbClr val="202429"/>
                </a:solidFill>
                <a:latin typeface="Arial MT"/>
                <a:cs typeface="Arial MT"/>
              </a:rPr>
              <a:t>the</a:t>
            </a:r>
            <a:r>
              <a:rPr sz="1000" spc="-35" dirty="0">
                <a:solidFill>
                  <a:srgbClr val="202429"/>
                </a:solidFill>
                <a:latin typeface="Arial MT"/>
                <a:cs typeface="Arial MT"/>
              </a:rPr>
              <a:t> </a:t>
            </a:r>
            <a:r>
              <a:rPr sz="1000" spc="-10" dirty="0">
                <a:solidFill>
                  <a:srgbClr val="202429"/>
                </a:solidFill>
                <a:latin typeface="Arial MT"/>
                <a:cs typeface="Arial MT"/>
              </a:rPr>
              <a:t>Income-</a:t>
            </a:r>
            <a:r>
              <a:rPr sz="1000" dirty="0">
                <a:solidFill>
                  <a:srgbClr val="202429"/>
                </a:solidFill>
                <a:latin typeface="Arial MT"/>
                <a:cs typeface="Arial MT"/>
              </a:rPr>
              <a:t>tax</a:t>
            </a:r>
            <a:r>
              <a:rPr sz="1000" spc="-10" dirty="0">
                <a:solidFill>
                  <a:srgbClr val="202429"/>
                </a:solidFill>
                <a:latin typeface="Times New Roman"/>
                <a:cs typeface="Times New Roman"/>
              </a:rPr>
              <a:t> </a:t>
            </a:r>
            <a:r>
              <a:rPr sz="1000" dirty="0">
                <a:solidFill>
                  <a:srgbClr val="202429"/>
                </a:solidFill>
                <a:latin typeface="Arial MT"/>
                <a:cs typeface="Arial MT"/>
              </a:rPr>
              <a:t>Act,</a:t>
            </a:r>
            <a:r>
              <a:rPr sz="1000" dirty="0">
                <a:solidFill>
                  <a:srgbClr val="202429"/>
                </a:solidFill>
                <a:latin typeface="Times New Roman"/>
                <a:cs typeface="Times New Roman"/>
              </a:rPr>
              <a:t> </a:t>
            </a:r>
            <a:r>
              <a:rPr sz="1000" dirty="0">
                <a:solidFill>
                  <a:srgbClr val="202429"/>
                </a:solidFill>
                <a:latin typeface="Arial MT"/>
                <a:cs typeface="Arial MT"/>
              </a:rPr>
              <a:t>1961</a:t>
            </a:r>
            <a:r>
              <a:rPr sz="1000" spc="10" dirty="0">
                <a:solidFill>
                  <a:srgbClr val="202429"/>
                </a:solidFill>
                <a:latin typeface="Times New Roman"/>
                <a:cs typeface="Times New Roman"/>
              </a:rPr>
              <a:t> </a:t>
            </a:r>
            <a:r>
              <a:rPr sz="1000" dirty="0">
                <a:solidFill>
                  <a:srgbClr val="202429"/>
                </a:solidFill>
                <a:latin typeface="Arial MT"/>
                <a:cs typeface="Arial MT"/>
              </a:rPr>
              <a:t>has</a:t>
            </a:r>
            <a:r>
              <a:rPr sz="1000" spc="5" dirty="0">
                <a:solidFill>
                  <a:srgbClr val="202429"/>
                </a:solidFill>
                <a:latin typeface="Times New Roman"/>
                <a:cs typeface="Times New Roman"/>
              </a:rPr>
              <a:t> </a:t>
            </a:r>
            <a:r>
              <a:rPr sz="1000" dirty="0">
                <a:solidFill>
                  <a:srgbClr val="202429"/>
                </a:solidFill>
                <a:latin typeface="Arial MT"/>
                <a:cs typeface="Arial MT"/>
              </a:rPr>
              <a:t>framed</a:t>
            </a:r>
            <a:r>
              <a:rPr sz="1000" spc="-25" dirty="0">
                <a:solidFill>
                  <a:srgbClr val="202429"/>
                </a:solidFill>
                <a:latin typeface="Times New Roman"/>
                <a:cs typeface="Times New Roman"/>
              </a:rPr>
              <a:t> </a:t>
            </a:r>
            <a:r>
              <a:rPr sz="1000" dirty="0">
                <a:solidFill>
                  <a:srgbClr val="202429"/>
                </a:solidFill>
                <a:latin typeface="Arial MT"/>
                <a:cs typeface="Arial MT"/>
              </a:rPr>
              <a:t>presumptive</a:t>
            </a:r>
            <a:r>
              <a:rPr sz="1000" spc="-5" dirty="0">
                <a:solidFill>
                  <a:srgbClr val="202429"/>
                </a:solidFill>
                <a:latin typeface="Times New Roman"/>
                <a:cs typeface="Times New Roman"/>
              </a:rPr>
              <a:t> </a:t>
            </a:r>
            <a:r>
              <a:rPr sz="1000" dirty="0">
                <a:solidFill>
                  <a:srgbClr val="202429"/>
                </a:solidFill>
                <a:latin typeface="Arial MT"/>
                <a:cs typeface="Arial MT"/>
              </a:rPr>
              <a:t>taxation</a:t>
            </a:r>
            <a:r>
              <a:rPr sz="1000" spc="10" dirty="0">
                <a:solidFill>
                  <a:srgbClr val="202429"/>
                </a:solidFill>
                <a:latin typeface="Times New Roman"/>
                <a:cs typeface="Times New Roman"/>
              </a:rPr>
              <a:t> </a:t>
            </a:r>
            <a:r>
              <a:rPr sz="1000" dirty="0">
                <a:solidFill>
                  <a:srgbClr val="202429"/>
                </a:solidFill>
                <a:latin typeface="Arial MT"/>
                <a:cs typeface="Arial MT"/>
              </a:rPr>
              <a:t>schemes</a:t>
            </a:r>
            <a:r>
              <a:rPr sz="1000" spc="-20" dirty="0">
                <a:solidFill>
                  <a:srgbClr val="202429"/>
                </a:solidFill>
                <a:latin typeface="Times New Roman"/>
                <a:cs typeface="Times New Roman"/>
              </a:rPr>
              <a:t> </a:t>
            </a:r>
            <a:r>
              <a:rPr sz="1000" dirty="0">
                <a:solidFill>
                  <a:srgbClr val="202429"/>
                </a:solidFill>
                <a:latin typeface="Arial MT"/>
                <a:cs typeface="Arial MT"/>
              </a:rPr>
              <a:t>as</a:t>
            </a:r>
            <a:r>
              <a:rPr sz="1000" spc="5" dirty="0">
                <a:solidFill>
                  <a:srgbClr val="202429"/>
                </a:solidFill>
                <a:latin typeface="Times New Roman"/>
                <a:cs typeface="Times New Roman"/>
              </a:rPr>
              <a:t> </a:t>
            </a:r>
            <a:r>
              <a:rPr sz="1000" dirty="0">
                <a:solidFill>
                  <a:srgbClr val="202429"/>
                </a:solidFill>
                <a:latin typeface="Arial MT"/>
                <a:cs typeface="Arial MT"/>
              </a:rPr>
              <a:t>given</a:t>
            </a:r>
            <a:r>
              <a:rPr sz="1000" spc="15" dirty="0">
                <a:solidFill>
                  <a:srgbClr val="202429"/>
                </a:solidFill>
                <a:latin typeface="Times New Roman"/>
                <a:cs typeface="Times New Roman"/>
              </a:rPr>
              <a:t> </a:t>
            </a:r>
            <a:r>
              <a:rPr sz="1000" spc="-10" dirty="0">
                <a:solidFill>
                  <a:srgbClr val="202429"/>
                </a:solidFill>
                <a:latin typeface="Arial MT"/>
                <a:cs typeface="Arial MT"/>
              </a:rPr>
              <a:t>below:</a:t>
            </a:r>
            <a:endParaRPr sz="1000">
              <a:latin typeface="Arial MT"/>
              <a:cs typeface="Arial MT"/>
            </a:endParaRPr>
          </a:p>
          <a:p>
            <a:pPr marL="426720" indent="-322580">
              <a:lnSpc>
                <a:spcPts val="840"/>
              </a:lnSpc>
              <a:buClr>
                <a:srgbClr val="202429"/>
              </a:buClr>
              <a:buChar char="•"/>
              <a:tabLst>
                <a:tab pos="426720" algn="l"/>
                <a:tab pos="1478280" algn="l"/>
              </a:tabLst>
            </a:pPr>
            <a:r>
              <a:rPr sz="1000" u="sng" dirty="0">
                <a:solidFill>
                  <a:srgbClr val="2997E3"/>
                </a:solidFill>
                <a:uFill>
                  <a:solidFill>
                    <a:srgbClr val="2997E3"/>
                  </a:solidFill>
                </a:uFill>
                <a:latin typeface="Arial MT"/>
                <a:cs typeface="Arial MT"/>
                <a:hlinkClick r:id="rId2"/>
              </a:rPr>
              <a:t>Section</a:t>
            </a:r>
            <a:r>
              <a:rPr sz="1000" u="sng" spc="-10" dirty="0">
                <a:solidFill>
                  <a:srgbClr val="2997E3"/>
                </a:solidFill>
                <a:uFill>
                  <a:solidFill>
                    <a:srgbClr val="2997E3"/>
                  </a:solidFill>
                </a:uFill>
                <a:latin typeface="Times New Roman"/>
                <a:cs typeface="Times New Roman"/>
                <a:hlinkClick r:id="rId2"/>
              </a:rPr>
              <a:t> </a:t>
            </a:r>
            <a:r>
              <a:rPr sz="1000" u="sng" spc="-20" dirty="0">
                <a:solidFill>
                  <a:srgbClr val="2997E3"/>
                </a:solidFill>
                <a:uFill>
                  <a:solidFill>
                    <a:srgbClr val="2997E3"/>
                  </a:solidFill>
                </a:uFill>
                <a:latin typeface="Arial MT"/>
                <a:cs typeface="Arial MT"/>
                <a:hlinkClick r:id="rId2"/>
              </a:rPr>
              <a:t>44AD</a:t>
            </a:r>
            <a:r>
              <a:rPr sz="1000" dirty="0">
                <a:solidFill>
                  <a:srgbClr val="2997E3"/>
                </a:solidFill>
                <a:latin typeface="Times New Roman"/>
                <a:cs typeface="Times New Roman"/>
              </a:rPr>
              <a:t>	</a:t>
            </a:r>
            <a:r>
              <a:rPr sz="1000" dirty="0">
                <a:solidFill>
                  <a:srgbClr val="202429"/>
                </a:solidFill>
                <a:latin typeface="Arial MT"/>
                <a:cs typeface="Arial MT"/>
              </a:rPr>
              <a:t>:</a:t>
            </a:r>
            <a:r>
              <a:rPr sz="1000" spc="265" dirty="0">
                <a:solidFill>
                  <a:srgbClr val="202429"/>
                </a:solidFill>
                <a:latin typeface="Times New Roman"/>
                <a:cs typeface="Times New Roman"/>
              </a:rPr>
              <a:t> </a:t>
            </a:r>
            <a:r>
              <a:rPr sz="1000" dirty="0">
                <a:solidFill>
                  <a:srgbClr val="202429"/>
                </a:solidFill>
                <a:latin typeface="Arial MT"/>
                <a:cs typeface="Arial MT"/>
              </a:rPr>
              <a:t>Computation</a:t>
            </a:r>
            <a:r>
              <a:rPr sz="1000" spc="-5" dirty="0">
                <a:solidFill>
                  <a:srgbClr val="202429"/>
                </a:solidFill>
                <a:latin typeface="Times New Roman"/>
                <a:cs typeface="Times New Roman"/>
              </a:rPr>
              <a:t> </a:t>
            </a:r>
            <a:r>
              <a:rPr sz="1000" dirty="0">
                <a:solidFill>
                  <a:srgbClr val="202429"/>
                </a:solidFill>
                <a:latin typeface="Arial MT"/>
                <a:cs typeface="Arial MT"/>
              </a:rPr>
              <a:t>of</a:t>
            </a:r>
            <a:r>
              <a:rPr sz="1000" spc="-5" dirty="0">
                <a:solidFill>
                  <a:srgbClr val="202429"/>
                </a:solidFill>
                <a:latin typeface="Times New Roman"/>
                <a:cs typeface="Times New Roman"/>
              </a:rPr>
              <a:t> </a:t>
            </a:r>
            <a:r>
              <a:rPr sz="1000" dirty="0">
                <a:solidFill>
                  <a:srgbClr val="202429"/>
                </a:solidFill>
                <a:latin typeface="Arial MT"/>
                <a:cs typeface="Arial MT"/>
              </a:rPr>
              <a:t>income</a:t>
            </a:r>
            <a:r>
              <a:rPr sz="1000" spc="-5" dirty="0">
                <a:solidFill>
                  <a:srgbClr val="202429"/>
                </a:solidFill>
                <a:latin typeface="Times New Roman"/>
                <a:cs typeface="Times New Roman"/>
              </a:rPr>
              <a:t> </a:t>
            </a:r>
            <a:r>
              <a:rPr sz="1000" dirty="0">
                <a:solidFill>
                  <a:srgbClr val="202429"/>
                </a:solidFill>
                <a:latin typeface="Arial MT"/>
                <a:cs typeface="Arial MT"/>
              </a:rPr>
              <a:t>on</a:t>
            </a:r>
            <a:r>
              <a:rPr sz="1000" spc="-5" dirty="0">
                <a:solidFill>
                  <a:srgbClr val="202429"/>
                </a:solidFill>
                <a:latin typeface="Times New Roman"/>
                <a:cs typeface="Times New Roman"/>
              </a:rPr>
              <a:t> </a:t>
            </a:r>
            <a:r>
              <a:rPr sz="1000" dirty="0">
                <a:solidFill>
                  <a:srgbClr val="202429"/>
                </a:solidFill>
                <a:latin typeface="Arial MT"/>
                <a:cs typeface="Arial MT"/>
              </a:rPr>
              <a:t>estimated</a:t>
            </a:r>
            <a:r>
              <a:rPr sz="1000" spc="-5" dirty="0">
                <a:solidFill>
                  <a:srgbClr val="202429"/>
                </a:solidFill>
                <a:latin typeface="Times New Roman"/>
                <a:cs typeface="Times New Roman"/>
              </a:rPr>
              <a:t> </a:t>
            </a:r>
            <a:r>
              <a:rPr sz="1000" dirty="0">
                <a:solidFill>
                  <a:srgbClr val="202429"/>
                </a:solidFill>
                <a:latin typeface="Arial MT"/>
                <a:cs typeface="Arial MT"/>
              </a:rPr>
              <a:t>basis</a:t>
            </a:r>
            <a:r>
              <a:rPr sz="1000" dirty="0">
                <a:solidFill>
                  <a:srgbClr val="202429"/>
                </a:solidFill>
                <a:latin typeface="Times New Roman"/>
                <a:cs typeface="Times New Roman"/>
              </a:rPr>
              <a:t> </a:t>
            </a:r>
            <a:r>
              <a:rPr sz="1000" dirty="0">
                <a:solidFill>
                  <a:srgbClr val="202429"/>
                </a:solidFill>
                <a:latin typeface="Arial MT"/>
                <a:cs typeface="Arial MT"/>
              </a:rPr>
              <a:t>in</a:t>
            </a:r>
            <a:r>
              <a:rPr sz="1000" spc="20" dirty="0">
                <a:solidFill>
                  <a:srgbClr val="202429"/>
                </a:solidFill>
                <a:latin typeface="Times New Roman"/>
                <a:cs typeface="Times New Roman"/>
              </a:rPr>
              <a:t> </a:t>
            </a:r>
            <a:r>
              <a:rPr sz="1000" dirty="0">
                <a:solidFill>
                  <a:srgbClr val="202429"/>
                </a:solidFill>
                <a:latin typeface="Arial MT"/>
                <a:cs typeface="Arial MT"/>
              </a:rPr>
              <a:t>the</a:t>
            </a:r>
            <a:r>
              <a:rPr sz="1000" spc="-5" dirty="0">
                <a:solidFill>
                  <a:srgbClr val="202429"/>
                </a:solidFill>
                <a:latin typeface="Times New Roman"/>
                <a:cs typeface="Times New Roman"/>
              </a:rPr>
              <a:t> </a:t>
            </a:r>
            <a:r>
              <a:rPr sz="1000" dirty="0">
                <a:solidFill>
                  <a:srgbClr val="202429"/>
                </a:solidFill>
                <a:latin typeface="Arial MT"/>
                <a:cs typeface="Arial MT"/>
              </a:rPr>
              <a:t>case</a:t>
            </a:r>
            <a:r>
              <a:rPr sz="1000" spc="-5" dirty="0">
                <a:solidFill>
                  <a:srgbClr val="202429"/>
                </a:solidFill>
                <a:latin typeface="Times New Roman"/>
                <a:cs typeface="Times New Roman"/>
              </a:rPr>
              <a:t> </a:t>
            </a:r>
            <a:r>
              <a:rPr sz="1000" dirty="0">
                <a:solidFill>
                  <a:srgbClr val="202429"/>
                </a:solidFill>
                <a:latin typeface="Arial MT"/>
                <a:cs typeface="Arial MT"/>
              </a:rPr>
              <a:t>of</a:t>
            </a:r>
            <a:r>
              <a:rPr sz="1000" spc="10" dirty="0">
                <a:solidFill>
                  <a:srgbClr val="202429"/>
                </a:solidFill>
                <a:latin typeface="Times New Roman"/>
                <a:cs typeface="Times New Roman"/>
              </a:rPr>
              <a:t> </a:t>
            </a:r>
            <a:r>
              <a:rPr sz="1000" dirty="0">
                <a:solidFill>
                  <a:srgbClr val="202429"/>
                </a:solidFill>
                <a:latin typeface="Arial MT"/>
                <a:cs typeface="Arial MT"/>
              </a:rPr>
              <a:t>taxpayers</a:t>
            </a:r>
            <a:r>
              <a:rPr sz="1000" spc="20" dirty="0">
                <a:solidFill>
                  <a:srgbClr val="202429"/>
                </a:solidFill>
                <a:latin typeface="Times New Roman"/>
                <a:cs typeface="Times New Roman"/>
              </a:rPr>
              <a:t> </a:t>
            </a:r>
            <a:r>
              <a:rPr sz="1000" dirty="0">
                <a:solidFill>
                  <a:srgbClr val="202429"/>
                </a:solidFill>
                <a:latin typeface="Arial MT"/>
                <a:cs typeface="Arial MT"/>
              </a:rPr>
              <a:t>[being</a:t>
            </a:r>
            <a:r>
              <a:rPr sz="1000" spc="10" dirty="0">
                <a:solidFill>
                  <a:srgbClr val="202429"/>
                </a:solidFill>
                <a:latin typeface="Times New Roman"/>
                <a:cs typeface="Times New Roman"/>
              </a:rPr>
              <a:t> </a:t>
            </a:r>
            <a:r>
              <a:rPr sz="1000" dirty="0">
                <a:solidFill>
                  <a:srgbClr val="202429"/>
                </a:solidFill>
                <a:latin typeface="Arial MT"/>
                <a:cs typeface="Arial MT"/>
              </a:rPr>
              <a:t>a</a:t>
            </a:r>
            <a:r>
              <a:rPr sz="1000" spc="10" dirty="0">
                <a:solidFill>
                  <a:srgbClr val="202429"/>
                </a:solidFill>
                <a:latin typeface="Times New Roman"/>
                <a:cs typeface="Times New Roman"/>
              </a:rPr>
              <a:t> </a:t>
            </a:r>
            <a:r>
              <a:rPr sz="1000" dirty="0">
                <a:solidFill>
                  <a:srgbClr val="202429"/>
                </a:solidFill>
                <a:latin typeface="Arial MT"/>
                <a:cs typeface="Arial MT"/>
              </a:rPr>
              <a:t>resident</a:t>
            </a:r>
            <a:r>
              <a:rPr sz="1000" spc="10" dirty="0">
                <a:solidFill>
                  <a:srgbClr val="202429"/>
                </a:solidFill>
                <a:latin typeface="Times New Roman"/>
                <a:cs typeface="Times New Roman"/>
              </a:rPr>
              <a:t> </a:t>
            </a:r>
            <a:r>
              <a:rPr sz="1000" dirty="0">
                <a:solidFill>
                  <a:srgbClr val="202429"/>
                </a:solidFill>
                <a:latin typeface="Arial MT"/>
                <a:cs typeface="Arial MT"/>
              </a:rPr>
              <a:t>individual,</a:t>
            </a:r>
            <a:r>
              <a:rPr sz="1000" spc="25" dirty="0">
                <a:solidFill>
                  <a:srgbClr val="202429"/>
                </a:solidFill>
                <a:latin typeface="Times New Roman"/>
                <a:cs typeface="Times New Roman"/>
              </a:rPr>
              <a:t> </a:t>
            </a:r>
            <a:r>
              <a:rPr sz="1000" spc="-10" dirty="0">
                <a:solidFill>
                  <a:srgbClr val="202429"/>
                </a:solidFill>
                <a:latin typeface="Arial MT"/>
                <a:cs typeface="Arial MT"/>
              </a:rPr>
              <a:t>resident</a:t>
            </a:r>
            <a:endParaRPr sz="1000">
              <a:latin typeface="Arial MT"/>
              <a:cs typeface="Arial MT"/>
            </a:endParaRPr>
          </a:p>
          <a:p>
            <a:pPr marL="104139" marR="43180">
              <a:lnSpc>
                <a:spcPct val="70000"/>
              </a:lnSpc>
              <a:spcBef>
                <a:spcPts val="180"/>
              </a:spcBef>
            </a:pPr>
            <a:r>
              <a:rPr sz="1000" dirty="0">
                <a:solidFill>
                  <a:srgbClr val="202429"/>
                </a:solidFill>
                <a:latin typeface="Arial MT"/>
                <a:cs typeface="Arial MT"/>
              </a:rPr>
              <a:t>Hindu</a:t>
            </a:r>
            <a:r>
              <a:rPr sz="1000" dirty="0">
                <a:solidFill>
                  <a:srgbClr val="202429"/>
                </a:solidFill>
                <a:latin typeface="Times New Roman"/>
                <a:cs typeface="Times New Roman"/>
              </a:rPr>
              <a:t> </a:t>
            </a:r>
            <a:r>
              <a:rPr sz="1000" dirty="0">
                <a:solidFill>
                  <a:srgbClr val="202429"/>
                </a:solidFill>
                <a:latin typeface="Arial MT"/>
                <a:cs typeface="Arial MT"/>
              </a:rPr>
              <a:t>undivided</a:t>
            </a:r>
            <a:r>
              <a:rPr sz="1000" dirty="0">
                <a:solidFill>
                  <a:srgbClr val="202429"/>
                </a:solidFill>
                <a:latin typeface="Times New Roman"/>
                <a:cs typeface="Times New Roman"/>
              </a:rPr>
              <a:t> </a:t>
            </a:r>
            <a:r>
              <a:rPr sz="1000" dirty="0">
                <a:solidFill>
                  <a:srgbClr val="202429"/>
                </a:solidFill>
                <a:latin typeface="Arial MT"/>
                <a:cs typeface="Arial MT"/>
              </a:rPr>
              <a:t>family</a:t>
            </a:r>
            <a:r>
              <a:rPr sz="1000" spc="-20" dirty="0">
                <a:solidFill>
                  <a:srgbClr val="202429"/>
                </a:solidFill>
                <a:latin typeface="Times New Roman"/>
                <a:cs typeface="Times New Roman"/>
              </a:rPr>
              <a:t> </a:t>
            </a:r>
            <a:r>
              <a:rPr sz="1000" dirty="0">
                <a:solidFill>
                  <a:srgbClr val="202429"/>
                </a:solidFill>
                <a:latin typeface="Arial MT"/>
                <a:cs typeface="Arial MT"/>
              </a:rPr>
              <a:t>or</a:t>
            </a:r>
            <a:r>
              <a:rPr sz="1000" spc="-5" dirty="0">
                <a:solidFill>
                  <a:srgbClr val="202429"/>
                </a:solidFill>
                <a:latin typeface="Times New Roman"/>
                <a:cs typeface="Times New Roman"/>
              </a:rPr>
              <a:t> </a:t>
            </a:r>
            <a:r>
              <a:rPr sz="1000" dirty="0">
                <a:solidFill>
                  <a:srgbClr val="202429"/>
                </a:solidFill>
                <a:latin typeface="Arial MT"/>
                <a:cs typeface="Arial MT"/>
              </a:rPr>
              <a:t>resident</a:t>
            </a:r>
            <a:r>
              <a:rPr sz="1000" spc="-5" dirty="0">
                <a:solidFill>
                  <a:srgbClr val="202429"/>
                </a:solidFill>
                <a:latin typeface="Times New Roman"/>
                <a:cs typeface="Times New Roman"/>
              </a:rPr>
              <a:t> </a:t>
            </a:r>
            <a:r>
              <a:rPr sz="1000" dirty="0">
                <a:solidFill>
                  <a:srgbClr val="202429"/>
                </a:solidFill>
                <a:latin typeface="Arial MT"/>
                <a:cs typeface="Arial MT"/>
              </a:rPr>
              <a:t>partnership</a:t>
            </a:r>
            <a:r>
              <a:rPr sz="1000" spc="-20" dirty="0">
                <a:solidFill>
                  <a:srgbClr val="202429"/>
                </a:solidFill>
                <a:latin typeface="Times New Roman"/>
                <a:cs typeface="Times New Roman"/>
              </a:rPr>
              <a:t> </a:t>
            </a:r>
            <a:r>
              <a:rPr sz="1000" dirty="0">
                <a:solidFill>
                  <a:srgbClr val="202429"/>
                </a:solidFill>
                <a:latin typeface="Arial MT"/>
                <a:cs typeface="Arial MT"/>
              </a:rPr>
              <a:t>firm</a:t>
            </a:r>
            <a:r>
              <a:rPr sz="1000" dirty="0">
                <a:solidFill>
                  <a:srgbClr val="202429"/>
                </a:solidFill>
                <a:latin typeface="Times New Roman"/>
                <a:cs typeface="Times New Roman"/>
              </a:rPr>
              <a:t> </a:t>
            </a:r>
            <a:r>
              <a:rPr sz="1000" dirty="0">
                <a:solidFill>
                  <a:srgbClr val="202429"/>
                </a:solidFill>
                <a:latin typeface="Arial MT"/>
                <a:cs typeface="Arial MT"/>
              </a:rPr>
              <a:t>(not</a:t>
            </a:r>
            <a:r>
              <a:rPr sz="1000" dirty="0">
                <a:solidFill>
                  <a:srgbClr val="202429"/>
                </a:solidFill>
                <a:latin typeface="Times New Roman"/>
                <a:cs typeface="Times New Roman"/>
              </a:rPr>
              <a:t> </a:t>
            </a:r>
            <a:r>
              <a:rPr sz="1000" dirty="0">
                <a:solidFill>
                  <a:srgbClr val="202429"/>
                </a:solidFill>
                <a:latin typeface="Arial MT"/>
                <a:cs typeface="Arial MT"/>
              </a:rPr>
              <a:t>being</a:t>
            </a:r>
            <a:r>
              <a:rPr sz="1000" spc="-10" dirty="0">
                <a:solidFill>
                  <a:srgbClr val="202429"/>
                </a:solidFill>
                <a:latin typeface="Times New Roman"/>
                <a:cs typeface="Times New Roman"/>
              </a:rPr>
              <a:t> </a:t>
            </a:r>
            <a:r>
              <a:rPr sz="1000" dirty="0">
                <a:solidFill>
                  <a:srgbClr val="202429"/>
                </a:solidFill>
                <a:latin typeface="Arial MT"/>
                <a:cs typeface="Arial MT"/>
              </a:rPr>
              <a:t>a</a:t>
            </a:r>
            <a:r>
              <a:rPr sz="1000" spc="-15" dirty="0">
                <a:solidFill>
                  <a:srgbClr val="202429"/>
                </a:solidFill>
                <a:latin typeface="Times New Roman"/>
                <a:cs typeface="Times New Roman"/>
              </a:rPr>
              <a:t> </a:t>
            </a:r>
            <a:r>
              <a:rPr sz="1000" dirty="0">
                <a:solidFill>
                  <a:srgbClr val="202429"/>
                </a:solidFill>
                <a:latin typeface="Arial MT"/>
                <a:cs typeface="Arial MT"/>
              </a:rPr>
              <a:t>limited</a:t>
            </a:r>
            <a:r>
              <a:rPr sz="1000" dirty="0">
                <a:solidFill>
                  <a:srgbClr val="202429"/>
                </a:solidFill>
                <a:latin typeface="Times New Roman"/>
                <a:cs typeface="Times New Roman"/>
              </a:rPr>
              <a:t> </a:t>
            </a:r>
            <a:r>
              <a:rPr sz="1000" dirty="0">
                <a:solidFill>
                  <a:srgbClr val="202429"/>
                </a:solidFill>
                <a:latin typeface="Arial MT"/>
                <a:cs typeface="Arial MT"/>
              </a:rPr>
              <a:t>liability</a:t>
            </a:r>
            <a:r>
              <a:rPr sz="1000" spc="20" dirty="0">
                <a:solidFill>
                  <a:srgbClr val="202429"/>
                </a:solidFill>
                <a:latin typeface="Times New Roman"/>
                <a:cs typeface="Times New Roman"/>
              </a:rPr>
              <a:t> </a:t>
            </a:r>
            <a:r>
              <a:rPr sz="1000" dirty="0">
                <a:solidFill>
                  <a:srgbClr val="202429"/>
                </a:solidFill>
                <a:latin typeface="Arial MT"/>
                <a:cs typeface="Arial MT"/>
              </a:rPr>
              <a:t>firm]</a:t>
            </a:r>
            <a:r>
              <a:rPr sz="1000" dirty="0">
                <a:solidFill>
                  <a:srgbClr val="202429"/>
                </a:solidFill>
                <a:latin typeface="Times New Roman"/>
                <a:cs typeface="Times New Roman"/>
              </a:rPr>
              <a:t> </a:t>
            </a:r>
            <a:r>
              <a:rPr sz="1000" b="1" i="1" u="sng" dirty="0">
                <a:solidFill>
                  <a:srgbClr val="FF0000"/>
                </a:solidFill>
                <a:uFill>
                  <a:solidFill>
                    <a:srgbClr val="FF0000"/>
                  </a:solidFill>
                </a:uFill>
                <a:latin typeface="Arial"/>
                <a:cs typeface="Arial"/>
              </a:rPr>
              <a:t>engaged</a:t>
            </a:r>
            <a:r>
              <a:rPr sz="1000" u="sng"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Arial"/>
                <a:cs typeface="Arial"/>
              </a:rPr>
              <a:t>in</a:t>
            </a:r>
            <a:r>
              <a:rPr sz="1000" u="sng" spc="-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Arial"/>
                <a:cs typeface="Arial"/>
              </a:rPr>
              <a:t>certain</a:t>
            </a:r>
            <a:r>
              <a:rPr sz="1000" u="sng" spc="-1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Arial"/>
                <a:cs typeface="Arial"/>
              </a:rPr>
              <a:t>business</a:t>
            </a:r>
            <a:r>
              <a:rPr sz="1000" u="sng" spc="-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Arial"/>
                <a:cs typeface="Arial"/>
              </a:rPr>
              <a:t>subject</a:t>
            </a:r>
            <a:r>
              <a:rPr sz="1000" u="sng" spc="-1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Arial"/>
                <a:cs typeface="Arial"/>
              </a:rPr>
              <a:t>to</a:t>
            </a:r>
            <a:r>
              <a:rPr sz="1000" u="sng" dirty="0">
                <a:solidFill>
                  <a:srgbClr val="FF0000"/>
                </a:solidFill>
                <a:uFill>
                  <a:solidFill>
                    <a:srgbClr val="FF0000"/>
                  </a:solidFill>
                </a:uFill>
                <a:latin typeface="Times New Roman"/>
                <a:cs typeface="Times New Roman"/>
              </a:rPr>
              <a:t> </a:t>
            </a:r>
            <a:r>
              <a:rPr sz="1000" b="1" i="1" u="sng" spc="-10" dirty="0">
                <a:solidFill>
                  <a:srgbClr val="FF0000"/>
                </a:solidFill>
                <a:uFill>
                  <a:solidFill>
                    <a:srgbClr val="FF0000"/>
                  </a:solidFill>
                </a:uFill>
                <a:latin typeface="Arial"/>
                <a:cs typeface="Arial"/>
              </a:rPr>
              <a:t>certain</a:t>
            </a:r>
            <a:r>
              <a:rPr sz="1000" spc="-10" dirty="0">
                <a:solidFill>
                  <a:srgbClr val="FF0000"/>
                </a:solidFill>
                <a:latin typeface="Times New Roman"/>
                <a:cs typeface="Times New Roman"/>
              </a:rPr>
              <a:t> </a:t>
            </a:r>
            <a:r>
              <a:rPr sz="1000" b="1" i="1" u="sng" spc="-10" dirty="0">
                <a:solidFill>
                  <a:srgbClr val="FF0000"/>
                </a:solidFill>
                <a:uFill>
                  <a:solidFill>
                    <a:srgbClr val="FF0000"/>
                  </a:solidFill>
                </a:uFill>
                <a:latin typeface="Arial"/>
                <a:cs typeface="Arial"/>
              </a:rPr>
              <a:t>conditions.</a:t>
            </a:r>
            <a:endParaRPr sz="1000">
              <a:latin typeface="Arial"/>
              <a:cs typeface="Arial"/>
            </a:endParaRPr>
          </a:p>
          <a:p>
            <a:pPr marL="104139" marR="245745" indent="322580">
              <a:lnSpc>
                <a:spcPct val="70000"/>
              </a:lnSpc>
              <a:spcBef>
                <a:spcPts val="840"/>
              </a:spcBef>
              <a:buClr>
                <a:srgbClr val="202429"/>
              </a:buClr>
              <a:buChar char="•"/>
              <a:tabLst>
                <a:tab pos="426720" algn="l"/>
                <a:tab pos="1562100" algn="l"/>
              </a:tabLst>
            </a:pPr>
            <a:r>
              <a:rPr sz="1000" u="sng" dirty="0">
                <a:solidFill>
                  <a:srgbClr val="2997E3"/>
                </a:solidFill>
                <a:uFill>
                  <a:solidFill>
                    <a:srgbClr val="2997E3"/>
                  </a:solidFill>
                </a:uFill>
                <a:latin typeface="Arial MT"/>
                <a:cs typeface="Arial MT"/>
                <a:hlinkClick r:id="rId2"/>
              </a:rPr>
              <a:t>Section</a:t>
            </a:r>
            <a:r>
              <a:rPr sz="1000" u="sng" spc="-20" dirty="0">
                <a:solidFill>
                  <a:srgbClr val="2997E3"/>
                </a:solidFill>
                <a:uFill>
                  <a:solidFill>
                    <a:srgbClr val="2997E3"/>
                  </a:solidFill>
                </a:uFill>
                <a:latin typeface="Times New Roman"/>
                <a:cs typeface="Times New Roman"/>
                <a:hlinkClick r:id="rId2"/>
              </a:rPr>
              <a:t> </a:t>
            </a:r>
            <a:r>
              <a:rPr sz="1000" u="sng" spc="-20" dirty="0">
                <a:solidFill>
                  <a:srgbClr val="2997E3"/>
                </a:solidFill>
                <a:uFill>
                  <a:solidFill>
                    <a:srgbClr val="2997E3"/>
                  </a:solidFill>
                </a:uFill>
                <a:latin typeface="Arial MT"/>
                <a:cs typeface="Arial MT"/>
                <a:hlinkClick r:id="rId2"/>
              </a:rPr>
              <a:t>44ADA</a:t>
            </a:r>
            <a:r>
              <a:rPr sz="1000" dirty="0">
                <a:solidFill>
                  <a:srgbClr val="2997E3"/>
                </a:solidFill>
                <a:latin typeface="Times New Roman"/>
                <a:cs typeface="Times New Roman"/>
              </a:rPr>
              <a:t>	</a:t>
            </a:r>
            <a:r>
              <a:rPr sz="1000" dirty="0">
                <a:solidFill>
                  <a:srgbClr val="202429"/>
                </a:solidFill>
                <a:latin typeface="Arial MT"/>
                <a:cs typeface="Arial MT"/>
              </a:rPr>
              <a:t>:</a:t>
            </a:r>
            <a:r>
              <a:rPr sz="1000" spc="260" dirty="0">
                <a:solidFill>
                  <a:srgbClr val="202429"/>
                </a:solidFill>
                <a:latin typeface="Times New Roman"/>
                <a:cs typeface="Times New Roman"/>
              </a:rPr>
              <a:t> </a:t>
            </a:r>
            <a:r>
              <a:rPr sz="1000" dirty="0">
                <a:solidFill>
                  <a:srgbClr val="202429"/>
                </a:solidFill>
                <a:latin typeface="Arial MT"/>
                <a:cs typeface="Arial MT"/>
              </a:rPr>
              <a:t>Computation</a:t>
            </a:r>
            <a:r>
              <a:rPr sz="1000" spc="-5" dirty="0">
                <a:solidFill>
                  <a:srgbClr val="202429"/>
                </a:solidFill>
                <a:latin typeface="Times New Roman"/>
                <a:cs typeface="Times New Roman"/>
              </a:rPr>
              <a:t> </a:t>
            </a:r>
            <a:r>
              <a:rPr sz="1000" dirty="0">
                <a:solidFill>
                  <a:srgbClr val="202429"/>
                </a:solidFill>
                <a:latin typeface="Arial MT"/>
                <a:cs typeface="Arial MT"/>
              </a:rPr>
              <a:t>of</a:t>
            </a:r>
            <a:r>
              <a:rPr sz="1000" spc="-25" dirty="0">
                <a:solidFill>
                  <a:srgbClr val="202429"/>
                </a:solidFill>
                <a:latin typeface="Times New Roman"/>
                <a:cs typeface="Times New Roman"/>
              </a:rPr>
              <a:t> </a:t>
            </a:r>
            <a:r>
              <a:rPr sz="1000" b="1" i="1" u="sng" dirty="0">
                <a:solidFill>
                  <a:srgbClr val="FF0000"/>
                </a:solidFill>
                <a:uFill>
                  <a:solidFill>
                    <a:srgbClr val="FF0000"/>
                  </a:solidFill>
                </a:uFill>
                <a:latin typeface="Arial"/>
                <a:cs typeface="Arial"/>
              </a:rPr>
              <a:t>professional</a:t>
            </a:r>
            <a:r>
              <a:rPr sz="1000" u="sng" spc="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Arial"/>
                <a:cs typeface="Arial"/>
              </a:rPr>
              <a:t>income</a:t>
            </a:r>
            <a:r>
              <a:rPr sz="1000" u="sng" spc="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Arial"/>
                <a:cs typeface="Arial"/>
              </a:rPr>
              <a:t>on</a:t>
            </a:r>
            <a:r>
              <a:rPr sz="1000" u="sng" spc="10"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Arial"/>
                <a:cs typeface="Arial"/>
              </a:rPr>
              <a:t>estimated</a:t>
            </a:r>
            <a:r>
              <a:rPr sz="1000" u="sng" spc="-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Arial"/>
                <a:cs typeface="Arial"/>
              </a:rPr>
              <a:t>basis</a:t>
            </a:r>
            <a:r>
              <a:rPr sz="1000" u="sng" spc="-5" dirty="0">
                <a:solidFill>
                  <a:srgbClr val="FF0000"/>
                </a:solidFill>
                <a:uFill>
                  <a:solidFill>
                    <a:srgbClr val="FF0000"/>
                  </a:solidFill>
                </a:uFill>
                <a:latin typeface="Times New Roman"/>
                <a:cs typeface="Times New Roman"/>
              </a:rPr>
              <a:t> </a:t>
            </a:r>
            <a:r>
              <a:rPr sz="1000" dirty="0">
                <a:solidFill>
                  <a:srgbClr val="202429"/>
                </a:solidFill>
                <a:latin typeface="Arial MT"/>
                <a:cs typeface="Arial MT"/>
              </a:rPr>
              <a:t>for</a:t>
            </a:r>
            <a:r>
              <a:rPr sz="1000" dirty="0">
                <a:solidFill>
                  <a:srgbClr val="202429"/>
                </a:solidFill>
                <a:latin typeface="Times New Roman"/>
                <a:cs typeface="Times New Roman"/>
              </a:rPr>
              <a:t> </a:t>
            </a:r>
            <a:r>
              <a:rPr sz="1000" dirty="0">
                <a:solidFill>
                  <a:srgbClr val="202429"/>
                </a:solidFill>
                <a:latin typeface="Arial MT"/>
                <a:cs typeface="Arial MT"/>
              </a:rPr>
              <a:t>assessee</a:t>
            </a:r>
            <a:r>
              <a:rPr sz="1000" spc="-15" dirty="0">
                <a:solidFill>
                  <a:srgbClr val="202429"/>
                </a:solidFill>
                <a:latin typeface="Times New Roman"/>
                <a:cs typeface="Times New Roman"/>
              </a:rPr>
              <a:t> </a:t>
            </a:r>
            <a:r>
              <a:rPr sz="1000" dirty="0">
                <a:solidFill>
                  <a:srgbClr val="202429"/>
                </a:solidFill>
                <a:latin typeface="Arial MT"/>
                <a:cs typeface="Arial MT"/>
              </a:rPr>
              <a:t>being</a:t>
            </a:r>
            <a:r>
              <a:rPr sz="1000" spc="5" dirty="0">
                <a:solidFill>
                  <a:srgbClr val="202429"/>
                </a:solidFill>
                <a:latin typeface="Times New Roman"/>
                <a:cs typeface="Times New Roman"/>
              </a:rPr>
              <a:t> </a:t>
            </a:r>
            <a:r>
              <a:rPr sz="1000" dirty="0">
                <a:solidFill>
                  <a:srgbClr val="202429"/>
                </a:solidFill>
                <a:latin typeface="Arial MT"/>
                <a:cs typeface="Arial MT"/>
              </a:rPr>
              <a:t>a</a:t>
            </a:r>
            <a:r>
              <a:rPr sz="1000" spc="5" dirty="0">
                <a:solidFill>
                  <a:srgbClr val="202429"/>
                </a:solidFill>
                <a:latin typeface="Times New Roman"/>
                <a:cs typeface="Times New Roman"/>
              </a:rPr>
              <a:t> </a:t>
            </a:r>
            <a:r>
              <a:rPr sz="1000" dirty="0">
                <a:solidFill>
                  <a:srgbClr val="202429"/>
                </a:solidFill>
                <a:latin typeface="Arial MT"/>
                <a:cs typeface="Arial MT"/>
              </a:rPr>
              <a:t>resident</a:t>
            </a:r>
            <a:r>
              <a:rPr sz="1000" spc="10" dirty="0">
                <a:solidFill>
                  <a:srgbClr val="202429"/>
                </a:solidFill>
                <a:latin typeface="Times New Roman"/>
                <a:cs typeface="Times New Roman"/>
              </a:rPr>
              <a:t> </a:t>
            </a:r>
            <a:r>
              <a:rPr sz="1000" dirty="0">
                <a:solidFill>
                  <a:srgbClr val="202429"/>
                </a:solidFill>
                <a:latin typeface="Arial MT"/>
                <a:cs typeface="Arial MT"/>
              </a:rPr>
              <a:t>in</a:t>
            </a:r>
            <a:r>
              <a:rPr sz="1000" spc="5" dirty="0">
                <a:solidFill>
                  <a:srgbClr val="202429"/>
                </a:solidFill>
                <a:latin typeface="Times New Roman"/>
                <a:cs typeface="Times New Roman"/>
              </a:rPr>
              <a:t> </a:t>
            </a:r>
            <a:r>
              <a:rPr sz="1000" dirty="0">
                <a:solidFill>
                  <a:srgbClr val="202429"/>
                </a:solidFill>
                <a:latin typeface="Arial MT"/>
                <a:cs typeface="Arial MT"/>
              </a:rPr>
              <a:t>India</a:t>
            </a:r>
            <a:r>
              <a:rPr sz="1000" spc="5" dirty="0">
                <a:solidFill>
                  <a:srgbClr val="202429"/>
                </a:solidFill>
                <a:latin typeface="Times New Roman"/>
                <a:cs typeface="Times New Roman"/>
              </a:rPr>
              <a:t> </a:t>
            </a:r>
            <a:r>
              <a:rPr sz="1000" spc="-25" dirty="0">
                <a:solidFill>
                  <a:srgbClr val="202429"/>
                </a:solidFill>
                <a:latin typeface="Arial MT"/>
                <a:cs typeface="Arial MT"/>
              </a:rPr>
              <a:t>and</a:t>
            </a:r>
            <a:r>
              <a:rPr sz="1000" spc="-25" dirty="0">
                <a:solidFill>
                  <a:srgbClr val="202429"/>
                </a:solidFill>
                <a:latin typeface="Times New Roman"/>
                <a:cs typeface="Times New Roman"/>
              </a:rPr>
              <a:t> </a:t>
            </a:r>
            <a:r>
              <a:rPr sz="1000" dirty="0">
                <a:solidFill>
                  <a:srgbClr val="202429"/>
                </a:solidFill>
                <a:latin typeface="Arial MT"/>
                <a:cs typeface="Arial MT"/>
              </a:rPr>
              <a:t>engaged</a:t>
            </a:r>
            <a:r>
              <a:rPr sz="1000" spc="-10" dirty="0">
                <a:solidFill>
                  <a:srgbClr val="202429"/>
                </a:solidFill>
                <a:latin typeface="Times New Roman"/>
                <a:cs typeface="Times New Roman"/>
              </a:rPr>
              <a:t> </a:t>
            </a:r>
            <a:r>
              <a:rPr sz="1000" dirty="0">
                <a:solidFill>
                  <a:srgbClr val="202429"/>
                </a:solidFill>
                <a:latin typeface="Arial MT"/>
                <a:cs typeface="Arial MT"/>
              </a:rPr>
              <a:t>in</a:t>
            </a:r>
            <a:r>
              <a:rPr sz="1000" spc="5" dirty="0">
                <a:solidFill>
                  <a:srgbClr val="202429"/>
                </a:solidFill>
                <a:latin typeface="Times New Roman"/>
                <a:cs typeface="Times New Roman"/>
              </a:rPr>
              <a:t> </a:t>
            </a:r>
            <a:r>
              <a:rPr sz="1000" dirty="0">
                <a:solidFill>
                  <a:srgbClr val="202429"/>
                </a:solidFill>
                <a:latin typeface="Arial MT"/>
                <a:cs typeface="Arial MT"/>
              </a:rPr>
              <a:t>a</a:t>
            </a:r>
            <a:r>
              <a:rPr sz="1000" dirty="0">
                <a:solidFill>
                  <a:srgbClr val="202429"/>
                </a:solidFill>
                <a:latin typeface="Times New Roman"/>
                <a:cs typeface="Times New Roman"/>
              </a:rPr>
              <a:t> </a:t>
            </a:r>
            <a:r>
              <a:rPr sz="1000" dirty="0">
                <a:solidFill>
                  <a:srgbClr val="202429"/>
                </a:solidFill>
                <a:latin typeface="Arial MT"/>
                <a:cs typeface="Arial MT"/>
              </a:rPr>
              <a:t>profession</a:t>
            </a:r>
            <a:r>
              <a:rPr sz="1000" spc="-15" dirty="0">
                <a:solidFill>
                  <a:srgbClr val="202429"/>
                </a:solidFill>
                <a:latin typeface="Times New Roman"/>
                <a:cs typeface="Times New Roman"/>
              </a:rPr>
              <a:t> </a:t>
            </a:r>
            <a:r>
              <a:rPr sz="1000" dirty="0">
                <a:solidFill>
                  <a:srgbClr val="202429"/>
                </a:solidFill>
                <a:latin typeface="Arial MT"/>
                <a:cs typeface="Arial MT"/>
              </a:rPr>
              <a:t>referred</a:t>
            </a:r>
            <a:r>
              <a:rPr sz="1000" spc="-5" dirty="0">
                <a:solidFill>
                  <a:srgbClr val="202429"/>
                </a:solidFill>
                <a:latin typeface="Times New Roman"/>
                <a:cs typeface="Times New Roman"/>
              </a:rPr>
              <a:t> </a:t>
            </a:r>
            <a:r>
              <a:rPr sz="1000" dirty="0">
                <a:solidFill>
                  <a:srgbClr val="202429"/>
                </a:solidFill>
                <a:latin typeface="Arial MT"/>
                <a:cs typeface="Arial MT"/>
              </a:rPr>
              <a:t>to</a:t>
            </a:r>
            <a:r>
              <a:rPr sz="1000" spc="-10" dirty="0">
                <a:solidFill>
                  <a:srgbClr val="202429"/>
                </a:solidFill>
                <a:latin typeface="Times New Roman"/>
                <a:cs typeface="Times New Roman"/>
              </a:rPr>
              <a:t> </a:t>
            </a:r>
            <a:r>
              <a:rPr sz="1000" dirty="0">
                <a:solidFill>
                  <a:srgbClr val="202429"/>
                </a:solidFill>
                <a:latin typeface="Arial MT"/>
                <a:cs typeface="Arial MT"/>
              </a:rPr>
              <a:t>in</a:t>
            </a:r>
            <a:r>
              <a:rPr sz="1000" spc="25" dirty="0">
                <a:solidFill>
                  <a:srgbClr val="202429"/>
                </a:solidFill>
                <a:latin typeface="Times New Roman"/>
                <a:cs typeface="Times New Roman"/>
              </a:rPr>
              <a:t> </a:t>
            </a:r>
            <a:r>
              <a:rPr sz="1000" u="sng" dirty="0">
                <a:solidFill>
                  <a:srgbClr val="2997E3"/>
                </a:solidFill>
                <a:uFill>
                  <a:solidFill>
                    <a:srgbClr val="2997E3"/>
                  </a:solidFill>
                </a:uFill>
                <a:latin typeface="Arial MT"/>
                <a:cs typeface="Arial MT"/>
                <a:hlinkClick r:id="rId2"/>
              </a:rPr>
              <a:t>section</a:t>
            </a:r>
            <a:r>
              <a:rPr sz="1000" u="sng" spc="-10" dirty="0">
                <a:solidFill>
                  <a:srgbClr val="2997E3"/>
                </a:solidFill>
                <a:uFill>
                  <a:solidFill>
                    <a:srgbClr val="2997E3"/>
                  </a:solidFill>
                </a:uFill>
                <a:latin typeface="Times New Roman"/>
                <a:cs typeface="Times New Roman"/>
                <a:hlinkClick r:id="rId2"/>
              </a:rPr>
              <a:t> </a:t>
            </a:r>
            <a:r>
              <a:rPr sz="1000" u="sng" dirty="0">
                <a:solidFill>
                  <a:srgbClr val="2997E3"/>
                </a:solidFill>
                <a:uFill>
                  <a:solidFill>
                    <a:srgbClr val="2997E3"/>
                  </a:solidFill>
                </a:uFill>
                <a:latin typeface="Arial MT"/>
                <a:cs typeface="Arial MT"/>
                <a:hlinkClick r:id="rId2"/>
              </a:rPr>
              <a:t>44AA(1)</a:t>
            </a:r>
            <a:r>
              <a:rPr sz="1000" spc="15" dirty="0">
                <a:solidFill>
                  <a:srgbClr val="2997E3"/>
                </a:solidFill>
                <a:latin typeface="Times New Roman"/>
                <a:cs typeface="Times New Roman"/>
              </a:rPr>
              <a:t> </a:t>
            </a:r>
            <a:r>
              <a:rPr sz="1000" dirty="0">
                <a:solidFill>
                  <a:srgbClr val="202429"/>
                </a:solidFill>
                <a:latin typeface="Arial MT"/>
                <a:cs typeface="Arial MT"/>
              </a:rPr>
              <a:t>subject</a:t>
            </a:r>
            <a:r>
              <a:rPr sz="1000" spc="-10" dirty="0">
                <a:solidFill>
                  <a:srgbClr val="202429"/>
                </a:solidFill>
                <a:latin typeface="Times New Roman"/>
                <a:cs typeface="Times New Roman"/>
              </a:rPr>
              <a:t> </a:t>
            </a:r>
            <a:r>
              <a:rPr sz="1000" dirty="0">
                <a:solidFill>
                  <a:srgbClr val="202429"/>
                </a:solidFill>
                <a:latin typeface="Arial MT"/>
                <a:cs typeface="Arial MT"/>
              </a:rPr>
              <a:t>to</a:t>
            </a:r>
            <a:r>
              <a:rPr sz="1000" spc="5" dirty="0">
                <a:solidFill>
                  <a:srgbClr val="202429"/>
                </a:solidFill>
                <a:latin typeface="Times New Roman"/>
                <a:cs typeface="Times New Roman"/>
              </a:rPr>
              <a:t> </a:t>
            </a:r>
            <a:r>
              <a:rPr sz="1000" dirty="0">
                <a:solidFill>
                  <a:srgbClr val="202429"/>
                </a:solidFill>
                <a:latin typeface="Arial MT"/>
                <a:cs typeface="Arial MT"/>
              </a:rPr>
              <a:t>certain</a:t>
            </a:r>
            <a:r>
              <a:rPr sz="1000" spc="-10" dirty="0">
                <a:solidFill>
                  <a:srgbClr val="202429"/>
                </a:solidFill>
                <a:latin typeface="Times New Roman"/>
                <a:cs typeface="Times New Roman"/>
              </a:rPr>
              <a:t> </a:t>
            </a:r>
            <a:r>
              <a:rPr sz="1000" spc="-10" dirty="0">
                <a:solidFill>
                  <a:srgbClr val="202429"/>
                </a:solidFill>
                <a:latin typeface="Arial MT"/>
                <a:cs typeface="Arial MT"/>
              </a:rPr>
              <a:t>conditions.</a:t>
            </a:r>
            <a:endParaRPr sz="1000">
              <a:latin typeface="Arial MT"/>
              <a:cs typeface="Arial MT"/>
            </a:endParaRPr>
          </a:p>
          <a:p>
            <a:pPr marL="426720" indent="-322580">
              <a:lnSpc>
                <a:spcPts val="1019"/>
              </a:lnSpc>
              <a:spcBef>
                <a:spcPts val="480"/>
              </a:spcBef>
              <a:buClr>
                <a:srgbClr val="202429"/>
              </a:buClr>
              <a:buChar char="•"/>
              <a:tabLst>
                <a:tab pos="426720" algn="l"/>
                <a:tab pos="1470660" algn="l"/>
              </a:tabLst>
            </a:pPr>
            <a:r>
              <a:rPr sz="1000" u="sng" dirty="0">
                <a:solidFill>
                  <a:srgbClr val="2997E3"/>
                </a:solidFill>
                <a:uFill>
                  <a:solidFill>
                    <a:srgbClr val="2997E3"/>
                  </a:solidFill>
                </a:uFill>
                <a:latin typeface="Arial MT"/>
                <a:cs typeface="Arial MT"/>
                <a:hlinkClick r:id="rId2"/>
              </a:rPr>
              <a:t>Section</a:t>
            </a:r>
            <a:r>
              <a:rPr sz="1000" u="sng" spc="-10" dirty="0">
                <a:solidFill>
                  <a:srgbClr val="2997E3"/>
                </a:solidFill>
                <a:uFill>
                  <a:solidFill>
                    <a:srgbClr val="2997E3"/>
                  </a:solidFill>
                </a:uFill>
                <a:latin typeface="Times New Roman"/>
                <a:cs typeface="Times New Roman"/>
                <a:hlinkClick r:id="rId2"/>
              </a:rPr>
              <a:t> </a:t>
            </a:r>
            <a:r>
              <a:rPr sz="1000" u="sng" spc="-20" dirty="0">
                <a:solidFill>
                  <a:srgbClr val="2997E3"/>
                </a:solidFill>
                <a:uFill>
                  <a:solidFill>
                    <a:srgbClr val="2997E3"/>
                  </a:solidFill>
                </a:uFill>
                <a:latin typeface="Arial MT"/>
                <a:cs typeface="Arial MT"/>
                <a:hlinkClick r:id="rId2"/>
              </a:rPr>
              <a:t>44AE</a:t>
            </a:r>
            <a:r>
              <a:rPr sz="1000" dirty="0">
                <a:solidFill>
                  <a:srgbClr val="2997E3"/>
                </a:solidFill>
                <a:latin typeface="Times New Roman"/>
                <a:cs typeface="Times New Roman"/>
              </a:rPr>
              <a:t>	</a:t>
            </a:r>
            <a:r>
              <a:rPr sz="1000" dirty="0">
                <a:solidFill>
                  <a:srgbClr val="202429"/>
                </a:solidFill>
                <a:latin typeface="Arial MT"/>
                <a:cs typeface="Arial MT"/>
              </a:rPr>
              <a:t>:</a:t>
            </a:r>
            <a:r>
              <a:rPr sz="1000" spc="-5" dirty="0">
                <a:solidFill>
                  <a:srgbClr val="202429"/>
                </a:solidFill>
                <a:latin typeface="Times New Roman"/>
                <a:cs typeface="Times New Roman"/>
              </a:rPr>
              <a:t> </a:t>
            </a:r>
            <a:r>
              <a:rPr sz="1000" b="1" i="1" u="sng" dirty="0">
                <a:solidFill>
                  <a:srgbClr val="FF0000"/>
                </a:solidFill>
                <a:uFill>
                  <a:solidFill>
                    <a:srgbClr val="FF0000"/>
                  </a:solidFill>
                </a:uFill>
                <a:latin typeface="Arial"/>
                <a:cs typeface="Arial"/>
              </a:rPr>
              <a:t>Computation</a:t>
            </a:r>
            <a:r>
              <a:rPr sz="1000" u="sng"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Arial"/>
                <a:cs typeface="Arial"/>
              </a:rPr>
              <a:t>of</a:t>
            </a:r>
            <a:r>
              <a:rPr sz="1000" u="sng" spc="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Arial"/>
                <a:cs typeface="Arial"/>
              </a:rPr>
              <a:t>income</a:t>
            </a:r>
            <a:r>
              <a:rPr sz="1000" u="sng" spc="-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Arial"/>
                <a:cs typeface="Arial"/>
              </a:rPr>
              <a:t>on</a:t>
            </a:r>
            <a:r>
              <a:rPr sz="1000" u="sng"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Arial"/>
                <a:cs typeface="Arial"/>
              </a:rPr>
              <a:t>estimated</a:t>
            </a:r>
            <a:r>
              <a:rPr sz="1000" u="sng" spc="-10"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Arial"/>
                <a:cs typeface="Arial"/>
              </a:rPr>
              <a:t>basis</a:t>
            </a:r>
            <a:r>
              <a:rPr sz="1000" u="sng" spc="5" dirty="0">
                <a:solidFill>
                  <a:srgbClr val="FF0000"/>
                </a:solidFill>
                <a:uFill>
                  <a:solidFill>
                    <a:srgbClr val="FF0000"/>
                  </a:solidFill>
                </a:uFill>
                <a:latin typeface="Times New Roman"/>
                <a:cs typeface="Times New Roman"/>
              </a:rPr>
              <a:t> </a:t>
            </a:r>
            <a:r>
              <a:rPr sz="1000" dirty="0">
                <a:solidFill>
                  <a:srgbClr val="202429"/>
                </a:solidFill>
                <a:latin typeface="Arial MT"/>
                <a:cs typeface="Arial MT"/>
              </a:rPr>
              <a:t>in</a:t>
            </a:r>
            <a:r>
              <a:rPr sz="1000" dirty="0">
                <a:solidFill>
                  <a:srgbClr val="202429"/>
                </a:solidFill>
                <a:latin typeface="Times New Roman"/>
                <a:cs typeface="Times New Roman"/>
              </a:rPr>
              <a:t> </a:t>
            </a:r>
            <a:r>
              <a:rPr sz="1000" dirty="0">
                <a:solidFill>
                  <a:srgbClr val="202429"/>
                </a:solidFill>
                <a:latin typeface="Arial MT"/>
                <a:cs typeface="Arial MT"/>
              </a:rPr>
              <a:t>the</a:t>
            </a:r>
            <a:r>
              <a:rPr sz="1000" spc="-5" dirty="0">
                <a:solidFill>
                  <a:srgbClr val="202429"/>
                </a:solidFill>
                <a:latin typeface="Times New Roman"/>
                <a:cs typeface="Times New Roman"/>
              </a:rPr>
              <a:t> </a:t>
            </a:r>
            <a:r>
              <a:rPr sz="1000" dirty="0">
                <a:solidFill>
                  <a:srgbClr val="202429"/>
                </a:solidFill>
                <a:latin typeface="Arial MT"/>
                <a:cs typeface="Arial MT"/>
              </a:rPr>
              <a:t>case</a:t>
            </a:r>
            <a:r>
              <a:rPr sz="1000" spc="-15" dirty="0">
                <a:solidFill>
                  <a:srgbClr val="202429"/>
                </a:solidFill>
                <a:latin typeface="Times New Roman"/>
                <a:cs typeface="Times New Roman"/>
              </a:rPr>
              <a:t> </a:t>
            </a:r>
            <a:r>
              <a:rPr sz="1000" dirty="0">
                <a:solidFill>
                  <a:srgbClr val="202429"/>
                </a:solidFill>
                <a:latin typeface="Arial MT"/>
                <a:cs typeface="Arial MT"/>
              </a:rPr>
              <a:t>of</a:t>
            </a:r>
            <a:r>
              <a:rPr sz="1000" spc="-15" dirty="0">
                <a:solidFill>
                  <a:srgbClr val="202429"/>
                </a:solidFill>
                <a:latin typeface="Times New Roman"/>
                <a:cs typeface="Times New Roman"/>
              </a:rPr>
              <a:t> </a:t>
            </a:r>
            <a:r>
              <a:rPr sz="1000" dirty="0">
                <a:solidFill>
                  <a:srgbClr val="202429"/>
                </a:solidFill>
                <a:latin typeface="Arial MT"/>
                <a:cs typeface="Arial MT"/>
              </a:rPr>
              <a:t>taxpayers</a:t>
            </a:r>
            <a:r>
              <a:rPr sz="1000" spc="25" dirty="0">
                <a:solidFill>
                  <a:srgbClr val="202429"/>
                </a:solidFill>
                <a:latin typeface="Times New Roman"/>
                <a:cs typeface="Times New Roman"/>
              </a:rPr>
              <a:t> </a:t>
            </a:r>
            <a:r>
              <a:rPr sz="1000" dirty="0">
                <a:solidFill>
                  <a:srgbClr val="202429"/>
                </a:solidFill>
                <a:latin typeface="Arial MT"/>
                <a:cs typeface="Arial MT"/>
              </a:rPr>
              <a:t>(being</a:t>
            </a:r>
            <a:r>
              <a:rPr sz="1000" spc="-5" dirty="0">
                <a:solidFill>
                  <a:srgbClr val="202429"/>
                </a:solidFill>
                <a:latin typeface="Times New Roman"/>
                <a:cs typeface="Times New Roman"/>
              </a:rPr>
              <a:t> </a:t>
            </a:r>
            <a:r>
              <a:rPr sz="1000" dirty="0">
                <a:solidFill>
                  <a:srgbClr val="202429"/>
                </a:solidFill>
                <a:latin typeface="Arial MT"/>
                <a:cs typeface="Arial MT"/>
              </a:rPr>
              <a:t>an</a:t>
            </a:r>
            <a:r>
              <a:rPr sz="1000" spc="-20" dirty="0">
                <a:solidFill>
                  <a:srgbClr val="202429"/>
                </a:solidFill>
                <a:latin typeface="Times New Roman"/>
                <a:cs typeface="Times New Roman"/>
              </a:rPr>
              <a:t> </a:t>
            </a:r>
            <a:r>
              <a:rPr sz="1000" dirty="0">
                <a:solidFill>
                  <a:srgbClr val="202429"/>
                </a:solidFill>
                <a:latin typeface="Arial MT"/>
                <a:cs typeface="Arial MT"/>
              </a:rPr>
              <a:t>Individual,</a:t>
            </a:r>
            <a:r>
              <a:rPr sz="1000" spc="15" dirty="0">
                <a:solidFill>
                  <a:srgbClr val="202429"/>
                </a:solidFill>
                <a:latin typeface="Times New Roman"/>
                <a:cs typeface="Times New Roman"/>
              </a:rPr>
              <a:t> </a:t>
            </a:r>
            <a:r>
              <a:rPr sz="1000" dirty="0">
                <a:solidFill>
                  <a:srgbClr val="202429"/>
                </a:solidFill>
                <a:latin typeface="Arial MT"/>
                <a:cs typeface="Arial MT"/>
              </a:rPr>
              <a:t>HUF,</a:t>
            </a:r>
            <a:r>
              <a:rPr sz="1000" spc="10" dirty="0">
                <a:solidFill>
                  <a:srgbClr val="202429"/>
                </a:solidFill>
                <a:latin typeface="Times New Roman"/>
                <a:cs typeface="Times New Roman"/>
              </a:rPr>
              <a:t> </a:t>
            </a:r>
            <a:r>
              <a:rPr sz="1000" spc="-20" dirty="0">
                <a:solidFill>
                  <a:srgbClr val="202429"/>
                </a:solidFill>
                <a:latin typeface="Arial MT"/>
                <a:cs typeface="Arial MT"/>
              </a:rPr>
              <a:t>AOP,</a:t>
            </a:r>
            <a:endParaRPr sz="1000">
              <a:latin typeface="Arial MT"/>
              <a:cs typeface="Arial MT"/>
            </a:endParaRPr>
          </a:p>
          <a:p>
            <a:pPr marL="104139" marR="178435">
              <a:lnSpc>
                <a:spcPct val="70000"/>
              </a:lnSpc>
              <a:spcBef>
                <a:spcPts val="180"/>
              </a:spcBef>
            </a:pPr>
            <a:r>
              <a:rPr sz="1000" dirty="0">
                <a:solidFill>
                  <a:srgbClr val="202429"/>
                </a:solidFill>
                <a:latin typeface="Arial MT"/>
                <a:cs typeface="Arial MT"/>
              </a:rPr>
              <a:t>BOI,</a:t>
            </a:r>
            <a:r>
              <a:rPr sz="1000" spc="5" dirty="0">
                <a:solidFill>
                  <a:srgbClr val="202429"/>
                </a:solidFill>
                <a:latin typeface="Times New Roman"/>
                <a:cs typeface="Times New Roman"/>
              </a:rPr>
              <a:t> </a:t>
            </a:r>
            <a:r>
              <a:rPr sz="1000" dirty="0">
                <a:solidFill>
                  <a:srgbClr val="202429"/>
                </a:solidFill>
                <a:latin typeface="Arial MT"/>
                <a:cs typeface="Arial MT"/>
              </a:rPr>
              <a:t>Firm,</a:t>
            </a:r>
            <a:r>
              <a:rPr sz="1000" spc="-5" dirty="0">
                <a:solidFill>
                  <a:srgbClr val="202429"/>
                </a:solidFill>
                <a:latin typeface="Times New Roman"/>
                <a:cs typeface="Times New Roman"/>
              </a:rPr>
              <a:t> </a:t>
            </a:r>
            <a:r>
              <a:rPr sz="1000" dirty="0">
                <a:solidFill>
                  <a:srgbClr val="202429"/>
                </a:solidFill>
                <a:latin typeface="Arial MT"/>
                <a:cs typeface="Arial MT"/>
              </a:rPr>
              <a:t>Company,</a:t>
            </a:r>
            <a:r>
              <a:rPr sz="1000" spc="15" dirty="0">
                <a:solidFill>
                  <a:srgbClr val="202429"/>
                </a:solidFill>
                <a:latin typeface="Times New Roman"/>
                <a:cs typeface="Times New Roman"/>
              </a:rPr>
              <a:t> </a:t>
            </a:r>
            <a:r>
              <a:rPr sz="1000" spc="-10" dirty="0">
                <a:solidFill>
                  <a:srgbClr val="202429"/>
                </a:solidFill>
                <a:latin typeface="Arial MT"/>
                <a:cs typeface="Arial MT"/>
              </a:rPr>
              <a:t>Co-</a:t>
            </a:r>
            <a:r>
              <a:rPr sz="1000" dirty="0">
                <a:solidFill>
                  <a:srgbClr val="202429"/>
                </a:solidFill>
                <a:latin typeface="Arial MT"/>
                <a:cs typeface="Arial MT"/>
              </a:rPr>
              <a:t>operative</a:t>
            </a:r>
            <a:r>
              <a:rPr sz="1000" spc="15" dirty="0">
                <a:solidFill>
                  <a:srgbClr val="202429"/>
                </a:solidFill>
                <a:latin typeface="Times New Roman"/>
                <a:cs typeface="Times New Roman"/>
              </a:rPr>
              <a:t> </a:t>
            </a:r>
            <a:r>
              <a:rPr sz="1000" dirty="0">
                <a:solidFill>
                  <a:srgbClr val="202429"/>
                </a:solidFill>
                <a:latin typeface="Arial MT"/>
                <a:cs typeface="Arial MT"/>
              </a:rPr>
              <a:t>society</a:t>
            </a:r>
            <a:r>
              <a:rPr sz="1000" dirty="0">
                <a:solidFill>
                  <a:srgbClr val="202429"/>
                </a:solidFill>
                <a:latin typeface="Times New Roman"/>
                <a:cs typeface="Times New Roman"/>
              </a:rPr>
              <a:t> </a:t>
            </a:r>
            <a:r>
              <a:rPr sz="1000" dirty="0">
                <a:solidFill>
                  <a:srgbClr val="202429"/>
                </a:solidFill>
                <a:latin typeface="Arial MT"/>
                <a:cs typeface="Arial MT"/>
              </a:rPr>
              <a:t>or</a:t>
            </a:r>
            <a:r>
              <a:rPr sz="1000" spc="5" dirty="0">
                <a:solidFill>
                  <a:srgbClr val="202429"/>
                </a:solidFill>
                <a:latin typeface="Times New Roman"/>
                <a:cs typeface="Times New Roman"/>
              </a:rPr>
              <a:t> </a:t>
            </a:r>
            <a:r>
              <a:rPr sz="1000" dirty="0">
                <a:solidFill>
                  <a:srgbClr val="202429"/>
                </a:solidFill>
                <a:latin typeface="Arial MT"/>
                <a:cs typeface="Arial MT"/>
              </a:rPr>
              <a:t>any</a:t>
            </a:r>
            <a:r>
              <a:rPr sz="1000" dirty="0">
                <a:solidFill>
                  <a:srgbClr val="202429"/>
                </a:solidFill>
                <a:latin typeface="Times New Roman"/>
                <a:cs typeface="Times New Roman"/>
              </a:rPr>
              <a:t> </a:t>
            </a:r>
            <a:r>
              <a:rPr sz="1000" dirty="0">
                <a:solidFill>
                  <a:srgbClr val="202429"/>
                </a:solidFill>
                <a:latin typeface="Arial MT"/>
                <a:cs typeface="Arial MT"/>
              </a:rPr>
              <a:t>other</a:t>
            </a:r>
            <a:r>
              <a:rPr sz="1000" spc="10" dirty="0">
                <a:solidFill>
                  <a:srgbClr val="202429"/>
                </a:solidFill>
                <a:latin typeface="Times New Roman"/>
                <a:cs typeface="Times New Roman"/>
              </a:rPr>
              <a:t> </a:t>
            </a:r>
            <a:r>
              <a:rPr sz="1000" dirty="0">
                <a:solidFill>
                  <a:srgbClr val="202429"/>
                </a:solidFill>
                <a:latin typeface="Arial MT"/>
                <a:cs typeface="Arial MT"/>
              </a:rPr>
              <a:t>person</a:t>
            </a:r>
            <a:r>
              <a:rPr sz="1000" spc="-10" dirty="0">
                <a:solidFill>
                  <a:srgbClr val="202429"/>
                </a:solidFill>
                <a:latin typeface="Times New Roman"/>
                <a:cs typeface="Times New Roman"/>
              </a:rPr>
              <a:t> </a:t>
            </a:r>
            <a:r>
              <a:rPr sz="1000" dirty="0">
                <a:solidFill>
                  <a:srgbClr val="202429"/>
                </a:solidFill>
                <a:latin typeface="Arial MT"/>
                <a:cs typeface="Arial MT"/>
              </a:rPr>
              <a:t>may</a:t>
            </a:r>
            <a:r>
              <a:rPr sz="1000" spc="-10" dirty="0">
                <a:solidFill>
                  <a:srgbClr val="202429"/>
                </a:solidFill>
                <a:latin typeface="Times New Roman"/>
                <a:cs typeface="Times New Roman"/>
              </a:rPr>
              <a:t> </a:t>
            </a:r>
            <a:r>
              <a:rPr sz="1000" dirty="0">
                <a:solidFill>
                  <a:srgbClr val="202429"/>
                </a:solidFill>
                <a:latin typeface="Arial MT"/>
                <a:cs typeface="Arial MT"/>
              </a:rPr>
              <a:t>be</a:t>
            </a:r>
            <a:r>
              <a:rPr sz="1000" dirty="0">
                <a:solidFill>
                  <a:srgbClr val="202429"/>
                </a:solidFill>
                <a:latin typeface="Times New Roman"/>
                <a:cs typeface="Times New Roman"/>
              </a:rPr>
              <a:t> </a:t>
            </a:r>
            <a:r>
              <a:rPr sz="1000" dirty="0">
                <a:solidFill>
                  <a:srgbClr val="202429"/>
                </a:solidFill>
                <a:latin typeface="Arial MT"/>
                <a:cs typeface="Arial MT"/>
              </a:rPr>
              <a:t>resident</a:t>
            </a:r>
            <a:r>
              <a:rPr sz="1000" spc="-5" dirty="0">
                <a:solidFill>
                  <a:srgbClr val="202429"/>
                </a:solidFill>
                <a:latin typeface="Times New Roman"/>
                <a:cs typeface="Times New Roman"/>
              </a:rPr>
              <a:t> </a:t>
            </a:r>
            <a:r>
              <a:rPr sz="1000" dirty="0">
                <a:solidFill>
                  <a:srgbClr val="202429"/>
                </a:solidFill>
                <a:latin typeface="Arial MT"/>
                <a:cs typeface="Arial MT"/>
              </a:rPr>
              <a:t>or</a:t>
            </a:r>
            <a:r>
              <a:rPr sz="1000" spc="10" dirty="0">
                <a:solidFill>
                  <a:srgbClr val="202429"/>
                </a:solidFill>
                <a:latin typeface="Times New Roman"/>
                <a:cs typeface="Times New Roman"/>
              </a:rPr>
              <a:t> </a:t>
            </a:r>
            <a:r>
              <a:rPr sz="1000" spc="-10" dirty="0">
                <a:solidFill>
                  <a:srgbClr val="202429"/>
                </a:solidFill>
                <a:latin typeface="Arial MT"/>
                <a:cs typeface="Arial MT"/>
              </a:rPr>
              <a:t>non-</a:t>
            </a:r>
            <a:r>
              <a:rPr sz="1000" dirty="0">
                <a:solidFill>
                  <a:srgbClr val="202429"/>
                </a:solidFill>
                <a:latin typeface="Arial MT"/>
                <a:cs typeface="Arial MT"/>
              </a:rPr>
              <a:t>resident)</a:t>
            </a:r>
            <a:r>
              <a:rPr sz="1000" spc="5" dirty="0">
                <a:solidFill>
                  <a:srgbClr val="202429"/>
                </a:solidFill>
                <a:latin typeface="Times New Roman"/>
                <a:cs typeface="Times New Roman"/>
              </a:rPr>
              <a:t> </a:t>
            </a:r>
            <a:r>
              <a:rPr sz="1000" dirty="0">
                <a:solidFill>
                  <a:srgbClr val="202429"/>
                </a:solidFill>
                <a:latin typeface="Arial MT"/>
                <a:cs typeface="Arial MT"/>
              </a:rPr>
              <a:t>engaged</a:t>
            </a:r>
            <a:r>
              <a:rPr sz="1000" spc="-10" dirty="0">
                <a:solidFill>
                  <a:srgbClr val="202429"/>
                </a:solidFill>
                <a:latin typeface="Times New Roman"/>
                <a:cs typeface="Times New Roman"/>
              </a:rPr>
              <a:t> </a:t>
            </a:r>
            <a:r>
              <a:rPr sz="1000" dirty="0">
                <a:solidFill>
                  <a:srgbClr val="202429"/>
                </a:solidFill>
                <a:latin typeface="Arial MT"/>
                <a:cs typeface="Arial MT"/>
              </a:rPr>
              <a:t>in</a:t>
            </a:r>
            <a:r>
              <a:rPr sz="1000" spc="10" dirty="0">
                <a:solidFill>
                  <a:srgbClr val="202429"/>
                </a:solidFill>
                <a:latin typeface="Times New Roman"/>
                <a:cs typeface="Times New Roman"/>
              </a:rPr>
              <a:t> </a:t>
            </a:r>
            <a:r>
              <a:rPr sz="1000" dirty="0">
                <a:solidFill>
                  <a:srgbClr val="202429"/>
                </a:solidFill>
                <a:latin typeface="Arial MT"/>
                <a:cs typeface="Arial MT"/>
              </a:rPr>
              <a:t>the</a:t>
            </a:r>
            <a:r>
              <a:rPr sz="1000" spc="5" dirty="0">
                <a:solidFill>
                  <a:srgbClr val="202429"/>
                </a:solidFill>
                <a:latin typeface="Times New Roman"/>
                <a:cs typeface="Times New Roman"/>
              </a:rPr>
              <a:t> </a:t>
            </a:r>
            <a:r>
              <a:rPr sz="1000" dirty="0">
                <a:solidFill>
                  <a:srgbClr val="202429"/>
                </a:solidFill>
                <a:latin typeface="Arial MT"/>
                <a:cs typeface="Arial MT"/>
              </a:rPr>
              <a:t>business</a:t>
            </a:r>
            <a:r>
              <a:rPr sz="1000" spc="-5" dirty="0">
                <a:solidFill>
                  <a:srgbClr val="202429"/>
                </a:solidFill>
                <a:latin typeface="Times New Roman"/>
                <a:cs typeface="Times New Roman"/>
              </a:rPr>
              <a:t> </a:t>
            </a:r>
            <a:r>
              <a:rPr sz="1000" dirty="0">
                <a:solidFill>
                  <a:srgbClr val="202429"/>
                </a:solidFill>
                <a:latin typeface="Arial MT"/>
                <a:cs typeface="Arial MT"/>
              </a:rPr>
              <a:t>of</a:t>
            </a:r>
            <a:r>
              <a:rPr sz="1000" spc="-5" dirty="0">
                <a:solidFill>
                  <a:srgbClr val="202429"/>
                </a:solidFill>
                <a:latin typeface="Times New Roman"/>
                <a:cs typeface="Times New Roman"/>
              </a:rPr>
              <a:t> </a:t>
            </a:r>
            <a:r>
              <a:rPr sz="1000" spc="-10" dirty="0">
                <a:solidFill>
                  <a:srgbClr val="202429"/>
                </a:solidFill>
                <a:latin typeface="Arial MT"/>
                <a:cs typeface="Arial MT"/>
              </a:rPr>
              <a:t>plying,</a:t>
            </a:r>
            <a:r>
              <a:rPr sz="1000" spc="-10" dirty="0">
                <a:solidFill>
                  <a:srgbClr val="202429"/>
                </a:solidFill>
                <a:latin typeface="Times New Roman"/>
                <a:cs typeface="Times New Roman"/>
              </a:rPr>
              <a:t> </a:t>
            </a:r>
            <a:r>
              <a:rPr sz="1000" dirty="0">
                <a:solidFill>
                  <a:srgbClr val="202429"/>
                </a:solidFill>
                <a:latin typeface="Arial MT"/>
                <a:cs typeface="Arial MT"/>
              </a:rPr>
              <a:t>leasing</a:t>
            </a:r>
            <a:r>
              <a:rPr sz="1000" spc="-5" dirty="0">
                <a:solidFill>
                  <a:srgbClr val="202429"/>
                </a:solidFill>
                <a:latin typeface="Times New Roman"/>
                <a:cs typeface="Times New Roman"/>
              </a:rPr>
              <a:t> </a:t>
            </a:r>
            <a:r>
              <a:rPr sz="1000" dirty="0">
                <a:solidFill>
                  <a:srgbClr val="202429"/>
                </a:solidFill>
                <a:latin typeface="Arial MT"/>
                <a:cs typeface="Arial MT"/>
              </a:rPr>
              <a:t>or</a:t>
            </a:r>
            <a:r>
              <a:rPr sz="1000" spc="-5" dirty="0">
                <a:solidFill>
                  <a:srgbClr val="202429"/>
                </a:solidFill>
                <a:latin typeface="Times New Roman"/>
                <a:cs typeface="Times New Roman"/>
              </a:rPr>
              <a:t> </a:t>
            </a:r>
            <a:r>
              <a:rPr sz="1000" dirty="0">
                <a:solidFill>
                  <a:srgbClr val="202429"/>
                </a:solidFill>
                <a:latin typeface="Arial MT"/>
                <a:cs typeface="Arial MT"/>
              </a:rPr>
              <a:t>hiring</a:t>
            </a:r>
            <a:r>
              <a:rPr sz="1000" spc="5" dirty="0">
                <a:solidFill>
                  <a:srgbClr val="202429"/>
                </a:solidFill>
                <a:latin typeface="Times New Roman"/>
                <a:cs typeface="Times New Roman"/>
              </a:rPr>
              <a:t> </a:t>
            </a:r>
            <a:r>
              <a:rPr sz="1000" dirty="0">
                <a:solidFill>
                  <a:srgbClr val="202429"/>
                </a:solidFill>
                <a:latin typeface="Arial MT"/>
                <a:cs typeface="Arial MT"/>
              </a:rPr>
              <a:t>goods</a:t>
            </a:r>
            <a:r>
              <a:rPr sz="1000" spc="-10" dirty="0">
                <a:solidFill>
                  <a:srgbClr val="202429"/>
                </a:solidFill>
                <a:latin typeface="Times New Roman"/>
                <a:cs typeface="Times New Roman"/>
              </a:rPr>
              <a:t> </a:t>
            </a:r>
            <a:r>
              <a:rPr sz="1000" dirty="0">
                <a:solidFill>
                  <a:srgbClr val="202429"/>
                </a:solidFill>
                <a:latin typeface="Arial MT"/>
                <a:cs typeface="Arial MT"/>
              </a:rPr>
              <a:t>carriages,</a:t>
            </a:r>
            <a:r>
              <a:rPr sz="1000" dirty="0">
                <a:solidFill>
                  <a:srgbClr val="202429"/>
                </a:solidFill>
                <a:latin typeface="Times New Roman"/>
                <a:cs typeface="Times New Roman"/>
              </a:rPr>
              <a:t> </a:t>
            </a:r>
            <a:r>
              <a:rPr sz="1000" dirty="0">
                <a:solidFill>
                  <a:srgbClr val="202429"/>
                </a:solidFill>
                <a:latin typeface="Arial MT"/>
                <a:cs typeface="Arial MT"/>
              </a:rPr>
              <a:t>subject</a:t>
            </a:r>
            <a:r>
              <a:rPr sz="1000" spc="-20" dirty="0">
                <a:solidFill>
                  <a:srgbClr val="202429"/>
                </a:solidFill>
                <a:latin typeface="Times New Roman"/>
                <a:cs typeface="Times New Roman"/>
              </a:rPr>
              <a:t> </a:t>
            </a:r>
            <a:r>
              <a:rPr sz="1000" dirty="0">
                <a:solidFill>
                  <a:srgbClr val="202429"/>
                </a:solidFill>
                <a:latin typeface="Arial MT"/>
                <a:cs typeface="Arial MT"/>
              </a:rPr>
              <a:t>to</a:t>
            </a:r>
            <a:r>
              <a:rPr sz="1000" spc="-5" dirty="0">
                <a:solidFill>
                  <a:srgbClr val="202429"/>
                </a:solidFill>
                <a:latin typeface="Times New Roman"/>
                <a:cs typeface="Times New Roman"/>
              </a:rPr>
              <a:t> </a:t>
            </a:r>
            <a:r>
              <a:rPr sz="1000" dirty="0">
                <a:solidFill>
                  <a:srgbClr val="202429"/>
                </a:solidFill>
                <a:latin typeface="Arial MT"/>
                <a:cs typeface="Arial MT"/>
              </a:rPr>
              <a:t>certain</a:t>
            </a:r>
            <a:r>
              <a:rPr sz="1000" spc="-5" dirty="0">
                <a:solidFill>
                  <a:srgbClr val="202429"/>
                </a:solidFill>
                <a:latin typeface="Times New Roman"/>
                <a:cs typeface="Times New Roman"/>
              </a:rPr>
              <a:t> </a:t>
            </a:r>
            <a:r>
              <a:rPr sz="1000" spc="-10" dirty="0">
                <a:solidFill>
                  <a:srgbClr val="202429"/>
                </a:solidFill>
                <a:latin typeface="Arial MT"/>
                <a:cs typeface="Arial MT"/>
              </a:rPr>
              <a:t>conditions.</a:t>
            </a:r>
            <a:endParaRPr sz="1000">
              <a:latin typeface="Arial MT"/>
              <a:cs typeface="Arial MT"/>
            </a:endParaRPr>
          </a:p>
          <a:p>
            <a:pPr marL="426720" indent="-322580">
              <a:lnSpc>
                <a:spcPct val="100000"/>
              </a:lnSpc>
              <a:spcBef>
                <a:spcPts val="484"/>
              </a:spcBef>
              <a:buClr>
                <a:srgbClr val="202429"/>
              </a:buClr>
              <a:buChar char="•"/>
              <a:tabLst>
                <a:tab pos="426720" algn="l"/>
                <a:tab pos="1386840" algn="l"/>
              </a:tabLst>
            </a:pPr>
            <a:r>
              <a:rPr sz="1000" u="sng" dirty="0">
                <a:solidFill>
                  <a:srgbClr val="2997E3"/>
                </a:solidFill>
                <a:uFill>
                  <a:solidFill>
                    <a:srgbClr val="2997E3"/>
                  </a:solidFill>
                </a:uFill>
                <a:latin typeface="Arial MT"/>
                <a:cs typeface="Arial MT"/>
                <a:hlinkClick r:id="rId2"/>
              </a:rPr>
              <a:t>Section</a:t>
            </a:r>
            <a:r>
              <a:rPr sz="1000" u="sng" spc="-10" dirty="0">
                <a:solidFill>
                  <a:srgbClr val="2997E3"/>
                </a:solidFill>
                <a:uFill>
                  <a:solidFill>
                    <a:srgbClr val="2997E3"/>
                  </a:solidFill>
                </a:uFill>
                <a:latin typeface="Times New Roman"/>
                <a:cs typeface="Times New Roman"/>
                <a:hlinkClick r:id="rId2"/>
              </a:rPr>
              <a:t> </a:t>
            </a:r>
            <a:r>
              <a:rPr sz="1000" u="sng" spc="-25" dirty="0">
                <a:solidFill>
                  <a:srgbClr val="2997E3"/>
                </a:solidFill>
                <a:uFill>
                  <a:solidFill>
                    <a:srgbClr val="2997E3"/>
                  </a:solidFill>
                </a:uFill>
                <a:latin typeface="Arial MT"/>
                <a:cs typeface="Arial MT"/>
                <a:hlinkClick r:id="rId2"/>
              </a:rPr>
              <a:t>44B</a:t>
            </a:r>
            <a:r>
              <a:rPr sz="1000" dirty="0">
                <a:solidFill>
                  <a:srgbClr val="2997E3"/>
                </a:solidFill>
                <a:latin typeface="Times New Roman"/>
                <a:cs typeface="Times New Roman"/>
              </a:rPr>
              <a:t>	</a:t>
            </a:r>
            <a:r>
              <a:rPr sz="1000" dirty="0">
                <a:solidFill>
                  <a:srgbClr val="202429"/>
                </a:solidFill>
                <a:latin typeface="Arial MT"/>
                <a:cs typeface="Arial MT"/>
              </a:rPr>
              <a:t>:</a:t>
            </a:r>
            <a:r>
              <a:rPr sz="1000" spc="-5" dirty="0">
                <a:solidFill>
                  <a:srgbClr val="202429"/>
                </a:solidFill>
                <a:latin typeface="Times New Roman"/>
                <a:cs typeface="Times New Roman"/>
              </a:rPr>
              <a:t> </a:t>
            </a:r>
            <a:r>
              <a:rPr sz="1000" dirty="0">
                <a:solidFill>
                  <a:srgbClr val="202429"/>
                </a:solidFill>
                <a:latin typeface="Arial MT"/>
                <a:cs typeface="Arial MT"/>
              </a:rPr>
              <a:t>Taxation</a:t>
            </a:r>
            <a:r>
              <a:rPr sz="1000" spc="-10" dirty="0">
                <a:solidFill>
                  <a:srgbClr val="202429"/>
                </a:solidFill>
                <a:latin typeface="Times New Roman"/>
                <a:cs typeface="Times New Roman"/>
              </a:rPr>
              <a:t> </a:t>
            </a:r>
            <a:r>
              <a:rPr sz="1000" dirty="0">
                <a:solidFill>
                  <a:srgbClr val="202429"/>
                </a:solidFill>
                <a:latin typeface="Arial MT"/>
                <a:cs typeface="Arial MT"/>
              </a:rPr>
              <a:t>of</a:t>
            </a:r>
            <a:r>
              <a:rPr sz="1000" spc="5" dirty="0">
                <a:solidFill>
                  <a:srgbClr val="202429"/>
                </a:solidFill>
                <a:latin typeface="Times New Roman"/>
                <a:cs typeface="Times New Roman"/>
              </a:rPr>
              <a:t> </a:t>
            </a:r>
            <a:r>
              <a:rPr sz="1000" dirty="0">
                <a:solidFill>
                  <a:srgbClr val="202429"/>
                </a:solidFill>
                <a:latin typeface="Arial MT"/>
                <a:cs typeface="Arial MT"/>
              </a:rPr>
              <a:t>shipping</a:t>
            </a:r>
            <a:r>
              <a:rPr sz="1000" spc="5" dirty="0">
                <a:solidFill>
                  <a:srgbClr val="202429"/>
                </a:solidFill>
                <a:latin typeface="Times New Roman"/>
                <a:cs typeface="Times New Roman"/>
              </a:rPr>
              <a:t> </a:t>
            </a:r>
            <a:r>
              <a:rPr sz="1000" dirty="0">
                <a:solidFill>
                  <a:srgbClr val="202429"/>
                </a:solidFill>
                <a:latin typeface="Arial MT"/>
                <a:cs typeface="Arial MT"/>
              </a:rPr>
              <a:t>profits</a:t>
            </a:r>
            <a:r>
              <a:rPr sz="1000" dirty="0">
                <a:solidFill>
                  <a:srgbClr val="202429"/>
                </a:solidFill>
                <a:latin typeface="Times New Roman"/>
                <a:cs typeface="Times New Roman"/>
              </a:rPr>
              <a:t> </a:t>
            </a:r>
            <a:r>
              <a:rPr sz="1000" dirty="0">
                <a:solidFill>
                  <a:srgbClr val="202429"/>
                </a:solidFill>
                <a:latin typeface="Arial MT"/>
                <a:cs typeface="Arial MT"/>
              </a:rPr>
              <a:t>derived</a:t>
            </a:r>
            <a:r>
              <a:rPr sz="1000" spc="15" dirty="0">
                <a:solidFill>
                  <a:srgbClr val="202429"/>
                </a:solidFill>
                <a:latin typeface="Times New Roman"/>
                <a:cs typeface="Times New Roman"/>
              </a:rPr>
              <a:t> </a:t>
            </a:r>
            <a:r>
              <a:rPr sz="1000" dirty="0">
                <a:solidFill>
                  <a:srgbClr val="202429"/>
                </a:solidFill>
                <a:latin typeface="Arial MT"/>
                <a:cs typeface="Arial MT"/>
              </a:rPr>
              <a:t>by</a:t>
            </a:r>
            <a:r>
              <a:rPr sz="1000" dirty="0">
                <a:solidFill>
                  <a:srgbClr val="202429"/>
                </a:solidFill>
                <a:latin typeface="Times New Roman"/>
                <a:cs typeface="Times New Roman"/>
              </a:rPr>
              <a:t> </a:t>
            </a:r>
            <a:r>
              <a:rPr sz="1000" dirty="0">
                <a:solidFill>
                  <a:srgbClr val="202429"/>
                </a:solidFill>
                <a:latin typeface="Arial MT"/>
                <a:cs typeface="Arial MT"/>
              </a:rPr>
              <a:t>a</a:t>
            </a:r>
            <a:r>
              <a:rPr sz="1000" spc="10" dirty="0">
                <a:solidFill>
                  <a:srgbClr val="202429"/>
                </a:solidFill>
                <a:latin typeface="Times New Roman"/>
                <a:cs typeface="Times New Roman"/>
              </a:rPr>
              <a:t> </a:t>
            </a:r>
            <a:r>
              <a:rPr sz="1000" dirty="0">
                <a:solidFill>
                  <a:srgbClr val="202429"/>
                </a:solidFill>
                <a:latin typeface="Arial MT"/>
                <a:cs typeface="Arial MT"/>
              </a:rPr>
              <a:t>person</a:t>
            </a:r>
            <a:r>
              <a:rPr sz="1000" spc="-10" dirty="0">
                <a:solidFill>
                  <a:srgbClr val="202429"/>
                </a:solidFill>
                <a:latin typeface="Times New Roman"/>
                <a:cs typeface="Times New Roman"/>
              </a:rPr>
              <a:t> </a:t>
            </a:r>
            <a:r>
              <a:rPr sz="1000" dirty="0">
                <a:solidFill>
                  <a:srgbClr val="202429"/>
                </a:solidFill>
                <a:latin typeface="Arial MT"/>
                <a:cs typeface="Arial MT"/>
              </a:rPr>
              <a:t>being</a:t>
            </a:r>
            <a:r>
              <a:rPr sz="1000" spc="5" dirty="0">
                <a:solidFill>
                  <a:srgbClr val="202429"/>
                </a:solidFill>
                <a:latin typeface="Times New Roman"/>
                <a:cs typeface="Times New Roman"/>
              </a:rPr>
              <a:t> </a:t>
            </a:r>
            <a:r>
              <a:rPr sz="1000" dirty="0">
                <a:solidFill>
                  <a:srgbClr val="202429"/>
                </a:solidFill>
                <a:latin typeface="Arial MT"/>
                <a:cs typeface="Arial MT"/>
              </a:rPr>
              <a:t>a</a:t>
            </a:r>
            <a:r>
              <a:rPr sz="1000" spc="5" dirty="0">
                <a:solidFill>
                  <a:srgbClr val="202429"/>
                </a:solidFill>
                <a:latin typeface="Times New Roman"/>
                <a:cs typeface="Times New Roman"/>
              </a:rPr>
              <a:t> </a:t>
            </a:r>
            <a:r>
              <a:rPr sz="1000" spc="-10" dirty="0">
                <a:solidFill>
                  <a:srgbClr val="202429"/>
                </a:solidFill>
                <a:latin typeface="Arial MT"/>
                <a:cs typeface="Arial MT"/>
              </a:rPr>
              <a:t>non-</a:t>
            </a:r>
            <a:r>
              <a:rPr sz="1000" dirty="0">
                <a:solidFill>
                  <a:srgbClr val="202429"/>
                </a:solidFill>
                <a:latin typeface="Arial MT"/>
                <a:cs typeface="Arial MT"/>
              </a:rPr>
              <a:t>resident</a:t>
            </a:r>
            <a:r>
              <a:rPr sz="1000" spc="-5" dirty="0">
                <a:solidFill>
                  <a:srgbClr val="202429"/>
                </a:solidFill>
                <a:latin typeface="Times New Roman"/>
                <a:cs typeface="Times New Roman"/>
              </a:rPr>
              <a:t> </a:t>
            </a:r>
            <a:r>
              <a:rPr sz="1000" dirty="0">
                <a:solidFill>
                  <a:srgbClr val="202429"/>
                </a:solidFill>
                <a:latin typeface="Arial MT"/>
                <a:cs typeface="Arial MT"/>
              </a:rPr>
              <a:t>in</a:t>
            </a:r>
            <a:r>
              <a:rPr sz="1000" spc="15" dirty="0">
                <a:solidFill>
                  <a:srgbClr val="202429"/>
                </a:solidFill>
                <a:latin typeface="Times New Roman"/>
                <a:cs typeface="Times New Roman"/>
              </a:rPr>
              <a:t> </a:t>
            </a:r>
            <a:r>
              <a:rPr sz="1000" dirty="0">
                <a:solidFill>
                  <a:srgbClr val="202429"/>
                </a:solidFill>
                <a:latin typeface="Arial MT"/>
                <a:cs typeface="Arial MT"/>
              </a:rPr>
              <a:t>India,</a:t>
            </a:r>
            <a:r>
              <a:rPr sz="1000" spc="5" dirty="0">
                <a:solidFill>
                  <a:srgbClr val="202429"/>
                </a:solidFill>
                <a:latin typeface="Times New Roman"/>
                <a:cs typeface="Times New Roman"/>
              </a:rPr>
              <a:t> </a:t>
            </a:r>
            <a:r>
              <a:rPr sz="1000" dirty="0">
                <a:solidFill>
                  <a:srgbClr val="202429"/>
                </a:solidFill>
                <a:latin typeface="Arial MT"/>
                <a:cs typeface="Arial MT"/>
              </a:rPr>
              <a:t>subject</a:t>
            </a:r>
            <a:r>
              <a:rPr sz="1000" spc="-15" dirty="0">
                <a:solidFill>
                  <a:srgbClr val="202429"/>
                </a:solidFill>
                <a:latin typeface="Times New Roman"/>
                <a:cs typeface="Times New Roman"/>
              </a:rPr>
              <a:t> </a:t>
            </a:r>
            <a:r>
              <a:rPr sz="1000" dirty="0">
                <a:solidFill>
                  <a:srgbClr val="202429"/>
                </a:solidFill>
                <a:latin typeface="Arial MT"/>
                <a:cs typeface="Arial MT"/>
              </a:rPr>
              <a:t>to</a:t>
            </a:r>
            <a:r>
              <a:rPr sz="1000" spc="5" dirty="0">
                <a:solidFill>
                  <a:srgbClr val="202429"/>
                </a:solidFill>
                <a:latin typeface="Times New Roman"/>
                <a:cs typeface="Times New Roman"/>
              </a:rPr>
              <a:t> </a:t>
            </a:r>
            <a:r>
              <a:rPr sz="1000" dirty="0">
                <a:solidFill>
                  <a:srgbClr val="202429"/>
                </a:solidFill>
                <a:latin typeface="Arial MT"/>
                <a:cs typeface="Arial MT"/>
              </a:rPr>
              <a:t>certain</a:t>
            </a:r>
            <a:r>
              <a:rPr sz="1000" spc="10" dirty="0">
                <a:solidFill>
                  <a:srgbClr val="202429"/>
                </a:solidFill>
                <a:latin typeface="Times New Roman"/>
                <a:cs typeface="Times New Roman"/>
              </a:rPr>
              <a:t> </a:t>
            </a:r>
            <a:r>
              <a:rPr sz="1000" spc="-10" dirty="0">
                <a:solidFill>
                  <a:srgbClr val="202429"/>
                </a:solidFill>
                <a:latin typeface="Arial MT"/>
                <a:cs typeface="Arial MT"/>
              </a:rPr>
              <a:t>conditions.</a:t>
            </a:r>
            <a:endParaRPr sz="1000">
              <a:latin typeface="Arial MT"/>
              <a:cs typeface="Arial MT"/>
            </a:endParaRPr>
          </a:p>
          <a:p>
            <a:pPr marL="104139" marR="374650" indent="322580">
              <a:lnSpc>
                <a:spcPct val="70000"/>
              </a:lnSpc>
              <a:spcBef>
                <a:spcPts val="840"/>
              </a:spcBef>
              <a:buClr>
                <a:srgbClr val="202429"/>
              </a:buClr>
              <a:buChar char="•"/>
              <a:tabLst>
                <a:tab pos="426720" algn="l"/>
                <a:tab pos="1470660" algn="l"/>
              </a:tabLst>
            </a:pPr>
            <a:r>
              <a:rPr sz="1000" u="sng" dirty="0">
                <a:solidFill>
                  <a:srgbClr val="2997E3"/>
                </a:solidFill>
                <a:uFill>
                  <a:solidFill>
                    <a:srgbClr val="2997E3"/>
                  </a:solidFill>
                </a:uFill>
                <a:latin typeface="Arial MT"/>
                <a:cs typeface="Arial MT"/>
                <a:hlinkClick r:id="rId2"/>
              </a:rPr>
              <a:t>Section</a:t>
            </a:r>
            <a:r>
              <a:rPr sz="1000" u="sng" spc="-10" dirty="0">
                <a:solidFill>
                  <a:srgbClr val="2997E3"/>
                </a:solidFill>
                <a:uFill>
                  <a:solidFill>
                    <a:srgbClr val="2997E3"/>
                  </a:solidFill>
                </a:uFill>
                <a:latin typeface="Times New Roman"/>
                <a:cs typeface="Times New Roman"/>
                <a:hlinkClick r:id="rId2"/>
              </a:rPr>
              <a:t> </a:t>
            </a:r>
            <a:r>
              <a:rPr sz="1000" u="sng" spc="-20" dirty="0">
                <a:solidFill>
                  <a:srgbClr val="2997E3"/>
                </a:solidFill>
                <a:uFill>
                  <a:solidFill>
                    <a:srgbClr val="2997E3"/>
                  </a:solidFill>
                </a:uFill>
                <a:latin typeface="Arial MT"/>
                <a:cs typeface="Arial MT"/>
                <a:hlinkClick r:id="rId2"/>
              </a:rPr>
              <a:t>44BB</a:t>
            </a:r>
            <a:r>
              <a:rPr sz="1000" dirty="0">
                <a:solidFill>
                  <a:srgbClr val="2997E3"/>
                </a:solidFill>
                <a:latin typeface="Times New Roman"/>
                <a:cs typeface="Times New Roman"/>
              </a:rPr>
              <a:t>	</a:t>
            </a:r>
            <a:r>
              <a:rPr sz="1000" dirty="0">
                <a:solidFill>
                  <a:srgbClr val="202429"/>
                </a:solidFill>
                <a:latin typeface="Arial MT"/>
                <a:cs typeface="Arial MT"/>
              </a:rPr>
              <a:t>:</a:t>
            </a:r>
            <a:r>
              <a:rPr sz="1000" spc="275" dirty="0">
                <a:solidFill>
                  <a:srgbClr val="202429"/>
                </a:solidFill>
                <a:latin typeface="Times New Roman"/>
                <a:cs typeface="Times New Roman"/>
              </a:rPr>
              <a:t> </a:t>
            </a:r>
            <a:r>
              <a:rPr sz="1000" dirty="0">
                <a:solidFill>
                  <a:srgbClr val="202429"/>
                </a:solidFill>
                <a:latin typeface="Arial MT"/>
                <a:cs typeface="Arial MT"/>
              </a:rPr>
              <a:t>Computation</a:t>
            </a:r>
            <a:r>
              <a:rPr sz="1000" spc="-10" dirty="0">
                <a:solidFill>
                  <a:srgbClr val="202429"/>
                </a:solidFill>
                <a:latin typeface="Times New Roman"/>
                <a:cs typeface="Times New Roman"/>
              </a:rPr>
              <a:t> </a:t>
            </a:r>
            <a:r>
              <a:rPr sz="1000" dirty="0">
                <a:solidFill>
                  <a:srgbClr val="202429"/>
                </a:solidFill>
                <a:latin typeface="Arial MT"/>
                <a:cs typeface="Arial MT"/>
              </a:rPr>
              <a:t>of</a:t>
            </a:r>
            <a:r>
              <a:rPr sz="1000" spc="15" dirty="0">
                <a:solidFill>
                  <a:srgbClr val="202429"/>
                </a:solidFill>
                <a:latin typeface="Times New Roman"/>
                <a:cs typeface="Times New Roman"/>
              </a:rPr>
              <a:t> </a:t>
            </a:r>
            <a:r>
              <a:rPr sz="1000" dirty="0">
                <a:solidFill>
                  <a:srgbClr val="202429"/>
                </a:solidFill>
                <a:latin typeface="Arial MT"/>
                <a:cs typeface="Arial MT"/>
              </a:rPr>
              <a:t>taxable</a:t>
            </a:r>
            <a:r>
              <a:rPr sz="1000" spc="15" dirty="0">
                <a:solidFill>
                  <a:srgbClr val="202429"/>
                </a:solidFill>
                <a:latin typeface="Times New Roman"/>
                <a:cs typeface="Times New Roman"/>
              </a:rPr>
              <a:t> </a:t>
            </a:r>
            <a:r>
              <a:rPr sz="1000" dirty="0">
                <a:solidFill>
                  <a:srgbClr val="202429"/>
                </a:solidFill>
                <a:latin typeface="Arial MT"/>
                <a:cs typeface="Arial MT"/>
              </a:rPr>
              <a:t>income</a:t>
            </a:r>
            <a:r>
              <a:rPr sz="1000" spc="-10" dirty="0">
                <a:solidFill>
                  <a:srgbClr val="202429"/>
                </a:solidFill>
                <a:latin typeface="Times New Roman"/>
                <a:cs typeface="Times New Roman"/>
              </a:rPr>
              <a:t> </a:t>
            </a:r>
            <a:r>
              <a:rPr sz="1000" dirty="0">
                <a:solidFill>
                  <a:srgbClr val="202429"/>
                </a:solidFill>
                <a:latin typeface="Arial MT"/>
                <a:cs typeface="Arial MT"/>
              </a:rPr>
              <a:t>of</a:t>
            </a:r>
            <a:r>
              <a:rPr sz="1000" spc="15" dirty="0">
                <a:solidFill>
                  <a:srgbClr val="202429"/>
                </a:solidFill>
                <a:latin typeface="Times New Roman"/>
                <a:cs typeface="Times New Roman"/>
              </a:rPr>
              <a:t> </a:t>
            </a:r>
            <a:r>
              <a:rPr sz="1000" dirty="0">
                <a:solidFill>
                  <a:srgbClr val="202429"/>
                </a:solidFill>
                <a:latin typeface="Arial MT"/>
                <a:cs typeface="Arial MT"/>
              </a:rPr>
              <a:t>a</a:t>
            </a:r>
            <a:r>
              <a:rPr sz="1000" spc="15" dirty="0">
                <a:solidFill>
                  <a:srgbClr val="202429"/>
                </a:solidFill>
                <a:latin typeface="Times New Roman"/>
                <a:cs typeface="Times New Roman"/>
              </a:rPr>
              <a:t> </a:t>
            </a:r>
            <a:r>
              <a:rPr sz="1000" dirty="0">
                <a:solidFill>
                  <a:srgbClr val="202429"/>
                </a:solidFill>
                <a:latin typeface="Arial MT"/>
                <a:cs typeface="Arial MT"/>
              </a:rPr>
              <a:t>person</a:t>
            </a:r>
            <a:r>
              <a:rPr sz="1000" dirty="0">
                <a:solidFill>
                  <a:srgbClr val="202429"/>
                </a:solidFill>
                <a:latin typeface="Times New Roman"/>
                <a:cs typeface="Times New Roman"/>
              </a:rPr>
              <a:t> </a:t>
            </a:r>
            <a:r>
              <a:rPr sz="1000" dirty="0">
                <a:solidFill>
                  <a:srgbClr val="202429"/>
                </a:solidFill>
                <a:latin typeface="Arial MT"/>
                <a:cs typeface="Arial MT"/>
              </a:rPr>
              <a:t>being</a:t>
            </a:r>
            <a:r>
              <a:rPr sz="1000" spc="10" dirty="0">
                <a:solidFill>
                  <a:srgbClr val="202429"/>
                </a:solidFill>
                <a:latin typeface="Times New Roman"/>
                <a:cs typeface="Times New Roman"/>
              </a:rPr>
              <a:t> </a:t>
            </a:r>
            <a:r>
              <a:rPr sz="1000" dirty="0">
                <a:solidFill>
                  <a:srgbClr val="202429"/>
                </a:solidFill>
                <a:latin typeface="Arial MT"/>
                <a:cs typeface="Arial MT"/>
              </a:rPr>
              <a:t>a</a:t>
            </a:r>
            <a:r>
              <a:rPr sz="1000" dirty="0">
                <a:solidFill>
                  <a:srgbClr val="202429"/>
                </a:solidFill>
                <a:latin typeface="Times New Roman"/>
                <a:cs typeface="Times New Roman"/>
              </a:rPr>
              <a:t> </a:t>
            </a:r>
            <a:r>
              <a:rPr sz="1000" spc="-25" dirty="0">
                <a:solidFill>
                  <a:srgbClr val="202429"/>
                </a:solidFill>
                <a:latin typeface="Arial MT"/>
                <a:cs typeface="Arial MT"/>
              </a:rPr>
              <a:t>non-</a:t>
            </a:r>
            <a:r>
              <a:rPr sz="1000" dirty="0">
                <a:solidFill>
                  <a:srgbClr val="202429"/>
                </a:solidFill>
                <a:latin typeface="Arial MT"/>
                <a:cs typeface="Arial MT"/>
              </a:rPr>
              <a:t>resident</a:t>
            </a:r>
            <a:r>
              <a:rPr sz="1000" spc="10" dirty="0">
                <a:solidFill>
                  <a:srgbClr val="202429"/>
                </a:solidFill>
                <a:latin typeface="Times New Roman"/>
                <a:cs typeface="Times New Roman"/>
              </a:rPr>
              <a:t> </a:t>
            </a:r>
            <a:r>
              <a:rPr sz="1000" dirty="0">
                <a:solidFill>
                  <a:srgbClr val="202429"/>
                </a:solidFill>
                <a:latin typeface="Arial MT"/>
                <a:cs typeface="Arial MT"/>
              </a:rPr>
              <a:t>(may</a:t>
            </a:r>
            <a:r>
              <a:rPr sz="1000" spc="-5" dirty="0">
                <a:solidFill>
                  <a:srgbClr val="202429"/>
                </a:solidFill>
                <a:latin typeface="Times New Roman"/>
                <a:cs typeface="Times New Roman"/>
              </a:rPr>
              <a:t> </a:t>
            </a:r>
            <a:r>
              <a:rPr sz="1000" dirty="0">
                <a:solidFill>
                  <a:srgbClr val="202429"/>
                </a:solidFill>
                <a:latin typeface="Arial MT"/>
                <a:cs typeface="Arial MT"/>
              </a:rPr>
              <a:t>be</a:t>
            </a:r>
            <a:r>
              <a:rPr sz="1000" spc="10" dirty="0">
                <a:solidFill>
                  <a:srgbClr val="202429"/>
                </a:solidFill>
                <a:latin typeface="Times New Roman"/>
                <a:cs typeface="Times New Roman"/>
              </a:rPr>
              <a:t> </a:t>
            </a:r>
            <a:r>
              <a:rPr sz="1000" dirty="0">
                <a:solidFill>
                  <a:srgbClr val="202429"/>
                </a:solidFill>
                <a:latin typeface="Arial MT"/>
                <a:cs typeface="Arial MT"/>
              </a:rPr>
              <a:t>an</a:t>
            </a:r>
            <a:r>
              <a:rPr sz="1000" spc="-5" dirty="0">
                <a:solidFill>
                  <a:srgbClr val="202429"/>
                </a:solidFill>
                <a:latin typeface="Times New Roman"/>
                <a:cs typeface="Times New Roman"/>
              </a:rPr>
              <a:t> </a:t>
            </a:r>
            <a:r>
              <a:rPr sz="1000" dirty="0">
                <a:solidFill>
                  <a:srgbClr val="202429"/>
                </a:solidFill>
                <a:latin typeface="Arial MT"/>
                <a:cs typeface="Arial MT"/>
              </a:rPr>
              <a:t>India</a:t>
            </a:r>
            <a:r>
              <a:rPr sz="1000" spc="15" dirty="0">
                <a:solidFill>
                  <a:srgbClr val="202429"/>
                </a:solidFill>
                <a:latin typeface="Times New Roman"/>
                <a:cs typeface="Times New Roman"/>
              </a:rPr>
              <a:t> </a:t>
            </a:r>
            <a:r>
              <a:rPr sz="1000" dirty="0">
                <a:solidFill>
                  <a:srgbClr val="202429"/>
                </a:solidFill>
                <a:latin typeface="Arial MT"/>
                <a:cs typeface="Arial MT"/>
              </a:rPr>
              <a:t>citizen</a:t>
            </a:r>
            <a:r>
              <a:rPr sz="1000" spc="45" dirty="0">
                <a:solidFill>
                  <a:srgbClr val="202429"/>
                </a:solidFill>
                <a:latin typeface="Times New Roman"/>
                <a:cs typeface="Times New Roman"/>
              </a:rPr>
              <a:t> </a:t>
            </a:r>
            <a:r>
              <a:rPr sz="1000" dirty="0">
                <a:solidFill>
                  <a:srgbClr val="202429"/>
                </a:solidFill>
                <a:latin typeface="Arial MT"/>
                <a:cs typeface="Arial MT"/>
              </a:rPr>
              <a:t>or</a:t>
            </a:r>
            <a:r>
              <a:rPr sz="1000" spc="10" dirty="0">
                <a:solidFill>
                  <a:srgbClr val="202429"/>
                </a:solidFill>
                <a:latin typeface="Times New Roman"/>
                <a:cs typeface="Times New Roman"/>
              </a:rPr>
              <a:t> </a:t>
            </a:r>
            <a:r>
              <a:rPr sz="1000" dirty="0">
                <a:solidFill>
                  <a:srgbClr val="202429"/>
                </a:solidFill>
                <a:latin typeface="Arial MT"/>
                <a:cs typeface="Arial MT"/>
              </a:rPr>
              <a:t>a</a:t>
            </a:r>
            <a:r>
              <a:rPr sz="1000" dirty="0">
                <a:solidFill>
                  <a:srgbClr val="202429"/>
                </a:solidFill>
                <a:latin typeface="Times New Roman"/>
                <a:cs typeface="Times New Roman"/>
              </a:rPr>
              <a:t> </a:t>
            </a:r>
            <a:r>
              <a:rPr sz="1000" spc="-10" dirty="0">
                <a:solidFill>
                  <a:srgbClr val="202429"/>
                </a:solidFill>
                <a:latin typeface="Arial MT"/>
                <a:cs typeface="Arial MT"/>
              </a:rPr>
              <a:t>foreign</a:t>
            </a:r>
            <a:r>
              <a:rPr sz="1000" spc="-10" dirty="0">
                <a:solidFill>
                  <a:srgbClr val="202429"/>
                </a:solidFill>
                <a:latin typeface="Times New Roman"/>
                <a:cs typeface="Times New Roman"/>
              </a:rPr>
              <a:t> </a:t>
            </a:r>
            <a:r>
              <a:rPr sz="1000" dirty="0">
                <a:solidFill>
                  <a:srgbClr val="202429"/>
                </a:solidFill>
                <a:latin typeface="Arial MT"/>
                <a:cs typeface="Arial MT"/>
              </a:rPr>
              <a:t>citizen)</a:t>
            </a:r>
            <a:r>
              <a:rPr sz="1000" spc="15" dirty="0">
                <a:solidFill>
                  <a:srgbClr val="202429"/>
                </a:solidFill>
                <a:latin typeface="Times New Roman"/>
                <a:cs typeface="Times New Roman"/>
              </a:rPr>
              <a:t> </a:t>
            </a:r>
            <a:r>
              <a:rPr sz="1000" dirty="0">
                <a:solidFill>
                  <a:srgbClr val="202429"/>
                </a:solidFill>
                <a:latin typeface="Arial MT"/>
                <a:cs typeface="Arial MT"/>
              </a:rPr>
              <a:t>from</a:t>
            </a:r>
            <a:r>
              <a:rPr sz="1000" spc="-10" dirty="0">
                <a:solidFill>
                  <a:srgbClr val="202429"/>
                </a:solidFill>
                <a:latin typeface="Times New Roman"/>
                <a:cs typeface="Times New Roman"/>
              </a:rPr>
              <a:t> </a:t>
            </a:r>
            <a:r>
              <a:rPr sz="1000" dirty="0">
                <a:solidFill>
                  <a:srgbClr val="202429"/>
                </a:solidFill>
                <a:latin typeface="Arial MT"/>
                <a:cs typeface="Arial MT"/>
              </a:rPr>
              <a:t>activities</a:t>
            </a:r>
            <a:r>
              <a:rPr sz="1000" spc="15" dirty="0">
                <a:solidFill>
                  <a:srgbClr val="202429"/>
                </a:solidFill>
                <a:latin typeface="Times New Roman"/>
                <a:cs typeface="Times New Roman"/>
              </a:rPr>
              <a:t> </a:t>
            </a:r>
            <a:r>
              <a:rPr sz="1000" dirty="0">
                <a:solidFill>
                  <a:srgbClr val="202429"/>
                </a:solidFill>
                <a:latin typeface="Arial MT"/>
                <a:cs typeface="Arial MT"/>
              </a:rPr>
              <a:t>connected</a:t>
            </a:r>
            <a:r>
              <a:rPr sz="1000" spc="-35" dirty="0">
                <a:solidFill>
                  <a:srgbClr val="202429"/>
                </a:solidFill>
                <a:latin typeface="Times New Roman"/>
                <a:cs typeface="Times New Roman"/>
              </a:rPr>
              <a:t> </a:t>
            </a:r>
            <a:r>
              <a:rPr sz="1000" dirty="0">
                <a:solidFill>
                  <a:srgbClr val="202429"/>
                </a:solidFill>
                <a:latin typeface="Arial MT"/>
                <a:cs typeface="Arial MT"/>
              </a:rPr>
              <a:t>with</a:t>
            </a:r>
            <a:r>
              <a:rPr sz="1000" spc="15" dirty="0">
                <a:solidFill>
                  <a:srgbClr val="202429"/>
                </a:solidFill>
                <a:latin typeface="Times New Roman"/>
                <a:cs typeface="Times New Roman"/>
              </a:rPr>
              <a:t> </a:t>
            </a:r>
            <a:r>
              <a:rPr sz="1000" dirty="0">
                <a:solidFill>
                  <a:srgbClr val="202429"/>
                </a:solidFill>
                <a:latin typeface="Arial MT"/>
                <a:cs typeface="Arial MT"/>
              </a:rPr>
              <a:t>exploration</a:t>
            </a:r>
            <a:r>
              <a:rPr sz="1000" spc="-15" dirty="0">
                <a:solidFill>
                  <a:srgbClr val="202429"/>
                </a:solidFill>
                <a:latin typeface="Times New Roman"/>
                <a:cs typeface="Times New Roman"/>
              </a:rPr>
              <a:t> </a:t>
            </a:r>
            <a:r>
              <a:rPr sz="1000" dirty="0">
                <a:solidFill>
                  <a:srgbClr val="202429"/>
                </a:solidFill>
                <a:latin typeface="Arial MT"/>
                <a:cs typeface="Arial MT"/>
              </a:rPr>
              <a:t>of</a:t>
            </a:r>
            <a:r>
              <a:rPr sz="1000" spc="-10" dirty="0">
                <a:solidFill>
                  <a:srgbClr val="202429"/>
                </a:solidFill>
                <a:latin typeface="Times New Roman"/>
                <a:cs typeface="Times New Roman"/>
              </a:rPr>
              <a:t> </a:t>
            </a:r>
            <a:r>
              <a:rPr sz="1000" dirty="0">
                <a:solidFill>
                  <a:srgbClr val="202429"/>
                </a:solidFill>
                <a:latin typeface="Arial MT"/>
                <a:cs typeface="Arial MT"/>
              </a:rPr>
              <a:t>mineral</a:t>
            </a:r>
            <a:r>
              <a:rPr sz="1000" spc="-20" dirty="0">
                <a:solidFill>
                  <a:srgbClr val="202429"/>
                </a:solidFill>
                <a:latin typeface="Times New Roman"/>
                <a:cs typeface="Times New Roman"/>
              </a:rPr>
              <a:t> </a:t>
            </a:r>
            <a:r>
              <a:rPr sz="1000" dirty="0">
                <a:solidFill>
                  <a:srgbClr val="202429"/>
                </a:solidFill>
                <a:latin typeface="Arial MT"/>
                <a:cs typeface="Arial MT"/>
              </a:rPr>
              <a:t>oils,</a:t>
            </a:r>
            <a:r>
              <a:rPr sz="1000" dirty="0">
                <a:solidFill>
                  <a:srgbClr val="202429"/>
                </a:solidFill>
                <a:latin typeface="Times New Roman"/>
                <a:cs typeface="Times New Roman"/>
              </a:rPr>
              <a:t> </a:t>
            </a:r>
            <a:r>
              <a:rPr sz="1000" dirty="0">
                <a:solidFill>
                  <a:srgbClr val="202429"/>
                </a:solidFill>
                <a:latin typeface="Arial MT"/>
                <a:cs typeface="Arial MT"/>
              </a:rPr>
              <a:t>subject</a:t>
            </a:r>
            <a:r>
              <a:rPr sz="1000" spc="-20" dirty="0">
                <a:solidFill>
                  <a:srgbClr val="202429"/>
                </a:solidFill>
                <a:latin typeface="Times New Roman"/>
                <a:cs typeface="Times New Roman"/>
              </a:rPr>
              <a:t> </a:t>
            </a:r>
            <a:r>
              <a:rPr sz="1000" dirty="0">
                <a:solidFill>
                  <a:srgbClr val="202429"/>
                </a:solidFill>
                <a:latin typeface="Arial MT"/>
                <a:cs typeface="Arial MT"/>
              </a:rPr>
              <a:t>to</a:t>
            </a:r>
            <a:r>
              <a:rPr sz="1000" spc="-20" dirty="0">
                <a:solidFill>
                  <a:srgbClr val="202429"/>
                </a:solidFill>
                <a:latin typeface="Times New Roman"/>
                <a:cs typeface="Times New Roman"/>
              </a:rPr>
              <a:t> </a:t>
            </a:r>
            <a:r>
              <a:rPr sz="1000" dirty="0">
                <a:solidFill>
                  <a:srgbClr val="202429"/>
                </a:solidFill>
                <a:latin typeface="Arial MT"/>
                <a:cs typeface="Arial MT"/>
              </a:rPr>
              <a:t>certain</a:t>
            </a:r>
            <a:r>
              <a:rPr sz="1000" spc="-5" dirty="0">
                <a:solidFill>
                  <a:srgbClr val="202429"/>
                </a:solidFill>
                <a:latin typeface="Times New Roman"/>
                <a:cs typeface="Times New Roman"/>
              </a:rPr>
              <a:t> </a:t>
            </a:r>
            <a:r>
              <a:rPr sz="1000" spc="-10" dirty="0">
                <a:solidFill>
                  <a:srgbClr val="202429"/>
                </a:solidFill>
                <a:latin typeface="Arial MT"/>
                <a:cs typeface="Arial MT"/>
              </a:rPr>
              <a:t>conditions.</a:t>
            </a:r>
            <a:endParaRPr sz="1000">
              <a:latin typeface="Arial MT"/>
              <a:cs typeface="Arial MT"/>
            </a:endParaRPr>
          </a:p>
          <a:p>
            <a:pPr marL="426720" indent="-322580">
              <a:lnSpc>
                <a:spcPct val="100000"/>
              </a:lnSpc>
              <a:spcBef>
                <a:spcPts val="480"/>
              </a:spcBef>
              <a:buClr>
                <a:srgbClr val="202429"/>
              </a:buClr>
              <a:buChar char="•"/>
              <a:tabLst>
                <a:tab pos="426720" algn="l"/>
                <a:tab pos="1554480" algn="l"/>
              </a:tabLst>
            </a:pPr>
            <a:r>
              <a:rPr sz="1000" u="sng" dirty="0">
                <a:solidFill>
                  <a:srgbClr val="2997E3"/>
                </a:solidFill>
                <a:uFill>
                  <a:solidFill>
                    <a:srgbClr val="2997E3"/>
                  </a:solidFill>
                </a:uFill>
                <a:latin typeface="Arial MT"/>
                <a:cs typeface="Arial MT"/>
                <a:hlinkClick r:id="rId2"/>
              </a:rPr>
              <a:t>Section</a:t>
            </a:r>
            <a:r>
              <a:rPr sz="1000" u="sng" spc="-10" dirty="0">
                <a:solidFill>
                  <a:srgbClr val="2997E3"/>
                </a:solidFill>
                <a:uFill>
                  <a:solidFill>
                    <a:srgbClr val="2997E3"/>
                  </a:solidFill>
                </a:uFill>
                <a:latin typeface="Times New Roman"/>
                <a:cs typeface="Times New Roman"/>
                <a:hlinkClick r:id="rId2"/>
              </a:rPr>
              <a:t> </a:t>
            </a:r>
            <a:r>
              <a:rPr sz="1000" u="sng" spc="-10" dirty="0">
                <a:solidFill>
                  <a:srgbClr val="2997E3"/>
                </a:solidFill>
                <a:uFill>
                  <a:solidFill>
                    <a:srgbClr val="2997E3"/>
                  </a:solidFill>
                </a:uFill>
                <a:latin typeface="Arial MT"/>
                <a:cs typeface="Arial MT"/>
                <a:hlinkClick r:id="rId2"/>
              </a:rPr>
              <a:t>44BBA</a:t>
            </a:r>
            <a:r>
              <a:rPr sz="1000" dirty="0">
                <a:solidFill>
                  <a:srgbClr val="2997E3"/>
                </a:solidFill>
                <a:latin typeface="Times New Roman"/>
                <a:cs typeface="Times New Roman"/>
              </a:rPr>
              <a:t>	</a:t>
            </a:r>
            <a:r>
              <a:rPr sz="1000" dirty="0">
                <a:solidFill>
                  <a:srgbClr val="202429"/>
                </a:solidFill>
                <a:latin typeface="Arial MT"/>
                <a:cs typeface="Arial MT"/>
              </a:rPr>
              <a:t>:</a:t>
            </a:r>
            <a:r>
              <a:rPr sz="1000" spc="270" dirty="0">
                <a:solidFill>
                  <a:srgbClr val="202429"/>
                </a:solidFill>
                <a:latin typeface="Times New Roman"/>
                <a:cs typeface="Times New Roman"/>
              </a:rPr>
              <a:t> </a:t>
            </a:r>
            <a:r>
              <a:rPr sz="1000" dirty="0">
                <a:solidFill>
                  <a:srgbClr val="202429"/>
                </a:solidFill>
                <a:latin typeface="Arial MT"/>
                <a:cs typeface="Arial MT"/>
              </a:rPr>
              <a:t>Computation</a:t>
            </a:r>
            <a:r>
              <a:rPr sz="1000" dirty="0">
                <a:solidFill>
                  <a:srgbClr val="202429"/>
                </a:solidFill>
                <a:latin typeface="Times New Roman"/>
                <a:cs typeface="Times New Roman"/>
              </a:rPr>
              <a:t> </a:t>
            </a:r>
            <a:r>
              <a:rPr sz="1000" dirty="0">
                <a:solidFill>
                  <a:srgbClr val="202429"/>
                </a:solidFill>
                <a:latin typeface="Arial MT"/>
                <a:cs typeface="Arial MT"/>
              </a:rPr>
              <a:t>of</a:t>
            </a:r>
            <a:r>
              <a:rPr sz="1000" dirty="0">
                <a:solidFill>
                  <a:srgbClr val="202429"/>
                </a:solidFill>
                <a:latin typeface="Times New Roman"/>
                <a:cs typeface="Times New Roman"/>
              </a:rPr>
              <a:t> </a:t>
            </a:r>
            <a:r>
              <a:rPr sz="1000" dirty="0">
                <a:solidFill>
                  <a:srgbClr val="202429"/>
                </a:solidFill>
                <a:latin typeface="Arial MT"/>
                <a:cs typeface="Arial MT"/>
              </a:rPr>
              <a:t>income</a:t>
            </a:r>
            <a:r>
              <a:rPr sz="1000" spc="-5" dirty="0">
                <a:solidFill>
                  <a:srgbClr val="202429"/>
                </a:solidFill>
                <a:latin typeface="Times New Roman"/>
                <a:cs typeface="Times New Roman"/>
              </a:rPr>
              <a:t> </a:t>
            </a:r>
            <a:r>
              <a:rPr sz="1000" dirty="0">
                <a:solidFill>
                  <a:srgbClr val="202429"/>
                </a:solidFill>
                <a:latin typeface="Arial MT"/>
                <a:cs typeface="Arial MT"/>
              </a:rPr>
              <a:t>in</a:t>
            </a:r>
            <a:r>
              <a:rPr sz="1000" spc="15" dirty="0">
                <a:solidFill>
                  <a:srgbClr val="202429"/>
                </a:solidFill>
                <a:latin typeface="Times New Roman"/>
                <a:cs typeface="Times New Roman"/>
              </a:rPr>
              <a:t> </a:t>
            </a:r>
            <a:r>
              <a:rPr sz="1000" dirty="0">
                <a:solidFill>
                  <a:srgbClr val="202429"/>
                </a:solidFill>
                <a:latin typeface="Arial MT"/>
                <a:cs typeface="Arial MT"/>
              </a:rPr>
              <a:t>respect</a:t>
            </a:r>
            <a:r>
              <a:rPr sz="1000" spc="-5" dirty="0">
                <a:solidFill>
                  <a:srgbClr val="202429"/>
                </a:solidFill>
                <a:latin typeface="Times New Roman"/>
                <a:cs typeface="Times New Roman"/>
              </a:rPr>
              <a:t> </a:t>
            </a:r>
            <a:r>
              <a:rPr sz="1000" dirty="0">
                <a:solidFill>
                  <a:srgbClr val="202429"/>
                </a:solidFill>
                <a:latin typeface="Arial MT"/>
                <a:cs typeface="Arial MT"/>
              </a:rPr>
              <a:t>of</a:t>
            </a:r>
            <a:r>
              <a:rPr sz="1000" spc="15" dirty="0">
                <a:solidFill>
                  <a:srgbClr val="202429"/>
                </a:solidFill>
                <a:latin typeface="Times New Roman"/>
                <a:cs typeface="Times New Roman"/>
              </a:rPr>
              <a:t> </a:t>
            </a:r>
            <a:r>
              <a:rPr sz="1000" dirty="0">
                <a:solidFill>
                  <a:srgbClr val="202429"/>
                </a:solidFill>
                <a:latin typeface="Arial MT"/>
                <a:cs typeface="Arial MT"/>
              </a:rPr>
              <a:t>foreign</a:t>
            </a:r>
            <a:r>
              <a:rPr sz="1000" dirty="0">
                <a:solidFill>
                  <a:srgbClr val="202429"/>
                </a:solidFill>
                <a:latin typeface="Times New Roman"/>
                <a:cs typeface="Times New Roman"/>
              </a:rPr>
              <a:t> </a:t>
            </a:r>
            <a:r>
              <a:rPr sz="1000" dirty="0">
                <a:solidFill>
                  <a:srgbClr val="202429"/>
                </a:solidFill>
                <a:latin typeface="Arial MT"/>
                <a:cs typeface="Arial MT"/>
              </a:rPr>
              <a:t>airlines,</a:t>
            </a:r>
            <a:r>
              <a:rPr sz="1000" spc="20" dirty="0">
                <a:solidFill>
                  <a:srgbClr val="202429"/>
                </a:solidFill>
                <a:latin typeface="Times New Roman"/>
                <a:cs typeface="Times New Roman"/>
              </a:rPr>
              <a:t> </a:t>
            </a:r>
            <a:r>
              <a:rPr sz="1000" dirty="0">
                <a:solidFill>
                  <a:srgbClr val="202429"/>
                </a:solidFill>
                <a:latin typeface="Arial MT"/>
                <a:cs typeface="Arial MT"/>
              </a:rPr>
              <a:t>subject</a:t>
            </a:r>
            <a:r>
              <a:rPr sz="1000" dirty="0">
                <a:solidFill>
                  <a:srgbClr val="202429"/>
                </a:solidFill>
                <a:latin typeface="Times New Roman"/>
                <a:cs typeface="Times New Roman"/>
              </a:rPr>
              <a:t> </a:t>
            </a:r>
            <a:r>
              <a:rPr sz="1000" dirty="0">
                <a:solidFill>
                  <a:srgbClr val="202429"/>
                </a:solidFill>
                <a:latin typeface="Arial MT"/>
                <a:cs typeface="Arial MT"/>
              </a:rPr>
              <a:t>to</a:t>
            </a:r>
            <a:r>
              <a:rPr sz="1000" spc="-5" dirty="0">
                <a:solidFill>
                  <a:srgbClr val="202429"/>
                </a:solidFill>
                <a:latin typeface="Times New Roman"/>
                <a:cs typeface="Times New Roman"/>
              </a:rPr>
              <a:t> </a:t>
            </a:r>
            <a:r>
              <a:rPr sz="1000" dirty="0">
                <a:solidFill>
                  <a:srgbClr val="202429"/>
                </a:solidFill>
                <a:latin typeface="Arial MT"/>
                <a:cs typeface="Arial MT"/>
              </a:rPr>
              <a:t>certain</a:t>
            </a:r>
            <a:r>
              <a:rPr sz="1000" spc="15" dirty="0">
                <a:solidFill>
                  <a:srgbClr val="202429"/>
                </a:solidFill>
                <a:latin typeface="Times New Roman"/>
                <a:cs typeface="Times New Roman"/>
              </a:rPr>
              <a:t> </a:t>
            </a:r>
            <a:r>
              <a:rPr sz="1000" spc="-10" dirty="0">
                <a:solidFill>
                  <a:srgbClr val="202429"/>
                </a:solidFill>
                <a:latin typeface="Arial MT"/>
                <a:cs typeface="Arial MT"/>
              </a:rPr>
              <a:t>conditions.</a:t>
            </a:r>
            <a:endParaRPr sz="1000">
              <a:latin typeface="Arial MT"/>
              <a:cs typeface="Arial MT"/>
            </a:endParaRPr>
          </a:p>
          <a:p>
            <a:pPr marL="104139" marR="347980" indent="322580">
              <a:lnSpc>
                <a:spcPct val="70000"/>
              </a:lnSpc>
              <a:spcBef>
                <a:spcPts val="840"/>
              </a:spcBef>
              <a:buClr>
                <a:srgbClr val="202429"/>
              </a:buClr>
              <a:buChar char="•"/>
              <a:tabLst>
                <a:tab pos="426720" algn="l"/>
                <a:tab pos="1554480" algn="l"/>
              </a:tabLst>
            </a:pPr>
            <a:r>
              <a:rPr sz="1000" u="sng" dirty="0">
                <a:solidFill>
                  <a:srgbClr val="2997E3"/>
                </a:solidFill>
                <a:uFill>
                  <a:solidFill>
                    <a:srgbClr val="2997E3"/>
                  </a:solidFill>
                </a:uFill>
                <a:latin typeface="Arial MT"/>
                <a:cs typeface="Arial MT"/>
                <a:hlinkClick r:id="rId2"/>
              </a:rPr>
              <a:t>Section</a:t>
            </a:r>
            <a:r>
              <a:rPr sz="1000" u="sng" spc="-20" dirty="0">
                <a:solidFill>
                  <a:srgbClr val="2997E3"/>
                </a:solidFill>
                <a:uFill>
                  <a:solidFill>
                    <a:srgbClr val="2997E3"/>
                  </a:solidFill>
                </a:uFill>
                <a:latin typeface="Times New Roman"/>
                <a:cs typeface="Times New Roman"/>
                <a:hlinkClick r:id="rId2"/>
              </a:rPr>
              <a:t> </a:t>
            </a:r>
            <a:r>
              <a:rPr sz="1000" u="sng" spc="-20" dirty="0">
                <a:solidFill>
                  <a:srgbClr val="2997E3"/>
                </a:solidFill>
                <a:uFill>
                  <a:solidFill>
                    <a:srgbClr val="2997E3"/>
                  </a:solidFill>
                </a:uFill>
                <a:latin typeface="Arial MT"/>
                <a:cs typeface="Arial MT"/>
                <a:hlinkClick r:id="rId2"/>
              </a:rPr>
              <a:t>44BBB</a:t>
            </a:r>
            <a:r>
              <a:rPr sz="1000" dirty="0">
                <a:solidFill>
                  <a:srgbClr val="2997E3"/>
                </a:solidFill>
                <a:latin typeface="Times New Roman"/>
                <a:cs typeface="Times New Roman"/>
              </a:rPr>
              <a:t>	</a:t>
            </a:r>
            <a:r>
              <a:rPr sz="1000" dirty="0">
                <a:solidFill>
                  <a:srgbClr val="202429"/>
                </a:solidFill>
                <a:latin typeface="Arial MT"/>
                <a:cs typeface="Arial MT"/>
              </a:rPr>
              <a:t>:</a:t>
            </a:r>
            <a:r>
              <a:rPr sz="1000" spc="270" dirty="0">
                <a:solidFill>
                  <a:srgbClr val="202429"/>
                </a:solidFill>
                <a:latin typeface="Times New Roman"/>
                <a:cs typeface="Times New Roman"/>
              </a:rPr>
              <a:t> </a:t>
            </a:r>
            <a:r>
              <a:rPr sz="1000" dirty="0">
                <a:solidFill>
                  <a:srgbClr val="202429"/>
                </a:solidFill>
                <a:latin typeface="Arial MT"/>
                <a:cs typeface="Arial MT"/>
              </a:rPr>
              <a:t>Computation</a:t>
            </a:r>
            <a:r>
              <a:rPr sz="1000" dirty="0">
                <a:solidFill>
                  <a:srgbClr val="202429"/>
                </a:solidFill>
                <a:latin typeface="Times New Roman"/>
                <a:cs typeface="Times New Roman"/>
              </a:rPr>
              <a:t> </a:t>
            </a:r>
            <a:r>
              <a:rPr sz="1000" dirty="0">
                <a:solidFill>
                  <a:srgbClr val="202429"/>
                </a:solidFill>
                <a:latin typeface="Arial MT"/>
                <a:cs typeface="Arial MT"/>
              </a:rPr>
              <a:t>of</a:t>
            </a:r>
            <a:r>
              <a:rPr sz="1000" spc="-5" dirty="0">
                <a:solidFill>
                  <a:srgbClr val="202429"/>
                </a:solidFill>
                <a:latin typeface="Times New Roman"/>
                <a:cs typeface="Times New Roman"/>
              </a:rPr>
              <a:t> </a:t>
            </a:r>
            <a:r>
              <a:rPr sz="1000" dirty="0">
                <a:solidFill>
                  <a:srgbClr val="202429"/>
                </a:solidFill>
                <a:latin typeface="Arial MT"/>
                <a:cs typeface="Arial MT"/>
              </a:rPr>
              <a:t>profits</a:t>
            </a:r>
            <a:r>
              <a:rPr sz="1000" dirty="0">
                <a:solidFill>
                  <a:srgbClr val="202429"/>
                </a:solidFill>
                <a:latin typeface="Times New Roman"/>
                <a:cs typeface="Times New Roman"/>
              </a:rPr>
              <a:t> </a:t>
            </a:r>
            <a:r>
              <a:rPr sz="1000" dirty="0">
                <a:solidFill>
                  <a:srgbClr val="202429"/>
                </a:solidFill>
                <a:latin typeface="Arial MT"/>
                <a:cs typeface="Arial MT"/>
              </a:rPr>
              <a:t>and</a:t>
            </a:r>
            <a:r>
              <a:rPr sz="1000" spc="15" dirty="0">
                <a:solidFill>
                  <a:srgbClr val="202429"/>
                </a:solidFill>
                <a:latin typeface="Times New Roman"/>
                <a:cs typeface="Times New Roman"/>
              </a:rPr>
              <a:t> </a:t>
            </a:r>
            <a:r>
              <a:rPr sz="1000" dirty="0">
                <a:solidFill>
                  <a:srgbClr val="202429"/>
                </a:solidFill>
                <a:latin typeface="Arial MT"/>
                <a:cs typeface="Arial MT"/>
              </a:rPr>
              <a:t>gains</a:t>
            </a:r>
            <a:r>
              <a:rPr sz="1000" dirty="0">
                <a:solidFill>
                  <a:srgbClr val="202429"/>
                </a:solidFill>
                <a:latin typeface="Times New Roman"/>
                <a:cs typeface="Times New Roman"/>
              </a:rPr>
              <a:t> </a:t>
            </a:r>
            <a:r>
              <a:rPr sz="1000" dirty="0">
                <a:solidFill>
                  <a:srgbClr val="202429"/>
                </a:solidFill>
                <a:latin typeface="Arial MT"/>
                <a:cs typeface="Arial MT"/>
              </a:rPr>
              <a:t>of</a:t>
            </a:r>
            <a:r>
              <a:rPr sz="1000" spc="10" dirty="0">
                <a:solidFill>
                  <a:srgbClr val="202429"/>
                </a:solidFill>
                <a:latin typeface="Times New Roman"/>
                <a:cs typeface="Times New Roman"/>
              </a:rPr>
              <a:t> </a:t>
            </a:r>
            <a:r>
              <a:rPr sz="1000" dirty="0">
                <a:solidFill>
                  <a:srgbClr val="202429"/>
                </a:solidFill>
                <a:latin typeface="Arial MT"/>
                <a:cs typeface="Arial MT"/>
              </a:rPr>
              <a:t>foreign</a:t>
            </a:r>
            <a:r>
              <a:rPr sz="1000" dirty="0">
                <a:solidFill>
                  <a:srgbClr val="202429"/>
                </a:solidFill>
                <a:latin typeface="Times New Roman"/>
                <a:cs typeface="Times New Roman"/>
              </a:rPr>
              <a:t> </a:t>
            </a:r>
            <a:r>
              <a:rPr sz="1000" dirty="0">
                <a:solidFill>
                  <a:srgbClr val="202429"/>
                </a:solidFill>
                <a:latin typeface="Arial MT"/>
                <a:cs typeface="Arial MT"/>
              </a:rPr>
              <a:t>companies</a:t>
            </a:r>
            <a:r>
              <a:rPr sz="1000" spc="-10" dirty="0">
                <a:solidFill>
                  <a:srgbClr val="202429"/>
                </a:solidFill>
                <a:latin typeface="Times New Roman"/>
                <a:cs typeface="Times New Roman"/>
              </a:rPr>
              <a:t> </a:t>
            </a:r>
            <a:r>
              <a:rPr sz="1000" dirty="0">
                <a:solidFill>
                  <a:srgbClr val="202429"/>
                </a:solidFill>
                <a:latin typeface="Arial MT"/>
                <a:cs typeface="Arial MT"/>
              </a:rPr>
              <a:t>engaged</a:t>
            </a:r>
            <a:r>
              <a:rPr sz="1000" dirty="0">
                <a:solidFill>
                  <a:srgbClr val="202429"/>
                </a:solidFill>
                <a:latin typeface="Times New Roman"/>
                <a:cs typeface="Times New Roman"/>
              </a:rPr>
              <a:t> </a:t>
            </a:r>
            <a:r>
              <a:rPr sz="1000" dirty="0">
                <a:solidFill>
                  <a:srgbClr val="202429"/>
                </a:solidFill>
                <a:latin typeface="Arial MT"/>
                <a:cs typeface="Arial MT"/>
              </a:rPr>
              <a:t>in</a:t>
            </a:r>
            <a:r>
              <a:rPr sz="1000" spc="10" dirty="0">
                <a:solidFill>
                  <a:srgbClr val="202429"/>
                </a:solidFill>
                <a:latin typeface="Times New Roman"/>
                <a:cs typeface="Times New Roman"/>
              </a:rPr>
              <a:t> </a:t>
            </a:r>
            <a:r>
              <a:rPr sz="1000" dirty="0">
                <a:solidFill>
                  <a:srgbClr val="202429"/>
                </a:solidFill>
                <a:latin typeface="Arial MT"/>
                <a:cs typeface="Arial MT"/>
              </a:rPr>
              <a:t>the</a:t>
            </a:r>
            <a:r>
              <a:rPr sz="1000" spc="10" dirty="0">
                <a:solidFill>
                  <a:srgbClr val="202429"/>
                </a:solidFill>
                <a:latin typeface="Times New Roman"/>
                <a:cs typeface="Times New Roman"/>
              </a:rPr>
              <a:t> </a:t>
            </a:r>
            <a:r>
              <a:rPr sz="1000" dirty="0">
                <a:solidFill>
                  <a:srgbClr val="202429"/>
                </a:solidFill>
                <a:latin typeface="Arial MT"/>
                <a:cs typeface="Arial MT"/>
              </a:rPr>
              <a:t>business</a:t>
            </a:r>
            <a:r>
              <a:rPr sz="1000" spc="5" dirty="0">
                <a:solidFill>
                  <a:srgbClr val="202429"/>
                </a:solidFill>
                <a:latin typeface="Times New Roman"/>
                <a:cs typeface="Times New Roman"/>
              </a:rPr>
              <a:t> </a:t>
            </a:r>
            <a:r>
              <a:rPr sz="1000" dirty="0">
                <a:solidFill>
                  <a:srgbClr val="202429"/>
                </a:solidFill>
                <a:latin typeface="Arial MT"/>
                <a:cs typeface="Arial MT"/>
              </a:rPr>
              <a:t>of</a:t>
            </a:r>
            <a:r>
              <a:rPr sz="1000" spc="10" dirty="0">
                <a:solidFill>
                  <a:srgbClr val="202429"/>
                </a:solidFill>
                <a:latin typeface="Times New Roman"/>
                <a:cs typeface="Times New Roman"/>
              </a:rPr>
              <a:t> </a:t>
            </a:r>
            <a:r>
              <a:rPr sz="1000" dirty="0">
                <a:solidFill>
                  <a:srgbClr val="202429"/>
                </a:solidFill>
                <a:latin typeface="Arial MT"/>
                <a:cs typeface="Arial MT"/>
              </a:rPr>
              <a:t>civil</a:t>
            </a:r>
            <a:r>
              <a:rPr sz="1000" spc="25" dirty="0">
                <a:solidFill>
                  <a:srgbClr val="202429"/>
                </a:solidFill>
                <a:latin typeface="Times New Roman"/>
                <a:cs typeface="Times New Roman"/>
              </a:rPr>
              <a:t> </a:t>
            </a:r>
            <a:r>
              <a:rPr sz="1000" spc="-10" dirty="0">
                <a:solidFill>
                  <a:srgbClr val="202429"/>
                </a:solidFill>
                <a:latin typeface="Arial MT"/>
                <a:cs typeface="Arial MT"/>
              </a:rPr>
              <a:t>construction,</a:t>
            </a:r>
            <a:r>
              <a:rPr sz="1000" spc="-10" dirty="0">
                <a:solidFill>
                  <a:srgbClr val="202429"/>
                </a:solidFill>
                <a:latin typeface="Times New Roman"/>
                <a:cs typeface="Times New Roman"/>
              </a:rPr>
              <a:t> </a:t>
            </a:r>
            <a:r>
              <a:rPr sz="1000" dirty="0">
                <a:solidFill>
                  <a:srgbClr val="202429"/>
                </a:solidFill>
                <a:latin typeface="Arial MT"/>
                <a:cs typeface="Arial MT"/>
              </a:rPr>
              <a:t>subject</a:t>
            </a:r>
            <a:r>
              <a:rPr sz="1000" spc="-15" dirty="0">
                <a:solidFill>
                  <a:srgbClr val="202429"/>
                </a:solidFill>
                <a:latin typeface="Times New Roman"/>
                <a:cs typeface="Times New Roman"/>
              </a:rPr>
              <a:t> </a:t>
            </a:r>
            <a:r>
              <a:rPr sz="1000" dirty="0">
                <a:solidFill>
                  <a:srgbClr val="202429"/>
                </a:solidFill>
                <a:latin typeface="Arial MT"/>
                <a:cs typeface="Arial MT"/>
              </a:rPr>
              <a:t>to</a:t>
            </a:r>
            <a:r>
              <a:rPr sz="1000" spc="5" dirty="0">
                <a:solidFill>
                  <a:srgbClr val="202429"/>
                </a:solidFill>
                <a:latin typeface="Times New Roman"/>
                <a:cs typeface="Times New Roman"/>
              </a:rPr>
              <a:t> </a:t>
            </a:r>
            <a:r>
              <a:rPr sz="1000" dirty="0">
                <a:solidFill>
                  <a:srgbClr val="202429"/>
                </a:solidFill>
                <a:latin typeface="Arial MT"/>
                <a:cs typeface="Arial MT"/>
              </a:rPr>
              <a:t>certain</a:t>
            </a:r>
            <a:r>
              <a:rPr sz="1000" spc="10" dirty="0">
                <a:solidFill>
                  <a:srgbClr val="202429"/>
                </a:solidFill>
                <a:latin typeface="Times New Roman"/>
                <a:cs typeface="Times New Roman"/>
              </a:rPr>
              <a:t> </a:t>
            </a:r>
            <a:r>
              <a:rPr sz="1000" spc="-10" dirty="0">
                <a:solidFill>
                  <a:srgbClr val="202429"/>
                </a:solidFill>
                <a:latin typeface="Arial MT"/>
                <a:cs typeface="Arial MT"/>
              </a:rPr>
              <a:t>conditions.</a:t>
            </a:r>
            <a:endParaRPr sz="1000">
              <a:latin typeface="Arial MT"/>
              <a:cs typeface="Arial MT"/>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6334125"/>
            <a:ext cx="9144000" cy="523875"/>
            <a:chOff x="0" y="6334125"/>
            <a:chExt cx="9144000" cy="523875"/>
          </a:xfrm>
        </p:grpSpPr>
        <p:sp>
          <p:nvSpPr>
            <p:cNvPr id="3" name="object 3"/>
            <p:cNvSpPr/>
            <p:nvPr/>
          </p:nvSpPr>
          <p:spPr>
            <a:xfrm>
              <a:off x="0" y="6400800"/>
              <a:ext cx="9144000" cy="457200"/>
            </a:xfrm>
            <a:custGeom>
              <a:avLst/>
              <a:gdLst/>
              <a:ahLst/>
              <a:cxnLst/>
              <a:rect l="l" t="t" r="r" b="b"/>
              <a:pathLst>
                <a:path w="9144000" h="457200">
                  <a:moveTo>
                    <a:pt x="9143999" y="0"/>
                  </a:moveTo>
                  <a:lnTo>
                    <a:pt x="0" y="0"/>
                  </a:lnTo>
                  <a:lnTo>
                    <a:pt x="0" y="457199"/>
                  </a:lnTo>
                  <a:lnTo>
                    <a:pt x="9143999" y="457199"/>
                  </a:lnTo>
                  <a:lnTo>
                    <a:pt x="9143999" y="0"/>
                  </a:lnTo>
                  <a:close/>
                </a:path>
              </a:pathLst>
            </a:custGeom>
            <a:solidFill>
              <a:srgbClr val="BC572C"/>
            </a:solidFill>
          </p:spPr>
          <p:txBody>
            <a:bodyPr wrap="square" lIns="0" tIns="0" rIns="0" bIns="0" rtlCol="0"/>
            <a:lstStyle/>
            <a:p>
              <a:endParaRPr/>
            </a:p>
          </p:txBody>
        </p:sp>
        <p:sp>
          <p:nvSpPr>
            <p:cNvPr id="4" name="object 4"/>
            <p:cNvSpPr/>
            <p:nvPr/>
          </p:nvSpPr>
          <p:spPr>
            <a:xfrm>
              <a:off x="0" y="6334125"/>
              <a:ext cx="9144000" cy="66675"/>
            </a:xfrm>
            <a:custGeom>
              <a:avLst/>
              <a:gdLst/>
              <a:ahLst/>
              <a:cxnLst/>
              <a:rect l="l" t="t" r="r" b="b"/>
              <a:pathLst>
                <a:path w="9144000" h="66675">
                  <a:moveTo>
                    <a:pt x="9143999" y="0"/>
                  </a:moveTo>
                  <a:lnTo>
                    <a:pt x="0" y="0"/>
                  </a:lnTo>
                  <a:lnTo>
                    <a:pt x="0" y="66674"/>
                  </a:lnTo>
                  <a:lnTo>
                    <a:pt x="9143999" y="66674"/>
                  </a:lnTo>
                  <a:lnTo>
                    <a:pt x="9143999" y="0"/>
                  </a:lnTo>
                  <a:close/>
                </a:path>
              </a:pathLst>
            </a:custGeom>
            <a:solidFill>
              <a:srgbClr val="E48211"/>
            </a:solidFill>
          </p:spPr>
          <p:txBody>
            <a:bodyPr wrap="square" lIns="0" tIns="0" rIns="0" bIns="0" rtlCol="0"/>
            <a:lstStyle/>
            <a:p>
              <a:endParaRPr/>
            </a:p>
          </p:txBody>
        </p:sp>
      </p:grpSp>
      <p:sp>
        <p:nvSpPr>
          <p:cNvPr id="5" name="object 5"/>
          <p:cNvSpPr/>
          <p:nvPr/>
        </p:nvSpPr>
        <p:spPr>
          <a:xfrm>
            <a:off x="895350" y="1738381"/>
            <a:ext cx="7475855" cy="0"/>
          </a:xfrm>
          <a:custGeom>
            <a:avLst/>
            <a:gdLst/>
            <a:ahLst/>
            <a:cxnLst/>
            <a:rect l="l" t="t" r="r" b="b"/>
            <a:pathLst>
              <a:path w="7475855">
                <a:moveTo>
                  <a:pt x="0" y="0"/>
                </a:moveTo>
                <a:lnTo>
                  <a:pt x="7475478" y="0"/>
                </a:lnTo>
              </a:path>
            </a:pathLst>
          </a:custGeom>
          <a:ln w="6350">
            <a:solidFill>
              <a:srgbClr val="7F7F7F"/>
            </a:solidFill>
          </a:ln>
        </p:spPr>
        <p:txBody>
          <a:bodyPr wrap="square" lIns="0" tIns="0" rIns="0" bIns="0" rtlCol="0"/>
          <a:lstStyle/>
          <a:p>
            <a:endParaRPr/>
          </a:p>
        </p:txBody>
      </p:sp>
      <p:sp>
        <p:nvSpPr>
          <p:cNvPr id="6" name="object 6"/>
          <p:cNvSpPr txBox="1"/>
          <p:nvPr/>
        </p:nvSpPr>
        <p:spPr>
          <a:xfrm>
            <a:off x="901092" y="1271780"/>
            <a:ext cx="7393940" cy="421005"/>
          </a:xfrm>
          <a:prstGeom prst="rect">
            <a:avLst/>
          </a:prstGeom>
        </p:spPr>
        <p:txBody>
          <a:bodyPr vert="horz" wrap="square" lIns="0" tIns="45719" rIns="0" bIns="0" rtlCol="0">
            <a:spAutoFit/>
          </a:bodyPr>
          <a:lstStyle/>
          <a:p>
            <a:pPr marL="12700" marR="5080">
              <a:lnSpc>
                <a:spcPts val="1430"/>
              </a:lnSpc>
              <a:spcBef>
                <a:spcPts val="359"/>
              </a:spcBef>
            </a:pPr>
            <a:r>
              <a:rPr sz="1400" i="1" u="sng" spc="-95" dirty="0">
                <a:solidFill>
                  <a:srgbClr val="FF0000"/>
                </a:solidFill>
                <a:uFill>
                  <a:solidFill>
                    <a:srgbClr val="FF0000"/>
                  </a:solidFill>
                </a:uFill>
                <a:latin typeface="Calibri Light"/>
                <a:cs typeface="Calibri Light"/>
              </a:rPr>
              <a:t>Q2:−Manner</a:t>
            </a:r>
            <a:r>
              <a:rPr sz="1400" u="sng" spc="-100" dirty="0">
                <a:solidFill>
                  <a:srgbClr val="FF0000"/>
                </a:solidFill>
                <a:uFill>
                  <a:solidFill>
                    <a:srgbClr val="FF0000"/>
                  </a:solidFill>
                </a:uFill>
                <a:latin typeface="Times New Roman"/>
                <a:cs typeface="Times New Roman"/>
              </a:rPr>
              <a:t> </a:t>
            </a:r>
            <a:r>
              <a:rPr sz="1400" i="1" u="sng" spc="-40" dirty="0">
                <a:solidFill>
                  <a:srgbClr val="FF0000"/>
                </a:solidFill>
                <a:uFill>
                  <a:solidFill>
                    <a:srgbClr val="FF0000"/>
                  </a:solidFill>
                </a:uFill>
                <a:latin typeface="Calibri Light"/>
                <a:cs typeface="Calibri Light"/>
              </a:rPr>
              <a:t>of</a:t>
            </a:r>
            <a:r>
              <a:rPr sz="1400" u="sng" spc="-105" dirty="0">
                <a:solidFill>
                  <a:srgbClr val="FF0000"/>
                </a:solidFill>
                <a:uFill>
                  <a:solidFill>
                    <a:srgbClr val="FF0000"/>
                  </a:solidFill>
                </a:uFill>
                <a:latin typeface="Times New Roman"/>
                <a:cs typeface="Times New Roman"/>
              </a:rPr>
              <a:t> </a:t>
            </a:r>
            <a:r>
              <a:rPr sz="1400" i="1" u="sng" spc="-75" dirty="0">
                <a:solidFill>
                  <a:srgbClr val="FF0000"/>
                </a:solidFill>
                <a:uFill>
                  <a:solidFill>
                    <a:srgbClr val="FF0000"/>
                  </a:solidFill>
                </a:uFill>
                <a:latin typeface="Calibri Light"/>
                <a:cs typeface="Calibri Light"/>
              </a:rPr>
              <a:t>computation</a:t>
            </a:r>
            <a:r>
              <a:rPr sz="1400" u="sng" spc="-105" dirty="0">
                <a:solidFill>
                  <a:srgbClr val="FF0000"/>
                </a:solidFill>
                <a:uFill>
                  <a:solidFill>
                    <a:srgbClr val="FF0000"/>
                  </a:solidFill>
                </a:uFill>
                <a:latin typeface="Times New Roman"/>
                <a:cs typeface="Times New Roman"/>
              </a:rPr>
              <a:t> </a:t>
            </a:r>
            <a:r>
              <a:rPr sz="1400" i="1" u="sng" spc="-40" dirty="0">
                <a:solidFill>
                  <a:srgbClr val="FF0000"/>
                </a:solidFill>
                <a:uFill>
                  <a:solidFill>
                    <a:srgbClr val="FF0000"/>
                  </a:solidFill>
                </a:uFill>
                <a:latin typeface="Calibri Light"/>
                <a:cs typeface="Calibri Light"/>
              </a:rPr>
              <a:t>of</a:t>
            </a:r>
            <a:r>
              <a:rPr sz="1400" u="sng" spc="-95" dirty="0">
                <a:solidFill>
                  <a:srgbClr val="FF0000"/>
                </a:solidFill>
                <a:uFill>
                  <a:solidFill>
                    <a:srgbClr val="FF0000"/>
                  </a:solidFill>
                </a:uFill>
                <a:latin typeface="Times New Roman"/>
                <a:cs typeface="Times New Roman"/>
              </a:rPr>
              <a:t> </a:t>
            </a:r>
            <a:r>
              <a:rPr sz="1400" i="1" u="sng" spc="-75" dirty="0">
                <a:solidFill>
                  <a:srgbClr val="FF0000"/>
                </a:solidFill>
                <a:uFill>
                  <a:solidFill>
                    <a:srgbClr val="FF0000"/>
                  </a:solidFill>
                </a:uFill>
                <a:latin typeface="Calibri Light"/>
                <a:cs typeface="Calibri Light"/>
              </a:rPr>
              <a:t>taxable</a:t>
            </a:r>
            <a:r>
              <a:rPr sz="1400" u="sng" spc="-90" dirty="0">
                <a:solidFill>
                  <a:srgbClr val="FF0000"/>
                </a:solidFill>
                <a:uFill>
                  <a:solidFill>
                    <a:srgbClr val="FF0000"/>
                  </a:solidFill>
                </a:uFill>
                <a:latin typeface="Times New Roman"/>
                <a:cs typeface="Times New Roman"/>
              </a:rPr>
              <a:t> </a:t>
            </a:r>
            <a:r>
              <a:rPr sz="1400" i="1" u="sng" spc="-65" dirty="0">
                <a:solidFill>
                  <a:srgbClr val="FF0000"/>
                </a:solidFill>
                <a:uFill>
                  <a:solidFill>
                    <a:srgbClr val="FF0000"/>
                  </a:solidFill>
                </a:uFill>
                <a:latin typeface="Calibri Light"/>
                <a:cs typeface="Calibri Light"/>
              </a:rPr>
              <a:t>business</a:t>
            </a:r>
            <a:r>
              <a:rPr sz="1400" u="sng" spc="-100" dirty="0">
                <a:solidFill>
                  <a:srgbClr val="FF0000"/>
                </a:solidFill>
                <a:uFill>
                  <a:solidFill>
                    <a:srgbClr val="FF0000"/>
                  </a:solidFill>
                </a:uFill>
                <a:latin typeface="Times New Roman"/>
                <a:cs typeface="Times New Roman"/>
              </a:rPr>
              <a:t> </a:t>
            </a:r>
            <a:r>
              <a:rPr sz="1400" i="1" u="sng" spc="-65" dirty="0">
                <a:solidFill>
                  <a:srgbClr val="FF0000"/>
                </a:solidFill>
                <a:uFill>
                  <a:solidFill>
                    <a:srgbClr val="FF0000"/>
                  </a:solidFill>
                </a:uFill>
                <a:latin typeface="Calibri Light"/>
                <a:cs typeface="Calibri Light"/>
              </a:rPr>
              <a:t>income</a:t>
            </a:r>
            <a:r>
              <a:rPr sz="1400" u="sng" spc="-95" dirty="0">
                <a:solidFill>
                  <a:srgbClr val="FF0000"/>
                </a:solidFill>
                <a:uFill>
                  <a:solidFill>
                    <a:srgbClr val="FF0000"/>
                  </a:solidFill>
                </a:uFill>
                <a:latin typeface="Times New Roman"/>
                <a:cs typeface="Times New Roman"/>
              </a:rPr>
              <a:t> </a:t>
            </a:r>
            <a:r>
              <a:rPr sz="1400" i="1" u="sng" spc="-65" dirty="0">
                <a:solidFill>
                  <a:srgbClr val="FF0000"/>
                </a:solidFill>
                <a:uFill>
                  <a:solidFill>
                    <a:srgbClr val="FF0000"/>
                  </a:solidFill>
                </a:uFill>
                <a:latin typeface="Calibri Light"/>
                <a:cs typeface="Calibri Light"/>
              </a:rPr>
              <a:t>under</a:t>
            </a:r>
            <a:r>
              <a:rPr sz="1400" u="sng" spc="-105" dirty="0">
                <a:solidFill>
                  <a:srgbClr val="FF0000"/>
                </a:solidFill>
                <a:uFill>
                  <a:solidFill>
                    <a:srgbClr val="FF0000"/>
                  </a:solidFill>
                </a:uFill>
                <a:latin typeface="Times New Roman"/>
                <a:cs typeface="Times New Roman"/>
              </a:rPr>
              <a:t> </a:t>
            </a:r>
            <a:r>
              <a:rPr sz="1400" i="1" u="sng" spc="-55" dirty="0">
                <a:solidFill>
                  <a:srgbClr val="FF0000"/>
                </a:solidFill>
                <a:uFill>
                  <a:solidFill>
                    <a:srgbClr val="FF0000"/>
                  </a:solidFill>
                </a:uFill>
                <a:latin typeface="Calibri Light"/>
                <a:cs typeface="Calibri Light"/>
              </a:rPr>
              <a:t>the</a:t>
            </a:r>
            <a:r>
              <a:rPr sz="1400" u="sng" spc="-95" dirty="0">
                <a:solidFill>
                  <a:srgbClr val="FF0000"/>
                </a:solidFill>
                <a:uFill>
                  <a:solidFill>
                    <a:srgbClr val="FF0000"/>
                  </a:solidFill>
                </a:uFill>
                <a:latin typeface="Times New Roman"/>
                <a:cs typeface="Times New Roman"/>
              </a:rPr>
              <a:t> </a:t>
            </a:r>
            <a:r>
              <a:rPr sz="1400" i="1" u="sng" spc="-65" dirty="0">
                <a:solidFill>
                  <a:srgbClr val="FF0000"/>
                </a:solidFill>
                <a:uFill>
                  <a:solidFill>
                    <a:srgbClr val="FF0000"/>
                  </a:solidFill>
                </a:uFill>
                <a:latin typeface="Calibri Light"/>
                <a:cs typeface="Calibri Light"/>
              </a:rPr>
              <a:t>normal</a:t>
            </a:r>
            <a:r>
              <a:rPr sz="1400" u="sng" spc="-95" dirty="0">
                <a:solidFill>
                  <a:srgbClr val="FF0000"/>
                </a:solidFill>
                <a:uFill>
                  <a:solidFill>
                    <a:srgbClr val="FF0000"/>
                  </a:solidFill>
                </a:uFill>
                <a:latin typeface="Times New Roman"/>
                <a:cs typeface="Times New Roman"/>
              </a:rPr>
              <a:t> </a:t>
            </a:r>
            <a:r>
              <a:rPr sz="1400" i="1" u="sng" spc="-65" dirty="0">
                <a:solidFill>
                  <a:srgbClr val="FF0000"/>
                </a:solidFill>
                <a:uFill>
                  <a:solidFill>
                    <a:srgbClr val="FF0000"/>
                  </a:solidFill>
                </a:uFill>
                <a:latin typeface="Calibri Light"/>
                <a:cs typeface="Calibri Light"/>
              </a:rPr>
              <a:t>provisions</a:t>
            </a:r>
            <a:r>
              <a:rPr sz="1400" u="sng" spc="-100" dirty="0">
                <a:solidFill>
                  <a:srgbClr val="FF0000"/>
                </a:solidFill>
                <a:uFill>
                  <a:solidFill>
                    <a:srgbClr val="FF0000"/>
                  </a:solidFill>
                </a:uFill>
                <a:latin typeface="Times New Roman"/>
                <a:cs typeface="Times New Roman"/>
              </a:rPr>
              <a:t> </a:t>
            </a:r>
            <a:r>
              <a:rPr sz="1400" i="1" u="sng" spc="-40" dirty="0">
                <a:solidFill>
                  <a:srgbClr val="FF0000"/>
                </a:solidFill>
                <a:uFill>
                  <a:solidFill>
                    <a:srgbClr val="FF0000"/>
                  </a:solidFill>
                </a:uFill>
                <a:latin typeface="Calibri Light"/>
                <a:cs typeface="Calibri Light"/>
              </a:rPr>
              <a:t>of</a:t>
            </a:r>
            <a:r>
              <a:rPr sz="1400" u="sng" spc="-95" dirty="0">
                <a:solidFill>
                  <a:srgbClr val="FF0000"/>
                </a:solidFill>
                <a:uFill>
                  <a:solidFill>
                    <a:srgbClr val="FF0000"/>
                  </a:solidFill>
                </a:uFill>
                <a:latin typeface="Times New Roman"/>
                <a:cs typeface="Times New Roman"/>
              </a:rPr>
              <a:t> </a:t>
            </a:r>
            <a:r>
              <a:rPr sz="1400" i="1" u="sng" spc="-65" dirty="0">
                <a:solidFill>
                  <a:srgbClr val="FF0000"/>
                </a:solidFill>
                <a:uFill>
                  <a:solidFill>
                    <a:srgbClr val="FF0000"/>
                  </a:solidFill>
                </a:uFill>
                <a:latin typeface="Calibri Light"/>
                <a:cs typeface="Calibri Light"/>
              </a:rPr>
              <a:t>income</a:t>
            </a:r>
            <a:r>
              <a:rPr sz="1400" u="sng" spc="-95" dirty="0">
                <a:solidFill>
                  <a:srgbClr val="FF0000"/>
                </a:solidFill>
                <a:uFill>
                  <a:solidFill>
                    <a:srgbClr val="FF0000"/>
                  </a:solidFill>
                </a:uFill>
                <a:latin typeface="Times New Roman"/>
                <a:cs typeface="Times New Roman"/>
              </a:rPr>
              <a:t> </a:t>
            </a:r>
            <a:r>
              <a:rPr sz="1400" i="1" u="sng" spc="-60" dirty="0">
                <a:solidFill>
                  <a:srgbClr val="FF0000"/>
                </a:solidFill>
                <a:uFill>
                  <a:solidFill>
                    <a:srgbClr val="FF0000"/>
                  </a:solidFill>
                </a:uFill>
                <a:latin typeface="Calibri Light"/>
                <a:cs typeface="Calibri Light"/>
              </a:rPr>
              <a:t>tax</a:t>
            </a:r>
            <a:r>
              <a:rPr sz="1400" u="sng" spc="-90" dirty="0">
                <a:solidFill>
                  <a:srgbClr val="FF0000"/>
                </a:solidFill>
                <a:uFill>
                  <a:solidFill>
                    <a:srgbClr val="FF0000"/>
                  </a:solidFill>
                </a:uFill>
                <a:latin typeface="Times New Roman"/>
                <a:cs typeface="Times New Roman"/>
              </a:rPr>
              <a:t> </a:t>
            </a:r>
            <a:r>
              <a:rPr sz="1400" i="1" u="sng" spc="-75" dirty="0">
                <a:solidFill>
                  <a:srgbClr val="FF0000"/>
                </a:solidFill>
                <a:uFill>
                  <a:solidFill>
                    <a:srgbClr val="FF0000"/>
                  </a:solidFill>
                </a:uFill>
                <a:latin typeface="Calibri Light"/>
                <a:cs typeface="Calibri Light"/>
              </a:rPr>
              <a:t>law.i.e</a:t>
            </a:r>
            <a:r>
              <a:rPr sz="1400" u="sng" spc="-95" dirty="0">
                <a:solidFill>
                  <a:srgbClr val="FF0000"/>
                </a:solidFill>
                <a:uFill>
                  <a:solidFill>
                    <a:srgbClr val="FF0000"/>
                  </a:solidFill>
                </a:uFill>
                <a:latin typeface="Times New Roman"/>
                <a:cs typeface="Times New Roman"/>
              </a:rPr>
              <a:t> </a:t>
            </a:r>
            <a:r>
              <a:rPr sz="1400" i="1" u="sng" spc="-45" dirty="0">
                <a:solidFill>
                  <a:srgbClr val="FF0000"/>
                </a:solidFill>
                <a:uFill>
                  <a:solidFill>
                    <a:srgbClr val="FF0000"/>
                  </a:solidFill>
                </a:uFill>
                <a:latin typeface="Calibri Light"/>
                <a:cs typeface="Calibri Light"/>
              </a:rPr>
              <a:t>in</a:t>
            </a:r>
            <a:r>
              <a:rPr sz="1400" u="sng" spc="-100" dirty="0">
                <a:solidFill>
                  <a:srgbClr val="FF0000"/>
                </a:solidFill>
                <a:uFill>
                  <a:solidFill>
                    <a:srgbClr val="FF0000"/>
                  </a:solidFill>
                </a:uFill>
                <a:latin typeface="Times New Roman"/>
                <a:cs typeface="Times New Roman"/>
              </a:rPr>
              <a:t> </a:t>
            </a:r>
            <a:r>
              <a:rPr sz="1400" i="1" u="sng" spc="-60" dirty="0">
                <a:solidFill>
                  <a:srgbClr val="FF0000"/>
                </a:solidFill>
                <a:uFill>
                  <a:solidFill>
                    <a:srgbClr val="FF0000"/>
                  </a:solidFill>
                </a:uFill>
                <a:latin typeface="Calibri Light"/>
                <a:cs typeface="Calibri Light"/>
              </a:rPr>
              <a:t>case</a:t>
            </a:r>
            <a:r>
              <a:rPr sz="1400" u="sng" spc="-90" dirty="0">
                <a:solidFill>
                  <a:srgbClr val="FF0000"/>
                </a:solidFill>
                <a:uFill>
                  <a:solidFill>
                    <a:srgbClr val="FF0000"/>
                  </a:solidFill>
                </a:uFill>
                <a:latin typeface="Times New Roman"/>
                <a:cs typeface="Times New Roman"/>
              </a:rPr>
              <a:t> </a:t>
            </a:r>
            <a:r>
              <a:rPr sz="1400" i="1" u="sng" spc="-25" dirty="0">
                <a:solidFill>
                  <a:srgbClr val="FF0000"/>
                </a:solidFill>
                <a:uFill>
                  <a:solidFill>
                    <a:srgbClr val="FF0000"/>
                  </a:solidFill>
                </a:uFill>
                <a:latin typeface="Calibri Light"/>
                <a:cs typeface="Calibri Light"/>
              </a:rPr>
              <a:t>of</a:t>
            </a:r>
            <a:r>
              <a:rPr sz="1400" spc="-25" dirty="0">
                <a:solidFill>
                  <a:srgbClr val="FF0000"/>
                </a:solidFill>
                <a:latin typeface="Times New Roman"/>
                <a:cs typeface="Times New Roman"/>
              </a:rPr>
              <a:t> </a:t>
            </a:r>
            <a:r>
              <a:rPr sz="1400" i="1" u="sng" spc="-10" dirty="0">
                <a:solidFill>
                  <a:srgbClr val="FF0000"/>
                </a:solidFill>
                <a:uFill>
                  <a:solidFill>
                    <a:srgbClr val="FF0000"/>
                  </a:solidFill>
                </a:uFill>
                <a:latin typeface="Calibri Light"/>
                <a:cs typeface="Calibri Light"/>
              </a:rPr>
              <a:t>a</a:t>
            </a:r>
            <a:r>
              <a:rPr sz="1400" u="sng" spc="-100" dirty="0">
                <a:solidFill>
                  <a:srgbClr val="FF0000"/>
                </a:solidFill>
                <a:uFill>
                  <a:solidFill>
                    <a:srgbClr val="FF0000"/>
                  </a:solidFill>
                </a:uFill>
                <a:latin typeface="Times New Roman"/>
                <a:cs typeface="Times New Roman"/>
              </a:rPr>
              <a:t> </a:t>
            </a:r>
            <a:r>
              <a:rPr sz="1400" i="1" u="sng" spc="-55" dirty="0">
                <a:solidFill>
                  <a:srgbClr val="FF0000"/>
                </a:solidFill>
                <a:uFill>
                  <a:solidFill>
                    <a:srgbClr val="FF0000"/>
                  </a:solidFill>
                </a:uFill>
                <a:latin typeface="Calibri Light"/>
                <a:cs typeface="Calibri Light"/>
              </a:rPr>
              <a:t>person</a:t>
            </a:r>
            <a:r>
              <a:rPr sz="1400" u="sng" spc="-155" dirty="0">
                <a:solidFill>
                  <a:srgbClr val="FF0000"/>
                </a:solidFill>
                <a:uFill>
                  <a:solidFill>
                    <a:srgbClr val="FF0000"/>
                  </a:solidFill>
                </a:uFill>
                <a:latin typeface="Times New Roman"/>
                <a:cs typeface="Times New Roman"/>
              </a:rPr>
              <a:t> </a:t>
            </a:r>
            <a:r>
              <a:rPr sz="1400" i="1" u="sng" spc="-50" dirty="0">
                <a:solidFill>
                  <a:srgbClr val="FF0000"/>
                </a:solidFill>
                <a:uFill>
                  <a:solidFill>
                    <a:srgbClr val="FF0000"/>
                  </a:solidFill>
                </a:uFill>
                <a:latin typeface="Calibri Light"/>
                <a:cs typeface="Calibri Light"/>
              </a:rPr>
              <a:t>not</a:t>
            </a:r>
            <a:r>
              <a:rPr sz="1400" u="sng" spc="-114" dirty="0">
                <a:solidFill>
                  <a:srgbClr val="FF0000"/>
                </a:solidFill>
                <a:uFill>
                  <a:solidFill>
                    <a:srgbClr val="FF0000"/>
                  </a:solidFill>
                </a:uFill>
                <a:latin typeface="Times New Roman"/>
                <a:cs typeface="Times New Roman"/>
              </a:rPr>
              <a:t> </a:t>
            </a:r>
            <a:r>
              <a:rPr sz="1400" i="1" u="sng" spc="-65" dirty="0">
                <a:solidFill>
                  <a:srgbClr val="FF0000"/>
                </a:solidFill>
                <a:uFill>
                  <a:solidFill>
                    <a:srgbClr val="FF0000"/>
                  </a:solidFill>
                </a:uFill>
                <a:latin typeface="Calibri Light"/>
                <a:cs typeface="Calibri Light"/>
              </a:rPr>
              <a:t>adopting</a:t>
            </a:r>
            <a:r>
              <a:rPr sz="1400" u="sng" spc="-150" dirty="0">
                <a:solidFill>
                  <a:srgbClr val="FF0000"/>
                </a:solidFill>
                <a:uFill>
                  <a:solidFill>
                    <a:srgbClr val="FF0000"/>
                  </a:solidFill>
                </a:uFill>
                <a:latin typeface="Times New Roman"/>
                <a:cs typeface="Times New Roman"/>
              </a:rPr>
              <a:t> </a:t>
            </a:r>
            <a:r>
              <a:rPr sz="1400" i="1" u="sng" spc="-45" dirty="0">
                <a:solidFill>
                  <a:srgbClr val="FF0000"/>
                </a:solidFill>
                <a:uFill>
                  <a:solidFill>
                    <a:srgbClr val="FF0000"/>
                  </a:solidFill>
                </a:uFill>
                <a:latin typeface="Calibri Light"/>
                <a:cs typeface="Calibri Light"/>
              </a:rPr>
              <a:t>the</a:t>
            </a:r>
            <a:r>
              <a:rPr sz="1400" u="sng" spc="-125" dirty="0">
                <a:solidFill>
                  <a:srgbClr val="FF0000"/>
                </a:solidFill>
                <a:uFill>
                  <a:solidFill>
                    <a:srgbClr val="FF0000"/>
                  </a:solidFill>
                </a:uFill>
                <a:latin typeface="Times New Roman"/>
                <a:cs typeface="Times New Roman"/>
              </a:rPr>
              <a:t> </a:t>
            </a:r>
            <a:r>
              <a:rPr sz="1400" i="1" u="sng" spc="-70" dirty="0">
                <a:solidFill>
                  <a:srgbClr val="FF0000"/>
                </a:solidFill>
                <a:uFill>
                  <a:solidFill>
                    <a:srgbClr val="FF0000"/>
                  </a:solidFill>
                </a:uFill>
                <a:latin typeface="Calibri Light"/>
                <a:cs typeface="Calibri Light"/>
              </a:rPr>
              <a:t>Presumptiobe</a:t>
            </a:r>
            <a:r>
              <a:rPr sz="1400" u="sng" spc="-155" dirty="0">
                <a:solidFill>
                  <a:srgbClr val="FF0000"/>
                </a:solidFill>
                <a:uFill>
                  <a:solidFill>
                    <a:srgbClr val="FF0000"/>
                  </a:solidFill>
                </a:uFill>
                <a:latin typeface="Times New Roman"/>
                <a:cs typeface="Times New Roman"/>
              </a:rPr>
              <a:t> </a:t>
            </a:r>
            <a:r>
              <a:rPr sz="1400" i="1" u="sng" spc="-85" dirty="0">
                <a:solidFill>
                  <a:srgbClr val="FF0000"/>
                </a:solidFill>
                <a:uFill>
                  <a:solidFill>
                    <a:srgbClr val="FF0000"/>
                  </a:solidFill>
                </a:uFill>
                <a:latin typeface="Calibri Light"/>
                <a:cs typeface="Calibri Light"/>
              </a:rPr>
              <a:t>Taxation</a:t>
            </a:r>
            <a:r>
              <a:rPr sz="1400" u="sng" spc="-145" dirty="0">
                <a:solidFill>
                  <a:srgbClr val="FF0000"/>
                </a:solidFill>
                <a:uFill>
                  <a:solidFill>
                    <a:srgbClr val="FF0000"/>
                  </a:solidFill>
                </a:uFill>
                <a:latin typeface="Times New Roman"/>
                <a:cs typeface="Times New Roman"/>
              </a:rPr>
              <a:t> </a:t>
            </a:r>
            <a:r>
              <a:rPr sz="1400" i="1" u="sng" spc="-55" dirty="0">
                <a:solidFill>
                  <a:srgbClr val="FF0000"/>
                </a:solidFill>
                <a:uFill>
                  <a:solidFill>
                    <a:srgbClr val="FF0000"/>
                  </a:solidFill>
                </a:uFill>
                <a:latin typeface="Calibri Light"/>
                <a:cs typeface="Calibri Light"/>
              </a:rPr>
              <a:t>scheme</a:t>
            </a:r>
            <a:r>
              <a:rPr sz="1400" u="sng" spc="-145" dirty="0">
                <a:solidFill>
                  <a:srgbClr val="FF0000"/>
                </a:solidFill>
                <a:uFill>
                  <a:solidFill>
                    <a:srgbClr val="FF0000"/>
                  </a:solidFill>
                </a:uFill>
                <a:latin typeface="Times New Roman"/>
                <a:cs typeface="Times New Roman"/>
              </a:rPr>
              <a:t> </a:t>
            </a:r>
            <a:r>
              <a:rPr sz="1400" i="1" u="sng" spc="-60" dirty="0">
                <a:solidFill>
                  <a:srgbClr val="FF0000"/>
                </a:solidFill>
                <a:uFill>
                  <a:solidFill>
                    <a:srgbClr val="FF0000"/>
                  </a:solidFill>
                </a:uFill>
                <a:latin typeface="Calibri Light"/>
                <a:cs typeface="Calibri Light"/>
              </a:rPr>
              <a:t>under</a:t>
            </a:r>
            <a:r>
              <a:rPr sz="1400" u="sng" spc="-135" dirty="0">
                <a:solidFill>
                  <a:srgbClr val="FF0000"/>
                </a:solidFill>
                <a:uFill>
                  <a:solidFill>
                    <a:srgbClr val="FF0000"/>
                  </a:solidFill>
                </a:uFill>
                <a:latin typeface="Times New Roman"/>
                <a:cs typeface="Times New Roman"/>
              </a:rPr>
              <a:t> </a:t>
            </a:r>
            <a:r>
              <a:rPr sz="1400" i="1" u="sng" spc="-60" dirty="0">
                <a:solidFill>
                  <a:srgbClr val="FF0000"/>
                </a:solidFill>
                <a:uFill>
                  <a:solidFill>
                    <a:srgbClr val="FF0000"/>
                  </a:solidFill>
                </a:uFill>
                <a:latin typeface="Calibri Light"/>
                <a:cs typeface="Calibri Light"/>
              </a:rPr>
              <a:t>section</a:t>
            </a:r>
            <a:r>
              <a:rPr sz="1400" u="sng" spc="-140" dirty="0">
                <a:solidFill>
                  <a:srgbClr val="FF0000"/>
                </a:solidFill>
                <a:uFill>
                  <a:solidFill>
                    <a:srgbClr val="FF0000"/>
                  </a:solidFill>
                </a:uFill>
                <a:latin typeface="Times New Roman"/>
                <a:cs typeface="Times New Roman"/>
              </a:rPr>
              <a:t> </a:t>
            </a:r>
            <a:r>
              <a:rPr sz="1400" i="1" u="sng" spc="-20" dirty="0">
                <a:solidFill>
                  <a:srgbClr val="FF0000"/>
                </a:solidFill>
                <a:uFill>
                  <a:solidFill>
                    <a:srgbClr val="FF0000"/>
                  </a:solidFill>
                </a:uFill>
                <a:latin typeface="Calibri Light"/>
                <a:cs typeface="Calibri Light"/>
              </a:rPr>
              <a:t>44AD</a:t>
            </a:r>
            <a:endParaRPr sz="1400">
              <a:latin typeface="Calibri Light"/>
              <a:cs typeface="Calibri Light"/>
            </a:endParaRPr>
          </a:p>
        </p:txBody>
      </p:sp>
      <p:sp>
        <p:nvSpPr>
          <p:cNvPr id="7" name="object 7" descr="$PPTXTitle"/>
          <p:cNvSpPr txBox="1">
            <a:spLocks noGrp="1"/>
          </p:cNvSpPr>
          <p:nvPr>
            <p:ph type="title"/>
          </p:nvPr>
        </p:nvSpPr>
        <p:spPr>
          <a:xfrm>
            <a:off x="1693544" y="2522297"/>
            <a:ext cx="5589905" cy="606425"/>
          </a:xfrm>
          <a:prstGeom prst="rect">
            <a:avLst/>
          </a:prstGeom>
        </p:spPr>
        <p:txBody>
          <a:bodyPr vert="horz" wrap="square" lIns="0" tIns="13335" rIns="0" bIns="0" rtlCol="0">
            <a:spAutoFit/>
          </a:bodyPr>
          <a:lstStyle/>
          <a:p>
            <a:pPr marL="12700">
              <a:lnSpc>
                <a:spcPts val="2280"/>
              </a:lnSpc>
              <a:spcBef>
                <a:spcPts val="105"/>
              </a:spcBef>
            </a:pPr>
            <a:r>
              <a:rPr sz="2000" dirty="0">
                <a:solidFill>
                  <a:srgbClr val="202429"/>
                </a:solidFill>
                <a:latin typeface="Arial MT"/>
                <a:cs typeface="Arial MT"/>
              </a:rPr>
              <a:t>Generally,</a:t>
            </a:r>
            <a:r>
              <a:rPr sz="2000" spc="-15" dirty="0">
                <a:solidFill>
                  <a:srgbClr val="202429"/>
                </a:solidFill>
                <a:latin typeface="Times New Roman"/>
                <a:cs typeface="Times New Roman"/>
              </a:rPr>
              <a:t> </a:t>
            </a:r>
            <a:r>
              <a:rPr sz="2000" dirty="0">
                <a:solidFill>
                  <a:srgbClr val="202429"/>
                </a:solidFill>
                <a:latin typeface="Arial MT"/>
                <a:cs typeface="Arial MT"/>
              </a:rPr>
              <a:t>as</a:t>
            </a:r>
            <a:r>
              <a:rPr sz="2000" spc="5" dirty="0">
                <a:solidFill>
                  <a:srgbClr val="202429"/>
                </a:solidFill>
                <a:latin typeface="Times New Roman"/>
                <a:cs typeface="Times New Roman"/>
              </a:rPr>
              <a:t> </a:t>
            </a:r>
            <a:r>
              <a:rPr sz="2000" dirty="0">
                <a:solidFill>
                  <a:srgbClr val="202429"/>
                </a:solidFill>
                <a:latin typeface="Arial MT"/>
                <a:cs typeface="Arial MT"/>
              </a:rPr>
              <a:t>per</a:t>
            </a:r>
            <a:r>
              <a:rPr sz="2000" spc="-5" dirty="0">
                <a:solidFill>
                  <a:srgbClr val="202429"/>
                </a:solidFill>
                <a:latin typeface="Times New Roman"/>
                <a:cs typeface="Times New Roman"/>
              </a:rPr>
              <a:t> </a:t>
            </a:r>
            <a:r>
              <a:rPr sz="2000" dirty="0">
                <a:solidFill>
                  <a:srgbClr val="202429"/>
                </a:solidFill>
                <a:latin typeface="Arial MT"/>
                <a:cs typeface="Arial MT"/>
              </a:rPr>
              <a:t>the</a:t>
            </a:r>
            <a:r>
              <a:rPr sz="2000" dirty="0">
                <a:solidFill>
                  <a:srgbClr val="202429"/>
                </a:solidFill>
                <a:latin typeface="Times New Roman"/>
                <a:cs typeface="Times New Roman"/>
              </a:rPr>
              <a:t> </a:t>
            </a:r>
            <a:r>
              <a:rPr sz="2000" spc="-10" dirty="0">
                <a:solidFill>
                  <a:srgbClr val="202429"/>
                </a:solidFill>
                <a:latin typeface="Arial MT"/>
                <a:cs typeface="Arial MT"/>
              </a:rPr>
              <a:t>Income-</a:t>
            </a:r>
            <a:r>
              <a:rPr sz="2000" dirty="0">
                <a:solidFill>
                  <a:srgbClr val="202429"/>
                </a:solidFill>
                <a:latin typeface="Arial MT"/>
                <a:cs typeface="Arial MT"/>
              </a:rPr>
              <a:t>tax</a:t>
            </a:r>
            <a:r>
              <a:rPr sz="2000" spc="-35" dirty="0">
                <a:solidFill>
                  <a:srgbClr val="202429"/>
                </a:solidFill>
                <a:latin typeface="Times New Roman"/>
                <a:cs typeface="Times New Roman"/>
              </a:rPr>
              <a:t> </a:t>
            </a:r>
            <a:r>
              <a:rPr sz="2000" dirty="0">
                <a:solidFill>
                  <a:srgbClr val="202429"/>
                </a:solidFill>
                <a:latin typeface="Arial MT"/>
                <a:cs typeface="Arial MT"/>
              </a:rPr>
              <a:t>Law,</a:t>
            </a:r>
            <a:r>
              <a:rPr sz="2000" spc="-5" dirty="0">
                <a:solidFill>
                  <a:srgbClr val="202429"/>
                </a:solidFill>
                <a:latin typeface="Times New Roman"/>
                <a:cs typeface="Times New Roman"/>
              </a:rPr>
              <a:t> </a:t>
            </a:r>
            <a:r>
              <a:rPr sz="2000" dirty="0">
                <a:solidFill>
                  <a:srgbClr val="202429"/>
                </a:solidFill>
                <a:latin typeface="Arial MT"/>
                <a:cs typeface="Arial MT"/>
              </a:rPr>
              <a:t>the</a:t>
            </a:r>
            <a:r>
              <a:rPr sz="2000" dirty="0">
                <a:solidFill>
                  <a:srgbClr val="202429"/>
                </a:solidFill>
                <a:latin typeface="Times New Roman"/>
                <a:cs typeface="Times New Roman"/>
              </a:rPr>
              <a:t> </a:t>
            </a:r>
            <a:r>
              <a:rPr sz="2000" spc="-10" dirty="0">
                <a:solidFill>
                  <a:srgbClr val="202429"/>
                </a:solidFill>
                <a:latin typeface="Arial MT"/>
                <a:cs typeface="Arial MT"/>
              </a:rPr>
              <a:t>taxable</a:t>
            </a:r>
            <a:endParaRPr sz="2000">
              <a:latin typeface="Arial MT"/>
              <a:cs typeface="Arial MT"/>
            </a:endParaRPr>
          </a:p>
          <a:p>
            <a:pPr marL="12700">
              <a:lnSpc>
                <a:spcPts val="2280"/>
              </a:lnSpc>
            </a:pPr>
            <a:r>
              <a:rPr sz="2000" dirty="0">
                <a:solidFill>
                  <a:srgbClr val="202429"/>
                </a:solidFill>
                <a:latin typeface="Arial MT"/>
                <a:cs typeface="Arial MT"/>
              </a:rPr>
              <a:t>business</a:t>
            </a:r>
            <a:r>
              <a:rPr sz="2000" spc="10" dirty="0">
                <a:solidFill>
                  <a:srgbClr val="202429"/>
                </a:solidFill>
                <a:latin typeface="Times New Roman"/>
                <a:cs typeface="Times New Roman"/>
              </a:rPr>
              <a:t> </a:t>
            </a:r>
            <a:r>
              <a:rPr sz="2000" dirty="0">
                <a:solidFill>
                  <a:srgbClr val="202429"/>
                </a:solidFill>
                <a:latin typeface="Arial MT"/>
                <a:cs typeface="Arial MT"/>
              </a:rPr>
              <a:t>income</a:t>
            </a:r>
            <a:r>
              <a:rPr sz="2000" spc="30" dirty="0">
                <a:solidFill>
                  <a:srgbClr val="202429"/>
                </a:solidFill>
                <a:latin typeface="Times New Roman"/>
                <a:cs typeface="Times New Roman"/>
              </a:rPr>
              <a:t> </a:t>
            </a:r>
            <a:r>
              <a:rPr sz="2000" dirty="0">
                <a:solidFill>
                  <a:srgbClr val="202429"/>
                </a:solidFill>
                <a:latin typeface="Arial MT"/>
                <a:cs typeface="Arial MT"/>
              </a:rPr>
              <a:t>of</a:t>
            </a:r>
            <a:r>
              <a:rPr sz="2000" spc="25" dirty="0">
                <a:solidFill>
                  <a:srgbClr val="202429"/>
                </a:solidFill>
                <a:latin typeface="Times New Roman"/>
                <a:cs typeface="Times New Roman"/>
              </a:rPr>
              <a:t> </a:t>
            </a:r>
            <a:r>
              <a:rPr sz="2000" dirty="0">
                <a:solidFill>
                  <a:srgbClr val="202429"/>
                </a:solidFill>
                <a:latin typeface="Arial MT"/>
                <a:cs typeface="Arial MT"/>
              </a:rPr>
              <a:t>every</a:t>
            </a:r>
            <a:r>
              <a:rPr sz="2000" spc="30" dirty="0">
                <a:solidFill>
                  <a:srgbClr val="202429"/>
                </a:solidFill>
                <a:latin typeface="Times New Roman"/>
                <a:cs typeface="Times New Roman"/>
              </a:rPr>
              <a:t> </a:t>
            </a:r>
            <a:r>
              <a:rPr sz="2000" dirty="0">
                <a:solidFill>
                  <a:srgbClr val="202429"/>
                </a:solidFill>
                <a:latin typeface="Arial MT"/>
                <a:cs typeface="Arial MT"/>
              </a:rPr>
              <a:t>person</a:t>
            </a:r>
            <a:r>
              <a:rPr sz="2000" spc="5" dirty="0">
                <a:solidFill>
                  <a:srgbClr val="202429"/>
                </a:solidFill>
                <a:latin typeface="Times New Roman"/>
                <a:cs typeface="Times New Roman"/>
              </a:rPr>
              <a:t> </a:t>
            </a:r>
            <a:r>
              <a:rPr sz="2000" dirty="0">
                <a:solidFill>
                  <a:srgbClr val="202429"/>
                </a:solidFill>
                <a:latin typeface="Arial MT"/>
                <a:cs typeface="Arial MT"/>
              </a:rPr>
              <a:t>is</a:t>
            </a:r>
            <a:r>
              <a:rPr sz="2000" spc="45" dirty="0">
                <a:solidFill>
                  <a:srgbClr val="202429"/>
                </a:solidFill>
                <a:latin typeface="Times New Roman"/>
                <a:cs typeface="Times New Roman"/>
              </a:rPr>
              <a:t> </a:t>
            </a:r>
            <a:r>
              <a:rPr sz="2000" dirty="0">
                <a:solidFill>
                  <a:srgbClr val="202429"/>
                </a:solidFill>
                <a:latin typeface="Arial MT"/>
                <a:cs typeface="Arial MT"/>
              </a:rPr>
              <a:t>computed</a:t>
            </a:r>
            <a:r>
              <a:rPr sz="2000" spc="5" dirty="0">
                <a:solidFill>
                  <a:srgbClr val="202429"/>
                </a:solidFill>
                <a:latin typeface="Times New Roman"/>
                <a:cs typeface="Times New Roman"/>
              </a:rPr>
              <a:t> </a:t>
            </a:r>
            <a:r>
              <a:rPr sz="2000" spc="-25" dirty="0">
                <a:solidFill>
                  <a:srgbClr val="202429"/>
                </a:solidFill>
                <a:latin typeface="Arial MT"/>
                <a:cs typeface="Arial MT"/>
              </a:rPr>
              <a:t>as</a:t>
            </a:r>
            <a:endParaRPr sz="2000">
              <a:latin typeface="Arial MT"/>
              <a:cs typeface="Arial MT"/>
            </a:endParaRPr>
          </a:p>
        </p:txBody>
      </p:sp>
      <p:sp>
        <p:nvSpPr>
          <p:cNvPr id="8" name="object 8"/>
          <p:cNvSpPr txBox="1"/>
          <p:nvPr/>
        </p:nvSpPr>
        <p:spPr>
          <a:xfrm>
            <a:off x="1706244" y="3108432"/>
            <a:ext cx="918210" cy="284480"/>
          </a:xfrm>
          <a:prstGeom prst="rect">
            <a:avLst/>
          </a:prstGeom>
        </p:spPr>
        <p:txBody>
          <a:bodyPr vert="horz" wrap="square" lIns="0" tIns="0" rIns="0" bIns="0" rtlCol="0">
            <a:spAutoFit/>
          </a:bodyPr>
          <a:lstStyle/>
          <a:p>
            <a:pPr>
              <a:lnSpc>
                <a:spcPts val="2215"/>
              </a:lnSpc>
            </a:pPr>
            <a:r>
              <a:rPr sz="2000" dirty="0">
                <a:solidFill>
                  <a:srgbClr val="202429"/>
                </a:solidFill>
                <a:latin typeface="Arial MT"/>
                <a:cs typeface="Arial MT"/>
              </a:rPr>
              <a:t>follows</a:t>
            </a:r>
            <a:r>
              <a:rPr sz="2000" spc="45" dirty="0">
                <a:solidFill>
                  <a:srgbClr val="202429"/>
                </a:solidFill>
                <a:latin typeface="Times New Roman"/>
                <a:cs typeface="Times New Roman"/>
              </a:rPr>
              <a:t> </a:t>
            </a:r>
            <a:r>
              <a:rPr sz="2000" spc="-50" dirty="0">
                <a:solidFill>
                  <a:srgbClr val="202429"/>
                </a:solidFill>
                <a:latin typeface="Arial MT"/>
                <a:cs typeface="Arial MT"/>
              </a:rPr>
              <a:t>:</a:t>
            </a:r>
            <a:endParaRPr sz="2000">
              <a:latin typeface="Arial MT"/>
              <a:cs typeface="Arial MT"/>
            </a:endParaRPr>
          </a:p>
        </p:txBody>
      </p:sp>
      <p:sp>
        <p:nvSpPr>
          <p:cNvPr id="9" name="object 9"/>
          <p:cNvSpPr/>
          <p:nvPr/>
        </p:nvSpPr>
        <p:spPr>
          <a:xfrm>
            <a:off x="1614551" y="3060750"/>
            <a:ext cx="5915025" cy="521334"/>
          </a:xfrm>
          <a:custGeom>
            <a:avLst/>
            <a:gdLst/>
            <a:ahLst/>
            <a:cxnLst/>
            <a:rect l="l" t="t" r="r" b="b"/>
            <a:pathLst>
              <a:path w="5915025" h="521335">
                <a:moveTo>
                  <a:pt x="5915025" y="0"/>
                </a:moveTo>
                <a:lnTo>
                  <a:pt x="2957563" y="0"/>
                </a:lnTo>
                <a:lnTo>
                  <a:pt x="0" y="0"/>
                </a:lnTo>
                <a:lnTo>
                  <a:pt x="0" y="260489"/>
                </a:lnTo>
                <a:lnTo>
                  <a:pt x="0" y="521030"/>
                </a:lnTo>
                <a:lnTo>
                  <a:pt x="2957563" y="521030"/>
                </a:lnTo>
                <a:lnTo>
                  <a:pt x="2957563" y="260553"/>
                </a:lnTo>
                <a:lnTo>
                  <a:pt x="5915025" y="260553"/>
                </a:lnTo>
                <a:lnTo>
                  <a:pt x="5915025" y="0"/>
                </a:lnTo>
                <a:close/>
              </a:path>
            </a:pathLst>
          </a:custGeom>
          <a:solidFill>
            <a:srgbClr val="FFFFFF"/>
          </a:solidFill>
        </p:spPr>
        <p:txBody>
          <a:bodyPr wrap="square" lIns="0" tIns="0" rIns="0" bIns="0" rtlCol="0"/>
          <a:lstStyle/>
          <a:p>
            <a:endParaRPr/>
          </a:p>
        </p:txBody>
      </p:sp>
      <p:graphicFrame>
        <p:nvGraphicFramePr>
          <p:cNvPr id="10" name="object 10"/>
          <p:cNvGraphicFramePr>
            <a:graphicFrameLocks noGrp="1"/>
          </p:cNvGraphicFramePr>
          <p:nvPr/>
        </p:nvGraphicFramePr>
        <p:xfrm>
          <a:off x="1610746" y="3056884"/>
          <a:ext cx="5914390" cy="1857374"/>
        </p:xfrm>
        <a:graphic>
          <a:graphicData uri="http://schemas.openxmlformats.org/drawingml/2006/table">
            <a:tbl>
              <a:tblPr firstRow="1" bandRow="1">
                <a:tableStyleId>{2D5ABB26-0587-4C30-8999-92F81FD0307C}</a:tableStyleId>
              </a:tblPr>
              <a:tblGrid>
                <a:gridCol w="2957195">
                  <a:extLst>
                    <a:ext uri="{9D8B030D-6E8A-4147-A177-3AD203B41FA5}">
                      <a16:colId xmlns:a16="http://schemas.microsoft.com/office/drawing/2014/main" val="20000"/>
                    </a:ext>
                  </a:extLst>
                </a:gridCol>
                <a:gridCol w="2957195">
                  <a:extLst>
                    <a:ext uri="{9D8B030D-6E8A-4147-A177-3AD203B41FA5}">
                      <a16:colId xmlns:a16="http://schemas.microsoft.com/office/drawing/2014/main" val="20001"/>
                    </a:ext>
                  </a:extLst>
                </a:gridCol>
              </a:tblGrid>
              <a:tr h="260350">
                <a:tc>
                  <a:txBody>
                    <a:bodyPr/>
                    <a:lstStyle/>
                    <a:p>
                      <a:pPr marL="20955">
                        <a:lnSpc>
                          <a:spcPct val="100000"/>
                        </a:lnSpc>
                        <a:spcBef>
                          <a:spcPts val="135"/>
                        </a:spcBef>
                      </a:pPr>
                      <a:r>
                        <a:rPr sz="1100" b="1" i="1" u="sng" spc="-10" dirty="0">
                          <a:solidFill>
                            <a:srgbClr val="FF0000"/>
                          </a:solidFill>
                          <a:uFill>
                            <a:solidFill>
                              <a:srgbClr val="FF0000"/>
                            </a:solidFill>
                          </a:uFill>
                          <a:latin typeface="Arial"/>
                          <a:cs typeface="Arial"/>
                        </a:rPr>
                        <a:t>Particulars</a:t>
                      </a:r>
                      <a:endParaRPr sz="1100">
                        <a:latin typeface="Arial"/>
                        <a:cs typeface="Arial"/>
                      </a:endParaRPr>
                    </a:p>
                  </a:txBody>
                  <a:tcPr marL="0" marR="0" marT="17145" marB="0">
                    <a:lnL w="9525">
                      <a:solidFill>
                        <a:srgbClr val="C5C5C5"/>
                      </a:solidFill>
                      <a:prstDash val="solid"/>
                    </a:lnL>
                    <a:lnR w="9525">
                      <a:solidFill>
                        <a:srgbClr val="C5C5C5"/>
                      </a:solidFill>
                      <a:prstDash val="solid"/>
                    </a:lnR>
                    <a:lnT w="9525">
                      <a:solidFill>
                        <a:srgbClr val="C5C5C5"/>
                      </a:solidFill>
                      <a:prstDash val="solid"/>
                    </a:lnT>
                    <a:lnB w="9525">
                      <a:solidFill>
                        <a:srgbClr val="C5C5C5"/>
                      </a:solidFill>
                      <a:prstDash val="solid"/>
                    </a:lnB>
                    <a:solidFill>
                      <a:srgbClr val="FFFFFF"/>
                    </a:solidFill>
                  </a:tcPr>
                </a:tc>
                <a:tc>
                  <a:txBody>
                    <a:bodyPr/>
                    <a:lstStyle/>
                    <a:p>
                      <a:pPr marL="21590">
                        <a:lnSpc>
                          <a:spcPct val="100000"/>
                        </a:lnSpc>
                        <a:spcBef>
                          <a:spcPts val="135"/>
                        </a:spcBef>
                      </a:pPr>
                      <a:r>
                        <a:rPr sz="1100" b="1" i="1" u="sng" spc="-10" dirty="0">
                          <a:solidFill>
                            <a:srgbClr val="FF0000"/>
                          </a:solidFill>
                          <a:uFill>
                            <a:solidFill>
                              <a:srgbClr val="FF0000"/>
                            </a:solidFill>
                          </a:uFill>
                          <a:latin typeface="Arial"/>
                          <a:cs typeface="Arial"/>
                        </a:rPr>
                        <a:t>Amount</a:t>
                      </a:r>
                      <a:endParaRPr sz="1100">
                        <a:latin typeface="Arial"/>
                        <a:cs typeface="Arial"/>
                      </a:endParaRPr>
                    </a:p>
                  </a:txBody>
                  <a:tcPr marL="0" marR="0" marT="17145" marB="0">
                    <a:lnL w="9525">
                      <a:solidFill>
                        <a:srgbClr val="C5C5C5"/>
                      </a:solidFill>
                      <a:prstDash val="solid"/>
                    </a:lnL>
                    <a:lnR w="9525">
                      <a:solidFill>
                        <a:srgbClr val="C5C5C5"/>
                      </a:solidFill>
                      <a:prstDash val="solid"/>
                    </a:lnR>
                    <a:lnT w="9525">
                      <a:solidFill>
                        <a:srgbClr val="C5C5C5"/>
                      </a:solidFill>
                      <a:prstDash val="solid"/>
                    </a:lnT>
                    <a:lnB w="9525">
                      <a:solidFill>
                        <a:srgbClr val="C5C5C5"/>
                      </a:solidFill>
                      <a:prstDash val="solid"/>
                    </a:lnB>
                    <a:solidFill>
                      <a:srgbClr val="FFFFFF"/>
                    </a:solidFill>
                  </a:tcPr>
                </a:tc>
                <a:extLst>
                  <a:ext uri="{0D108BD9-81ED-4DB2-BD59-A6C34878D82A}">
                    <a16:rowId xmlns:a16="http://schemas.microsoft.com/office/drawing/2014/main" val="10000"/>
                  </a:ext>
                </a:extLst>
              </a:tr>
              <a:tr h="260350">
                <a:tc>
                  <a:txBody>
                    <a:bodyPr/>
                    <a:lstStyle/>
                    <a:p>
                      <a:pPr marL="20955">
                        <a:lnSpc>
                          <a:spcPct val="100000"/>
                        </a:lnSpc>
                        <a:spcBef>
                          <a:spcPts val="135"/>
                        </a:spcBef>
                      </a:pPr>
                      <a:r>
                        <a:rPr sz="1100" dirty="0">
                          <a:latin typeface="Arial MT"/>
                          <a:cs typeface="Arial MT"/>
                        </a:rPr>
                        <a:t>Turnover</a:t>
                      </a:r>
                      <a:r>
                        <a:rPr sz="1100" spc="10" dirty="0">
                          <a:latin typeface="Times New Roman"/>
                          <a:cs typeface="Times New Roman"/>
                        </a:rPr>
                        <a:t> </a:t>
                      </a:r>
                      <a:r>
                        <a:rPr sz="1100" dirty="0">
                          <a:latin typeface="Arial MT"/>
                          <a:cs typeface="Arial MT"/>
                        </a:rPr>
                        <a:t>or</a:t>
                      </a:r>
                      <a:r>
                        <a:rPr sz="1100" spc="15" dirty="0">
                          <a:latin typeface="Times New Roman"/>
                          <a:cs typeface="Times New Roman"/>
                        </a:rPr>
                        <a:t> </a:t>
                      </a:r>
                      <a:r>
                        <a:rPr sz="1100" dirty="0">
                          <a:latin typeface="Arial MT"/>
                          <a:cs typeface="Arial MT"/>
                        </a:rPr>
                        <a:t>gross</a:t>
                      </a:r>
                      <a:r>
                        <a:rPr sz="1100" spc="-5" dirty="0">
                          <a:latin typeface="Times New Roman"/>
                          <a:cs typeface="Times New Roman"/>
                        </a:rPr>
                        <a:t> </a:t>
                      </a:r>
                      <a:r>
                        <a:rPr sz="1100" dirty="0">
                          <a:latin typeface="Arial MT"/>
                          <a:cs typeface="Arial MT"/>
                        </a:rPr>
                        <a:t>receipts</a:t>
                      </a:r>
                      <a:r>
                        <a:rPr sz="1100" spc="15" dirty="0">
                          <a:latin typeface="Times New Roman"/>
                          <a:cs typeface="Times New Roman"/>
                        </a:rPr>
                        <a:t> </a:t>
                      </a:r>
                      <a:r>
                        <a:rPr sz="1100" dirty="0">
                          <a:latin typeface="Arial MT"/>
                          <a:cs typeface="Arial MT"/>
                        </a:rPr>
                        <a:t>from</a:t>
                      </a:r>
                      <a:r>
                        <a:rPr sz="1100" spc="-20" dirty="0">
                          <a:latin typeface="Times New Roman"/>
                          <a:cs typeface="Times New Roman"/>
                        </a:rPr>
                        <a:t> </a:t>
                      </a:r>
                      <a:r>
                        <a:rPr sz="1100" dirty="0">
                          <a:latin typeface="Arial MT"/>
                          <a:cs typeface="Arial MT"/>
                        </a:rPr>
                        <a:t>the</a:t>
                      </a:r>
                      <a:r>
                        <a:rPr sz="1100" dirty="0">
                          <a:latin typeface="Times New Roman"/>
                          <a:cs typeface="Times New Roman"/>
                        </a:rPr>
                        <a:t> </a:t>
                      </a:r>
                      <a:r>
                        <a:rPr sz="1100" spc="-10" dirty="0">
                          <a:latin typeface="Arial MT"/>
                          <a:cs typeface="Arial MT"/>
                        </a:rPr>
                        <a:t>business</a:t>
                      </a:r>
                      <a:endParaRPr sz="1100">
                        <a:latin typeface="Arial MT"/>
                        <a:cs typeface="Arial MT"/>
                      </a:endParaRPr>
                    </a:p>
                  </a:txBody>
                  <a:tcPr marL="0" marR="0" marT="17145" marB="0">
                    <a:lnL w="9525">
                      <a:solidFill>
                        <a:srgbClr val="C5C5C5"/>
                      </a:solidFill>
                      <a:prstDash val="solid"/>
                    </a:lnL>
                    <a:lnR w="9525">
                      <a:solidFill>
                        <a:srgbClr val="C5C5C5"/>
                      </a:solidFill>
                      <a:prstDash val="solid"/>
                    </a:lnR>
                    <a:lnT w="9525">
                      <a:solidFill>
                        <a:srgbClr val="C5C5C5"/>
                      </a:solidFill>
                      <a:prstDash val="solid"/>
                    </a:lnT>
                    <a:lnB w="9525">
                      <a:solidFill>
                        <a:srgbClr val="C5C5C5"/>
                      </a:solidFill>
                      <a:prstDash val="solid"/>
                    </a:lnB>
                  </a:tcPr>
                </a:tc>
                <a:tc>
                  <a:txBody>
                    <a:bodyPr/>
                    <a:lstStyle/>
                    <a:p>
                      <a:pPr marL="21590">
                        <a:lnSpc>
                          <a:spcPct val="100000"/>
                        </a:lnSpc>
                        <a:spcBef>
                          <a:spcPts val="135"/>
                        </a:spcBef>
                      </a:pPr>
                      <a:r>
                        <a:rPr sz="1100" spc="-10" dirty="0">
                          <a:latin typeface="Arial MT"/>
                          <a:cs typeface="Arial MT"/>
                        </a:rPr>
                        <a:t>XXXXX</a:t>
                      </a:r>
                      <a:endParaRPr sz="1100">
                        <a:latin typeface="Arial MT"/>
                        <a:cs typeface="Arial MT"/>
                      </a:endParaRPr>
                    </a:p>
                  </a:txBody>
                  <a:tcPr marL="0" marR="0" marT="17145" marB="0">
                    <a:lnL w="9525">
                      <a:solidFill>
                        <a:srgbClr val="C5C5C5"/>
                      </a:solidFill>
                      <a:prstDash val="solid"/>
                    </a:lnL>
                    <a:lnR w="9525">
                      <a:solidFill>
                        <a:srgbClr val="C5C5C5"/>
                      </a:solidFill>
                      <a:prstDash val="solid"/>
                    </a:lnR>
                    <a:lnT w="9525">
                      <a:solidFill>
                        <a:srgbClr val="C5C5C5"/>
                      </a:solidFill>
                      <a:prstDash val="solid"/>
                    </a:lnT>
                    <a:lnB w="9525">
                      <a:solidFill>
                        <a:srgbClr val="C5C5C5"/>
                      </a:solidFill>
                      <a:prstDash val="solid"/>
                    </a:lnB>
                  </a:tcPr>
                </a:tc>
                <a:extLst>
                  <a:ext uri="{0D108BD9-81ED-4DB2-BD59-A6C34878D82A}">
                    <a16:rowId xmlns:a16="http://schemas.microsoft.com/office/drawing/2014/main" val="10001"/>
                  </a:ext>
                </a:extLst>
              </a:tr>
              <a:tr h="451484">
                <a:tc>
                  <a:txBody>
                    <a:bodyPr/>
                    <a:lstStyle/>
                    <a:p>
                      <a:pPr marL="20955" marR="12700">
                        <a:lnSpc>
                          <a:spcPct val="100000"/>
                        </a:lnSpc>
                        <a:spcBef>
                          <a:spcPts val="135"/>
                        </a:spcBef>
                      </a:pPr>
                      <a:r>
                        <a:rPr sz="1100" i="1" dirty="0">
                          <a:latin typeface="Arial"/>
                          <a:cs typeface="Arial"/>
                        </a:rPr>
                        <a:t>Less</a:t>
                      </a:r>
                      <a:r>
                        <a:rPr sz="1100" spc="50" dirty="0">
                          <a:latin typeface="Times New Roman"/>
                          <a:cs typeface="Times New Roman"/>
                        </a:rPr>
                        <a:t> </a:t>
                      </a:r>
                      <a:r>
                        <a:rPr sz="1100" i="1" dirty="0">
                          <a:latin typeface="Arial"/>
                          <a:cs typeface="Arial"/>
                        </a:rPr>
                        <a:t>:</a:t>
                      </a:r>
                      <a:r>
                        <a:rPr sz="1100" spc="55" dirty="0">
                          <a:latin typeface="Times New Roman"/>
                          <a:cs typeface="Times New Roman"/>
                        </a:rPr>
                        <a:t> </a:t>
                      </a:r>
                      <a:r>
                        <a:rPr sz="1100" dirty="0">
                          <a:latin typeface="Arial MT"/>
                          <a:cs typeface="Arial MT"/>
                        </a:rPr>
                        <a:t>Expenses</a:t>
                      </a:r>
                      <a:r>
                        <a:rPr sz="1100" spc="65" dirty="0">
                          <a:latin typeface="Times New Roman"/>
                          <a:cs typeface="Times New Roman"/>
                        </a:rPr>
                        <a:t> </a:t>
                      </a:r>
                      <a:r>
                        <a:rPr sz="1100" dirty="0">
                          <a:latin typeface="Arial MT"/>
                          <a:cs typeface="Arial MT"/>
                        </a:rPr>
                        <a:t>incurred</a:t>
                      </a:r>
                      <a:r>
                        <a:rPr sz="1100" spc="65" dirty="0">
                          <a:latin typeface="Times New Roman"/>
                          <a:cs typeface="Times New Roman"/>
                        </a:rPr>
                        <a:t> </a:t>
                      </a:r>
                      <a:r>
                        <a:rPr sz="1100" dirty="0">
                          <a:latin typeface="Arial MT"/>
                          <a:cs typeface="Arial MT"/>
                        </a:rPr>
                        <a:t>in</a:t>
                      </a:r>
                      <a:r>
                        <a:rPr sz="1100" spc="50" dirty="0">
                          <a:latin typeface="Times New Roman"/>
                          <a:cs typeface="Times New Roman"/>
                        </a:rPr>
                        <a:t> </a:t>
                      </a:r>
                      <a:r>
                        <a:rPr sz="1100" dirty="0">
                          <a:latin typeface="Arial MT"/>
                          <a:cs typeface="Arial MT"/>
                        </a:rPr>
                        <a:t>relation</a:t>
                      </a:r>
                      <a:r>
                        <a:rPr sz="1100" spc="50" dirty="0">
                          <a:latin typeface="Times New Roman"/>
                          <a:cs typeface="Times New Roman"/>
                        </a:rPr>
                        <a:t> </a:t>
                      </a:r>
                      <a:r>
                        <a:rPr sz="1100" dirty="0">
                          <a:latin typeface="Arial MT"/>
                          <a:cs typeface="Arial MT"/>
                        </a:rPr>
                        <a:t>to</a:t>
                      </a:r>
                      <a:r>
                        <a:rPr sz="1100" spc="60" dirty="0">
                          <a:latin typeface="Times New Roman"/>
                          <a:cs typeface="Times New Roman"/>
                        </a:rPr>
                        <a:t> </a:t>
                      </a:r>
                      <a:r>
                        <a:rPr sz="1100" spc="-10" dirty="0">
                          <a:latin typeface="Arial MT"/>
                          <a:cs typeface="Arial MT"/>
                        </a:rPr>
                        <a:t>earning</a:t>
                      </a:r>
                      <a:r>
                        <a:rPr sz="1100" spc="-10" dirty="0">
                          <a:latin typeface="Times New Roman"/>
                          <a:cs typeface="Times New Roman"/>
                        </a:rPr>
                        <a:t> </a:t>
                      </a:r>
                      <a:r>
                        <a:rPr sz="1100" dirty="0">
                          <a:latin typeface="Arial MT"/>
                          <a:cs typeface="Arial MT"/>
                        </a:rPr>
                        <a:t>of</a:t>
                      </a:r>
                      <a:r>
                        <a:rPr sz="1100" spc="15" dirty="0">
                          <a:latin typeface="Times New Roman"/>
                          <a:cs typeface="Times New Roman"/>
                        </a:rPr>
                        <a:t> </a:t>
                      </a:r>
                      <a:r>
                        <a:rPr sz="1100" dirty="0">
                          <a:latin typeface="Arial MT"/>
                          <a:cs typeface="Arial MT"/>
                        </a:rPr>
                        <a:t>the</a:t>
                      </a:r>
                      <a:r>
                        <a:rPr sz="1100" spc="5" dirty="0">
                          <a:latin typeface="Times New Roman"/>
                          <a:cs typeface="Times New Roman"/>
                        </a:rPr>
                        <a:t> </a:t>
                      </a:r>
                      <a:r>
                        <a:rPr sz="1100" spc="-10" dirty="0">
                          <a:latin typeface="Arial MT"/>
                          <a:cs typeface="Arial MT"/>
                        </a:rPr>
                        <a:t>income</a:t>
                      </a:r>
                      <a:endParaRPr sz="1100">
                        <a:latin typeface="Arial MT"/>
                        <a:cs typeface="Arial MT"/>
                      </a:endParaRPr>
                    </a:p>
                  </a:txBody>
                  <a:tcPr marL="0" marR="0" marT="17145" marB="0">
                    <a:lnL w="9525">
                      <a:solidFill>
                        <a:srgbClr val="C5C5C5"/>
                      </a:solidFill>
                      <a:prstDash val="solid"/>
                    </a:lnL>
                    <a:lnR w="9525">
                      <a:solidFill>
                        <a:srgbClr val="C5C5C5"/>
                      </a:solidFill>
                      <a:prstDash val="solid"/>
                    </a:lnR>
                    <a:lnT w="9525">
                      <a:solidFill>
                        <a:srgbClr val="C5C5C5"/>
                      </a:solidFill>
                      <a:prstDash val="solid"/>
                    </a:lnT>
                    <a:lnB w="9525">
                      <a:solidFill>
                        <a:srgbClr val="C5C5C5"/>
                      </a:solidFill>
                      <a:prstDash val="solid"/>
                    </a:lnB>
                  </a:tcPr>
                </a:tc>
                <a:tc>
                  <a:txBody>
                    <a:bodyPr/>
                    <a:lstStyle/>
                    <a:p>
                      <a:pPr marL="21590">
                        <a:lnSpc>
                          <a:spcPct val="100000"/>
                        </a:lnSpc>
                        <a:spcBef>
                          <a:spcPts val="135"/>
                        </a:spcBef>
                      </a:pPr>
                      <a:r>
                        <a:rPr sz="1100" u="sng" spc="-10" dirty="0">
                          <a:uFill>
                            <a:solidFill>
                              <a:srgbClr val="000000"/>
                            </a:solidFill>
                          </a:uFill>
                          <a:latin typeface="Arial MT"/>
                          <a:cs typeface="Arial MT"/>
                        </a:rPr>
                        <a:t>(XXXXX)</a:t>
                      </a:r>
                      <a:endParaRPr sz="1100">
                        <a:latin typeface="Arial MT"/>
                        <a:cs typeface="Arial MT"/>
                      </a:endParaRPr>
                    </a:p>
                  </a:txBody>
                  <a:tcPr marL="0" marR="0" marT="17145" marB="0">
                    <a:lnL w="9525">
                      <a:solidFill>
                        <a:srgbClr val="C5C5C5"/>
                      </a:solidFill>
                      <a:prstDash val="solid"/>
                    </a:lnL>
                    <a:lnR w="9525">
                      <a:solidFill>
                        <a:srgbClr val="C5C5C5"/>
                      </a:solidFill>
                      <a:prstDash val="solid"/>
                    </a:lnR>
                    <a:lnT w="9525">
                      <a:solidFill>
                        <a:srgbClr val="C5C5C5"/>
                      </a:solidFill>
                      <a:prstDash val="solid"/>
                    </a:lnT>
                    <a:lnB w="9525">
                      <a:solidFill>
                        <a:srgbClr val="C5C5C5"/>
                      </a:solidFill>
                      <a:prstDash val="solid"/>
                    </a:lnB>
                  </a:tcPr>
                </a:tc>
                <a:extLst>
                  <a:ext uri="{0D108BD9-81ED-4DB2-BD59-A6C34878D82A}">
                    <a16:rowId xmlns:a16="http://schemas.microsoft.com/office/drawing/2014/main" val="10002"/>
                  </a:ext>
                </a:extLst>
              </a:tr>
              <a:tr h="260350">
                <a:tc>
                  <a:txBody>
                    <a:bodyPr/>
                    <a:lstStyle/>
                    <a:p>
                      <a:pPr marL="20955">
                        <a:lnSpc>
                          <a:spcPct val="100000"/>
                        </a:lnSpc>
                        <a:spcBef>
                          <a:spcPts val="135"/>
                        </a:spcBef>
                      </a:pPr>
                      <a:r>
                        <a:rPr sz="1100" dirty="0">
                          <a:latin typeface="Arial MT"/>
                          <a:cs typeface="Arial MT"/>
                        </a:rPr>
                        <a:t>Taxable</a:t>
                      </a:r>
                      <a:r>
                        <a:rPr sz="1100" spc="-15" dirty="0">
                          <a:latin typeface="Times New Roman"/>
                          <a:cs typeface="Times New Roman"/>
                        </a:rPr>
                        <a:t> </a:t>
                      </a:r>
                      <a:r>
                        <a:rPr sz="1100" dirty="0">
                          <a:latin typeface="Arial MT"/>
                          <a:cs typeface="Arial MT"/>
                        </a:rPr>
                        <a:t>Business</a:t>
                      </a:r>
                      <a:r>
                        <a:rPr sz="1100" spc="-15" dirty="0">
                          <a:latin typeface="Times New Roman"/>
                          <a:cs typeface="Times New Roman"/>
                        </a:rPr>
                        <a:t> </a:t>
                      </a:r>
                      <a:r>
                        <a:rPr sz="1100" spc="-10" dirty="0">
                          <a:latin typeface="Arial MT"/>
                          <a:cs typeface="Arial MT"/>
                        </a:rPr>
                        <a:t>Income</a:t>
                      </a:r>
                      <a:endParaRPr sz="1100">
                        <a:latin typeface="Arial MT"/>
                        <a:cs typeface="Arial MT"/>
                      </a:endParaRPr>
                    </a:p>
                  </a:txBody>
                  <a:tcPr marL="0" marR="0" marT="17145" marB="0">
                    <a:lnL w="9525">
                      <a:solidFill>
                        <a:srgbClr val="C5C5C5"/>
                      </a:solidFill>
                      <a:prstDash val="solid"/>
                    </a:lnL>
                    <a:lnR w="9525">
                      <a:solidFill>
                        <a:srgbClr val="C5C5C5"/>
                      </a:solidFill>
                      <a:prstDash val="solid"/>
                    </a:lnR>
                    <a:lnT w="9525">
                      <a:solidFill>
                        <a:srgbClr val="C5C5C5"/>
                      </a:solidFill>
                      <a:prstDash val="solid"/>
                    </a:lnT>
                    <a:lnB w="9525">
                      <a:solidFill>
                        <a:srgbClr val="C5C5C5"/>
                      </a:solidFill>
                      <a:prstDash val="solid"/>
                    </a:lnB>
                  </a:tcPr>
                </a:tc>
                <a:tc>
                  <a:txBody>
                    <a:bodyPr/>
                    <a:lstStyle/>
                    <a:p>
                      <a:pPr marL="21590">
                        <a:lnSpc>
                          <a:spcPct val="100000"/>
                        </a:lnSpc>
                        <a:spcBef>
                          <a:spcPts val="135"/>
                        </a:spcBef>
                      </a:pPr>
                      <a:r>
                        <a:rPr sz="1100" spc="-10" dirty="0">
                          <a:latin typeface="Arial MT"/>
                          <a:cs typeface="Arial MT"/>
                        </a:rPr>
                        <a:t>XXXXX</a:t>
                      </a:r>
                      <a:endParaRPr sz="1100">
                        <a:latin typeface="Arial MT"/>
                        <a:cs typeface="Arial MT"/>
                      </a:endParaRPr>
                    </a:p>
                  </a:txBody>
                  <a:tcPr marL="0" marR="0" marT="17145" marB="0">
                    <a:lnL w="9525">
                      <a:solidFill>
                        <a:srgbClr val="C5C5C5"/>
                      </a:solidFill>
                      <a:prstDash val="solid"/>
                    </a:lnL>
                    <a:lnR w="9525">
                      <a:solidFill>
                        <a:srgbClr val="C5C5C5"/>
                      </a:solidFill>
                      <a:prstDash val="solid"/>
                    </a:lnR>
                    <a:lnT w="9525">
                      <a:solidFill>
                        <a:srgbClr val="C5C5C5"/>
                      </a:solidFill>
                      <a:prstDash val="solid"/>
                    </a:lnT>
                    <a:lnB w="9525">
                      <a:solidFill>
                        <a:srgbClr val="C5C5C5"/>
                      </a:solidFill>
                      <a:prstDash val="solid"/>
                    </a:lnB>
                  </a:tcPr>
                </a:tc>
                <a:extLst>
                  <a:ext uri="{0D108BD9-81ED-4DB2-BD59-A6C34878D82A}">
                    <a16:rowId xmlns:a16="http://schemas.microsoft.com/office/drawing/2014/main" val="10003"/>
                  </a:ext>
                </a:extLst>
              </a:tr>
              <a:tr h="624840">
                <a:tc gridSpan="2">
                  <a:txBody>
                    <a:bodyPr/>
                    <a:lstStyle/>
                    <a:p>
                      <a:pPr marL="20955" marR="10795" algn="just">
                        <a:lnSpc>
                          <a:spcPct val="100000"/>
                        </a:lnSpc>
                        <a:spcBef>
                          <a:spcPts val="195"/>
                        </a:spcBef>
                      </a:pPr>
                      <a:r>
                        <a:rPr sz="1100" b="1" i="1" u="sng" dirty="0">
                          <a:solidFill>
                            <a:srgbClr val="FF0000"/>
                          </a:solidFill>
                          <a:uFill>
                            <a:solidFill>
                              <a:srgbClr val="FF0000"/>
                            </a:solidFill>
                          </a:uFill>
                          <a:latin typeface="Calibri"/>
                          <a:cs typeface="Calibri"/>
                        </a:rPr>
                        <a:t>For</a:t>
                      </a:r>
                      <a:r>
                        <a:rPr sz="1100" u="sng" spc="30"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the</a:t>
                      </a:r>
                      <a:r>
                        <a:rPr sz="1100" u="sng" spc="35"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purpose</a:t>
                      </a:r>
                      <a:r>
                        <a:rPr sz="1100" u="sng" spc="35"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of</a:t>
                      </a:r>
                      <a:r>
                        <a:rPr sz="1100" u="sng" spc="40"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computing</a:t>
                      </a:r>
                      <a:r>
                        <a:rPr sz="1100" u="sng" spc="55"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taxable</a:t>
                      </a:r>
                      <a:r>
                        <a:rPr sz="1100" u="sng" spc="30"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business</a:t>
                      </a:r>
                      <a:r>
                        <a:rPr sz="1100" u="sng" spc="50"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income</a:t>
                      </a:r>
                      <a:r>
                        <a:rPr sz="1100" u="sng" spc="50"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in</a:t>
                      </a:r>
                      <a:r>
                        <a:rPr sz="1100" u="sng" spc="50"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the</a:t>
                      </a:r>
                      <a:r>
                        <a:rPr sz="1100" u="sng" spc="25"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above</a:t>
                      </a:r>
                      <a:r>
                        <a:rPr sz="1100" u="sng" spc="50"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manner,</a:t>
                      </a:r>
                      <a:r>
                        <a:rPr sz="1100" u="sng" spc="40"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the</a:t>
                      </a:r>
                      <a:r>
                        <a:rPr sz="1100" u="sng" spc="50"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taxpayers</a:t>
                      </a:r>
                      <a:r>
                        <a:rPr sz="1100" u="sng" spc="35"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have</a:t>
                      </a:r>
                      <a:r>
                        <a:rPr sz="1100" u="sng" spc="45" dirty="0">
                          <a:solidFill>
                            <a:srgbClr val="FF0000"/>
                          </a:solidFill>
                          <a:uFill>
                            <a:solidFill>
                              <a:srgbClr val="FF0000"/>
                            </a:solidFill>
                          </a:uFill>
                          <a:latin typeface="Times New Roman"/>
                          <a:cs typeface="Times New Roman"/>
                        </a:rPr>
                        <a:t> </a:t>
                      </a:r>
                      <a:r>
                        <a:rPr sz="1100" b="1" i="1" u="sng" spc="-25" dirty="0">
                          <a:solidFill>
                            <a:srgbClr val="FF0000"/>
                          </a:solidFill>
                          <a:uFill>
                            <a:solidFill>
                              <a:srgbClr val="FF0000"/>
                            </a:solidFill>
                          </a:uFill>
                          <a:latin typeface="Calibri"/>
                          <a:cs typeface="Calibri"/>
                        </a:rPr>
                        <a:t>to</a:t>
                      </a:r>
                      <a:r>
                        <a:rPr sz="1100" spc="-25" dirty="0">
                          <a:solidFill>
                            <a:srgbClr val="FF0000"/>
                          </a:solidFill>
                          <a:latin typeface="Times New Roman"/>
                          <a:cs typeface="Times New Roman"/>
                        </a:rPr>
                        <a:t> </a:t>
                      </a:r>
                      <a:r>
                        <a:rPr sz="1100" b="1" i="1" u="sng" dirty="0">
                          <a:solidFill>
                            <a:srgbClr val="FF0000"/>
                          </a:solidFill>
                          <a:uFill>
                            <a:solidFill>
                              <a:srgbClr val="FF0000"/>
                            </a:solidFill>
                          </a:uFill>
                          <a:latin typeface="Calibri"/>
                          <a:cs typeface="Calibri"/>
                        </a:rPr>
                        <a:t>maintain</a:t>
                      </a:r>
                      <a:r>
                        <a:rPr sz="1100" u="sng" spc="254"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books</a:t>
                      </a:r>
                      <a:r>
                        <a:rPr sz="1100" u="sng" spc="260"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of</a:t>
                      </a:r>
                      <a:r>
                        <a:rPr sz="1100" u="sng" spc="250"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account</a:t>
                      </a:r>
                      <a:r>
                        <a:rPr sz="1100" u="sng" spc="260"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of</a:t>
                      </a:r>
                      <a:r>
                        <a:rPr sz="1100" u="sng" spc="265"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the</a:t>
                      </a:r>
                      <a:r>
                        <a:rPr sz="1100" u="sng" spc="265"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business</a:t>
                      </a:r>
                      <a:r>
                        <a:rPr sz="1100" u="sng" spc="270"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and</a:t>
                      </a:r>
                      <a:r>
                        <a:rPr sz="1100" u="sng" spc="270"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income</a:t>
                      </a:r>
                      <a:r>
                        <a:rPr sz="1100" u="sng" spc="254"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will</a:t>
                      </a:r>
                      <a:r>
                        <a:rPr sz="1100" u="sng" spc="250"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be</a:t>
                      </a:r>
                      <a:r>
                        <a:rPr sz="1100" u="sng" spc="260"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computed</a:t>
                      </a:r>
                      <a:r>
                        <a:rPr sz="1100" u="sng" spc="260"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on</a:t>
                      </a:r>
                      <a:r>
                        <a:rPr sz="1100" u="sng" spc="275"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the</a:t>
                      </a:r>
                      <a:r>
                        <a:rPr sz="1100" u="sng" spc="254"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basis</a:t>
                      </a:r>
                      <a:r>
                        <a:rPr sz="1100" u="sng" spc="265"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of</a:t>
                      </a:r>
                      <a:r>
                        <a:rPr sz="1100" u="sng" spc="270" dirty="0">
                          <a:solidFill>
                            <a:srgbClr val="FF0000"/>
                          </a:solidFill>
                          <a:uFill>
                            <a:solidFill>
                              <a:srgbClr val="FF0000"/>
                            </a:solidFill>
                          </a:uFill>
                          <a:latin typeface="Times New Roman"/>
                          <a:cs typeface="Times New Roman"/>
                        </a:rPr>
                        <a:t> </a:t>
                      </a:r>
                      <a:r>
                        <a:rPr sz="1100" b="1" i="1" u="sng" spc="-25" dirty="0">
                          <a:solidFill>
                            <a:srgbClr val="FF0000"/>
                          </a:solidFill>
                          <a:uFill>
                            <a:solidFill>
                              <a:srgbClr val="FF0000"/>
                            </a:solidFill>
                          </a:uFill>
                          <a:latin typeface="Calibri"/>
                          <a:cs typeface="Calibri"/>
                        </a:rPr>
                        <a:t>the</a:t>
                      </a:r>
                      <a:r>
                        <a:rPr sz="1100" spc="-25" dirty="0">
                          <a:solidFill>
                            <a:srgbClr val="FF0000"/>
                          </a:solidFill>
                          <a:latin typeface="Times New Roman"/>
                          <a:cs typeface="Times New Roman"/>
                        </a:rPr>
                        <a:t> </a:t>
                      </a:r>
                      <a:r>
                        <a:rPr sz="1100" b="1" i="1" u="sng" spc="-10" dirty="0">
                          <a:solidFill>
                            <a:srgbClr val="FF0000"/>
                          </a:solidFill>
                          <a:uFill>
                            <a:solidFill>
                              <a:srgbClr val="FF0000"/>
                            </a:solidFill>
                          </a:uFill>
                          <a:latin typeface="Calibri"/>
                          <a:cs typeface="Calibri"/>
                        </a:rPr>
                        <a:t>information</a:t>
                      </a:r>
                      <a:r>
                        <a:rPr sz="1100" u="sng" spc="-50"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revealed</a:t>
                      </a:r>
                      <a:r>
                        <a:rPr sz="1100" u="sng" spc="-35"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in</a:t>
                      </a:r>
                      <a:r>
                        <a:rPr sz="1100" u="sng" spc="-5"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the</a:t>
                      </a:r>
                      <a:r>
                        <a:rPr sz="1100" u="sng" spc="-30"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books</a:t>
                      </a:r>
                      <a:r>
                        <a:rPr sz="1100" u="sng" spc="-45" dirty="0">
                          <a:solidFill>
                            <a:srgbClr val="FF0000"/>
                          </a:solidFill>
                          <a:uFill>
                            <a:solidFill>
                              <a:srgbClr val="FF0000"/>
                            </a:solidFill>
                          </a:uFill>
                          <a:latin typeface="Times New Roman"/>
                          <a:cs typeface="Times New Roman"/>
                        </a:rPr>
                        <a:t> </a:t>
                      </a:r>
                      <a:r>
                        <a:rPr sz="1100" b="1" i="1" u="sng" dirty="0">
                          <a:solidFill>
                            <a:srgbClr val="FF0000"/>
                          </a:solidFill>
                          <a:uFill>
                            <a:solidFill>
                              <a:srgbClr val="FF0000"/>
                            </a:solidFill>
                          </a:uFill>
                          <a:latin typeface="Calibri"/>
                          <a:cs typeface="Calibri"/>
                        </a:rPr>
                        <a:t>of</a:t>
                      </a:r>
                      <a:r>
                        <a:rPr sz="1100" u="sng" spc="-20" dirty="0">
                          <a:solidFill>
                            <a:srgbClr val="FF0000"/>
                          </a:solidFill>
                          <a:uFill>
                            <a:solidFill>
                              <a:srgbClr val="FF0000"/>
                            </a:solidFill>
                          </a:uFill>
                          <a:latin typeface="Times New Roman"/>
                          <a:cs typeface="Times New Roman"/>
                        </a:rPr>
                        <a:t> </a:t>
                      </a:r>
                      <a:r>
                        <a:rPr sz="1100" b="1" i="1" u="sng" spc="-10" dirty="0">
                          <a:solidFill>
                            <a:srgbClr val="FF0000"/>
                          </a:solidFill>
                          <a:uFill>
                            <a:solidFill>
                              <a:srgbClr val="FF0000"/>
                            </a:solidFill>
                          </a:uFill>
                          <a:latin typeface="Calibri"/>
                          <a:cs typeface="Calibri"/>
                        </a:rPr>
                        <a:t>account.</a:t>
                      </a:r>
                      <a:endParaRPr sz="1100">
                        <a:latin typeface="Calibri"/>
                        <a:cs typeface="Calibri"/>
                      </a:endParaRPr>
                    </a:p>
                  </a:txBody>
                  <a:tcPr marL="0" marR="0" marT="24765" marB="0">
                    <a:lnL w="9525">
                      <a:solidFill>
                        <a:srgbClr val="C5C5C5"/>
                      </a:solidFill>
                      <a:prstDash val="solid"/>
                    </a:lnL>
                    <a:lnR w="9525">
                      <a:solidFill>
                        <a:srgbClr val="C5C5C5"/>
                      </a:solidFill>
                      <a:prstDash val="solid"/>
                    </a:lnR>
                    <a:lnT w="9525">
                      <a:solidFill>
                        <a:srgbClr val="C5C5C5"/>
                      </a:solidFill>
                      <a:prstDash val="solid"/>
                    </a:lnT>
                    <a:lnB w="9525">
                      <a:solidFill>
                        <a:srgbClr val="C5C5C5"/>
                      </a:solidFill>
                      <a:prstDash val="solid"/>
                    </a:lnB>
                  </a:tcPr>
                </a:tc>
                <a:tc hMerge="1">
                  <a:txBody>
                    <a:bodyPr/>
                    <a:lstStyle/>
                    <a:p>
                      <a:endParaRPr/>
                    </a:p>
                  </a:txBody>
                  <a:tcPr marL="0" marR="0" marT="0" marB="0"/>
                </a:tc>
                <a:extLst>
                  <a:ext uri="{0D108BD9-81ED-4DB2-BD59-A6C34878D82A}">
                    <a16:rowId xmlns:a16="http://schemas.microsoft.com/office/drawing/2014/main" val="10004"/>
                  </a:ext>
                </a:extLst>
              </a:tr>
            </a:tbl>
          </a:graphicData>
        </a:graphic>
      </p:graphicFrame>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477517" y="1719454"/>
            <a:ext cx="6282690" cy="3080385"/>
          </a:xfrm>
          <a:prstGeom prst="rect">
            <a:avLst/>
          </a:prstGeom>
        </p:spPr>
        <p:txBody>
          <a:bodyPr vert="horz" wrap="square" lIns="0" tIns="45719" rIns="0" bIns="0" rtlCol="0">
            <a:spAutoFit/>
          </a:bodyPr>
          <a:lstStyle/>
          <a:p>
            <a:pPr marL="12700" marR="592455">
              <a:lnSpc>
                <a:spcPts val="1430"/>
              </a:lnSpc>
              <a:spcBef>
                <a:spcPts val="359"/>
              </a:spcBef>
            </a:pPr>
            <a:r>
              <a:rPr sz="1400" i="1" u="sng" spc="-95" dirty="0">
                <a:solidFill>
                  <a:srgbClr val="FF0000"/>
                </a:solidFill>
                <a:uFill>
                  <a:solidFill>
                    <a:srgbClr val="FF0000"/>
                  </a:solidFill>
                </a:uFill>
                <a:latin typeface="Calibri Light"/>
                <a:cs typeface="Calibri Light"/>
              </a:rPr>
              <a:t>Q2:−Manner</a:t>
            </a:r>
            <a:r>
              <a:rPr sz="1400" u="sng" spc="-170" dirty="0">
                <a:solidFill>
                  <a:srgbClr val="FF0000"/>
                </a:solidFill>
                <a:uFill>
                  <a:solidFill>
                    <a:srgbClr val="FF0000"/>
                  </a:solidFill>
                </a:uFill>
                <a:latin typeface="Times New Roman"/>
                <a:cs typeface="Times New Roman"/>
              </a:rPr>
              <a:t> </a:t>
            </a:r>
            <a:r>
              <a:rPr sz="1400" i="1" u="sng" spc="-35" dirty="0">
                <a:solidFill>
                  <a:srgbClr val="FF0000"/>
                </a:solidFill>
                <a:uFill>
                  <a:solidFill>
                    <a:srgbClr val="FF0000"/>
                  </a:solidFill>
                </a:uFill>
                <a:latin typeface="Calibri Light"/>
                <a:cs typeface="Calibri Light"/>
              </a:rPr>
              <a:t>of</a:t>
            </a:r>
            <a:r>
              <a:rPr sz="1400" u="sng" spc="-130" dirty="0">
                <a:solidFill>
                  <a:srgbClr val="FF0000"/>
                </a:solidFill>
                <a:uFill>
                  <a:solidFill>
                    <a:srgbClr val="FF0000"/>
                  </a:solidFill>
                </a:uFill>
                <a:latin typeface="Times New Roman"/>
                <a:cs typeface="Times New Roman"/>
              </a:rPr>
              <a:t> </a:t>
            </a:r>
            <a:r>
              <a:rPr sz="1400" i="1" u="sng" spc="-70" dirty="0">
                <a:solidFill>
                  <a:srgbClr val="FF0000"/>
                </a:solidFill>
                <a:uFill>
                  <a:solidFill>
                    <a:srgbClr val="FF0000"/>
                  </a:solidFill>
                </a:uFill>
                <a:latin typeface="Calibri Light"/>
                <a:cs typeface="Calibri Light"/>
              </a:rPr>
              <a:t>computation</a:t>
            </a:r>
            <a:r>
              <a:rPr sz="1400" u="sng" spc="-165" dirty="0">
                <a:solidFill>
                  <a:srgbClr val="FF0000"/>
                </a:solidFill>
                <a:uFill>
                  <a:solidFill>
                    <a:srgbClr val="FF0000"/>
                  </a:solidFill>
                </a:uFill>
                <a:latin typeface="Times New Roman"/>
                <a:cs typeface="Times New Roman"/>
              </a:rPr>
              <a:t> </a:t>
            </a:r>
            <a:r>
              <a:rPr sz="1400" i="1" u="sng" spc="-35" dirty="0">
                <a:solidFill>
                  <a:srgbClr val="FF0000"/>
                </a:solidFill>
                <a:uFill>
                  <a:solidFill>
                    <a:srgbClr val="FF0000"/>
                  </a:solidFill>
                </a:uFill>
                <a:latin typeface="Calibri Light"/>
                <a:cs typeface="Calibri Light"/>
              </a:rPr>
              <a:t>of</a:t>
            </a:r>
            <a:r>
              <a:rPr sz="1400" u="sng" spc="-130" dirty="0">
                <a:solidFill>
                  <a:srgbClr val="FF0000"/>
                </a:solidFill>
                <a:uFill>
                  <a:solidFill>
                    <a:srgbClr val="FF0000"/>
                  </a:solidFill>
                </a:uFill>
                <a:latin typeface="Times New Roman"/>
                <a:cs typeface="Times New Roman"/>
              </a:rPr>
              <a:t> </a:t>
            </a:r>
            <a:r>
              <a:rPr sz="1400" i="1" u="sng" spc="-70" dirty="0">
                <a:solidFill>
                  <a:srgbClr val="FF0000"/>
                </a:solidFill>
                <a:uFill>
                  <a:solidFill>
                    <a:srgbClr val="FF0000"/>
                  </a:solidFill>
                </a:uFill>
                <a:latin typeface="Calibri Light"/>
                <a:cs typeface="Calibri Light"/>
              </a:rPr>
              <a:t>taxable</a:t>
            </a:r>
            <a:r>
              <a:rPr sz="1400" u="sng" spc="-160" dirty="0">
                <a:solidFill>
                  <a:srgbClr val="FF0000"/>
                </a:solidFill>
                <a:uFill>
                  <a:solidFill>
                    <a:srgbClr val="FF0000"/>
                  </a:solidFill>
                </a:uFill>
                <a:latin typeface="Times New Roman"/>
                <a:cs typeface="Times New Roman"/>
              </a:rPr>
              <a:t> </a:t>
            </a:r>
            <a:r>
              <a:rPr sz="1400" i="1" u="sng" spc="-60" dirty="0">
                <a:solidFill>
                  <a:srgbClr val="FF0000"/>
                </a:solidFill>
                <a:uFill>
                  <a:solidFill>
                    <a:srgbClr val="FF0000"/>
                  </a:solidFill>
                </a:uFill>
                <a:latin typeface="Calibri Light"/>
                <a:cs typeface="Calibri Light"/>
              </a:rPr>
              <a:t>business</a:t>
            </a:r>
            <a:r>
              <a:rPr sz="1400" u="sng" spc="-165" dirty="0">
                <a:solidFill>
                  <a:srgbClr val="FF0000"/>
                </a:solidFill>
                <a:uFill>
                  <a:solidFill>
                    <a:srgbClr val="FF0000"/>
                  </a:solidFill>
                </a:uFill>
                <a:latin typeface="Times New Roman"/>
                <a:cs typeface="Times New Roman"/>
              </a:rPr>
              <a:t> </a:t>
            </a:r>
            <a:r>
              <a:rPr sz="1400" i="1" u="sng" spc="-60" dirty="0">
                <a:solidFill>
                  <a:srgbClr val="FF0000"/>
                </a:solidFill>
                <a:uFill>
                  <a:solidFill>
                    <a:srgbClr val="FF0000"/>
                  </a:solidFill>
                </a:uFill>
                <a:latin typeface="Calibri Light"/>
                <a:cs typeface="Calibri Light"/>
              </a:rPr>
              <a:t>income</a:t>
            </a:r>
            <a:r>
              <a:rPr sz="1400" u="sng" spc="-170" dirty="0">
                <a:solidFill>
                  <a:srgbClr val="FF0000"/>
                </a:solidFill>
                <a:uFill>
                  <a:solidFill>
                    <a:srgbClr val="FF0000"/>
                  </a:solidFill>
                </a:uFill>
                <a:latin typeface="Times New Roman"/>
                <a:cs typeface="Times New Roman"/>
              </a:rPr>
              <a:t> </a:t>
            </a:r>
            <a:r>
              <a:rPr sz="1400" i="1" u="sng" spc="-40" dirty="0">
                <a:solidFill>
                  <a:srgbClr val="FF0000"/>
                </a:solidFill>
                <a:uFill>
                  <a:solidFill>
                    <a:srgbClr val="FF0000"/>
                  </a:solidFill>
                </a:uFill>
                <a:latin typeface="Calibri Light"/>
                <a:cs typeface="Calibri Light"/>
              </a:rPr>
              <a:t>in</a:t>
            </a:r>
            <a:r>
              <a:rPr sz="1400" u="sng" spc="-140" dirty="0">
                <a:solidFill>
                  <a:srgbClr val="FF0000"/>
                </a:solidFill>
                <a:uFill>
                  <a:solidFill>
                    <a:srgbClr val="FF0000"/>
                  </a:solidFill>
                </a:uFill>
                <a:latin typeface="Times New Roman"/>
                <a:cs typeface="Times New Roman"/>
              </a:rPr>
              <a:t> </a:t>
            </a:r>
            <a:r>
              <a:rPr sz="1400" i="1" u="sng" spc="-50" dirty="0">
                <a:solidFill>
                  <a:srgbClr val="FF0000"/>
                </a:solidFill>
                <a:uFill>
                  <a:solidFill>
                    <a:srgbClr val="FF0000"/>
                  </a:solidFill>
                </a:uFill>
                <a:latin typeface="Calibri Light"/>
                <a:cs typeface="Calibri Light"/>
              </a:rPr>
              <a:t>case</a:t>
            </a:r>
            <a:r>
              <a:rPr sz="1400" u="sng" spc="-140" dirty="0">
                <a:solidFill>
                  <a:srgbClr val="FF0000"/>
                </a:solidFill>
                <a:uFill>
                  <a:solidFill>
                    <a:srgbClr val="FF0000"/>
                  </a:solidFill>
                </a:uFill>
                <a:latin typeface="Times New Roman"/>
                <a:cs typeface="Times New Roman"/>
              </a:rPr>
              <a:t> </a:t>
            </a:r>
            <a:r>
              <a:rPr sz="1400" i="1" u="sng" spc="-35" dirty="0">
                <a:solidFill>
                  <a:srgbClr val="FF0000"/>
                </a:solidFill>
                <a:uFill>
                  <a:solidFill>
                    <a:srgbClr val="FF0000"/>
                  </a:solidFill>
                </a:uFill>
                <a:latin typeface="Calibri Light"/>
                <a:cs typeface="Calibri Light"/>
              </a:rPr>
              <a:t>of</a:t>
            </a:r>
            <a:r>
              <a:rPr sz="1400" u="sng" spc="-130" dirty="0">
                <a:solidFill>
                  <a:srgbClr val="FF0000"/>
                </a:solidFill>
                <a:uFill>
                  <a:solidFill>
                    <a:srgbClr val="FF0000"/>
                  </a:solidFill>
                </a:uFill>
                <a:latin typeface="Times New Roman"/>
                <a:cs typeface="Times New Roman"/>
              </a:rPr>
              <a:t> </a:t>
            </a:r>
            <a:r>
              <a:rPr sz="1400" i="1" u="sng" spc="-10" dirty="0">
                <a:solidFill>
                  <a:srgbClr val="FF0000"/>
                </a:solidFill>
                <a:uFill>
                  <a:solidFill>
                    <a:srgbClr val="FF0000"/>
                  </a:solidFill>
                </a:uFill>
                <a:latin typeface="Calibri Light"/>
                <a:cs typeface="Calibri Light"/>
              </a:rPr>
              <a:t>a</a:t>
            </a:r>
            <a:r>
              <a:rPr sz="1400" u="sng" spc="-125" dirty="0">
                <a:solidFill>
                  <a:srgbClr val="FF0000"/>
                </a:solidFill>
                <a:uFill>
                  <a:solidFill>
                    <a:srgbClr val="FF0000"/>
                  </a:solidFill>
                </a:uFill>
                <a:latin typeface="Times New Roman"/>
                <a:cs typeface="Times New Roman"/>
              </a:rPr>
              <a:t> </a:t>
            </a:r>
            <a:r>
              <a:rPr sz="1400" i="1" u="sng" spc="-30" dirty="0">
                <a:solidFill>
                  <a:srgbClr val="FF0000"/>
                </a:solidFill>
                <a:uFill>
                  <a:solidFill>
                    <a:srgbClr val="FF0000"/>
                  </a:solidFill>
                </a:uFill>
                <a:latin typeface="Calibri Light"/>
                <a:cs typeface="Calibri Light"/>
              </a:rPr>
              <a:t>person</a:t>
            </a:r>
            <a:r>
              <a:rPr sz="1400" u="sng" spc="155" dirty="0">
                <a:solidFill>
                  <a:srgbClr val="FF0000"/>
                </a:solidFill>
                <a:uFill>
                  <a:solidFill>
                    <a:srgbClr val="FF0000"/>
                  </a:solidFill>
                </a:uFill>
                <a:latin typeface="Times New Roman"/>
                <a:cs typeface="Times New Roman"/>
              </a:rPr>
              <a:t> </a:t>
            </a:r>
            <a:r>
              <a:rPr sz="1400" i="1" u="sng" spc="-70" dirty="0">
                <a:solidFill>
                  <a:srgbClr val="FF0000"/>
                </a:solidFill>
                <a:uFill>
                  <a:solidFill>
                    <a:srgbClr val="FF0000"/>
                  </a:solidFill>
                </a:uFill>
                <a:latin typeface="Calibri Light"/>
                <a:cs typeface="Calibri Light"/>
              </a:rPr>
              <a:t>adopting</a:t>
            </a:r>
            <a:r>
              <a:rPr sz="1400" u="sng" spc="-165" dirty="0">
                <a:solidFill>
                  <a:srgbClr val="FF0000"/>
                </a:solidFill>
                <a:uFill>
                  <a:solidFill>
                    <a:srgbClr val="FF0000"/>
                  </a:solidFill>
                </a:uFill>
                <a:latin typeface="Times New Roman"/>
                <a:cs typeface="Times New Roman"/>
              </a:rPr>
              <a:t> </a:t>
            </a:r>
            <a:r>
              <a:rPr sz="1400" i="1" u="sng" spc="-25" dirty="0">
                <a:solidFill>
                  <a:srgbClr val="FF0000"/>
                </a:solidFill>
                <a:uFill>
                  <a:solidFill>
                    <a:srgbClr val="FF0000"/>
                  </a:solidFill>
                </a:uFill>
                <a:latin typeface="Calibri Light"/>
                <a:cs typeface="Calibri Light"/>
              </a:rPr>
              <a:t>the</a:t>
            </a:r>
            <a:r>
              <a:rPr sz="1400" spc="-25" dirty="0">
                <a:solidFill>
                  <a:srgbClr val="FF0000"/>
                </a:solidFill>
                <a:latin typeface="Times New Roman"/>
                <a:cs typeface="Times New Roman"/>
              </a:rPr>
              <a:t> </a:t>
            </a:r>
            <a:r>
              <a:rPr sz="1400" i="1" u="sng" spc="-65" dirty="0">
                <a:solidFill>
                  <a:srgbClr val="FF0000"/>
                </a:solidFill>
                <a:uFill>
                  <a:solidFill>
                    <a:srgbClr val="FF0000"/>
                  </a:solidFill>
                </a:uFill>
                <a:latin typeface="Calibri Light"/>
                <a:cs typeface="Calibri Light"/>
              </a:rPr>
              <a:t>Presumptive</a:t>
            </a:r>
            <a:r>
              <a:rPr sz="1400" u="sng" spc="-130" dirty="0">
                <a:solidFill>
                  <a:srgbClr val="FF0000"/>
                </a:solidFill>
                <a:uFill>
                  <a:solidFill>
                    <a:srgbClr val="FF0000"/>
                  </a:solidFill>
                </a:uFill>
                <a:latin typeface="Times New Roman"/>
                <a:cs typeface="Times New Roman"/>
              </a:rPr>
              <a:t> </a:t>
            </a:r>
            <a:r>
              <a:rPr sz="1400" i="1" u="sng" spc="-85" dirty="0">
                <a:solidFill>
                  <a:srgbClr val="FF0000"/>
                </a:solidFill>
                <a:uFill>
                  <a:solidFill>
                    <a:srgbClr val="FF0000"/>
                  </a:solidFill>
                </a:uFill>
                <a:latin typeface="Calibri Light"/>
                <a:cs typeface="Calibri Light"/>
              </a:rPr>
              <a:t>Taxation</a:t>
            </a:r>
            <a:r>
              <a:rPr sz="1400" u="sng" spc="-135" dirty="0">
                <a:solidFill>
                  <a:srgbClr val="FF0000"/>
                </a:solidFill>
                <a:uFill>
                  <a:solidFill>
                    <a:srgbClr val="FF0000"/>
                  </a:solidFill>
                </a:uFill>
                <a:latin typeface="Times New Roman"/>
                <a:cs typeface="Times New Roman"/>
              </a:rPr>
              <a:t> </a:t>
            </a:r>
            <a:r>
              <a:rPr sz="1400" i="1" u="sng" spc="-55" dirty="0">
                <a:solidFill>
                  <a:srgbClr val="FF0000"/>
                </a:solidFill>
                <a:uFill>
                  <a:solidFill>
                    <a:srgbClr val="FF0000"/>
                  </a:solidFill>
                </a:uFill>
                <a:latin typeface="Calibri Light"/>
                <a:cs typeface="Calibri Light"/>
              </a:rPr>
              <a:t>scheme</a:t>
            </a:r>
            <a:r>
              <a:rPr sz="1400" u="sng" spc="-130" dirty="0">
                <a:solidFill>
                  <a:srgbClr val="FF0000"/>
                </a:solidFill>
                <a:uFill>
                  <a:solidFill>
                    <a:srgbClr val="FF0000"/>
                  </a:solidFill>
                </a:uFill>
                <a:latin typeface="Times New Roman"/>
                <a:cs typeface="Times New Roman"/>
              </a:rPr>
              <a:t> </a:t>
            </a:r>
            <a:r>
              <a:rPr sz="1400" i="1" u="sng" spc="-60" dirty="0">
                <a:solidFill>
                  <a:srgbClr val="FF0000"/>
                </a:solidFill>
                <a:uFill>
                  <a:solidFill>
                    <a:srgbClr val="FF0000"/>
                  </a:solidFill>
                </a:uFill>
                <a:latin typeface="Calibri Light"/>
                <a:cs typeface="Calibri Light"/>
              </a:rPr>
              <a:t>under</a:t>
            </a:r>
            <a:r>
              <a:rPr sz="1400" u="sng" spc="-125" dirty="0">
                <a:solidFill>
                  <a:srgbClr val="FF0000"/>
                </a:solidFill>
                <a:uFill>
                  <a:solidFill>
                    <a:srgbClr val="FF0000"/>
                  </a:solidFill>
                </a:uFill>
                <a:latin typeface="Times New Roman"/>
                <a:cs typeface="Times New Roman"/>
              </a:rPr>
              <a:t> </a:t>
            </a:r>
            <a:r>
              <a:rPr sz="1400" i="1" u="sng" spc="-60" dirty="0">
                <a:solidFill>
                  <a:srgbClr val="FF0000"/>
                </a:solidFill>
                <a:uFill>
                  <a:solidFill>
                    <a:srgbClr val="FF0000"/>
                  </a:solidFill>
                </a:uFill>
                <a:latin typeface="Calibri Light"/>
                <a:cs typeface="Calibri Light"/>
              </a:rPr>
              <a:t>section</a:t>
            </a:r>
            <a:r>
              <a:rPr sz="1400" u="sng" spc="-135" dirty="0">
                <a:solidFill>
                  <a:srgbClr val="FF0000"/>
                </a:solidFill>
                <a:uFill>
                  <a:solidFill>
                    <a:srgbClr val="FF0000"/>
                  </a:solidFill>
                </a:uFill>
                <a:latin typeface="Times New Roman"/>
                <a:cs typeface="Times New Roman"/>
              </a:rPr>
              <a:t> </a:t>
            </a:r>
            <a:r>
              <a:rPr sz="1400" i="1" u="sng" spc="-20" dirty="0">
                <a:solidFill>
                  <a:srgbClr val="FF0000"/>
                </a:solidFill>
                <a:uFill>
                  <a:solidFill>
                    <a:srgbClr val="FF0000"/>
                  </a:solidFill>
                </a:uFill>
                <a:latin typeface="Calibri Light"/>
                <a:cs typeface="Calibri Light"/>
              </a:rPr>
              <a:t>44AD</a:t>
            </a:r>
            <a:endParaRPr sz="1400">
              <a:latin typeface="Calibri Light"/>
              <a:cs typeface="Calibri Light"/>
            </a:endParaRPr>
          </a:p>
          <a:p>
            <a:pPr>
              <a:lnSpc>
                <a:spcPct val="100000"/>
              </a:lnSpc>
              <a:spcBef>
                <a:spcPts val="300"/>
              </a:spcBef>
            </a:pPr>
            <a:endParaRPr sz="1400">
              <a:latin typeface="Calibri Light"/>
              <a:cs typeface="Calibri Light"/>
            </a:endParaRPr>
          </a:p>
          <a:p>
            <a:pPr marL="134620" marR="5715" algn="just">
              <a:lnSpc>
                <a:spcPct val="92900"/>
              </a:lnSpc>
              <a:spcBef>
                <a:spcPts val="5"/>
              </a:spcBef>
            </a:pPr>
            <a:r>
              <a:rPr sz="1200" dirty="0">
                <a:solidFill>
                  <a:srgbClr val="202429"/>
                </a:solidFill>
                <a:latin typeface="Arial MT"/>
                <a:cs typeface="Arial MT"/>
              </a:rPr>
              <a:t>In</a:t>
            </a:r>
            <a:r>
              <a:rPr sz="1200" spc="160" dirty="0">
                <a:solidFill>
                  <a:srgbClr val="202429"/>
                </a:solidFill>
                <a:latin typeface="Arial MT"/>
                <a:cs typeface="Arial MT"/>
              </a:rPr>
              <a:t> </a:t>
            </a:r>
            <a:r>
              <a:rPr sz="1200" dirty="0">
                <a:solidFill>
                  <a:srgbClr val="202429"/>
                </a:solidFill>
                <a:latin typeface="Arial MT"/>
                <a:cs typeface="Arial MT"/>
              </a:rPr>
              <a:t>case</a:t>
            </a:r>
            <a:r>
              <a:rPr sz="1200" spc="204" dirty="0">
                <a:solidFill>
                  <a:srgbClr val="202429"/>
                </a:solidFill>
                <a:latin typeface="Times New Roman"/>
                <a:cs typeface="Times New Roman"/>
              </a:rPr>
              <a:t> </a:t>
            </a:r>
            <a:r>
              <a:rPr sz="1200" dirty="0">
                <a:solidFill>
                  <a:srgbClr val="202429"/>
                </a:solidFill>
                <a:latin typeface="Arial MT"/>
                <a:cs typeface="Arial MT"/>
              </a:rPr>
              <a:t>of</a:t>
            </a:r>
            <a:r>
              <a:rPr sz="1200" spc="215" dirty="0">
                <a:solidFill>
                  <a:srgbClr val="202429"/>
                </a:solidFill>
                <a:latin typeface="Times New Roman"/>
                <a:cs typeface="Times New Roman"/>
              </a:rPr>
              <a:t> </a:t>
            </a:r>
            <a:r>
              <a:rPr sz="1200" dirty="0">
                <a:solidFill>
                  <a:srgbClr val="202429"/>
                </a:solidFill>
                <a:latin typeface="Arial MT"/>
                <a:cs typeface="Arial MT"/>
              </a:rPr>
              <a:t>a</a:t>
            </a:r>
            <a:r>
              <a:rPr sz="1200" spc="195" dirty="0">
                <a:solidFill>
                  <a:srgbClr val="202429"/>
                </a:solidFill>
                <a:latin typeface="Times New Roman"/>
                <a:cs typeface="Times New Roman"/>
              </a:rPr>
              <a:t> </a:t>
            </a:r>
            <a:r>
              <a:rPr sz="1200" dirty="0">
                <a:solidFill>
                  <a:srgbClr val="202429"/>
                </a:solidFill>
                <a:latin typeface="Arial MT"/>
                <a:cs typeface="Arial MT"/>
              </a:rPr>
              <a:t>person</a:t>
            </a:r>
            <a:r>
              <a:rPr sz="1200" spc="210" dirty="0">
                <a:solidFill>
                  <a:srgbClr val="202429"/>
                </a:solidFill>
                <a:latin typeface="Times New Roman"/>
                <a:cs typeface="Times New Roman"/>
              </a:rPr>
              <a:t> </a:t>
            </a:r>
            <a:r>
              <a:rPr sz="1200" dirty="0">
                <a:solidFill>
                  <a:srgbClr val="202429"/>
                </a:solidFill>
                <a:latin typeface="Arial MT"/>
                <a:cs typeface="Arial MT"/>
              </a:rPr>
              <a:t>adopting</a:t>
            </a:r>
            <a:r>
              <a:rPr sz="1200" spc="200" dirty="0">
                <a:solidFill>
                  <a:srgbClr val="202429"/>
                </a:solidFill>
                <a:latin typeface="Times New Roman"/>
                <a:cs typeface="Times New Roman"/>
              </a:rPr>
              <a:t> </a:t>
            </a:r>
            <a:r>
              <a:rPr sz="1200" dirty="0">
                <a:solidFill>
                  <a:srgbClr val="202429"/>
                </a:solidFill>
                <a:latin typeface="Arial MT"/>
                <a:cs typeface="Arial MT"/>
              </a:rPr>
              <a:t>the</a:t>
            </a:r>
            <a:r>
              <a:rPr sz="1200" spc="210" dirty="0">
                <a:solidFill>
                  <a:srgbClr val="202429"/>
                </a:solidFill>
                <a:latin typeface="Times New Roman"/>
                <a:cs typeface="Times New Roman"/>
              </a:rPr>
              <a:t> </a:t>
            </a:r>
            <a:r>
              <a:rPr sz="1200" dirty="0">
                <a:solidFill>
                  <a:srgbClr val="202429"/>
                </a:solidFill>
                <a:latin typeface="Arial MT"/>
                <a:cs typeface="Arial MT"/>
              </a:rPr>
              <a:t>provisions</a:t>
            </a:r>
            <a:r>
              <a:rPr sz="1200" spc="220" dirty="0">
                <a:solidFill>
                  <a:srgbClr val="202429"/>
                </a:solidFill>
                <a:latin typeface="Times New Roman"/>
                <a:cs typeface="Times New Roman"/>
              </a:rPr>
              <a:t> </a:t>
            </a:r>
            <a:r>
              <a:rPr sz="1200" dirty="0">
                <a:solidFill>
                  <a:srgbClr val="202429"/>
                </a:solidFill>
                <a:latin typeface="Arial MT"/>
                <a:cs typeface="Arial MT"/>
              </a:rPr>
              <a:t>of</a:t>
            </a:r>
            <a:r>
              <a:rPr sz="1200" spc="204" dirty="0">
                <a:solidFill>
                  <a:srgbClr val="202429"/>
                </a:solidFill>
                <a:latin typeface="Times New Roman"/>
                <a:cs typeface="Times New Roman"/>
              </a:rPr>
              <a:t> </a:t>
            </a:r>
            <a:r>
              <a:rPr sz="1200" u="sng" dirty="0">
                <a:solidFill>
                  <a:srgbClr val="2997E3"/>
                </a:solidFill>
                <a:uFill>
                  <a:solidFill>
                    <a:srgbClr val="2997E3"/>
                  </a:solidFill>
                </a:uFill>
                <a:latin typeface="Arial MT"/>
                <a:cs typeface="Arial MT"/>
                <a:hlinkClick r:id="rId2"/>
              </a:rPr>
              <a:t>section</a:t>
            </a:r>
            <a:r>
              <a:rPr sz="1200" u="sng" spc="195" dirty="0">
                <a:solidFill>
                  <a:srgbClr val="2997E3"/>
                </a:solidFill>
                <a:uFill>
                  <a:solidFill>
                    <a:srgbClr val="2997E3"/>
                  </a:solidFill>
                </a:uFill>
                <a:latin typeface="Times New Roman"/>
                <a:cs typeface="Times New Roman"/>
                <a:hlinkClick r:id="rId2"/>
              </a:rPr>
              <a:t> </a:t>
            </a:r>
            <a:r>
              <a:rPr sz="1200" u="sng" dirty="0">
                <a:solidFill>
                  <a:srgbClr val="2997E3"/>
                </a:solidFill>
                <a:uFill>
                  <a:solidFill>
                    <a:srgbClr val="2997E3"/>
                  </a:solidFill>
                </a:uFill>
                <a:latin typeface="Arial MT"/>
                <a:cs typeface="Arial MT"/>
                <a:hlinkClick r:id="rId2"/>
              </a:rPr>
              <a:t>44AD</a:t>
            </a:r>
            <a:r>
              <a:rPr sz="1200" dirty="0">
                <a:solidFill>
                  <a:srgbClr val="202429"/>
                </a:solidFill>
                <a:latin typeface="Arial MT"/>
                <a:cs typeface="Arial MT"/>
              </a:rPr>
              <a:t>,</a:t>
            </a:r>
            <a:r>
              <a:rPr sz="1200" spc="200" dirty="0">
                <a:solidFill>
                  <a:srgbClr val="202429"/>
                </a:solidFill>
                <a:latin typeface="Times New Roman"/>
                <a:cs typeface="Times New Roman"/>
              </a:rPr>
              <a:t> </a:t>
            </a:r>
            <a:r>
              <a:rPr sz="1200" dirty="0">
                <a:solidFill>
                  <a:srgbClr val="202429"/>
                </a:solidFill>
                <a:latin typeface="Arial MT"/>
                <a:cs typeface="Arial MT"/>
              </a:rPr>
              <a:t>income</a:t>
            </a:r>
            <a:r>
              <a:rPr sz="1200" spc="210" dirty="0">
                <a:solidFill>
                  <a:srgbClr val="202429"/>
                </a:solidFill>
                <a:latin typeface="Times New Roman"/>
                <a:cs typeface="Times New Roman"/>
              </a:rPr>
              <a:t> </a:t>
            </a:r>
            <a:r>
              <a:rPr sz="1200" dirty="0">
                <a:solidFill>
                  <a:srgbClr val="202429"/>
                </a:solidFill>
                <a:latin typeface="Arial MT"/>
                <a:cs typeface="Arial MT"/>
              </a:rPr>
              <a:t>will</a:t>
            </a:r>
            <a:r>
              <a:rPr sz="1200" spc="220" dirty="0">
                <a:solidFill>
                  <a:srgbClr val="202429"/>
                </a:solidFill>
                <a:latin typeface="Times New Roman"/>
                <a:cs typeface="Times New Roman"/>
              </a:rPr>
              <a:t> </a:t>
            </a:r>
            <a:r>
              <a:rPr sz="1200" dirty="0">
                <a:solidFill>
                  <a:srgbClr val="202429"/>
                </a:solidFill>
                <a:latin typeface="Arial MT"/>
                <a:cs typeface="Arial MT"/>
              </a:rPr>
              <a:t>be</a:t>
            </a:r>
            <a:r>
              <a:rPr sz="1200" spc="190" dirty="0">
                <a:solidFill>
                  <a:srgbClr val="202429"/>
                </a:solidFill>
                <a:latin typeface="Times New Roman"/>
                <a:cs typeface="Times New Roman"/>
              </a:rPr>
              <a:t> </a:t>
            </a:r>
            <a:r>
              <a:rPr sz="1200" spc="-10" dirty="0">
                <a:solidFill>
                  <a:srgbClr val="202429"/>
                </a:solidFill>
                <a:latin typeface="Arial MT"/>
                <a:cs typeface="Arial MT"/>
              </a:rPr>
              <a:t>computed</a:t>
            </a:r>
            <a:r>
              <a:rPr sz="1200" spc="-10" dirty="0">
                <a:solidFill>
                  <a:srgbClr val="202429"/>
                </a:solidFill>
                <a:latin typeface="Times New Roman"/>
                <a:cs typeface="Times New Roman"/>
              </a:rPr>
              <a:t> </a:t>
            </a:r>
            <a:r>
              <a:rPr sz="1200" dirty="0">
                <a:solidFill>
                  <a:srgbClr val="202429"/>
                </a:solidFill>
                <a:latin typeface="Arial MT"/>
                <a:cs typeface="Arial MT"/>
              </a:rPr>
              <a:t>on</a:t>
            </a:r>
            <a:r>
              <a:rPr sz="1200" spc="430" dirty="0">
                <a:solidFill>
                  <a:srgbClr val="202429"/>
                </a:solidFill>
                <a:latin typeface="Times New Roman"/>
                <a:cs typeface="Times New Roman"/>
              </a:rPr>
              <a:t> </a:t>
            </a:r>
            <a:r>
              <a:rPr sz="1200" dirty="0">
                <a:solidFill>
                  <a:srgbClr val="202429"/>
                </a:solidFill>
                <a:latin typeface="Arial MT"/>
                <a:cs typeface="Arial MT"/>
              </a:rPr>
              <a:t>presumptive</a:t>
            </a:r>
            <a:r>
              <a:rPr sz="1200" spc="450" dirty="0">
                <a:solidFill>
                  <a:srgbClr val="202429"/>
                </a:solidFill>
                <a:latin typeface="Times New Roman"/>
                <a:cs typeface="Times New Roman"/>
              </a:rPr>
              <a:t> </a:t>
            </a:r>
            <a:r>
              <a:rPr sz="1200" dirty="0">
                <a:solidFill>
                  <a:srgbClr val="202429"/>
                </a:solidFill>
                <a:latin typeface="Arial MT"/>
                <a:cs typeface="Arial MT"/>
              </a:rPr>
              <a:t>basis,</a:t>
            </a:r>
            <a:r>
              <a:rPr sz="1200" spc="440" dirty="0">
                <a:solidFill>
                  <a:srgbClr val="202429"/>
                </a:solidFill>
                <a:latin typeface="Times New Roman"/>
                <a:cs typeface="Times New Roman"/>
              </a:rPr>
              <a:t> </a:t>
            </a:r>
            <a:r>
              <a:rPr sz="1200" i="1" dirty="0">
                <a:solidFill>
                  <a:srgbClr val="202429"/>
                </a:solidFill>
                <a:latin typeface="Arial"/>
                <a:cs typeface="Arial"/>
              </a:rPr>
              <a:t>i.e.,</a:t>
            </a:r>
            <a:r>
              <a:rPr sz="1200" spc="440" dirty="0">
                <a:solidFill>
                  <a:srgbClr val="202429"/>
                </a:solidFill>
                <a:latin typeface="Times New Roman"/>
                <a:cs typeface="Times New Roman"/>
              </a:rPr>
              <a:t> </a:t>
            </a:r>
            <a:r>
              <a:rPr sz="1200" dirty="0">
                <a:solidFill>
                  <a:srgbClr val="202429"/>
                </a:solidFill>
                <a:latin typeface="Arial MT"/>
                <a:cs typeface="Arial MT"/>
              </a:rPr>
              <a:t>@</a:t>
            </a:r>
            <a:r>
              <a:rPr sz="1200" spc="455" dirty="0">
                <a:solidFill>
                  <a:srgbClr val="202429"/>
                </a:solidFill>
                <a:latin typeface="Times New Roman"/>
                <a:cs typeface="Times New Roman"/>
              </a:rPr>
              <a:t> </a:t>
            </a:r>
            <a:r>
              <a:rPr sz="1200" dirty="0">
                <a:solidFill>
                  <a:srgbClr val="202429"/>
                </a:solidFill>
                <a:latin typeface="Arial MT"/>
                <a:cs typeface="Arial MT"/>
              </a:rPr>
              <a:t>8%</a:t>
            </a:r>
            <a:r>
              <a:rPr sz="1200" spc="434" dirty="0">
                <a:solidFill>
                  <a:srgbClr val="202429"/>
                </a:solidFill>
                <a:latin typeface="Times New Roman"/>
                <a:cs typeface="Times New Roman"/>
              </a:rPr>
              <a:t> </a:t>
            </a:r>
            <a:r>
              <a:rPr sz="1200" dirty="0">
                <a:solidFill>
                  <a:srgbClr val="202429"/>
                </a:solidFill>
                <a:latin typeface="Arial MT"/>
                <a:cs typeface="Arial MT"/>
              </a:rPr>
              <a:t>of</a:t>
            </a:r>
            <a:r>
              <a:rPr sz="1200" spc="450" dirty="0">
                <a:solidFill>
                  <a:srgbClr val="202429"/>
                </a:solidFill>
                <a:latin typeface="Times New Roman"/>
                <a:cs typeface="Times New Roman"/>
              </a:rPr>
              <a:t> </a:t>
            </a:r>
            <a:r>
              <a:rPr sz="1200" dirty="0">
                <a:solidFill>
                  <a:srgbClr val="202429"/>
                </a:solidFill>
                <a:latin typeface="Arial MT"/>
                <a:cs typeface="Arial MT"/>
              </a:rPr>
              <a:t>the</a:t>
            </a:r>
            <a:r>
              <a:rPr sz="1200" spc="440" dirty="0">
                <a:solidFill>
                  <a:srgbClr val="202429"/>
                </a:solidFill>
                <a:latin typeface="Times New Roman"/>
                <a:cs typeface="Times New Roman"/>
              </a:rPr>
              <a:t> </a:t>
            </a:r>
            <a:r>
              <a:rPr sz="1200" dirty="0">
                <a:solidFill>
                  <a:srgbClr val="202429"/>
                </a:solidFill>
                <a:latin typeface="Arial MT"/>
                <a:cs typeface="Arial MT"/>
              </a:rPr>
              <a:t>turnover</a:t>
            </a:r>
            <a:r>
              <a:rPr sz="1200" spc="445" dirty="0">
                <a:solidFill>
                  <a:srgbClr val="202429"/>
                </a:solidFill>
                <a:latin typeface="Times New Roman"/>
                <a:cs typeface="Times New Roman"/>
              </a:rPr>
              <a:t> </a:t>
            </a:r>
            <a:r>
              <a:rPr sz="1200" dirty="0">
                <a:solidFill>
                  <a:srgbClr val="202429"/>
                </a:solidFill>
                <a:latin typeface="Arial MT"/>
                <a:cs typeface="Arial MT"/>
              </a:rPr>
              <a:t>or</a:t>
            </a:r>
            <a:r>
              <a:rPr sz="1200" spc="445" dirty="0">
                <a:solidFill>
                  <a:srgbClr val="202429"/>
                </a:solidFill>
                <a:latin typeface="Times New Roman"/>
                <a:cs typeface="Times New Roman"/>
              </a:rPr>
              <a:t> </a:t>
            </a:r>
            <a:r>
              <a:rPr sz="1200" dirty="0">
                <a:solidFill>
                  <a:srgbClr val="202429"/>
                </a:solidFill>
                <a:latin typeface="Arial MT"/>
                <a:cs typeface="Arial MT"/>
              </a:rPr>
              <a:t>gross</a:t>
            </a:r>
            <a:r>
              <a:rPr sz="1200" spc="459" dirty="0">
                <a:solidFill>
                  <a:srgbClr val="202429"/>
                </a:solidFill>
                <a:latin typeface="Times New Roman"/>
                <a:cs typeface="Times New Roman"/>
              </a:rPr>
              <a:t> </a:t>
            </a:r>
            <a:r>
              <a:rPr sz="1200" dirty="0">
                <a:solidFill>
                  <a:srgbClr val="202429"/>
                </a:solidFill>
                <a:latin typeface="Arial MT"/>
                <a:cs typeface="Arial MT"/>
              </a:rPr>
              <a:t>receipts</a:t>
            </a:r>
            <a:r>
              <a:rPr sz="1200" spc="455" dirty="0">
                <a:solidFill>
                  <a:srgbClr val="202429"/>
                </a:solidFill>
                <a:latin typeface="Times New Roman"/>
                <a:cs typeface="Times New Roman"/>
              </a:rPr>
              <a:t> </a:t>
            </a:r>
            <a:r>
              <a:rPr sz="1200" dirty="0">
                <a:solidFill>
                  <a:srgbClr val="202429"/>
                </a:solidFill>
                <a:latin typeface="Arial MT"/>
                <a:cs typeface="Arial MT"/>
              </a:rPr>
              <a:t>of</a:t>
            </a:r>
            <a:r>
              <a:rPr sz="1200" spc="440" dirty="0">
                <a:solidFill>
                  <a:srgbClr val="202429"/>
                </a:solidFill>
                <a:latin typeface="Times New Roman"/>
                <a:cs typeface="Times New Roman"/>
              </a:rPr>
              <a:t> </a:t>
            </a:r>
            <a:r>
              <a:rPr sz="1200" dirty="0">
                <a:solidFill>
                  <a:srgbClr val="202429"/>
                </a:solidFill>
                <a:latin typeface="Arial MT"/>
                <a:cs typeface="Arial MT"/>
              </a:rPr>
              <a:t>the</a:t>
            </a:r>
            <a:r>
              <a:rPr sz="1200" spc="430" dirty="0">
                <a:solidFill>
                  <a:srgbClr val="202429"/>
                </a:solidFill>
                <a:latin typeface="Times New Roman"/>
                <a:cs typeface="Times New Roman"/>
              </a:rPr>
              <a:t> </a:t>
            </a:r>
            <a:r>
              <a:rPr sz="1200" spc="-10" dirty="0">
                <a:solidFill>
                  <a:srgbClr val="202429"/>
                </a:solidFill>
                <a:latin typeface="Arial MT"/>
                <a:cs typeface="Arial MT"/>
              </a:rPr>
              <a:t>eligible</a:t>
            </a:r>
            <a:r>
              <a:rPr sz="1200" spc="-10" dirty="0">
                <a:solidFill>
                  <a:srgbClr val="202429"/>
                </a:solidFill>
                <a:latin typeface="Times New Roman"/>
                <a:cs typeface="Times New Roman"/>
              </a:rPr>
              <a:t> </a:t>
            </a:r>
            <a:r>
              <a:rPr sz="1200" dirty="0">
                <a:solidFill>
                  <a:srgbClr val="202429"/>
                </a:solidFill>
                <a:latin typeface="Arial MT"/>
                <a:cs typeface="Arial MT"/>
              </a:rPr>
              <a:t>business</a:t>
            </a:r>
            <a:r>
              <a:rPr sz="1200" spc="130" dirty="0">
                <a:solidFill>
                  <a:srgbClr val="202429"/>
                </a:solidFill>
                <a:latin typeface="Times New Roman"/>
                <a:cs typeface="Times New Roman"/>
              </a:rPr>
              <a:t> </a:t>
            </a:r>
            <a:r>
              <a:rPr sz="1200" dirty="0">
                <a:solidFill>
                  <a:srgbClr val="202429"/>
                </a:solidFill>
                <a:latin typeface="Arial MT"/>
                <a:cs typeface="Arial MT"/>
              </a:rPr>
              <a:t>for</a:t>
            </a:r>
            <a:r>
              <a:rPr sz="1200" spc="110" dirty="0">
                <a:solidFill>
                  <a:srgbClr val="202429"/>
                </a:solidFill>
                <a:latin typeface="Times New Roman"/>
                <a:cs typeface="Times New Roman"/>
              </a:rPr>
              <a:t> </a:t>
            </a:r>
            <a:r>
              <a:rPr sz="1200" dirty="0">
                <a:solidFill>
                  <a:srgbClr val="202429"/>
                </a:solidFill>
                <a:latin typeface="Arial MT"/>
                <a:cs typeface="Arial MT"/>
              </a:rPr>
              <a:t>the</a:t>
            </a:r>
            <a:r>
              <a:rPr sz="1200" spc="105" dirty="0">
                <a:solidFill>
                  <a:srgbClr val="202429"/>
                </a:solidFill>
                <a:latin typeface="Times New Roman"/>
                <a:cs typeface="Times New Roman"/>
              </a:rPr>
              <a:t> </a:t>
            </a:r>
            <a:r>
              <a:rPr sz="1200" spc="-20" dirty="0">
                <a:solidFill>
                  <a:srgbClr val="202429"/>
                </a:solidFill>
                <a:latin typeface="Arial MT"/>
                <a:cs typeface="Arial MT"/>
              </a:rPr>
              <a:t>year.</a:t>
            </a:r>
            <a:endParaRPr sz="1200">
              <a:latin typeface="Arial MT"/>
              <a:cs typeface="Arial MT"/>
            </a:endParaRPr>
          </a:p>
          <a:p>
            <a:pPr>
              <a:lnSpc>
                <a:spcPct val="100000"/>
              </a:lnSpc>
              <a:spcBef>
                <a:spcPts val="15"/>
              </a:spcBef>
            </a:pPr>
            <a:endParaRPr sz="1200">
              <a:latin typeface="Arial MT"/>
              <a:cs typeface="Arial MT"/>
            </a:endParaRPr>
          </a:p>
          <a:p>
            <a:pPr marL="134620" marR="6985" algn="just">
              <a:lnSpc>
                <a:spcPct val="92900"/>
              </a:lnSpc>
              <a:spcBef>
                <a:spcPts val="5"/>
              </a:spcBef>
            </a:pPr>
            <a:r>
              <a:rPr sz="1200" dirty="0">
                <a:solidFill>
                  <a:srgbClr val="202429"/>
                </a:solidFill>
                <a:latin typeface="Arial MT"/>
                <a:cs typeface="Arial MT"/>
              </a:rPr>
              <a:t>Income</a:t>
            </a:r>
            <a:r>
              <a:rPr sz="1200" spc="240" dirty="0">
                <a:solidFill>
                  <a:srgbClr val="202429"/>
                </a:solidFill>
                <a:latin typeface="Times New Roman"/>
                <a:cs typeface="Times New Roman"/>
              </a:rPr>
              <a:t> </a:t>
            </a:r>
            <a:r>
              <a:rPr sz="1200" dirty="0">
                <a:solidFill>
                  <a:srgbClr val="202429"/>
                </a:solidFill>
                <a:latin typeface="Arial MT"/>
                <a:cs typeface="Arial MT"/>
              </a:rPr>
              <a:t>shall</a:t>
            </a:r>
            <a:r>
              <a:rPr sz="1200" spc="260" dirty="0">
                <a:solidFill>
                  <a:srgbClr val="202429"/>
                </a:solidFill>
                <a:latin typeface="Times New Roman"/>
                <a:cs typeface="Times New Roman"/>
              </a:rPr>
              <a:t> </a:t>
            </a:r>
            <a:r>
              <a:rPr sz="1200" dirty="0">
                <a:solidFill>
                  <a:srgbClr val="202429"/>
                </a:solidFill>
                <a:latin typeface="Arial MT"/>
                <a:cs typeface="Arial MT"/>
              </a:rPr>
              <a:t>be</a:t>
            </a:r>
            <a:r>
              <a:rPr sz="1200" spc="235" dirty="0">
                <a:solidFill>
                  <a:srgbClr val="202429"/>
                </a:solidFill>
                <a:latin typeface="Times New Roman"/>
                <a:cs typeface="Times New Roman"/>
              </a:rPr>
              <a:t> </a:t>
            </a:r>
            <a:r>
              <a:rPr sz="1200" dirty="0">
                <a:solidFill>
                  <a:srgbClr val="202429"/>
                </a:solidFill>
                <a:latin typeface="Arial MT"/>
                <a:cs typeface="Arial MT"/>
              </a:rPr>
              <a:t>calculated</a:t>
            </a:r>
            <a:r>
              <a:rPr sz="1200" spc="250" dirty="0">
                <a:solidFill>
                  <a:srgbClr val="202429"/>
                </a:solidFill>
                <a:latin typeface="Times New Roman"/>
                <a:cs typeface="Times New Roman"/>
              </a:rPr>
              <a:t> </a:t>
            </a:r>
            <a:r>
              <a:rPr sz="1200" dirty="0">
                <a:solidFill>
                  <a:srgbClr val="202429"/>
                </a:solidFill>
                <a:latin typeface="Arial MT"/>
                <a:cs typeface="Arial MT"/>
              </a:rPr>
              <a:t>at</a:t>
            </a:r>
            <a:r>
              <a:rPr sz="1200" spc="254" dirty="0">
                <a:solidFill>
                  <a:srgbClr val="202429"/>
                </a:solidFill>
                <a:latin typeface="Times New Roman"/>
                <a:cs typeface="Times New Roman"/>
              </a:rPr>
              <a:t> </a:t>
            </a:r>
            <a:r>
              <a:rPr sz="1200" dirty="0">
                <a:solidFill>
                  <a:srgbClr val="202429"/>
                </a:solidFill>
                <a:latin typeface="Arial MT"/>
                <a:cs typeface="Arial MT"/>
              </a:rPr>
              <a:t>rate</a:t>
            </a:r>
            <a:r>
              <a:rPr sz="1200" spc="254" dirty="0">
                <a:solidFill>
                  <a:srgbClr val="202429"/>
                </a:solidFill>
                <a:latin typeface="Times New Roman"/>
                <a:cs typeface="Times New Roman"/>
              </a:rPr>
              <a:t> </a:t>
            </a:r>
            <a:r>
              <a:rPr sz="1200" dirty="0">
                <a:solidFill>
                  <a:srgbClr val="202429"/>
                </a:solidFill>
                <a:latin typeface="Arial MT"/>
                <a:cs typeface="Arial MT"/>
              </a:rPr>
              <a:t>of</a:t>
            </a:r>
            <a:r>
              <a:rPr sz="1200" spc="260" dirty="0">
                <a:solidFill>
                  <a:srgbClr val="202429"/>
                </a:solidFill>
                <a:latin typeface="Times New Roman"/>
                <a:cs typeface="Times New Roman"/>
              </a:rPr>
              <a:t> </a:t>
            </a:r>
            <a:r>
              <a:rPr sz="1200" dirty="0">
                <a:solidFill>
                  <a:srgbClr val="202429"/>
                </a:solidFill>
                <a:latin typeface="Arial MT"/>
                <a:cs typeface="Arial MT"/>
              </a:rPr>
              <a:t>6%</a:t>
            </a:r>
            <a:r>
              <a:rPr sz="1200" spc="245" dirty="0">
                <a:solidFill>
                  <a:srgbClr val="202429"/>
                </a:solidFill>
                <a:latin typeface="Times New Roman"/>
                <a:cs typeface="Times New Roman"/>
              </a:rPr>
              <a:t> </a:t>
            </a:r>
            <a:r>
              <a:rPr sz="1200" dirty="0">
                <a:solidFill>
                  <a:srgbClr val="202429"/>
                </a:solidFill>
                <a:latin typeface="Arial MT"/>
                <a:cs typeface="Arial MT"/>
              </a:rPr>
              <a:t>in</a:t>
            </a:r>
            <a:r>
              <a:rPr sz="1200" spc="240" dirty="0">
                <a:solidFill>
                  <a:srgbClr val="202429"/>
                </a:solidFill>
                <a:latin typeface="Times New Roman"/>
                <a:cs typeface="Times New Roman"/>
              </a:rPr>
              <a:t> </a:t>
            </a:r>
            <a:r>
              <a:rPr sz="1200" dirty="0">
                <a:solidFill>
                  <a:srgbClr val="202429"/>
                </a:solidFill>
                <a:latin typeface="Arial MT"/>
                <a:cs typeface="Arial MT"/>
              </a:rPr>
              <a:t>respect</a:t>
            </a:r>
            <a:r>
              <a:rPr sz="1200" spc="254" dirty="0">
                <a:solidFill>
                  <a:srgbClr val="202429"/>
                </a:solidFill>
                <a:latin typeface="Times New Roman"/>
                <a:cs typeface="Times New Roman"/>
              </a:rPr>
              <a:t> </a:t>
            </a:r>
            <a:r>
              <a:rPr sz="1200" dirty="0">
                <a:solidFill>
                  <a:srgbClr val="202429"/>
                </a:solidFill>
                <a:latin typeface="Arial MT"/>
                <a:cs typeface="Arial MT"/>
              </a:rPr>
              <a:t>of</a:t>
            </a:r>
            <a:r>
              <a:rPr sz="1200" spc="245" dirty="0">
                <a:solidFill>
                  <a:srgbClr val="202429"/>
                </a:solidFill>
                <a:latin typeface="Times New Roman"/>
                <a:cs typeface="Times New Roman"/>
              </a:rPr>
              <a:t> </a:t>
            </a:r>
            <a:r>
              <a:rPr sz="1200" dirty="0">
                <a:solidFill>
                  <a:srgbClr val="202429"/>
                </a:solidFill>
                <a:latin typeface="Arial MT"/>
                <a:cs typeface="Arial MT"/>
              </a:rPr>
              <a:t>total</a:t>
            </a:r>
            <a:r>
              <a:rPr sz="1200" spc="240" dirty="0">
                <a:solidFill>
                  <a:srgbClr val="202429"/>
                </a:solidFill>
                <a:latin typeface="Times New Roman"/>
                <a:cs typeface="Times New Roman"/>
              </a:rPr>
              <a:t> </a:t>
            </a:r>
            <a:r>
              <a:rPr sz="1200" dirty="0">
                <a:solidFill>
                  <a:srgbClr val="202429"/>
                </a:solidFill>
                <a:latin typeface="Arial MT"/>
                <a:cs typeface="Arial MT"/>
              </a:rPr>
              <a:t>turnover</a:t>
            </a:r>
            <a:r>
              <a:rPr sz="1200" spc="245" dirty="0">
                <a:solidFill>
                  <a:srgbClr val="202429"/>
                </a:solidFill>
                <a:latin typeface="Times New Roman"/>
                <a:cs typeface="Times New Roman"/>
              </a:rPr>
              <a:t> </a:t>
            </a:r>
            <a:r>
              <a:rPr sz="1200" dirty="0">
                <a:solidFill>
                  <a:srgbClr val="202429"/>
                </a:solidFill>
                <a:latin typeface="Arial MT"/>
                <a:cs typeface="Arial MT"/>
              </a:rPr>
              <a:t>or</a:t>
            </a:r>
            <a:r>
              <a:rPr sz="1200" spc="245" dirty="0">
                <a:solidFill>
                  <a:srgbClr val="202429"/>
                </a:solidFill>
                <a:latin typeface="Times New Roman"/>
                <a:cs typeface="Times New Roman"/>
              </a:rPr>
              <a:t> </a:t>
            </a:r>
            <a:r>
              <a:rPr sz="1200" dirty="0">
                <a:solidFill>
                  <a:srgbClr val="202429"/>
                </a:solidFill>
                <a:latin typeface="Arial MT"/>
                <a:cs typeface="Arial MT"/>
              </a:rPr>
              <a:t>gross</a:t>
            </a:r>
            <a:r>
              <a:rPr sz="1200" spc="265" dirty="0">
                <a:solidFill>
                  <a:srgbClr val="202429"/>
                </a:solidFill>
                <a:latin typeface="Times New Roman"/>
                <a:cs typeface="Times New Roman"/>
              </a:rPr>
              <a:t> </a:t>
            </a:r>
            <a:r>
              <a:rPr sz="1200" spc="-10" dirty="0">
                <a:solidFill>
                  <a:srgbClr val="202429"/>
                </a:solidFill>
                <a:latin typeface="Arial MT"/>
                <a:cs typeface="Arial MT"/>
              </a:rPr>
              <a:t>receipts</a:t>
            </a:r>
            <a:r>
              <a:rPr sz="1200" spc="-10" dirty="0">
                <a:solidFill>
                  <a:srgbClr val="202429"/>
                </a:solidFill>
                <a:latin typeface="Times New Roman"/>
                <a:cs typeface="Times New Roman"/>
              </a:rPr>
              <a:t> </a:t>
            </a:r>
            <a:r>
              <a:rPr sz="1200" dirty="0">
                <a:solidFill>
                  <a:srgbClr val="202429"/>
                </a:solidFill>
                <a:latin typeface="Arial MT"/>
                <a:cs typeface="Arial MT"/>
              </a:rPr>
              <a:t>which</a:t>
            </a:r>
            <a:r>
              <a:rPr sz="1200" spc="315" dirty="0">
                <a:solidFill>
                  <a:srgbClr val="202429"/>
                </a:solidFill>
                <a:latin typeface="Times New Roman"/>
                <a:cs typeface="Times New Roman"/>
              </a:rPr>
              <a:t> </a:t>
            </a:r>
            <a:r>
              <a:rPr sz="1200" dirty="0">
                <a:solidFill>
                  <a:srgbClr val="202429"/>
                </a:solidFill>
                <a:latin typeface="Arial MT"/>
                <a:cs typeface="Arial MT"/>
              </a:rPr>
              <a:t>is</a:t>
            </a:r>
            <a:r>
              <a:rPr sz="1200" spc="325" dirty="0">
                <a:solidFill>
                  <a:srgbClr val="202429"/>
                </a:solidFill>
                <a:latin typeface="Times New Roman"/>
                <a:cs typeface="Times New Roman"/>
              </a:rPr>
              <a:t> </a:t>
            </a:r>
            <a:r>
              <a:rPr sz="1200" dirty="0">
                <a:solidFill>
                  <a:srgbClr val="202429"/>
                </a:solidFill>
                <a:latin typeface="Arial MT"/>
                <a:cs typeface="Arial MT"/>
              </a:rPr>
              <a:t>received</a:t>
            </a:r>
            <a:r>
              <a:rPr sz="1200" spc="320" dirty="0">
                <a:solidFill>
                  <a:srgbClr val="202429"/>
                </a:solidFill>
                <a:latin typeface="Times New Roman"/>
                <a:cs typeface="Times New Roman"/>
              </a:rPr>
              <a:t> </a:t>
            </a:r>
            <a:r>
              <a:rPr sz="1200" dirty="0">
                <a:solidFill>
                  <a:srgbClr val="202429"/>
                </a:solidFill>
                <a:latin typeface="Arial MT"/>
                <a:cs typeface="Arial MT"/>
              </a:rPr>
              <a:t>by</a:t>
            </a:r>
            <a:r>
              <a:rPr sz="1200" spc="300" dirty="0">
                <a:solidFill>
                  <a:srgbClr val="202429"/>
                </a:solidFill>
                <a:latin typeface="Times New Roman"/>
                <a:cs typeface="Times New Roman"/>
              </a:rPr>
              <a:t> </a:t>
            </a:r>
            <a:r>
              <a:rPr sz="1200" dirty="0">
                <a:solidFill>
                  <a:srgbClr val="202429"/>
                </a:solidFill>
                <a:latin typeface="Arial MT"/>
                <a:cs typeface="Arial MT"/>
              </a:rPr>
              <a:t>an</a:t>
            </a:r>
            <a:r>
              <a:rPr sz="1200" spc="315" dirty="0">
                <a:solidFill>
                  <a:srgbClr val="202429"/>
                </a:solidFill>
                <a:latin typeface="Times New Roman"/>
                <a:cs typeface="Times New Roman"/>
              </a:rPr>
              <a:t> </a:t>
            </a:r>
            <a:r>
              <a:rPr sz="1200" dirty="0">
                <a:solidFill>
                  <a:srgbClr val="202429"/>
                </a:solidFill>
                <a:latin typeface="Arial MT"/>
                <a:cs typeface="Arial MT"/>
              </a:rPr>
              <a:t>account</a:t>
            </a:r>
            <a:r>
              <a:rPr sz="1200" spc="325" dirty="0">
                <a:solidFill>
                  <a:srgbClr val="202429"/>
                </a:solidFill>
                <a:latin typeface="Times New Roman"/>
                <a:cs typeface="Times New Roman"/>
              </a:rPr>
              <a:t> </a:t>
            </a:r>
            <a:r>
              <a:rPr sz="1200" dirty="0">
                <a:solidFill>
                  <a:srgbClr val="202429"/>
                </a:solidFill>
                <a:latin typeface="Arial MT"/>
                <a:cs typeface="Arial MT"/>
              </a:rPr>
              <a:t>payee</a:t>
            </a:r>
            <a:r>
              <a:rPr sz="1200" spc="315" dirty="0">
                <a:solidFill>
                  <a:srgbClr val="202429"/>
                </a:solidFill>
                <a:latin typeface="Times New Roman"/>
                <a:cs typeface="Times New Roman"/>
              </a:rPr>
              <a:t> </a:t>
            </a:r>
            <a:r>
              <a:rPr sz="1200" dirty="0">
                <a:solidFill>
                  <a:srgbClr val="202429"/>
                </a:solidFill>
                <a:latin typeface="Arial MT"/>
                <a:cs typeface="Arial MT"/>
              </a:rPr>
              <a:t>cheque</a:t>
            </a:r>
            <a:r>
              <a:rPr sz="1200" spc="315" dirty="0">
                <a:solidFill>
                  <a:srgbClr val="202429"/>
                </a:solidFill>
                <a:latin typeface="Times New Roman"/>
                <a:cs typeface="Times New Roman"/>
              </a:rPr>
              <a:t> </a:t>
            </a:r>
            <a:r>
              <a:rPr sz="1200" dirty="0">
                <a:solidFill>
                  <a:srgbClr val="202429"/>
                </a:solidFill>
                <a:latin typeface="Arial MT"/>
                <a:cs typeface="Arial MT"/>
              </a:rPr>
              <a:t>or</a:t>
            </a:r>
            <a:r>
              <a:rPr sz="1200" spc="315" dirty="0">
                <a:solidFill>
                  <a:srgbClr val="202429"/>
                </a:solidFill>
                <a:latin typeface="Times New Roman"/>
                <a:cs typeface="Times New Roman"/>
              </a:rPr>
              <a:t> </a:t>
            </a:r>
            <a:r>
              <a:rPr sz="1200" dirty="0">
                <a:solidFill>
                  <a:srgbClr val="202429"/>
                </a:solidFill>
                <a:latin typeface="Arial MT"/>
                <a:cs typeface="Arial MT"/>
              </a:rPr>
              <a:t>draft</a:t>
            </a:r>
            <a:r>
              <a:rPr sz="1200" spc="325" dirty="0">
                <a:solidFill>
                  <a:srgbClr val="202429"/>
                </a:solidFill>
                <a:latin typeface="Times New Roman"/>
                <a:cs typeface="Times New Roman"/>
              </a:rPr>
              <a:t> </a:t>
            </a:r>
            <a:r>
              <a:rPr sz="1200" dirty="0">
                <a:solidFill>
                  <a:srgbClr val="202429"/>
                </a:solidFill>
                <a:latin typeface="Arial MT"/>
                <a:cs typeface="Arial MT"/>
              </a:rPr>
              <a:t>or</a:t>
            </a:r>
            <a:r>
              <a:rPr sz="1200" spc="315" dirty="0">
                <a:solidFill>
                  <a:srgbClr val="202429"/>
                </a:solidFill>
                <a:latin typeface="Times New Roman"/>
                <a:cs typeface="Times New Roman"/>
              </a:rPr>
              <a:t> </a:t>
            </a:r>
            <a:r>
              <a:rPr sz="1200" dirty="0">
                <a:solidFill>
                  <a:srgbClr val="202429"/>
                </a:solidFill>
                <a:latin typeface="Arial MT"/>
                <a:cs typeface="Arial MT"/>
              </a:rPr>
              <a:t>use</a:t>
            </a:r>
            <a:r>
              <a:rPr sz="1200" spc="325" dirty="0">
                <a:solidFill>
                  <a:srgbClr val="202429"/>
                </a:solidFill>
                <a:latin typeface="Times New Roman"/>
                <a:cs typeface="Times New Roman"/>
              </a:rPr>
              <a:t> </a:t>
            </a:r>
            <a:r>
              <a:rPr sz="1200" dirty="0">
                <a:solidFill>
                  <a:srgbClr val="202429"/>
                </a:solidFill>
                <a:latin typeface="Arial MT"/>
                <a:cs typeface="Arial MT"/>
              </a:rPr>
              <a:t>of</a:t>
            </a:r>
            <a:r>
              <a:rPr sz="1200" spc="325" dirty="0">
                <a:solidFill>
                  <a:srgbClr val="202429"/>
                </a:solidFill>
                <a:latin typeface="Times New Roman"/>
                <a:cs typeface="Times New Roman"/>
              </a:rPr>
              <a:t> </a:t>
            </a:r>
            <a:r>
              <a:rPr sz="1200" dirty="0">
                <a:solidFill>
                  <a:srgbClr val="202429"/>
                </a:solidFill>
                <a:latin typeface="Arial MT"/>
                <a:cs typeface="Arial MT"/>
              </a:rPr>
              <a:t>electronic</a:t>
            </a:r>
            <a:r>
              <a:rPr sz="1200" spc="330" dirty="0">
                <a:solidFill>
                  <a:srgbClr val="202429"/>
                </a:solidFill>
                <a:latin typeface="Times New Roman"/>
                <a:cs typeface="Times New Roman"/>
              </a:rPr>
              <a:t> </a:t>
            </a:r>
            <a:r>
              <a:rPr sz="1200" spc="-10" dirty="0">
                <a:solidFill>
                  <a:srgbClr val="202429"/>
                </a:solidFill>
                <a:latin typeface="Arial MT"/>
                <a:cs typeface="Arial MT"/>
              </a:rPr>
              <a:t>clearing</a:t>
            </a:r>
            <a:r>
              <a:rPr sz="1200" spc="-10" dirty="0">
                <a:solidFill>
                  <a:srgbClr val="202429"/>
                </a:solidFill>
                <a:latin typeface="Times New Roman"/>
                <a:cs typeface="Times New Roman"/>
              </a:rPr>
              <a:t> </a:t>
            </a:r>
            <a:r>
              <a:rPr sz="1200" dirty="0">
                <a:solidFill>
                  <a:srgbClr val="202429"/>
                </a:solidFill>
                <a:latin typeface="Arial MT"/>
                <a:cs typeface="Arial MT"/>
              </a:rPr>
              <a:t>system</a:t>
            </a:r>
            <a:r>
              <a:rPr sz="1200" spc="160" dirty="0">
                <a:solidFill>
                  <a:srgbClr val="202429"/>
                </a:solidFill>
                <a:latin typeface="Times New Roman"/>
                <a:cs typeface="Times New Roman"/>
              </a:rPr>
              <a:t> </a:t>
            </a:r>
            <a:r>
              <a:rPr sz="1200" dirty="0">
                <a:solidFill>
                  <a:srgbClr val="202429"/>
                </a:solidFill>
                <a:latin typeface="Arial MT"/>
                <a:cs typeface="Arial MT"/>
              </a:rPr>
              <a:t>or</a:t>
            </a:r>
            <a:r>
              <a:rPr sz="1200" spc="114" dirty="0">
                <a:solidFill>
                  <a:srgbClr val="202429"/>
                </a:solidFill>
                <a:latin typeface="Times New Roman"/>
                <a:cs typeface="Times New Roman"/>
              </a:rPr>
              <a:t> </a:t>
            </a:r>
            <a:r>
              <a:rPr sz="1200" dirty="0">
                <a:solidFill>
                  <a:srgbClr val="202429"/>
                </a:solidFill>
                <a:latin typeface="Arial MT"/>
                <a:cs typeface="Arial MT"/>
              </a:rPr>
              <a:t>through</a:t>
            </a:r>
            <a:r>
              <a:rPr sz="1200" spc="130" dirty="0">
                <a:solidFill>
                  <a:srgbClr val="202429"/>
                </a:solidFill>
                <a:latin typeface="Times New Roman"/>
                <a:cs typeface="Times New Roman"/>
              </a:rPr>
              <a:t> </a:t>
            </a:r>
            <a:r>
              <a:rPr sz="1200" dirty="0">
                <a:solidFill>
                  <a:srgbClr val="202429"/>
                </a:solidFill>
                <a:latin typeface="Arial MT"/>
                <a:cs typeface="Arial MT"/>
              </a:rPr>
              <a:t>such</a:t>
            </a:r>
            <a:r>
              <a:rPr sz="1200" spc="120" dirty="0">
                <a:solidFill>
                  <a:srgbClr val="202429"/>
                </a:solidFill>
                <a:latin typeface="Times New Roman"/>
                <a:cs typeface="Times New Roman"/>
              </a:rPr>
              <a:t> </a:t>
            </a:r>
            <a:r>
              <a:rPr sz="1200" dirty="0">
                <a:solidFill>
                  <a:srgbClr val="202429"/>
                </a:solidFill>
                <a:latin typeface="Arial MT"/>
                <a:cs typeface="Arial MT"/>
              </a:rPr>
              <a:t>other</a:t>
            </a:r>
            <a:r>
              <a:rPr sz="1200" spc="130" dirty="0">
                <a:solidFill>
                  <a:srgbClr val="202429"/>
                </a:solidFill>
                <a:latin typeface="Times New Roman"/>
                <a:cs typeface="Times New Roman"/>
              </a:rPr>
              <a:t> </a:t>
            </a:r>
            <a:r>
              <a:rPr sz="1200" dirty="0">
                <a:solidFill>
                  <a:srgbClr val="202429"/>
                </a:solidFill>
                <a:latin typeface="Arial MT"/>
                <a:cs typeface="Arial MT"/>
              </a:rPr>
              <a:t>electronic</a:t>
            </a:r>
            <a:r>
              <a:rPr sz="1200" spc="145" dirty="0">
                <a:solidFill>
                  <a:srgbClr val="202429"/>
                </a:solidFill>
                <a:latin typeface="Times New Roman"/>
                <a:cs typeface="Times New Roman"/>
              </a:rPr>
              <a:t> </a:t>
            </a:r>
            <a:r>
              <a:rPr sz="1200" dirty="0">
                <a:solidFill>
                  <a:srgbClr val="202429"/>
                </a:solidFill>
                <a:latin typeface="Arial MT"/>
                <a:cs typeface="Arial MT"/>
              </a:rPr>
              <a:t>mode</a:t>
            </a:r>
            <a:r>
              <a:rPr sz="1200" spc="105" dirty="0">
                <a:solidFill>
                  <a:srgbClr val="202429"/>
                </a:solidFill>
                <a:latin typeface="Times New Roman"/>
                <a:cs typeface="Times New Roman"/>
              </a:rPr>
              <a:t> </a:t>
            </a:r>
            <a:r>
              <a:rPr sz="1200" dirty="0">
                <a:solidFill>
                  <a:srgbClr val="202429"/>
                </a:solidFill>
                <a:latin typeface="Arial MT"/>
                <a:cs typeface="Arial MT"/>
              </a:rPr>
              <a:t>as</a:t>
            </a:r>
            <a:r>
              <a:rPr sz="1200" spc="125" dirty="0">
                <a:solidFill>
                  <a:srgbClr val="202429"/>
                </a:solidFill>
                <a:latin typeface="Times New Roman"/>
                <a:cs typeface="Times New Roman"/>
              </a:rPr>
              <a:t> </a:t>
            </a:r>
            <a:r>
              <a:rPr sz="1200" dirty="0">
                <a:solidFill>
                  <a:srgbClr val="202429"/>
                </a:solidFill>
                <a:latin typeface="Arial MT"/>
                <a:cs typeface="Arial MT"/>
              </a:rPr>
              <a:t>may</a:t>
            </a:r>
            <a:r>
              <a:rPr sz="1200" spc="110" dirty="0">
                <a:solidFill>
                  <a:srgbClr val="202429"/>
                </a:solidFill>
                <a:latin typeface="Times New Roman"/>
                <a:cs typeface="Times New Roman"/>
              </a:rPr>
              <a:t> </a:t>
            </a:r>
            <a:r>
              <a:rPr sz="1200" dirty="0">
                <a:solidFill>
                  <a:srgbClr val="202429"/>
                </a:solidFill>
                <a:latin typeface="Arial MT"/>
                <a:cs typeface="Arial MT"/>
              </a:rPr>
              <a:t>be</a:t>
            </a:r>
            <a:r>
              <a:rPr sz="1200" spc="120" dirty="0">
                <a:solidFill>
                  <a:srgbClr val="202429"/>
                </a:solidFill>
                <a:latin typeface="Times New Roman"/>
                <a:cs typeface="Times New Roman"/>
              </a:rPr>
              <a:t> </a:t>
            </a:r>
            <a:r>
              <a:rPr sz="1200" spc="-10" dirty="0">
                <a:solidFill>
                  <a:srgbClr val="202429"/>
                </a:solidFill>
                <a:latin typeface="Arial MT"/>
                <a:cs typeface="Arial MT"/>
              </a:rPr>
              <a:t>prescribed.</a:t>
            </a:r>
            <a:endParaRPr sz="1200">
              <a:latin typeface="Arial MT"/>
              <a:cs typeface="Arial MT"/>
            </a:endParaRPr>
          </a:p>
          <a:p>
            <a:pPr>
              <a:lnSpc>
                <a:spcPct val="100000"/>
              </a:lnSpc>
              <a:spcBef>
                <a:spcPts val="15"/>
              </a:spcBef>
            </a:pPr>
            <a:endParaRPr sz="1200">
              <a:latin typeface="Arial MT"/>
              <a:cs typeface="Arial MT"/>
            </a:endParaRPr>
          </a:p>
          <a:p>
            <a:pPr marL="134620" marR="5080" algn="just">
              <a:lnSpc>
                <a:spcPct val="92900"/>
              </a:lnSpc>
            </a:pPr>
            <a:r>
              <a:rPr sz="1200" dirty="0">
                <a:solidFill>
                  <a:srgbClr val="202429"/>
                </a:solidFill>
                <a:latin typeface="Arial MT"/>
                <a:cs typeface="Arial MT"/>
              </a:rPr>
              <a:t>In</a:t>
            </a:r>
            <a:r>
              <a:rPr sz="1200" spc="125" dirty="0">
                <a:solidFill>
                  <a:srgbClr val="202429"/>
                </a:solidFill>
                <a:latin typeface="Times New Roman"/>
                <a:cs typeface="Times New Roman"/>
              </a:rPr>
              <a:t> </a:t>
            </a:r>
            <a:r>
              <a:rPr sz="1200" dirty="0">
                <a:solidFill>
                  <a:srgbClr val="202429"/>
                </a:solidFill>
                <a:latin typeface="Arial MT"/>
                <a:cs typeface="Arial MT"/>
              </a:rPr>
              <a:t>other</a:t>
            </a:r>
            <a:r>
              <a:rPr sz="1200" spc="145" dirty="0">
                <a:solidFill>
                  <a:srgbClr val="202429"/>
                </a:solidFill>
                <a:latin typeface="Times New Roman"/>
                <a:cs typeface="Times New Roman"/>
              </a:rPr>
              <a:t> </a:t>
            </a:r>
            <a:r>
              <a:rPr sz="1200" dirty="0">
                <a:solidFill>
                  <a:srgbClr val="202429"/>
                </a:solidFill>
                <a:latin typeface="Arial MT"/>
                <a:cs typeface="Arial MT"/>
              </a:rPr>
              <a:t>words,</a:t>
            </a:r>
            <a:r>
              <a:rPr sz="1200" spc="140" dirty="0">
                <a:solidFill>
                  <a:srgbClr val="202429"/>
                </a:solidFill>
                <a:latin typeface="Times New Roman"/>
                <a:cs typeface="Times New Roman"/>
              </a:rPr>
              <a:t> </a:t>
            </a:r>
            <a:r>
              <a:rPr sz="1200" dirty="0">
                <a:solidFill>
                  <a:srgbClr val="202429"/>
                </a:solidFill>
                <a:latin typeface="Arial MT"/>
                <a:cs typeface="Arial MT"/>
              </a:rPr>
              <a:t>in</a:t>
            </a:r>
            <a:r>
              <a:rPr sz="1200" spc="140" dirty="0">
                <a:solidFill>
                  <a:srgbClr val="202429"/>
                </a:solidFill>
                <a:latin typeface="Times New Roman"/>
                <a:cs typeface="Times New Roman"/>
              </a:rPr>
              <a:t> </a:t>
            </a:r>
            <a:r>
              <a:rPr sz="1200" dirty="0">
                <a:solidFill>
                  <a:srgbClr val="202429"/>
                </a:solidFill>
                <a:latin typeface="Arial MT"/>
                <a:cs typeface="Arial MT"/>
              </a:rPr>
              <a:t>case</a:t>
            </a:r>
            <a:r>
              <a:rPr sz="1200" spc="130" dirty="0">
                <a:solidFill>
                  <a:srgbClr val="202429"/>
                </a:solidFill>
                <a:latin typeface="Times New Roman"/>
                <a:cs typeface="Times New Roman"/>
              </a:rPr>
              <a:t> </a:t>
            </a:r>
            <a:r>
              <a:rPr sz="1200" dirty="0">
                <a:solidFill>
                  <a:srgbClr val="202429"/>
                </a:solidFill>
                <a:latin typeface="Arial MT"/>
                <a:cs typeface="Arial MT"/>
              </a:rPr>
              <a:t>of</a:t>
            </a:r>
            <a:r>
              <a:rPr sz="1200" spc="150" dirty="0">
                <a:solidFill>
                  <a:srgbClr val="202429"/>
                </a:solidFill>
                <a:latin typeface="Times New Roman"/>
                <a:cs typeface="Times New Roman"/>
              </a:rPr>
              <a:t> </a:t>
            </a:r>
            <a:r>
              <a:rPr sz="1200" dirty="0">
                <a:solidFill>
                  <a:srgbClr val="202429"/>
                </a:solidFill>
                <a:latin typeface="Arial MT"/>
                <a:cs typeface="Arial MT"/>
              </a:rPr>
              <a:t>a</a:t>
            </a:r>
            <a:r>
              <a:rPr sz="1200" spc="130" dirty="0">
                <a:solidFill>
                  <a:srgbClr val="202429"/>
                </a:solidFill>
                <a:latin typeface="Times New Roman"/>
                <a:cs typeface="Times New Roman"/>
              </a:rPr>
              <a:t> </a:t>
            </a:r>
            <a:r>
              <a:rPr sz="1200" dirty="0">
                <a:solidFill>
                  <a:srgbClr val="202429"/>
                </a:solidFill>
                <a:latin typeface="Arial MT"/>
                <a:cs typeface="Arial MT"/>
              </a:rPr>
              <a:t>person</a:t>
            </a:r>
            <a:r>
              <a:rPr sz="1200" spc="135" dirty="0">
                <a:solidFill>
                  <a:srgbClr val="202429"/>
                </a:solidFill>
                <a:latin typeface="Times New Roman"/>
                <a:cs typeface="Times New Roman"/>
              </a:rPr>
              <a:t> </a:t>
            </a:r>
            <a:r>
              <a:rPr sz="1200" dirty="0">
                <a:solidFill>
                  <a:srgbClr val="202429"/>
                </a:solidFill>
                <a:latin typeface="Arial MT"/>
                <a:cs typeface="Arial MT"/>
              </a:rPr>
              <a:t>adopting</a:t>
            </a:r>
            <a:r>
              <a:rPr sz="1200" spc="135" dirty="0">
                <a:solidFill>
                  <a:srgbClr val="202429"/>
                </a:solidFill>
                <a:latin typeface="Times New Roman"/>
                <a:cs typeface="Times New Roman"/>
              </a:rPr>
              <a:t> </a:t>
            </a:r>
            <a:r>
              <a:rPr sz="1200" dirty="0">
                <a:solidFill>
                  <a:srgbClr val="202429"/>
                </a:solidFill>
                <a:latin typeface="Arial MT"/>
                <a:cs typeface="Arial MT"/>
              </a:rPr>
              <a:t>the</a:t>
            </a:r>
            <a:r>
              <a:rPr sz="1200" spc="140" dirty="0">
                <a:solidFill>
                  <a:srgbClr val="202429"/>
                </a:solidFill>
                <a:latin typeface="Times New Roman"/>
                <a:cs typeface="Times New Roman"/>
              </a:rPr>
              <a:t> </a:t>
            </a:r>
            <a:r>
              <a:rPr sz="1200" dirty="0">
                <a:solidFill>
                  <a:srgbClr val="202429"/>
                </a:solidFill>
                <a:latin typeface="Arial MT"/>
                <a:cs typeface="Arial MT"/>
              </a:rPr>
              <a:t>provisions</a:t>
            </a:r>
            <a:r>
              <a:rPr sz="1200" spc="155" dirty="0">
                <a:solidFill>
                  <a:srgbClr val="202429"/>
                </a:solidFill>
                <a:latin typeface="Times New Roman"/>
                <a:cs typeface="Times New Roman"/>
              </a:rPr>
              <a:t> </a:t>
            </a:r>
            <a:r>
              <a:rPr sz="1200" dirty="0">
                <a:solidFill>
                  <a:srgbClr val="202429"/>
                </a:solidFill>
                <a:latin typeface="Arial MT"/>
                <a:cs typeface="Arial MT"/>
              </a:rPr>
              <a:t>of</a:t>
            </a:r>
            <a:r>
              <a:rPr sz="1200" spc="155" dirty="0">
                <a:solidFill>
                  <a:srgbClr val="202429"/>
                </a:solidFill>
                <a:latin typeface="Times New Roman"/>
                <a:cs typeface="Times New Roman"/>
              </a:rPr>
              <a:t> </a:t>
            </a:r>
            <a:r>
              <a:rPr sz="1200" u="sng" dirty="0">
                <a:solidFill>
                  <a:srgbClr val="2997E3"/>
                </a:solidFill>
                <a:uFill>
                  <a:solidFill>
                    <a:srgbClr val="2997E3"/>
                  </a:solidFill>
                </a:uFill>
                <a:latin typeface="Arial MT"/>
                <a:cs typeface="Arial MT"/>
                <a:hlinkClick r:id="rId2"/>
              </a:rPr>
              <a:t>section</a:t>
            </a:r>
            <a:r>
              <a:rPr sz="1200" u="sng" spc="125" dirty="0">
                <a:solidFill>
                  <a:srgbClr val="2997E3"/>
                </a:solidFill>
                <a:uFill>
                  <a:solidFill>
                    <a:srgbClr val="2997E3"/>
                  </a:solidFill>
                </a:uFill>
                <a:latin typeface="Times New Roman"/>
                <a:cs typeface="Times New Roman"/>
                <a:hlinkClick r:id="rId2"/>
              </a:rPr>
              <a:t> </a:t>
            </a:r>
            <a:r>
              <a:rPr sz="1200" u="sng" dirty="0">
                <a:solidFill>
                  <a:srgbClr val="2997E3"/>
                </a:solidFill>
                <a:uFill>
                  <a:solidFill>
                    <a:srgbClr val="2997E3"/>
                  </a:solidFill>
                </a:uFill>
                <a:latin typeface="Arial MT"/>
                <a:cs typeface="Arial MT"/>
                <a:hlinkClick r:id="rId2"/>
              </a:rPr>
              <a:t>44AD</a:t>
            </a:r>
            <a:r>
              <a:rPr sz="1200" dirty="0">
                <a:solidFill>
                  <a:srgbClr val="202429"/>
                </a:solidFill>
                <a:latin typeface="Arial MT"/>
                <a:cs typeface="Arial MT"/>
              </a:rPr>
              <a:t>,</a:t>
            </a:r>
            <a:r>
              <a:rPr sz="1200" spc="105" dirty="0">
                <a:solidFill>
                  <a:srgbClr val="202429"/>
                </a:solidFill>
                <a:latin typeface="Arial MT"/>
                <a:cs typeface="Arial MT"/>
              </a:rPr>
              <a:t> </a:t>
            </a:r>
            <a:r>
              <a:rPr sz="1200" dirty="0">
                <a:solidFill>
                  <a:srgbClr val="202429"/>
                </a:solidFill>
                <a:latin typeface="Arial MT"/>
                <a:cs typeface="Arial MT"/>
              </a:rPr>
              <a:t>income</a:t>
            </a:r>
            <a:r>
              <a:rPr sz="1200" spc="160" dirty="0">
                <a:solidFill>
                  <a:srgbClr val="202429"/>
                </a:solidFill>
                <a:latin typeface="Times New Roman"/>
                <a:cs typeface="Times New Roman"/>
              </a:rPr>
              <a:t> </a:t>
            </a:r>
            <a:r>
              <a:rPr sz="1200" spc="-20" dirty="0">
                <a:solidFill>
                  <a:srgbClr val="202429"/>
                </a:solidFill>
                <a:latin typeface="Arial MT"/>
                <a:cs typeface="Arial MT"/>
              </a:rPr>
              <a:t>will</a:t>
            </a:r>
            <a:r>
              <a:rPr sz="1200" spc="-20" dirty="0">
                <a:solidFill>
                  <a:srgbClr val="202429"/>
                </a:solidFill>
                <a:latin typeface="Times New Roman"/>
                <a:cs typeface="Times New Roman"/>
              </a:rPr>
              <a:t> </a:t>
            </a:r>
            <a:r>
              <a:rPr sz="1200" dirty="0">
                <a:solidFill>
                  <a:srgbClr val="202429"/>
                </a:solidFill>
                <a:latin typeface="Arial MT"/>
                <a:cs typeface="Arial MT"/>
              </a:rPr>
              <a:t>not</a:t>
            </a:r>
            <a:r>
              <a:rPr sz="1200" spc="254" dirty="0">
                <a:solidFill>
                  <a:srgbClr val="202429"/>
                </a:solidFill>
                <a:latin typeface="Times New Roman"/>
                <a:cs typeface="Times New Roman"/>
              </a:rPr>
              <a:t>   </a:t>
            </a:r>
            <a:r>
              <a:rPr sz="1200" dirty="0">
                <a:solidFill>
                  <a:srgbClr val="202429"/>
                </a:solidFill>
                <a:latin typeface="Arial MT"/>
                <a:cs typeface="Arial MT"/>
              </a:rPr>
              <a:t>be</a:t>
            </a:r>
            <a:r>
              <a:rPr sz="1200" spc="254" dirty="0">
                <a:solidFill>
                  <a:srgbClr val="202429"/>
                </a:solidFill>
                <a:latin typeface="Times New Roman"/>
                <a:cs typeface="Times New Roman"/>
              </a:rPr>
              <a:t>   </a:t>
            </a:r>
            <a:r>
              <a:rPr sz="1200" dirty="0">
                <a:solidFill>
                  <a:srgbClr val="202429"/>
                </a:solidFill>
                <a:latin typeface="Arial MT"/>
                <a:cs typeface="Arial MT"/>
              </a:rPr>
              <a:t>computed</a:t>
            </a:r>
            <a:r>
              <a:rPr sz="1200" spc="254" dirty="0">
                <a:solidFill>
                  <a:srgbClr val="202429"/>
                </a:solidFill>
                <a:latin typeface="Times New Roman"/>
                <a:cs typeface="Times New Roman"/>
              </a:rPr>
              <a:t>   </a:t>
            </a:r>
            <a:r>
              <a:rPr sz="1200" dirty="0">
                <a:solidFill>
                  <a:srgbClr val="202429"/>
                </a:solidFill>
                <a:latin typeface="Arial MT"/>
                <a:cs typeface="Arial MT"/>
              </a:rPr>
              <a:t>in</a:t>
            </a:r>
            <a:r>
              <a:rPr sz="1200" spc="254" dirty="0">
                <a:solidFill>
                  <a:srgbClr val="202429"/>
                </a:solidFill>
                <a:latin typeface="Times New Roman"/>
                <a:cs typeface="Times New Roman"/>
              </a:rPr>
              <a:t>   </a:t>
            </a:r>
            <a:r>
              <a:rPr sz="1200" dirty="0">
                <a:solidFill>
                  <a:srgbClr val="202429"/>
                </a:solidFill>
                <a:latin typeface="Arial MT"/>
                <a:cs typeface="Arial MT"/>
              </a:rPr>
              <a:t>normal</a:t>
            </a:r>
            <a:r>
              <a:rPr sz="1200" spc="254" dirty="0">
                <a:solidFill>
                  <a:srgbClr val="202429"/>
                </a:solidFill>
                <a:latin typeface="Times New Roman"/>
                <a:cs typeface="Times New Roman"/>
              </a:rPr>
              <a:t>   </a:t>
            </a:r>
            <a:r>
              <a:rPr sz="1200" dirty="0">
                <a:solidFill>
                  <a:srgbClr val="202429"/>
                </a:solidFill>
                <a:latin typeface="Arial MT"/>
                <a:cs typeface="Arial MT"/>
              </a:rPr>
              <a:t>manner</a:t>
            </a:r>
            <a:r>
              <a:rPr sz="1200" spc="254" dirty="0">
                <a:solidFill>
                  <a:srgbClr val="202429"/>
                </a:solidFill>
                <a:latin typeface="Times New Roman"/>
                <a:cs typeface="Times New Roman"/>
              </a:rPr>
              <a:t>   </a:t>
            </a:r>
            <a:r>
              <a:rPr sz="1200" dirty="0">
                <a:solidFill>
                  <a:srgbClr val="202429"/>
                </a:solidFill>
                <a:latin typeface="Arial MT"/>
                <a:cs typeface="Arial MT"/>
              </a:rPr>
              <a:t>as</a:t>
            </a:r>
            <a:r>
              <a:rPr sz="1200" spc="260" dirty="0">
                <a:solidFill>
                  <a:srgbClr val="202429"/>
                </a:solidFill>
                <a:latin typeface="Times New Roman"/>
                <a:cs typeface="Times New Roman"/>
              </a:rPr>
              <a:t>   </a:t>
            </a:r>
            <a:r>
              <a:rPr sz="1200" dirty="0">
                <a:solidFill>
                  <a:srgbClr val="202429"/>
                </a:solidFill>
                <a:latin typeface="Arial MT"/>
                <a:cs typeface="Arial MT"/>
              </a:rPr>
              <a:t>discussed</a:t>
            </a:r>
            <a:r>
              <a:rPr sz="1200" spc="260" dirty="0">
                <a:solidFill>
                  <a:srgbClr val="202429"/>
                </a:solidFill>
                <a:latin typeface="Times New Roman"/>
                <a:cs typeface="Times New Roman"/>
              </a:rPr>
              <a:t>   </a:t>
            </a:r>
            <a:r>
              <a:rPr sz="1200" dirty="0">
                <a:solidFill>
                  <a:srgbClr val="202429"/>
                </a:solidFill>
                <a:latin typeface="Arial MT"/>
                <a:cs typeface="Arial MT"/>
              </a:rPr>
              <a:t>in</a:t>
            </a:r>
            <a:r>
              <a:rPr sz="1200" spc="250" dirty="0">
                <a:solidFill>
                  <a:srgbClr val="202429"/>
                </a:solidFill>
                <a:latin typeface="Times New Roman"/>
                <a:cs typeface="Times New Roman"/>
              </a:rPr>
              <a:t>   </a:t>
            </a:r>
            <a:r>
              <a:rPr sz="1200" dirty="0">
                <a:solidFill>
                  <a:srgbClr val="202429"/>
                </a:solidFill>
                <a:latin typeface="Arial MT"/>
                <a:cs typeface="Arial MT"/>
              </a:rPr>
              <a:t>previous</a:t>
            </a:r>
            <a:r>
              <a:rPr sz="1200" spc="260" dirty="0">
                <a:solidFill>
                  <a:srgbClr val="202429"/>
                </a:solidFill>
                <a:latin typeface="Times New Roman"/>
                <a:cs typeface="Times New Roman"/>
              </a:rPr>
              <a:t>   </a:t>
            </a:r>
            <a:r>
              <a:rPr sz="1200" spc="-25" dirty="0">
                <a:solidFill>
                  <a:srgbClr val="202429"/>
                </a:solidFill>
                <a:latin typeface="Arial MT"/>
                <a:cs typeface="Arial MT"/>
              </a:rPr>
              <a:t>FAQ</a:t>
            </a:r>
            <a:r>
              <a:rPr sz="1200" spc="-25" dirty="0">
                <a:solidFill>
                  <a:srgbClr val="202429"/>
                </a:solidFill>
                <a:latin typeface="Times New Roman"/>
                <a:cs typeface="Times New Roman"/>
              </a:rPr>
              <a:t> </a:t>
            </a:r>
            <a:r>
              <a:rPr sz="1200" dirty="0">
                <a:solidFill>
                  <a:srgbClr val="202429"/>
                </a:solidFill>
                <a:latin typeface="Arial MT"/>
                <a:cs typeface="Arial MT"/>
              </a:rPr>
              <a:t>(</a:t>
            </a:r>
            <a:r>
              <a:rPr sz="1200" i="1" dirty="0">
                <a:solidFill>
                  <a:srgbClr val="202429"/>
                </a:solidFill>
                <a:latin typeface="Arial"/>
                <a:cs typeface="Arial"/>
              </a:rPr>
              <a:t>i.e.,</a:t>
            </a:r>
            <a:r>
              <a:rPr sz="1200" spc="114" dirty="0">
                <a:solidFill>
                  <a:srgbClr val="202429"/>
                </a:solidFill>
                <a:latin typeface="Times New Roman"/>
                <a:cs typeface="Times New Roman"/>
              </a:rPr>
              <a:t> </a:t>
            </a:r>
            <a:r>
              <a:rPr sz="1200" dirty="0">
                <a:solidFill>
                  <a:srgbClr val="202429"/>
                </a:solidFill>
                <a:latin typeface="Arial MT"/>
                <a:cs typeface="Arial MT"/>
              </a:rPr>
              <a:t>Turnover</a:t>
            </a:r>
            <a:r>
              <a:rPr sz="1200" spc="120" dirty="0">
                <a:solidFill>
                  <a:srgbClr val="202429"/>
                </a:solidFill>
                <a:latin typeface="Times New Roman"/>
                <a:cs typeface="Times New Roman"/>
              </a:rPr>
              <a:t> </a:t>
            </a:r>
            <a:r>
              <a:rPr sz="1200" i="1" dirty="0">
                <a:solidFill>
                  <a:srgbClr val="202429"/>
                </a:solidFill>
                <a:latin typeface="Arial"/>
                <a:cs typeface="Arial"/>
              </a:rPr>
              <a:t>less</a:t>
            </a:r>
            <a:r>
              <a:rPr sz="1200" spc="125" dirty="0">
                <a:solidFill>
                  <a:srgbClr val="202429"/>
                </a:solidFill>
                <a:latin typeface="Times New Roman"/>
                <a:cs typeface="Times New Roman"/>
              </a:rPr>
              <a:t> </a:t>
            </a:r>
            <a:r>
              <a:rPr sz="1200" dirty="0">
                <a:solidFill>
                  <a:srgbClr val="202429"/>
                </a:solidFill>
                <a:latin typeface="Arial MT"/>
                <a:cs typeface="Arial MT"/>
              </a:rPr>
              <a:t>Expense)</a:t>
            </a:r>
            <a:r>
              <a:rPr sz="1200" spc="125" dirty="0">
                <a:solidFill>
                  <a:srgbClr val="202429"/>
                </a:solidFill>
                <a:latin typeface="Times New Roman"/>
                <a:cs typeface="Times New Roman"/>
              </a:rPr>
              <a:t> </a:t>
            </a:r>
            <a:r>
              <a:rPr sz="1200" dirty="0">
                <a:solidFill>
                  <a:srgbClr val="202429"/>
                </a:solidFill>
                <a:latin typeface="Arial MT"/>
                <a:cs typeface="Arial MT"/>
              </a:rPr>
              <a:t>but</a:t>
            </a:r>
            <a:r>
              <a:rPr sz="1200" spc="125" dirty="0">
                <a:solidFill>
                  <a:srgbClr val="202429"/>
                </a:solidFill>
                <a:latin typeface="Times New Roman"/>
                <a:cs typeface="Times New Roman"/>
              </a:rPr>
              <a:t> </a:t>
            </a:r>
            <a:r>
              <a:rPr sz="1200" dirty="0">
                <a:solidFill>
                  <a:srgbClr val="202429"/>
                </a:solidFill>
                <a:latin typeface="Arial MT"/>
                <a:cs typeface="Arial MT"/>
              </a:rPr>
              <a:t>will</a:t>
            </a:r>
            <a:r>
              <a:rPr sz="1200" spc="140" dirty="0">
                <a:solidFill>
                  <a:srgbClr val="202429"/>
                </a:solidFill>
                <a:latin typeface="Times New Roman"/>
                <a:cs typeface="Times New Roman"/>
              </a:rPr>
              <a:t> </a:t>
            </a:r>
            <a:r>
              <a:rPr sz="1200" dirty="0">
                <a:solidFill>
                  <a:srgbClr val="202429"/>
                </a:solidFill>
                <a:latin typeface="Arial MT"/>
                <a:cs typeface="Arial MT"/>
              </a:rPr>
              <a:t>be</a:t>
            </a:r>
            <a:r>
              <a:rPr sz="1200" spc="110" dirty="0">
                <a:solidFill>
                  <a:srgbClr val="202429"/>
                </a:solidFill>
                <a:latin typeface="Times New Roman"/>
                <a:cs typeface="Times New Roman"/>
              </a:rPr>
              <a:t> </a:t>
            </a:r>
            <a:r>
              <a:rPr sz="1200" dirty="0">
                <a:solidFill>
                  <a:srgbClr val="202429"/>
                </a:solidFill>
                <a:latin typeface="Arial MT"/>
                <a:cs typeface="Arial MT"/>
              </a:rPr>
              <a:t>computed</a:t>
            </a:r>
            <a:r>
              <a:rPr sz="1200" spc="114" dirty="0">
                <a:solidFill>
                  <a:srgbClr val="202429"/>
                </a:solidFill>
                <a:latin typeface="Times New Roman"/>
                <a:cs typeface="Times New Roman"/>
              </a:rPr>
              <a:t> </a:t>
            </a:r>
            <a:r>
              <a:rPr sz="1200" dirty="0">
                <a:solidFill>
                  <a:srgbClr val="202429"/>
                </a:solidFill>
                <a:latin typeface="Arial MT"/>
                <a:cs typeface="Arial MT"/>
              </a:rPr>
              <a:t>@</a:t>
            </a:r>
            <a:r>
              <a:rPr sz="1200" spc="125" dirty="0">
                <a:solidFill>
                  <a:srgbClr val="202429"/>
                </a:solidFill>
                <a:latin typeface="Times New Roman"/>
                <a:cs typeface="Times New Roman"/>
              </a:rPr>
              <a:t> </a:t>
            </a:r>
            <a:r>
              <a:rPr sz="1200" dirty="0">
                <a:solidFill>
                  <a:srgbClr val="202429"/>
                </a:solidFill>
                <a:latin typeface="Arial MT"/>
                <a:cs typeface="Arial MT"/>
              </a:rPr>
              <a:t>8%/6%</a:t>
            </a:r>
            <a:r>
              <a:rPr sz="1200" spc="110" dirty="0">
                <a:solidFill>
                  <a:srgbClr val="202429"/>
                </a:solidFill>
                <a:latin typeface="Times New Roman"/>
                <a:cs typeface="Times New Roman"/>
              </a:rPr>
              <a:t> </a:t>
            </a:r>
            <a:r>
              <a:rPr sz="1200" dirty="0">
                <a:solidFill>
                  <a:srgbClr val="202429"/>
                </a:solidFill>
                <a:latin typeface="Arial MT"/>
                <a:cs typeface="Arial MT"/>
              </a:rPr>
              <a:t>of</a:t>
            </a:r>
            <a:r>
              <a:rPr sz="1200" spc="105" dirty="0">
                <a:solidFill>
                  <a:srgbClr val="202429"/>
                </a:solidFill>
                <a:latin typeface="Times New Roman"/>
                <a:cs typeface="Times New Roman"/>
              </a:rPr>
              <a:t> </a:t>
            </a:r>
            <a:r>
              <a:rPr sz="1200" dirty="0">
                <a:solidFill>
                  <a:srgbClr val="202429"/>
                </a:solidFill>
                <a:latin typeface="Arial MT"/>
                <a:cs typeface="Arial MT"/>
              </a:rPr>
              <a:t>the</a:t>
            </a:r>
            <a:r>
              <a:rPr sz="1200" spc="110" dirty="0">
                <a:solidFill>
                  <a:srgbClr val="202429"/>
                </a:solidFill>
                <a:latin typeface="Times New Roman"/>
                <a:cs typeface="Times New Roman"/>
              </a:rPr>
              <a:t> </a:t>
            </a:r>
            <a:r>
              <a:rPr sz="1200" spc="-10" dirty="0">
                <a:solidFill>
                  <a:srgbClr val="202429"/>
                </a:solidFill>
                <a:latin typeface="Arial MT"/>
                <a:cs typeface="Arial MT"/>
              </a:rPr>
              <a:t>turnover.</a:t>
            </a:r>
            <a:endParaRPr sz="1200">
              <a:latin typeface="Arial MT"/>
              <a:cs typeface="Arial MT"/>
            </a:endParaRPr>
          </a:p>
          <a:p>
            <a:pPr marL="134620" algn="just">
              <a:lnSpc>
                <a:spcPts val="1385"/>
              </a:lnSpc>
              <a:spcBef>
                <a:spcPts val="1295"/>
              </a:spcBef>
            </a:pPr>
            <a:r>
              <a:rPr sz="1200" dirty="0">
                <a:solidFill>
                  <a:srgbClr val="202429"/>
                </a:solidFill>
                <a:latin typeface="Arial MT"/>
                <a:cs typeface="Arial MT"/>
              </a:rPr>
              <a:t>Income</a:t>
            </a:r>
            <a:r>
              <a:rPr sz="1200" spc="345" dirty="0">
                <a:solidFill>
                  <a:srgbClr val="202429"/>
                </a:solidFill>
                <a:latin typeface="Times New Roman"/>
                <a:cs typeface="Times New Roman"/>
              </a:rPr>
              <a:t> </a:t>
            </a:r>
            <a:r>
              <a:rPr sz="1200" dirty="0">
                <a:solidFill>
                  <a:srgbClr val="202429"/>
                </a:solidFill>
                <a:latin typeface="Arial MT"/>
                <a:cs typeface="Arial MT"/>
              </a:rPr>
              <a:t>at</a:t>
            </a:r>
            <a:r>
              <a:rPr sz="1200" spc="355" dirty="0">
                <a:solidFill>
                  <a:srgbClr val="202429"/>
                </a:solidFill>
                <a:latin typeface="Times New Roman"/>
                <a:cs typeface="Times New Roman"/>
              </a:rPr>
              <a:t> </a:t>
            </a:r>
            <a:r>
              <a:rPr sz="1200" dirty="0">
                <a:solidFill>
                  <a:srgbClr val="202429"/>
                </a:solidFill>
                <a:latin typeface="Arial MT"/>
                <a:cs typeface="Arial MT"/>
              </a:rPr>
              <a:t>higher</a:t>
            </a:r>
            <a:r>
              <a:rPr sz="1200" spc="345" dirty="0">
                <a:solidFill>
                  <a:srgbClr val="202429"/>
                </a:solidFill>
                <a:latin typeface="Times New Roman"/>
                <a:cs typeface="Times New Roman"/>
              </a:rPr>
              <a:t> </a:t>
            </a:r>
            <a:r>
              <a:rPr sz="1200" dirty="0">
                <a:solidFill>
                  <a:srgbClr val="202429"/>
                </a:solidFill>
                <a:latin typeface="Arial MT"/>
                <a:cs typeface="Arial MT"/>
              </a:rPr>
              <a:t>rate,</a:t>
            </a:r>
            <a:r>
              <a:rPr sz="1200" spc="360" dirty="0">
                <a:solidFill>
                  <a:srgbClr val="202429"/>
                </a:solidFill>
                <a:latin typeface="Times New Roman"/>
                <a:cs typeface="Times New Roman"/>
              </a:rPr>
              <a:t> </a:t>
            </a:r>
            <a:r>
              <a:rPr sz="1200" i="1" dirty="0">
                <a:solidFill>
                  <a:srgbClr val="202429"/>
                </a:solidFill>
                <a:latin typeface="Arial"/>
                <a:cs typeface="Arial"/>
              </a:rPr>
              <a:t>i.e.,</a:t>
            </a:r>
            <a:r>
              <a:rPr sz="1200" spc="365" dirty="0">
                <a:solidFill>
                  <a:srgbClr val="202429"/>
                </a:solidFill>
                <a:latin typeface="Times New Roman"/>
                <a:cs typeface="Times New Roman"/>
              </a:rPr>
              <a:t> </a:t>
            </a:r>
            <a:r>
              <a:rPr sz="1200" dirty="0">
                <a:solidFill>
                  <a:srgbClr val="202429"/>
                </a:solidFill>
                <a:latin typeface="Arial MT"/>
                <a:cs typeface="Arial MT"/>
              </a:rPr>
              <a:t>higher</a:t>
            </a:r>
            <a:r>
              <a:rPr sz="1200" spc="350" dirty="0">
                <a:solidFill>
                  <a:srgbClr val="202429"/>
                </a:solidFill>
                <a:latin typeface="Times New Roman"/>
                <a:cs typeface="Times New Roman"/>
              </a:rPr>
              <a:t> </a:t>
            </a:r>
            <a:r>
              <a:rPr sz="1200" dirty="0">
                <a:solidFill>
                  <a:srgbClr val="202429"/>
                </a:solidFill>
                <a:latin typeface="Arial MT"/>
                <a:cs typeface="Arial MT"/>
              </a:rPr>
              <a:t>than</a:t>
            </a:r>
            <a:r>
              <a:rPr sz="1200" spc="355" dirty="0">
                <a:solidFill>
                  <a:srgbClr val="202429"/>
                </a:solidFill>
                <a:latin typeface="Times New Roman"/>
                <a:cs typeface="Times New Roman"/>
              </a:rPr>
              <a:t> </a:t>
            </a:r>
            <a:r>
              <a:rPr sz="1200" dirty="0">
                <a:solidFill>
                  <a:srgbClr val="202429"/>
                </a:solidFill>
                <a:latin typeface="Arial MT"/>
                <a:cs typeface="Arial MT"/>
              </a:rPr>
              <a:t>8%</a:t>
            </a:r>
            <a:r>
              <a:rPr sz="1200" spc="355" dirty="0">
                <a:solidFill>
                  <a:srgbClr val="202429"/>
                </a:solidFill>
                <a:latin typeface="Times New Roman"/>
                <a:cs typeface="Times New Roman"/>
              </a:rPr>
              <a:t> </a:t>
            </a:r>
            <a:r>
              <a:rPr sz="1200" dirty="0">
                <a:solidFill>
                  <a:srgbClr val="202429"/>
                </a:solidFill>
                <a:latin typeface="Arial MT"/>
                <a:cs typeface="Arial MT"/>
              </a:rPr>
              <a:t>can</a:t>
            </a:r>
            <a:r>
              <a:rPr sz="1200" spc="360" dirty="0">
                <a:solidFill>
                  <a:srgbClr val="202429"/>
                </a:solidFill>
                <a:latin typeface="Times New Roman"/>
                <a:cs typeface="Times New Roman"/>
              </a:rPr>
              <a:t> </a:t>
            </a:r>
            <a:r>
              <a:rPr sz="1200" dirty="0">
                <a:solidFill>
                  <a:srgbClr val="202429"/>
                </a:solidFill>
                <a:latin typeface="Arial MT"/>
                <a:cs typeface="Arial MT"/>
              </a:rPr>
              <a:t>be</a:t>
            </a:r>
            <a:r>
              <a:rPr sz="1200" spc="360" dirty="0">
                <a:solidFill>
                  <a:srgbClr val="202429"/>
                </a:solidFill>
                <a:latin typeface="Times New Roman"/>
                <a:cs typeface="Times New Roman"/>
              </a:rPr>
              <a:t> </a:t>
            </a:r>
            <a:r>
              <a:rPr sz="1200" dirty="0">
                <a:solidFill>
                  <a:srgbClr val="202429"/>
                </a:solidFill>
                <a:latin typeface="Arial MT"/>
                <a:cs typeface="Arial MT"/>
              </a:rPr>
              <a:t>declared</a:t>
            </a:r>
            <a:r>
              <a:rPr sz="1200" spc="365" dirty="0">
                <a:solidFill>
                  <a:srgbClr val="202429"/>
                </a:solidFill>
                <a:latin typeface="Times New Roman"/>
                <a:cs typeface="Times New Roman"/>
              </a:rPr>
              <a:t> </a:t>
            </a:r>
            <a:r>
              <a:rPr sz="1200" dirty="0">
                <a:solidFill>
                  <a:srgbClr val="202429"/>
                </a:solidFill>
                <a:latin typeface="Arial MT"/>
                <a:cs typeface="Arial MT"/>
              </a:rPr>
              <a:t>if</a:t>
            </a:r>
            <a:r>
              <a:rPr sz="1200" spc="365" dirty="0">
                <a:solidFill>
                  <a:srgbClr val="202429"/>
                </a:solidFill>
                <a:latin typeface="Times New Roman"/>
                <a:cs typeface="Times New Roman"/>
              </a:rPr>
              <a:t> </a:t>
            </a:r>
            <a:r>
              <a:rPr sz="1200" dirty="0">
                <a:solidFill>
                  <a:srgbClr val="202429"/>
                </a:solidFill>
                <a:latin typeface="Arial MT"/>
                <a:cs typeface="Arial MT"/>
              </a:rPr>
              <a:t>the</a:t>
            </a:r>
            <a:r>
              <a:rPr sz="1200" spc="355" dirty="0">
                <a:solidFill>
                  <a:srgbClr val="202429"/>
                </a:solidFill>
                <a:latin typeface="Times New Roman"/>
                <a:cs typeface="Times New Roman"/>
              </a:rPr>
              <a:t> </a:t>
            </a:r>
            <a:r>
              <a:rPr sz="1200" dirty="0">
                <a:solidFill>
                  <a:srgbClr val="202429"/>
                </a:solidFill>
                <a:latin typeface="Arial MT"/>
                <a:cs typeface="Arial MT"/>
              </a:rPr>
              <a:t>actual</a:t>
            </a:r>
            <a:r>
              <a:rPr sz="1200" spc="365" dirty="0">
                <a:solidFill>
                  <a:srgbClr val="202429"/>
                </a:solidFill>
                <a:latin typeface="Times New Roman"/>
                <a:cs typeface="Times New Roman"/>
              </a:rPr>
              <a:t> </a:t>
            </a:r>
            <a:r>
              <a:rPr sz="1200" dirty="0">
                <a:solidFill>
                  <a:srgbClr val="202429"/>
                </a:solidFill>
                <a:latin typeface="Arial MT"/>
                <a:cs typeface="Arial MT"/>
              </a:rPr>
              <a:t>income</a:t>
            </a:r>
            <a:r>
              <a:rPr sz="1200" spc="350" dirty="0">
                <a:solidFill>
                  <a:srgbClr val="202429"/>
                </a:solidFill>
                <a:latin typeface="Times New Roman"/>
                <a:cs typeface="Times New Roman"/>
              </a:rPr>
              <a:t> </a:t>
            </a:r>
            <a:r>
              <a:rPr sz="1200" spc="-25" dirty="0">
                <a:solidFill>
                  <a:srgbClr val="202429"/>
                </a:solidFill>
                <a:latin typeface="Arial MT"/>
                <a:cs typeface="Arial MT"/>
              </a:rPr>
              <a:t>is</a:t>
            </a:r>
            <a:endParaRPr sz="1200">
              <a:latin typeface="Arial MT"/>
              <a:cs typeface="Arial MT"/>
            </a:endParaRPr>
          </a:p>
          <a:p>
            <a:pPr marL="134620" algn="just">
              <a:lnSpc>
                <a:spcPts val="1385"/>
              </a:lnSpc>
            </a:pPr>
            <a:r>
              <a:rPr sz="1200" dirty="0">
                <a:solidFill>
                  <a:srgbClr val="202429"/>
                </a:solidFill>
                <a:latin typeface="Arial MT"/>
                <a:cs typeface="Arial MT"/>
              </a:rPr>
              <a:t>higher</a:t>
            </a:r>
            <a:r>
              <a:rPr sz="1200" spc="125" dirty="0">
                <a:solidFill>
                  <a:srgbClr val="202429"/>
                </a:solidFill>
                <a:latin typeface="Times New Roman"/>
                <a:cs typeface="Times New Roman"/>
              </a:rPr>
              <a:t> </a:t>
            </a:r>
            <a:r>
              <a:rPr sz="1200" dirty="0">
                <a:solidFill>
                  <a:srgbClr val="202429"/>
                </a:solidFill>
                <a:latin typeface="Arial MT"/>
                <a:cs typeface="Arial MT"/>
              </a:rPr>
              <a:t>than</a:t>
            </a:r>
            <a:r>
              <a:rPr sz="1200" spc="105" dirty="0">
                <a:solidFill>
                  <a:srgbClr val="202429"/>
                </a:solidFill>
                <a:latin typeface="Times New Roman"/>
                <a:cs typeface="Times New Roman"/>
              </a:rPr>
              <a:t> </a:t>
            </a:r>
            <a:r>
              <a:rPr sz="1200" spc="-25" dirty="0">
                <a:solidFill>
                  <a:srgbClr val="202429"/>
                </a:solidFill>
                <a:latin typeface="Arial MT"/>
                <a:cs typeface="Arial MT"/>
              </a:rPr>
              <a:t>8%.</a:t>
            </a:r>
            <a:endParaRPr sz="1200">
              <a:latin typeface="Arial MT"/>
              <a:cs typeface="Arial MT"/>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6334125"/>
            <a:ext cx="9144000" cy="523875"/>
            <a:chOff x="0" y="6334125"/>
            <a:chExt cx="9144000" cy="523875"/>
          </a:xfrm>
        </p:grpSpPr>
        <p:sp>
          <p:nvSpPr>
            <p:cNvPr id="3" name="object 3"/>
            <p:cNvSpPr/>
            <p:nvPr/>
          </p:nvSpPr>
          <p:spPr>
            <a:xfrm>
              <a:off x="0" y="6400800"/>
              <a:ext cx="9144000" cy="457200"/>
            </a:xfrm>
            <a:custGeom>
              <a:avLst/>
              <a:gdLst/>
              <a:ahLst/>
              <a:cxnLst/>
              <a:rect l="l" t="t" r="r" b="b"/>
              <a:pathLst>
                <a:path w="9144000" h="457200">
                  <a:moveTo>
                    <a:pt x="9143999" y="0"/>
                  </a:moveTo>
                  <a:lnTo>
                    <a:pt x="0" y="0"/>
                  </a:lnTo>
                  <a:lnTo>
                    <a:pt x="0" y="457199"/>
                  </a:lnTo>
                  <a:lnTo>
                    <a:pt x="9143999" y="457199"/>
                  </a:lnTo>
                  <a:lnTo>
                    <a:pt x="9143999" y="0"/>
                  </a:lnTo>
                  <a:close/>
                </a:path>
              </a:pathLst>
            </a:custGeom>
            <a:solidFill>
              <a:srgbClr val="BC572C"/>
            </a:solidFill>
          </p:spPr>
          <p:txBody>
            <a:bodyPr wrap="square" lIns="0" tIns="0" rIns="0" bIns="0" rtlCol="0"/>
            <a:lstStyle/>
            <a:p>
              <a:endParaRPr/>
            </a:p>
          </p:txBody>
        </p:sp>
        <p:sp>
          <p:nvSpPr>
            <p:cNvPr id="4" name="object 4"/>
            <p:cNvSpPr/>
            <p:nvPr/>
          </p:nvSpPr>
          <p:spPr>
            <a:xfrm>
              <a:off x="0" y="6334125"/>
              <a:ext cx="9144000" cy="66675"/>
            </a:xfrm>
            <a:custGeom>
              <a:avLst/>
              <a:gdLst/>
              <a:ahLst/>
              <a:cxnLst/>
              <a:rect l="l" t="t" r="r" b="b"/>
              <a:pathLst>
                <a:path w="9144000" h="66675">
                  <a:moveTo>
                    <a:pt x="9143999" y="0"/>
                  </a:moveTo>
                  <a:lnTo>
                    <a:pt x="0" y="0"/>
                  </a:lnTo>
                  <a:lnTo>
                    <a:pt x="0" y="66674"/>
                  </a:lnTo>
                  <a:lnTo>
                    <a:pt x="9143999" y="66674"/>
                  </a:lnTo>
                  <a:lnTo>
                    <a:pt x="9143999" y="0"/>
                  </a:lnTo>
                  <a:close/>
                </a:path>
              </a:pathLst>
            </a:custGeom>
            <a:solidFill>
              <a:srgbClr val="E48211"/>
            </a:solidFill>
          </p:spPr>
          <p:txBody>
            <a:bodyPr wrap="square" lIns="0" tIns="0" rIns="0" bIns="0" rtlCol="0"/>
            <a:lstStyle/>
            <a:p>
              <a:endParaRPr/>
            </a:p>
          </p:txBody>
        </p:sp>
      </p:grpSp>
      <p:sp>
        <p:nvSpPr>
          <p:cNvPr id="5" name="object 5"/>
          <p:cNvSpPr/>
          <p:nvPr/>
        </p:nvSpPr>
        <p:spPr>
          <a:xfrm>
            <a:off x="895350" y="1738381"/>
            <a:ext cx="7475855" cy="0"/>
          </a:xfrm>
          <a:custGeom>
            <a:avLst/>
            <a:gdLst/>
            <a:ahLst/>
            <a:cxnLst/>
            <a:rect l="l" t="t" r="r" b="b"/>
            <a:pathLst>
              <a:path w="7475855">
                <a:moveTo>
                  <a:pt x="0" y="0"/>
                </a:moveTo>
                <a:lnTo>
                  <a:pt x="7475478" y="0"/>
                </a:lnTo>
              </a:path>
            </a:pathLst>
          </a:custGeom>
          <a:ln w="6350">
            <a:solidFill>
              <a:srgbClr val="7F7F7F"/>
            </a:solidFill>
          </a:ln>
        </p:spPr>
        <p:txBody>
          <a:bodyPr wrap="square" lIns="0" tIns="0" rIns="0" bIns="0" rtlCol="0"/>
          <a:lstStyle/>
          <a:p>
            <a:endParaRPr/>
          </a:p>
        </p:txBody>
      </p:sp>
      <p:sp>
        <p:nvSpPr>
          <p:cNvPr id="6" name="object 6"/>
          <p:cNvSpPr txBox="1"/>
          <p:nvPr/>
        </p:nvSpPr>
        <p:spPr>
          <a:xfrm>
            <a:off x="1050444" y="1257048"/>
            <a:ext cx="3450590" cy="440055"/>
          </a:xfrm>
          <a:prstGeom prst="rect">
            <a:avLst/>
          </a:prstGeom>
        </p:spPr>
        <p:txBody>
          <a:bodyPr vert="horz" wrap="square" lIns="0" tIns="13335" rIns="0" bIns="0" rtlCol="0">
            <a:spAutoFit/>
          </a:bodyPr>
          <a:lstStyle/>
          <a:p>
            <a:pPr marL="12700">
              <a:lnSpc>
                <a:spcPct val="100000"/>
              </a:lnSpc>
              <a:spcBef>
                <a:spcPts val="105"/>
              </a:spcBef>
            </a:pPr>
            <a:r>
              <a:rPr sz="1000" b="1" spc="-30" dirty="0">
                <a:solidFill>
                  <a:srgbClr val="FF0000"/>
                </a:solidFill>
                <a:latin typeface="Times New Roman"/>
                <a:cs typeface="Times New Roman"/>
              </a:rPr>
              <a:t>As</a:t>
            </a:r>
            <a:r>
              <a:rPr sz="1000" spc="-70" dirty="0">
                <a:solidFill>
                  <a:srgbClr val="FF0000"/>
                </a:solidFill>
                <a:latin typeface="Times New Roman"/>
                <a:cs typeface="Times New Roman"/>
              </a:rPr>
              <a:t> </a:t>
            </a:r>
            <a:r>
              <a:rPr sz="1000" b="1" spc="-40" dirty="0">
                <a:solidFill>
                  <a:srgbClr val="FF0000"/>
                </a:solidFill>
                <a:latin typeface="Times New Roman"/>
                <a:cs typeface="Times New Roman"/>
              </a:rPr>
              <a:t>per</a:t>
            </a:r>
            <a:r>
              <a:rPr sz="1000" spc="-75" dirty="0">
                <a:solidFill>
                  <a:srgbClr val="FF0000"/>
                </a:solidFill>
                <a:latin typeface="Times New Roman"/>
                <a:cs typeface="Times New Roman"/>
              </a:rPr>
              <a:t> </a:t>
            </a:r>
            <a:r>
              <a:rPr sz="1000" b="1" spc="-40" dirty="0">
                <a:solidFill>
                  <a:srgbClr val="FF0000"/>
                </a:solidFill>
                <a:latin typeface="Times New Roman"/>
                <a:cs typeface="Times New Roman"/>
              </a:rPr>
              <a:t>New</a:t>
            </a:r>
            <a:r>
              <a:rPr sz="1000" spc="-55" dirty="0">
                <a:solidFill>
                  <a:srgbClr val="FF0000"/>
                </a:solidFill>
                <a:latin typeface="Times New Roman"/>
                <a:cs typeface="Times New Roman"/>
              </a:rPr>
              <a:t> </a:t>
            </a:r>
            <a:r>
              <a:rPr sz="1000" b="1" spc="-50" dirty="0">
                <a:solidFill>
                  <a:srgbClr val="FF0000"/>
                </a:solidFill>
                <a:latin typeface="Times New Roman"/>
                <a:cs typeface="Times New Roman"/>
              </a:rPr>
              <a:t>Income</a:t>
            </a:r>
            <a:r>
              <a:rPr sz="1000" spc="-60" dirty="0">
                <a:solidFill>
                  <a:srgbClr val="FF0000"/>
                </a:solidFill>
                <a:latin typeface="Times New Roman"/>
                <a:cs typeface="Times New Roman"/>
              </a:rPr>
              <a:t> </a:t>
            </a:r>
            <a:r>
              <a:rPr sz="1000" b="1" spc="-40" dirty="0">
                <a:solidFill>
                  <a:srgbClr val="FF0000"/>
                </a:solidFill>
                <a:latin typeface="Times New Roman"/>
                <a:cs typeface="Times New Roman"/>
              </a:rPr>
              <a:t>Tax</a:t>
            </a:r>
            <a:r>
              <a:rPr sz="1000" spc="-60" dirty="0">
                <a:solidFill>
                  <a:srgbClr val="FF0000"/>
                </a:solidFill>
                <a:latin typeface="Times New Roman"/>
                <a:cs typeface="Times New Roman"/>
              </a:rPr>
              <a:t> </a:t>
            </a:r>
            <a:r>
              <a:rPr sz="1000" b="1" spc="-45" dirty="0">
                <a:solidFill>
                  <a:srgbClr val="FF0000"/>
                </a:solidFill>
                <a:latin typeface="Times New Roman"/>
                <a:cs typeface="Times New Roman"/>
              </a:rPr>
              <a:t>Act</a:t>
            </a:r>
            <a:r>
              <a:rPr sz="1000" spc="-65" dirty="0">
                <a:solidFill>
                  <a:srgbClr val="FF0000"/>
                </a:solidFill>
                <a:latin typeface="Times New Roman"/>
                <a:cs typeface="Times New Roman"/>
              </a:rPr>
              <a:t> </a:t>
            </a:r>
            <a:r>
              <a:rPr sz="1000" b="1" spc="-20" dirty="0">
                <a:solidFill>
                  <a:srgbClr val="FF0000"/>
                </a:solidFill>
                <a:latin typeface="Times New Roman"/>
                <a:cs typeface="Times New Roman"/>
              </a:rPr>
              <a:t>2025</a:t>
            </a:r>
            <a:endParaRPr sz="1000">
              <a:latin typeface="Times New Roman"/>
              <a:cs typeface="Times New Roman"/>
            </a:endParaRPr>
          </a:p>
          <a:p>
            <a:pPr marL="12700">
              <a:lnSpc>
                <a:spcPct val="100000"/>
              </a:lnSpc>
              <a:spcBef>
                <a:spcPts val="855"/>
              </a:spcBef>
              <a:tabLst>
                <a:tab pos="1018540" algn="l"/>
              </a:tabLst>
            </a:pPr>
            <a:r>
              <a:rPr sz="1000" b="1" spc="-50" dirty="0">
                <a:solidFill>
                  <a:srgbClr val="FF0000"/>
                </a:solidFill>
                <a:latin typeface="Times New Roman"/>
                <a:cs typeface="Times New Roman"/>
              </a:rPr>
              <a:t>Section</a:t>
            </a:r>
            <a:r>
              <a:rPr sz="1000" spc="-40" dirty="0">
                <a:solidFill>
                  <a:srgbClr val="FF0000"/>
                </a:solidFill>
                <a:latin typeface="Times New Roman"/>
                <a:cs typeface="Times New Roman"/>
              </a:rPr>
              <a:t> </a:t>
            </a:r>
            <a:r>
              <a:rPr sz="1000" b="1" spc="-25" dirty="0">
                <a:solidFill>
                  <a:srgbClr val="FF0000"/>
                </a:solidFill>
                <a:latin typeface="Times New Roman"/>
                <a:cs typeface="Times New Roman"/>
              </a:rPr>
              <a:t>58</a:t>
            </a:r>
            <a:r>
              <a:rPr sz="1000" spc="-25" dirty="0">
                <a:solidFill>
                  <a:srgbClr val="FF0000"/>
                </a:solidFill>
                <a:latin typeface="Times New Roman"/>
                <a:cs typeface="Times New Roman"/>
              </a:rPr>
              <a:t>.</a:t>
            </a:r>
            <a:r>
              <a:rPr sz="1000" dirty="0">
                <a:solidFill>
                  <a:srgbClr val="FF0000"/>
                </a:solidFill>
                <a:latin typeface="Times New Roman"/>
                <a:cs typeface="Times New Roman"/>
              </a:rPr>
              <a:t>	</a:t>
            </a:r>
            <a:r>
              <a:rPr sz="1000" spc="-55" dirty="0">
                <a:solidFill>
                  <a:srgbClr val="FF0000"/>
                </a:solidFill>
                <a:latin typeface="Times New Roman"/>
                <a:cs typeface="Times New Roman"/>
              </a:rPr>
              <a:t>Income</a:t>
            </a:r>
            <a:r>
              <a:rPr sz="1000" spc="-15" dirty="0">
                <a:solidFill>
                  <a:srgbClr val="FF0000"/>
                </a:solidFill>
                <a:latin typeface="Times New Roman"/>
                <a:cs typeface="Times New Roman"/>
              </a:rPr>
              <a:t> </a:t>
            </a:r>
            <a:r>
              <a:rPr sz="1000" spc="-45" dirty="0">
                <a:solidFill>
                  <a:srgbClr val="FF0000"/>
                </a:solidFill>
                <a:latin typeface="Times New Roman"/>
                <a:cs typeface="Times New Roman"/>
              </a:rPr>
              <a:t>tax </a:t>
            </a:r>
            <a:r>
              <a:rPr sz="1000" spc="-40" dirty="0">
                <a:solidFill>
                  <a:srgbClr val="FF0000"/>
                </a:solidFill>
                <a:latin typeface="Times New Roman"/>
                <a:cs typeface="Times New Roman"/>
              </a:rPr>
              <a:t>Act</a:t>
            </a:r>
            <a:r>
              <a:rPr sz="1000" spc="-60" dirty="0">
                <a:solidFill>
                  <a:srgbClr val="FF0000"/>
                </a:solidFill>
                <a:latin typeface="Times New Roman"/>
                <a:cs typeface="Times New Roman"/>
              </a:rPr>
              <a:t> </a:t>
            </a:r>
            <a:r>
              <a:rPr sz="1000" spc="-45" dirty="0">
                <a:solidFill>
                  <a:srgbClr val="FF0000"/>
                </a:solidFill>
                <a:latin typeface="Times New Roman"/>
                <a:cs typeface="Times New Roman"/>
              </a:rPr>
              <a:t>1961 </a:t>
            </a:r>
            <a:r>
              <a:rPr sz="1000" spc="-50" dirty="0">
                <a:solidFill>
                  <a:srgbClr val="FF0000"/>
                </a:solidFill>
                <a:latin typeface="Times New Roman"/>
                <a:cs typeface="Times New Roman"/>
              </a:rPr>
              <a:t>Section</a:t>
            </a:r>
            <a:r>
              <a:rPr sz="1000" spc="-45" dirty="0">
                <a:solidFill>
                  <a:srgbClr val="FF0000"/>
                </a:solidFill>
                <a:latin typeface="Times New Roman"/>
                <a:cs typeface="Times New Roman"/>
              </a:rPr>
              <a:t> 44AD,</a:t>
            </a:r>
            <a:r>
              <a:rPr sz="1000" spc="-55" dirty="0">
                <a:solidFill>
                  <a:srgbClr val="FF0000"/>
                </a:solidFill>
                <a:latin typeface="Times New Roman"/>
                <a:cs typeface="Times New Roman"/>
              </a:rPr>
              <a:t> </a:t>
            </a:r>
            <a:r>
              <a:rPr sz="1000" spc="-45" dirty="0">
                <a:solidFill>
                  <a:srgbClr val="FF0000"/>
                </a:solidFill>
                <a:latin typeface="Times New Roman"/>
                <a:cs typeface="Times New Roman"/>
              </a:rPr>
              <a:t>44ADA. </a:t>
            </a:r>
            <a:r>
              <a:rPr sz="1000" spc="-20" dirty="0">
                <a:solidFill>
                  <a:srgbClr val="FF0000"/>
                </a:solidFill>
                <a:latin typeface="Times New Roman"/>
                <a:cs typeface="Times New Roman"/>
              </a:rPr>
              <a:t>44AE</a:t>
            </a:r>
            <a:endParaRPr sz="1000">
              <a:latin typeface="Times New Roman"/>
              <a:cs typeface="Times New Roman"/>
            </a:endParaRPr>
          </a:p>
        </p:txBody>
      </p:sp>
      <p:sp>
        <p:nvSpPr>
          <p:cNvPr id="7" name="object 7"/>
          <p:cNvSpPr txBox="1"/>
          <p:nvPr/>
        </p:nvSpPr>
        <p:spPr>
          <a:xfrm>
            <a:off x="1103474" y="1999311"/>
            <a:ext cx="7516495" cy="2072005"/>
          </a:xfrm>
          <a:prstGeom prst="rect">
            <a:avLst/>
          </a:prstGeom>
        </p:spPr>
        <p:txBody>
          <a:bodyPr vert="horz" wrap="square" lIns="0" tIns="12700" rIns="0" bIns="0" rtlCol="0">
            <a:spAutoFit/>
          </a:bodyPr>
          <a:lstStyle/>
          <a:p>
            <a:pPr marL="315595" indent="-212090">
              <a:lnSpc>
                <a:spcPts val="1370"/>
              </a:lnSpc>
              <a:spcBef>
                <a:spcPts val="100"/>
              </a:spcBef>
              <a:buAutoNum type="arabicParenBoth"/>
              <a:tabLst>
                <a:tab pos="315595" algn="l"/>
              </a:tabLst>
            </a:pPr>
            <a:r>
              <a:rPr sz="1200" dirty="0">
                <a:latin typeface="Times New Roman"/>
                <a:cs typeface="Times New Roman"/>
              </a:rPr>
              <a:t>The</a:t>
            </a:r>
            <a:r>
              <a:rPr sz="1200" spc="-25" dirty="0">
                <a:latin typeface="Times New Roman"/>
                <a:cs typeface="Times New Roman"/>
              </a:rPr>
              <a:t> </a:t>
            </a:r>
            <a:r>
              <a:rPr sz="1200" dirty="0">
                <a:latin typeface="Times New Roman"/>
                <a:cs typeface="Times New Roman"/>
              </a:rPr>
              <a:t>provisions</a:t>
            </a:r>
            <a:r>
              <a:rPr sz="1200" spc="-20" dirty="0">
                <a:latin typeface="Times New Roman"/>
                <a:cs typeface="Times New Roman"/>
              </a:rPr>
              <a:t> </a:t>
            </a:r>
            <a:r>
              <a:rPr sz="1200" dirty="0">
                <a:latin typeface="Times New Roman"/>
                <a:cs typeface="Times New Roman"/>
              </a:rPr>
              <a:t>of</a:t>
            </a:r>
            <a:r>
              <a:rPr sz="1200" spc="-30" dirty="0">
                <a:latin typeface="Times New Roman"/>
                <a:cs typeface="Times New Roman"/>
              </a:rPr>
              <a:t> </a:t>
            </a:r>
            <a:r>
              <a:rPr sz="1200" dirty="0">
                <a:latin typeface="Times New Roman"/>
                <a:cs typeface="Times New Roman"/>
              </a:rPr>
              <a:t>sections</a:t>
            </a:r>
            <a:r>
              <a:rPr sz="1200" spc="-10" dirty="0">
                <a:latin typeface="Times New Roman"/>
                <a:cs typeface="Times New Roman"/>
              </a:rPr>
              <a:t> </a:t>
            </a:r>
            <a:r>
              <a:rPr sz="1200" dirty="0">
                <a:latin typeface="Times New Roman"/>
                <a:cs typeface="Times New Roman"/>
              </a:rPr>
              <a:t>26</a:t>
            </a:r>
            <a:r>
              <a:rPr sz="1200" spc="-20" dirty="0">
                <a:latin typeface="Times New Roman"/>
                <a:cs typeface="Times New Roman"/>
              </a:rPr>
              <a:t> </a:t>
            </a:r>
            <a:r>
              <a:rPr sz="1200" dirty="0">
                <a:latin typeface="Times New Roman"/>
                <a:cs typeface="Times New Roman"/>
              </a:rPr>
              <a:t>to</a:t>
            </a:r>
            <a:r>
              <a:rPr sz="1200" spc="-20" dirty="0">
                <a:latin typeface="Times New Roman"/>
                <a:cs typeface="Times New Roman"/>
              </a:rPr>
              <a:t> </a:t>
            </a:r>
            <a:r>
              <a:rPr sz="1200" dirty="0">
                <a:latin typeface="Times New Roman"/>
                <a:cs typeface="Times New Roman"/>
              </a:rPr>
              <a:t>54,</a:t>
            </a:r>
            <a:r>
              <a:rPr sz="1200" spc="-20" dirty="0">
                <a:latin typeface="Times New Roman"/>
                <a:cs typeface="Times New Roman"/>
              </a:rPr>
              <a:t> </a:t>
            </a:r>
            <a:r>
              <a:rPr sz="1200" dirty="0">
                <a:latin typeface="Times New Roman"/>
                <a:cs typeface="Times New Roman"/>
              </a:rPr>
              <a:t>to</a:t>
            </a:r>
            <a:r>
              <a:rPr sz="1200" spc="-20" dirty="0">
                <a:latin typeface="Times New Roman"/>
                <a:cs typeface="Times New Roman"/>
              </a:rPr>
              <a:t> </a:t>
            </a:r>
            <a:r>
              <a:rPr sz="1200" dirty="0">
                <a:latin typeface="Times New Roman"/>
                <a:cs typeface="Times New Roman"/>
              </a:rPr>
              <a:t>the</a:t>
            </a:r>
            <a:r>
              <a:rPr sz="1200" spc="-20" dirty="0">
                <a:latin typeface="Times New Roman"/>
                <a:cs typeface="Times New Roman"/>
              </a:rPr>
              <a:t> </a:t>
            </a:r>
            <a:r>
              <a:rPr sz="1200" dirty="0">
                <a:latin typeface="Times New Roman"/>
                <a:cs typeface="Times New Roman"/>
              </a:rPr>
              <a:t>extent</a:t>
            </a:r>
            <a:r>
              <a:rPr sz="1200" spc="-15" dirty="0">
                <a:latin typeface="Times New Roman"/>
                <a:cs typeface="Times New Roman"/>
              </a:rPr>
              <a:t> </a:t>
            </a:r>
            <a:r>
              <a:rPr sz="1200" dirty="0">
                <a:latin typeface="Times New Roman"/>
                <a:cs typeface="Times New Roman"/>
              </a:rPr>
              <a:t>contrary to</a:t>
            </a:r>
            <a:r>
              <a:rPr sz="1200" spc="-10" dirty="0">
                <a:latin typeface="Times New Roman"/>
                <a:cs typeface="Times New Roman"/>
              </a:rPr>
              <a:t> </a:t>
            </a:r>
            <a:r>
              <a:rPr sz="1200" dirty="0">
                <a:latin typeface="Times New Roman"/>
                <a:cs typeface="Times New Roman"/>
              </a:rPr>
              <a:t>this</a:t>
            </a:r>
            <a:r>
              <a:rPr sz="1200" spc="-30" dirty="0">
                <a:latin typeface="Times New Roman"/>
                <a:cs typeface="Times New Roman"/>
              </a:rPr>
              <a:t> </a:t>
            </a:r>
            <a:r>
              <a:rPr sz="1200" dirty="0">
                <a:latin typeface="Times New Roman"/>
                <a:cs typeface="Times New Roman"/>
              </a:rPr>
              <a:t>section,</a:t>
            </a:r>
            <a:r>
              <a:rPr sz="1200" spc="15" dirty="0">
                <a:latin typeface="Times New Roman"/>
                <a:cs typeface="Times New Roman"/>
              </a:rPr>
              <a:t> </a:t>
            </a:r>
            <a:r>
              <a:rPr sz="1200" b="1" dirty="0">
                <a:solidFill>
                  <a:srgbClr val="006FC0"/>
                </a:solidFill>
                <a:latin typeface="Times New Roman"/>
                <a:cs typeface="Times New Roman"/>
              </a:rPr>
              <a:t>shall</a:t>
            </a:r>
            <a:r>
              <a:rPr sz="1200" spc="-30" dirty="0">
                <a:solidFill>
                  <a:srgbClr val="006FC0"/>
                </a:solidFill>
                <a:latin typeface="Times New Roman"/>
                <a:cs typeface="Times New Roman"/>
              </a:rPr>
              <a:t> </a:t>
            </a:r>
            <a:r>
              <a:rPr sz="1200" b="1" dirty="0">
                <a:solidFill>
                  <a:srgbClr val="006FC0"/>
                </a:solidFill>
                <a:latin typeface="Times New Roman"/>
                <a:cs typeface="Times New Roman"/>
              </a:rPr>
              <a:t>not</a:t>
            </a:r>
            <a:r>
              <a:rPr sz="1200" spc="-35" dirty="0">
                <a:solidFill>
                  <a:srgbClr val="006FC0"/>
                </a:solidFill>
                <a:latin typeface="Times New Roman"/>
                <a:cs typeface="Times New Roman"/>
              </a:rPr>
              <a:t> </a:t>
            </a:r>
            <a:r>
              <a:rPr sz="1200" b="1" dirty="0">
                <a:solidFill>
                  <a:srgbClr val="006FC0"/>
                </a:solidFill>
                <a:latin typeface="Times New Roman"/>
                <a:cs typeface="Times New Roman"/>
              </a:rPr>
              <a:t>apply</a:t>
            </a:r>
            <a:r>
              <a:rPr sz="1200" spc="-35" dirty="0">
                <a:solidFill>
                  <a:srgbClr val="006FC0"/>
                </a:solidFill>
                <a:latin typeface="Times New Roman"/>
                <a:cs typeface="Times New Roman"/>
              </a:rPr>
              <a:t> </a:t>
            </a:r>
            <a:r>
              <a:rPr sz="1200" b="1" dirty="0">
                <a:solidFill>
                  <a:srgbClr val="006FC0"/>
                </a:solidFill>
                <a:latin typeface="Times New Roman"/>
                <a:cs typeface="Times New Roman"/>
              </a:rPr>
              <a:t>to</a:t>
            </a:r>
            <a:r>
              <a:rPr sz="1200" spc="-20" dirty="0">
                <a:solidFill>
                  <a:srgbClr val="006FC0"/>
                </a:solidFill>
                <a:latin typeface="Times New Roman"/>
                <a:cs typeface="Times New Roman"/>
              </a:rPr>
              <a:t> </a:t>
            </a:r>
            <a:r>
              <a:rPr sz="1200" b="1" dirty="0">
                <a:solidFill>
                  <a:srgbClr val="006FC0"/>
                </a:solidFill>
                <a:latin typeface="Times New Roman"/>
                <a:cs typeface="Times New Roman"/>
              </a:rPr>
              <a:t>the</a:t>
            </a:r>
            <a:r>
              <a:rPr sz="1200" spc="-20" dirty="0">
                <a:solidFill>
                  <a:srgbClr val="006FC0"/>
                </a:solidFill>
                <a:latin typeface="Times New Roman"/>
                <a:cs typeface="Times New Roman"/>
              </a:rPr>
              <a:t> </a:t>
            </a:r>
            <a:r>
              <a:rPr sz="1200" b="1" dirty="0">
                <a:solidFill>
                  <a:srgbClr val="006FC0"/>
                </a:solidFill>
                <a:latin typeface="Times New Roman"/>
                <a:cs typeface="Times New Roman"/>
              </a:rPr>
              <a:t>specified</a:t>
            </a:r>
            <a:r>
              <a:rPr sz="1200" spc="-20" dirty="0">
                <a:solidFill>
                  <a:srgbClr val="006FC0"/>
                </a:solidFill>
                <a:latin typeface="Times New Roman"/>
                <a:cs typeface="Times New Roman"/>
              </a:rPr>
              <a:t> </a:t>
            </a:r>
            <a:r>
              <a:rPr sz="1200" b="1" spc="-10" dirty="0">
                <a:solidFill>
                  <a:srgbClr val="006FC0"/>
                </a:solidFill>
                <a:latin typeface="Times New Roman"/>
                <a:cs typeface="Times New Roman"/>
              </a:rPr>
              <a:t>business</a:t>
            </a:r>
            <a:endParaRPr sz="1200">
              <a:latin typeface="Times New Roman"/>
              <a:cs typeface="Times New Roman"/>
            </a:endParaRPr>
          </a:p>
          <a:p>
            <a:pPr marL="103505">
              <a:lnSpc>
                <a:spcPts val="1370"/>
              </a:lnSpc>
            </a:pPr>
            <a:r>
              <a:rPr sz="1200" b="1" dirty="0">
                <a:solidFill>
                  <a:srgbClr val="006FC0"/>
                </a:solidFill>
                <a:latin typeface="Times New Roman"/>
                <a:cs typeface="Times New Roman"/>
              </a:rPr>
              <a:t>or</a:t>
            </a:r>
            <a:r>
              <a:rPr sz="1200" spc="-45" dirty="0">
                <a:solidFill>
                  <a:srgbClr val="006FC0"/>
                </a:solidFill>
                <a:latin typeface="Times New Roman"/>
                <a:cs typeface="Times New Roman"/>
              </a:rPr>
              <a:t> </a:t>
            </a:r>
            <a:r>
              <a:rPr sz="1200" b="1" dirty="0">
                <a:solidFill>
                  <a:srgbClr val="006FC0"/>
                </a:solidFill>
                <a:latin typeface="Times New Roman"/>
                <a:cs typeface="Times New Roman"/>
              </a:rPr>
              <a:t>profession</a:t>
            </a:r>
            <a:r>
              <a:rPr sz="1200" spc="-35" dirty="0">
                <a:solidFill>
                  <a:srgbClr val="006FC0"/>
                </a:solidFill>
                <a:latin typeface="Times New Roman"/>
                <a:cs typeface="Times New Roman"/>
              </a:rPr>
              <a:t> </a:t>
            </a:r>
            <a:r>
              <a:rPr sz="1200" b="1" dirty="0">
                <a:solidFill>
                  <a:srgbClr val="006FC0"/>
                </a:solidFill>
                <a:latin typeface="Times New Roman"/>
                <a:cs typeface="Times New Roman"/>
              </a:rPr>
              <a:t>mentioned</a:t>
            </a:r>
            <a:r>
              <a:rPr sz="1200" spc="-15" dirty="0">
                <a:solidFill>
                  <a:srgbClr val="006FC0"/>
                </a:solidFill>
                <a:latin typeface="Times New Roman"/>
                <a:cs typeface="Times New Roman"/>
              </a:rPr>
              <a:t> </a:t>
            </a:r>
            <a:r>
              <a:rPr sz="1200" b="1" dirty="0">
                <a:solidFill>
                  <a:srgbClr val="006FC0"/>
                </a:solidFill>
                <a:latin typeface="Times New Roman"/>
                <a:cs typeface="Times New Roman"/>
              </a:rPr>
              <a:t>in</a:t>
            </a:r>
            <a:r>
              <a:rPr sz="1200" spc="-35" dirty="0">
                <a:solidFill>
                  <a:srgbClr val="006FC0"/>
                </a:solidFill>
                <a:latin typeface="Times New Roman"/>
                <a:cs typeface="Times New Roman"/>
              </a:rPr>
              <a:t> </a:t>
            </a:r>
            <a:r>
              <a:rPr sz="1200" b="1" dirty="0">
                <a:solidFill>
                  <a:srgbClr val="006FC0"/>
                </a:solidFill>
                <a:latin typeface="Times New Roman"/>
                <a:cs typeface="Times New Roman"/>
              </a:rPr>
              <a:t>column</a:t>
            </a:r>
            <a:r>
              <a:rPr sz="1200" spc="-15" dirty="0">
                <a:solidFill>
                  <a:srgbClr val="006FC0"/>
                </a:solidFill>
                <a:latin typeface="Times New Roman"/>
                <a:cs typeface="Times New Roman"/>
              </a:rPr>
              <a:t> </a:t>
            </a:r>
            <a:r>
              <a:rPr sz="1200" b="1" dirty="0">
                <a:solidFill>
                  <a:srgbClr val="006FC0"/>
                </a:solidFill>
                <a:latin typeface="Times New Roman"/>
                <a:cs typeface="Times New Roman"/>
              </a:rPr>
              <a:t>B</a:t>
            </a:r>
            <a:r>
              <a:rPr sz="1200" spc="-35" dirty="0">
                <a:solidFill>
                  <a:srgbClr val="006FC0"/>
                </a:solidFill>
                <a:latin typeface="Times New Roman"/>
                <a:cs typeface="Times New Roman"/>
              </a:rPr>
              <a:t> </a:t>
            </a:r>
            <a:r>
              <a:rPr sz="1200" b="1" dirty="0">
                <a:solidFill>
                  <a:srgbClr val="006FC0"/>
                </a:solidFill>
                <a:latin typeface="Times New Roman"/>
                <a:cs typeface="Times New Roman"/>
              </a:rPr>
              <a:t>of</a:t>
            </a:r>
            <a:r>
              <a:rPr sz="1200" spc="-20" dirty="0">
                <a:solidFill>
                  <a:srgbClr val="006FC0"/>
                </a:solidFill>
                <a:latin typeface="Times New Roman"/>
                <a:cs typeface="Times New Roman"/>
              </a:rPr>
              <a:t> </a:t>
            </a:r>
            <a:r>
              <a:rPr sz="1200" b="1" dirty="0">
                <a:solidFill>
                  <a:srgbClr val="006FC0"/>
                </a:solidFill>
                <a:latin typeface="Times New Roman"/>
                <a:cs typeface="Times New Roman"/>
              </a:rPr>
              <a:t>the</a:t>
            </a:r>
            <a:r>
              <a:rPr sz="1200" spc="-50" dirty="0">
                <a:solidFill>
                  <a:srgbClr val="006FC0"/>
                </a:solidFill>
                <a:latin typeface="Times New Roman"/>
                <a:cs typeface="Times New Roman"/>
              </a:rPr>
              <a:t> </a:t>
            </a:r>
            <a:r>
              <a:rPr sz="1200" b="1" spc="-20" dirty="0">
                <a:solidFill>
                  <a:srgbClr val="006FC0"/>
                </a:solidFill>
                <a:latin typeface="Times New Roman"/>
                <a:cs typeface="Times New Roman"/>
              </a:rPr>
              <a:t>Table</a:t>
            </a:r>
            <a:r>
              <a:rPr sz="1200" spc="-25" dirty="0">
                <a:solidFill>
                  <a:srgbClr val="006FC0"/>
                </a:solidFill>
                <a:latin typeface="Times New Roman"/>
                <a:cs typeface="Times New Roman"/>
              </a:rPr>
              <a:t> </a:t>
            </a:r>
            <a:r>
              <a:rPr sz="1200" b="1" dirty="0">
                <a:solidFill>
                  <a:srgbClr val="006FC0"/>
                </a:solidFill>
                <a:latin typeface="Times New Roman"/>
                <a:cs typeface="Times New Roman"/>
              </a:rPr>
              <a:t>in</a:t>
            </a:r>
            <a:r>
              <a:rPr sz="1200" spc="-35" dirty="0">
                <a:solidFill>
                  <a:srgbClr val="006FC0"/>
                </a:solidFill>
                <a:latin typeface="Times New Roman"/>
                <a:cs typeface="Times New Roman"/>
              </a:rPr>
              <a:t> </a:t>
            </a:r>
            <a:r>
              <a:rPr sz="1200" b="1" dirty="0">
                <a:solidFill>
                  <a:srgbClr val="006FC0"/>
                </a:solidFill>
                <a:latin typeface="Times New Roman"/>
                <a:cs typeface="Times New Roman"/>
              </a:rPr>
              <a:t>sub-section</a:t>
            </a:r>
            <a:r>
              <a:rPr sz="1200" spc="-35" dirty="0">
                <a:solidFill>
                  <a:srgbClr val="006FC0"/>
                </a:solidFill>
                <a:latin typeface="Times New Roman"/>
                <a:cs typeface="Times New Roman"/>
              </a:rPr>
              <a:t> </a:t>
            </a:r>
            <a:r>
              <a:rPr sz="1200" b="1" spc="-20" dirty="0">
                <a:solidFill>
                  <a:srgbClr val="006FC0"/>
                </a:solidFill>
                <a:latin typeface="Times New Roman"/>
                <a:cs typeface="Times New Roman"/>
              </a:rPr>
              <a:t>(</a:t>
            </a:r>
            <a:r>
              <a:rPr sz="1200" b="1" i="1" spc="-20" dirty="0">
                <a:solidFill>
                  <a:srgbClr val="006FC0"/>
                </a:solidFill>
                <a:latin typeface="Times New Roman"/>
                <a:cs typeface="Times New Roman"/>
              </a:rPr>
              <a:t>2</a:t>
            </a:r>
            <a:r>
              <a:rPr sz="1200" b="1" spc="-20" dirty="0">
                <a:solidFill>
                  <a:srgbClr val="006FC0"/>
                </a:solidFill>
                <a:latin typeface="Times New Roman"/>
                <a:cs typeface="Times New Roman"/>
              </a:rPr>
              <a:t>).</a:t>
            </a:r>
            <a:endParaRPr sz="1200">
              <a:latin typeface="Times New Roman"/>
              <a:cs typeface="Times New Roman"/>
            </a:endParaRPr>
          </a:p>
          <a:p>
            <a:pPr>
              <a:lnSpc>
                <a:spcPct val="100000"/>
              </a:lnSpc>
              <a:spcBef>
                <a:spcPts val="30"/>
              </a:spcBef>
            </a:pPr>
            <a:endParaRPr sz="1200">
              <a:latin typeface="Times New Roman"/>
              <a:cs typeface="Times New Roman"/>
            </a:endParaRPr>
          </a:p>
          <a:p>
            <a:pPr marL="104139" marR="5080" indent="232410">
              <a:lnSpc>
                <a:spcPts val="1300"/>
              </a:lnSpc>
              <a:buAutoNum type="arabicParenBoth" startAt="2"/>
              <a:tabLst>
                <a:tab pos="336550" algn="l"/>
              </a:tabLst>
            </a:pPr>
            <a:r>
              <a:rPr sz="1200" dirty="0">
                <a:latin typeface="Times New Roman"/>
                <a:cs typeface="Times New Roman"/>
              </a:rPr>
              <a:t>The</a:t>
            </a:r>
            <a:r>
              <a:rPr sz="1200" spc="105" dirty="0">
                <a:latin typeface="Times New Roman"/>
                <a:cs typeface="Times New Roman"/>
              </a:rPr>
              <a:t> </a:t>
            </a:r>
            <a:r>
              <a:rPr sz="1200" b="1" dirty="0">
                <a:solidFill>
                  <a:srgbClr val="FF0000"/>
                </a:solidFill>
                <a:latin typeface="Times New Roman"/>
                <a:cs typeface="Times New Roman"/>
              </a:rPr>
              <a:t>profits</a:t>
            </a:r>
            <a:r>
              <a:rPr sz="1200" spc="105" dirty="0">
                <a:solidFill>
                  <a:srgbClr val="FF0000"/>
                </a:solidFill>
                <a:latin typeface="Times New Roman"/>
                <a:cs typeface="Times New Roman"/>
              </a:rPr>
              <a:t> </a:t>
            </a:r>
            <a:r>
              <a:rPr sz="1200" b="1" dirty="0">
                <a:solidFill>
                  <a:srgbClr val="FF0000"/>
                </a:solidFill>
                <a:latin typeface="Times New Roman"/>
                <a:cs typeface="Times New Roman"/>
              </a:rPr>
              <a:t>and</a:t>
            </a:r>
            <a:r>
              <a:rPr sz="1200" spc="110" dirty="0">
                <a:solidFill>
                  <a:srgbClr val="FF0000"/>
                </a:solidFill>
                <a:latin typeface="Times New Roman"/>
                <a:cs typeface="Times New Roman"/>
              </a:rPr>
              <a:t> </a:t>
            </a:r>
            <a:r>
              <a:rPr sz="1200" b="1" dirty="0">
                <a:solidFill>
                  <a:srgbClr val="FF0000"/>
                </a:solidFill>
                <a:latin typeface="Times New Roman"/>
                <a:cs typeface="Times New Roman"/>
              </a:rPr>
              <a:t>gains</a:t>
            </a:r>
            <a:r>
              <a:rPr sz="1200" spc="100" dirty="0">
                <a:solidFill>
                  <a:srgbClr val="FF0000"/>
                </a:solidFill>
                <a:latin typeface="Times New Roman"/>
                <a:cs typeface="Times New Roman"/>
              </a:rPr>
              <a:t> </a:t>
            </a:r>
            <a:r>
              <a:rPr sz="1200" b="1" dirty="0">
                <a:solidFill>
                  <a:srgbClr val="FF0000"/>
                </a:solidFill>
                <a:latin typeface="Times New Roman"/>
                <a:cs typeface="Times New Roman"/>
              </a:rPr>
              <a:t>of</a:t>
            </a:r>
            <a:r>
              <a:rPr sz="1200" spc="110" dirty="0">
                <a:solidFill>
                  <a:srgbClr val="FF0000"/>
                </a:solidFill>
                <a:latin typeface="Times New Roman"/>
                <a:cs typeface="Times New Roman"/>
              </a:rPr>
              <a:t> </a:t>
            </a:r>
            <a:r>
              <a:rPr sz="1200" b="1" dirty="0">
                <a:solidFill>
                  <a:srgbClr val="FF0000"/>
                </a:solidFill>
                <a:latin typeface="Times New Roman"/>
                <a:cs typeface="Times New Roman"/>
              </a:rPr>
              <a:t>any</a:t>
            </a:r>
            <a:r>
              <a:rPr sz="1200" spc="105" dirty="0">
                <a:solidFill>
                  <a:srgbClr val="FF0000"/>
                </a:solidFill>
                <a:latin typeface="Times New Roman"/>
                <a:cs typeface="Times New Roman"/>
              </a:rPr>
              <a:t> </a:t>
            </a:r>
            <a:r>
              <a:rPr sz="1200" b="1" dirty="0">
                <a:solidFill>
                  <a:srgbClr val="FF0000"/>
                </a:solidFill>
                <a:latin typeface="Times New Roman"/>
                <a:cs typeface="Times New Roman"/>
              </a:rPr>
              <a:t>specified</a:t>
            </a:r>
            <a:r>
              <a:rPr sz="1200" spc="105" dirty="0">
                <a:solidFill>
                  <a:srgbClr val="FF0000"/>
                </a:solidFill>
                <a:latin typeface="Times New Roman"/>
                <a:cs typeface="Times New Roman"/>
              </a:rPr>
              <a:t> </a:t>
            </a:r>
            <a:r>
              <a:rPr sz="1200" b="1" dirty="0">
                <a:solidFill>
                  <a:srgbClr val="FF0000"/>
                </a:solidFill>
                <a:latin typeface="Times New Roman"/>
                <a:cs typeface="Times New Roman"/>
              </a:rPr>
              <a:t>business</a:t>
            </a:r>
            <a:r>
              <a:rPr sz="1200" spc="100" dirty="0">
                <a:solidFill>
                  <a:srgbClr val="FF0000"/>
                </a:solidFill>
                <a:latin typeface="Times New Roman"/>
                <a:cs typeface="Times New Roman"/>
              </a:rPr>
              <a:t> </a:t>
            </a:r>
            <a:r>
              <a:rPr sz="1200" b="1" dirty="0">
                <a:solidFill>
                  <a:srgbClr val="FF0000"/>
                </a:solidFill>
                <a:latin typeface="Times New Roman"/>
                <a:cs typeface="Times New Roman"/>
              </a:rPr>
              <a:t>or</a:t>
            </a:r>
            <a:r>
              <a:rPr sz="1200" spc="70" dirty="0">
                <a:solidFill>
                  <a:srgbClr val="FF0000"/>
                </a:solidFill>
                <a:latin typeface="Times New Roman"/>
                <a:cs typeface="Times New Roman"/>
              </a:rPr>
              <a:t> </a:t>
            </a:r>
            <a:r>
              <a:rPr sz="1200" b="1" dirty="0">
                <a:solidFill>
                  <a:srgbClr val="FF0000"/>
                </a:solidFill>
                <a:latin typeface="Times New Roman"/>
                <a:cs typeface="Times New Roman"/>
              </a:rPr>
              <a:t>profession</a:t>
            </a:r>
            <a:r>
              <a:rPr sz="1200" spc="114" dirty="0">
                <a:solidFill>
                  <a:srgbClr val="FF0000"/>
                </a:solidFill>
                <a:latin typeface="Times New Roman"/>
                <a:cs typeface="Times New Roman"/>
              </a:rPr>
              <a:t> </a:t>
            </a:r>
            <a:r>
              <a:rPr sz="1200" b="1" dirty="0">
                <a:solidFill>
                  <a:srgbClr val="FF0000"/>
                </a:solidFill>
                <a:latin typeface="Times New Roman"/>
                <a:cs typeface="Times New Roman"/>
              </a:rPr>
              <a:t>as</a:t>
            </a:r>
            <a:r>
              <a:rPr sz="1200" spc="90" dirty="0">
                <a:solidFill>
                  <a:srgbClr val="FF0000"/>
                </a:solidFill>
                <a:latin typeface="Times New Roman"/>
                <a:cs typeface="Times New Roman"/>
              </a:rPr>
              <a:t> </a:t>
            </a:r>
            <a:r>
              <a:rPr sz="1200" b="1" dirty="0">
                <a:solidFill>
                  <a:srgbClr val="FF0000"/>
                </a:solidFill>
                <a:latin typeface="Times New Roman"/>
                <a:cs typeface="Times New Roman"/>
              </a:rPr>
              <a:t>mentioned</a:t>
            </a:r>
            <a:r>
              <a:rPr sz="1200" spc="120" dirty="0">
                <a:solidFill>
                  <a:srgbClr val="FF0000"/>
                </a:solidFill>
                <a:latin typeface="Times New Roman"/>
                <a:cs typeface="Times New Roman"/>
              </a:rPr>
              <a:t> </a:t>
            </a:r>
            <a:r>
              <a:rPr sz="1200" b="1" dirty="0">
                <a:solidFill>
                  <a:srgbClr val="FF0000"/>
                </a:solidFill>
                <a:latin typeface="Times New Roman"/>
                <a:cs typeface="Times New Roman"/>
              </a:rPr>
              <a:t>in</a:t>
            </a:r>
            <a:r>
              <a:rPr sz="1200" spc="110" dirty="0">
                <a:solidFill>
                  <a:srgbClr val="FF0000"/>
                </a:solidFill>
                <a:latin typeface="Times New Roman"/>
                <a:cs typeface="Times New Roman"/>
              </a:rPr>
              <a:t> </a:t>
            </a:r>
            <a:r>
              <a:rPr sz="1200" b="1" dirty="0">
                <a:solidFill>
                  <a:srgbClr val="FF0000"/>
                </a:solidFill>
                <a:latin typeface="Times New Roman"/>
                <a:cs typeface="Times New Roman"/>
              </a:rPr>
              <a:t>column</a:t>
            </a:r>
            <a:r>
              <a:rPr sz="1200" spc="114" dirty="0">
                <a:solidFill>
                  <a:srgbClr val="FF0000"/>
                </a:solidFill>
                <a:latin typeface="Times New Roman"/>
                <a:cs typeface="Times New Roman"/>
              </a:rPr>
              <a:t> </a:t>
            </a:r>
            <a:r>
              <a:rPr sz="1200" b="1" dirty="0">
                <a:solidFill>
                  <a:srgbClr val="FF0000"/>
                </a:solidFill>
                <a:latin typeface="Times New Roman"/>
                <a:cs typeface="Times New Roman"/>
              </a:rPr>
              <a:t>B</a:t>
            </a:r>
            <a:r>
              <a:rPr sz="1200" spc="114" dirty="0">
                <a:solidFill>
                  <a:srgbClr val="FF0000"/>
                </a:solidFill>
                <a:latin typeface="Times New Roman"/>
                <a:cs typeface="Times New Roman"/>
              </a:rPr>
              <a:t> </a:t>
            </a:r>
            <a:r>
              <a:rPr sz="1200" b="1" dirty="0">
                <a:solidFill>
                  <a:srgbClr val="FF0000"/>
                </a:solidFill>
                <a:latin typeface="Times New Roman"/>
                <a:cs typeface="Times New Roman"/>
              </a:rPr>
              <a:t>of</a:t>
            </a:r>
            <a:r>
              <a:rPr sz="1200" spc="110" dirty="0">
                <a:solidFill>
                  <a:srgbClr val="FF0000"/>
                </a:solidFill>
                <a:latin typeface="Times New Roman"/>
                <a:cs typeface="Times New Roman"/>
              </a:rPr>
              <a:t> </a:t>
            </a:r>
            <a:r>
              <a:rPr sz="1200" b="1" dirty="0">
                <a:solidFill>
                  <a:srgbClr val="FF0000"/>
                </a:solidFill>
                <a:latin typeface="Times New Roman"/>
                <a:cs typeface="Times New Roman"/>
              </a:rPr>
              <a:t>the</a:t>
            </a:r>
            <a:r>
              <a:rPr sz="1200" spc="100" dirty="0">
                <a:solidFill>
                  <a:srgbClr val="FF0000"/>
                </a:solidFill>
                <a:latin typeface="Times New Roman"/>
                <a:cs typeface="Times New Roman"/>
              </a:rPr>
              <a:t> </a:t>
            </a:r>
            <a:r>
              <a:rPr sz="1200" b="1" dirty="0">
                <a:solidFill>
                  <a:srgbClr val="FF0000"/>
                </a:solidFill>
                <a:latin typeface="Times New Roman"/>
                <a:cs typeface="Times New Roman"/>
              </a:rPr>
              <a:t>Table</a:t>
            </a:r>
            <a:r>
              <a:rPr sz="1200" spc="100" dirty="0">
                <a:solidFill>
                  <a:srgbClr val="FF0000"/>
                </a:solidFill>
                <a:latin typeface="Times New Roman"/>
                <a:cs typeface="Times New Roman"/>
              </a:rPr>
              <a:t> </a:t>
            </a:r>
            <a:r>
              <a:rPr sz="1200" b="1" spc="-10" dirty="0">
                <a:solidFill>
                  <a:srgbClr val="FF0000"/>
                </a:solidFill>
                <a:latin typeface="Times New Roman"/>
                <a:cs typeface="Times New Roman"/>
              </a:rPr>
              <a:t>below,</a:t>
            </a:r>
            <a:r>
              <a:rPr sz="1200" spc="-10" dirty="0">
                <a:solidFill>
                  <a:srgbClr val="FF0000"/>
                </a:solidFill>
                <a:latin typeface="Times New Roman"/>
                <a:cs typeface="Times New Roman"/>
              </a:rPr>
              <a:t> </a:t>
            </a:r>
            <a:r>
              <a:rPr sz="1200" b="1" dirty="0">
                <a:solidFill>
                  <a:srgbClr val="FF0000"/>
                </a:solidFill>
                <a:latin typeface="Times New Roman"/>
                <a:cs typeface="Times New Roman"/>
              </a:rPr>
              <a:t>carried</a:t>
            </a:r>
            <a:r>
              <a:rPr sz="1200" dirty="0">
                <a:solidFill>
                  <a:srgbClr val="FF0000"/>
                </a:solidFill>
                <a:latin typeface="Times New Roman"/>
                <a:cs typeface="Times New Roman"/>
              </a:rPr>
              <a:t> </a:t>
            </a:r>
            <a:r>
              <a:rPr sz="1200" b="1" dirty="0">
                <a:solidFill>
                  <a:srgbClr val="FF0000"/>
                </a:solidFill>
                <a:latin typeface="Times New Roman"/>
                <a:cs typeface="Times New Roman"/>
              </a:rPr>
              <a:t>on</a:t>
            </a:r>
            <a:r>
              <a:rPr sz="1200" spc="-20" dirty="0">
                <a:solidFill>
                  <a:srgbClr val="FF0000"/>
                </a:solidFill>
                <a:latin typeface="Times New Roman"/>
                <a:cs typeface="Times New Roman"/>
              </a:rPr>
              <a:t> </a:t>
            </a:r>
            <a:r>
              <a:rPr sz="1200" b="1" dirty="0">
                <a:solidFill>
                  <a:srgbClr val="FF0000"/>
                </a:solidFill>
                <a:latin typeface="Times New Roman"/>
                <a:cs typeface="Times New Roman"/>
              </a:rPr>
              <a:t>by</a:t>
            </a:r>
            <a:r>
              <a:rPr sz="1200" spc="-25" dirty="0">
                <a:solidFill>
                  <a:srgbClr val="FF0000"/>
                </a:solidFill>
                <a:latin typeface="Times New Roman"/>
                <a:cs typeface="Times New Roman"/>
              </a:rPr>
              <a:t> </a:t>
            </a:r>
            <a:r>
              <a:rPr sz="1200" b="1" dirty="0">
                <a:solidFill>
                  <a:srgbClr val="FF0000"/>
                </a:solidFill>
                <a:latin typeface="Times New Roman"/>
                <a:cs typeface="Times New Roman"/>
              </a:rPr>
              <a:t>an</a:t>
            </a:r>
            <a:r>
              <a:rPr sz="1200" spc="-30" dirty="0">
                <a:solidFill>
                  <a:srgbClr val="FF0000"/>
                </a:solidFill>
                <a:latin typeface="Times New Roman"/>
                <a:cs typeface="Times New Roman"/>
              </a:rPr>
              <a:t> </a:t>
            </a:r>
            <a:r>
              <a:rPr sz="1200" b="1" dirty="0">
                <a:solidFill>
                  <a:srgbClr val="FF0000"/>
                </a:solidFill>
                <a:latin typeface="Times New Roman"/>
                <a:cs typeface="Times New Roman"/>
              </a:rPr>
              <a:t>assessee</a:t>
            </a:r>
            <a:r>
              <a:rPr sz="1200" spc="-15" dirty="0">
                <a:solidFill>
                  <a:srgbClr val="FF0000"/>
                </a:solidFill>
                <a:latin typeface="Times New Roman"/>
                <a:cs typeface="Times New Roman"/>
              </a:rPr>
              <a:t> </a:t>
            </a:r>
            <a:r>
              <a:rPr sz="1200" b="1" dirty="0">
                <a:solidFill>
                  <a:srgbClr val="FF0000"/>
                </a:solidFill>
                <a:latin typeface="Times New Roman"/>
                <a:cs typeface="Times New Roman"/>
              </a:rPr>
              <a:t>specified</a:t>
            </a:r>
            <a:r>
              <a:rPr sz="1200" spc="-20" dirty="0">
                <a:solidFill>
                  <a:srgbClr val="FF0000"/>
                </a:solidFill>
                <a:latin typeface="Times New Roman"/>
                <a:cs typeface="Times New Roman"/>
              </a:rPr>
              <a:t> </a:t>
            </a:r>
            <a:r>
              <a:rPr sz="1200" b="1" dirty="0">
                <a:solidFill>
                  <a:srgbClr val="FF0000"/>
                </a:solidFill>
                <a:latin typeface="Times New Roman"/>
                <a:cs typeface="Times New Roman"/>
              </a:rPr>
              <a:t>in</a:t>
            </a:r>
            <a:r>
              <a:rPr sz="1200" spc="-25" dirty="0">
                <a:solidFill>
                  <a:srgbClr val="FF0000"/>
                </a:solidFill>
                <a:latin typeface="Times New Roman"/>
                <a:cs typeface="Times New Roman"/>
              </a:rPr>
              <a:t> </a:t>
            </a:r>
            <a:r>
              <a:rPr sz="1200" b="1" dirty="0">
                <a:solidFill>
                  <a:srgbClr val="FF0000"/>
                </a:solidFill>
                <a:latin typeface="Times New Roman"/>
                <a:cs typeface="Times New Roman"/>
              </a:rPr>
              <a:t>column</a:t>
            </a:r>
            <a:r>
              <a:rPr sz="1200" spc="-5" dirty="0">
                <a:solidFill>
                  <a:srgbClr val="FF0000"/>
                </a:solidFill>
                <a:latin typeface="Times New Roman"/>
                <a:cs typeface="Times New Roman"/>
              </a:rPr>
              <a:t> </a:t>
            </a:r>
            <a:r>
              <a:rPr sz="1200" b="1" dirty="0">
                <a:solidFill>
                  <a:srgbClr val="FF0000"/>
                </a:solidFill>
                <a:latin typeface="Times New Roman"/>
                <a:cs typeface="Times New Roman"/>
              </a:rPr>
              <a:t>C</a:t>
            </a:r>
            <a:r>
              <a:rPr sz="1200" spc="-30" dirty="0">
                <a:solidFill>
                  <a:srgbClr val="FF0000"/>
                </a:solidFill>
                <a:latin typeface="Times New Roman"/>
                <a:cs typeface="Times New Roman"/>
              </a:rPr>
              <a:t> </a:t>
            </a:r>
            <a:r>
              <a:rPr sz="1200" b="1" dirty="0">
                <a:solidFill>
                  <a:srgbClr val="FF0000"/>
                </a:solidFill>
                <a:latin typeface="Times New Roman"/>
                <a:cs typeface="Times New Roman"/>
              </a:rPr>
              <a:t>of</a:t>
            </a:r>
            <a:r>
              <a:rPr sz="1200" spc="-15" dirty="0">
                <a:solidFill>
                  <a:srgbClr val="FF0000"/>
                </a:solidFill>
                <a:latin typeface="Times New Roman"/>
                <a:cs typeface="Times New Roman"/>
              </a:rPr>
              <a:t> </a:t>
            </a:r>
            <a:r>
              <a:rPr sz="1200" b="1" dirty="0">
                <a:solidFill>
                  <a:srgbClr val="FF0000"/>
                </a:solidFill>
                <a:latin typeface="Times New Roman"/>
                <a:cs typeface="Times New Roman"/>
              </a:rPr>
              <a:t>the</a:t>
            </a:r>
            <a:r>
              <a:rPr sz="1200" spc="-25" dirty="0">
                <a:solidFill>
                  <a:srgbClr val="FF0000"/>
                </a:solidFill>
                <a:latin typeface="Times New Roman"/>
                <a:cs typeface="Times New Roman"/>
              </a:rPr>
              <a:t> </a:t>
            </a:r>
            <a:r>
              <a:rPr sz="1200" b="1" dirty="0">
                <a:solidFill>
                  <a:srgbClr val="FF0000"/>
                </a:solidFill>
                <a:latin typeface="Times New Roman"/>
                <a:cs typeface="Times New Roman"/>
              </a:rPr>
              <a:t>said</a:t>
            </a:r>
            <a:r>
              <a:rPr sz="1200" spc="-45" dirty="0">
                <a:solidFill>
                  <a:srgbClr val="FF0000"/>
                </a:solidFill>
                <a:latin typeface="Times New Roman"/>
                <a:cs typeface="Times New Roman"/>
              </a:rPr>
              <a:t> </a:t>
            </a:r>
            <a:r>
              <a:rPr sz="1200" b="1" spc="-10" dirty="0">
                <a:solidFill>
                  <a:srgbClr val="FF0000"/>
                </a:solidFill>
                <a:latin typeface="Times New Roman"/>
                <a:cs typeface="Times New Roman"/>
              </a:rPr>
              <a:t>Table,</a:t>
            </a:r>
            <a:endParaRPr sz="1200">
              <a:latin typeface="Times New Roman"/>
              <a:cs typeface="Times New Roman"/>
            </a:endParaRPr>
          </a:p>
          <a:p>
            <a:pPr marL="132080" indent="-123825">
              <a:lnSpc>
                <a:spcPct val="100000"/>
              </a:lnSpc>
              <a:spcBef>
                <a:spcPts val="1235"/>
              </a:spcBef>
              <a:buClr>
                <a:srgbClr val="E48211"/>
              </a:buClr>
              <a:buSzPct val="91666"/>
              <a:buFont typeface="Wingdings"/>
              <a:buChar char=""/>
              <a:tabLst>
                <a:tab pos="132080" algn="l"/>
              </a:tabLst>
            </a:pPr>
            <a:r>
              <a:rPr sz="1200" dirty="0">
                <a:latin typeface="Times New Roman"/>
                <a:cs typeface="Times New Roman"/>
              </a:rPr>
              <a:t>having</a:t>
            </a:r>
            <a:r>
              <a:rPr sz="1200" spc="-20" dirty="0">
                <a:latin typeface="Times New Roman"/>
                <a:cs typeface="Times New Roman"/>
              </a:rPr>
              <a:t> </a:t>
            </a:r>
            <a:r>
              <a:rPr sz="1200" b="1" dirty="0">
                <a:solidFill>
                  <a:srgbClr val="FF0000"/>
                </a:solidFill>
                <a:latin typeface="Times New Roman"/>
                <a:cs typeface="Times New Roman"/>
              </a:rPr>
              <a:t>total</a:t>
            </a:r>
            <a:r>
              <a:rPr sz="1200" spc="-20" dirty="0">
                <a:solidFill>
                  <a:srgbClr val="FF0000"/>
                </a:solidFill>
                <a:latin typeface="Times New Roman"/>
                <a:cs typeface="Times New Roman"/>
              </a:rPr>
              <a:t> </a:t>
            </a:r>
            <a:r>
              <a:rPr sz="1200" b="1" dirty="0">
                <a:solidFill>
                  <a:srgbClr val="FF0000"/>
                </a:solidFill>
                <a:latin typeface="Times New Roman"/>
                <a:cs typeface="Times New Roman"/>
              </a:rPr>
              <a:t>turnover</a:t>
            </a:r>
            <a:r>
              <a:rPr sz="1200" spc="-55" dirty="0">
                <a:solidFill>
                  <a:srgbClr val="FF0000"/>
                </a:solidFill>
                <a:latin typeface="Times New Roman"/>
                <a:cs typeface="Times New Roman"/>
              </a:rPr>
              <a:t> </a:t>
            </a:r>
            <a:r>
              <a:rPr sz="1200" b="1" dirty="0">
                <a:solidFill>
                  <a:srgbClr val="FF0000"/>
                </a:solidFill>
                <a:latin typeface="Times New Roman"/>
                <a:cs typeface="Times New Roman"/>
              </a:rPr>
              <a:t>or</a:t>
            </a:r>
            <a:r>
              <a:rPr sz="1200" spc="-50" dirty="0">
                <a:solidFill>
                  <a:srgbClr val="FF0000"/>
                </a:solidFill>
                <a:latin typeface="Times New Roman"/>
                <a:cs typeface="Times New Roman"/>
              </a:rPr>
              <a:t> </a:t>
            </a:r>
            <a:r>
              <a:rPr sz="1200" b="1" dirty="0">
                <a:solidFill>
                  <a:srgbClr val="FF0000"/>
                </a:solidFill>
                <a:latin typeface="Times New Roman"/>
                <a:cs typeface="Times New Roman"/>
              </a:rPr>
              <a:t>gross</a:t>
            </a:r>
            <a:r>
              <a:rPr sz="1200" spc="-25" dirty="0">
                <a:solidFill>
                  <a:srgbClr val="FF0000"/>
                </a:solidFill>
                <a:latin typeface="Times New Roman"/>
                <a:cs typeface="Times New Roman"/>
              </a:rPr>
              <a:t> </a:t>
            </a:r>
            <a:r>
              <a:rPr sz="1200" b="1" dirty="0">
                <a:solidFill>
                  <a:srgbClr val="FF0000"/>
                </a:solidFill>
                <a:latin typeface="Times New Roman"/>
                <a:cs typeface="Times New Roman"/>
              </a:rPr>
              <a:t>receipts</a:t>
            </a:r>
            <a:r>
              <a:rPr sz="1200" spc="-5" dirty="0">
                <a:solidFill>
                  <a:srgbClr val="FF0000"/>
                </a:solidFill>
                <a:latin typeface="Times New Roman"/>
                <a:cs typeface="Times New Roman"/>
              </a:rPr>
              <a:t> </a:t>
            </a:r>
            <a:r>
              <a:rPr sz="1200" b="1" dirty="0">
                <a:solidFill>
                  <a:srgbClr val="FF0000"/>
                </a:solidFill>
                <a:latin typeface="Times New Roman"/>
                <a:cs typeface="Times New Roman"/>
              </a:rPr>
              <a:t>of</a:t>
            </a:r>
            <a:r>
              <a:rPr sz="1200" spc="-30" dirty="0">
                <a:solidFill>
                  <a:srgbClr val="FF0000"/>
                </a:solidFill>
                <a:latin typeface="Times New Roman"/>
                <a:cs typeface="Times New Roman"/>
              </a:rPr>
              <a:t> </a:t>
            </a:r>
            <a:r>
              <a:rPr sz="1200" b="1" dirty="0">
                <a:solidFill>
                  <a:srgbClr val="FF0000"/>
                </a:solidFill>
                <a:latin typeface="Times New Roman"/>
                <a:cs typeface="Times New Roman"/>
              </a:rPr>
              <a:t>business</a:t>
            </a:r>
            <a:r>
              <a:rPr sz="1200" spc="-60" dirty="0">
                <a:solidFill>
                  <a:srgbClr val="FF0000"/>
                </a:solidFill>
                <a:latin typeface="Times New Roman"/>
                <a:cs typeface="Times New Roman"/>
              </a:rPr>
              <a:t> </a:t>
            </a:r>
            <a:r>
              <a:rPr sz="1200" b="1" dirty="0">
                <a:solidFill>
                  <a:srgbClr val="FF0000"/>
                </a:solidFill>
                <a:latin typeface="Times New Roman"/>
                <a:cs typeface="Times New Roman"/>
              </a:rPr>
              <a:t>or</a:t>
            </a:r>
            <a:r>
              <a:rPr sz="1200" spc="-45" dirty="0">
                <a:solidFill>
                  <a:srgbClr val="FF0000"/>
                </a:solidFill>
                <a:latin typeface="Times New Roman"/>
                <a:cs typeface="Times New Roman"/>
              </a:rPr>
              <a:t> </a:t>
            </a:r>
            <a:r>
              <a:rPr sz="1200" b="1" dirty="0">
                <a:solidFill>
                  <a:srgbClr val="FF0000"/>
                </a:solidFill>
                <a:latin typeface="Times New Roman"/>
                <a:cs typeface="Times New Roman"/>
              </a:rPr>
              <a:t>profession</a:t>
            </a:r>
            <a:r>
              <a:rPr sz="1200" spc="-35" dirty="0">
                <a:solidFill>
                  <a:srgbClr val="FF0000"/>
                </a:solidFill>
                <a:latin typeface="Times New Roman"/>
                <a:cs typeface="Times New Roman"/>
              </a:rPr>
              <a:t> </a:t>
            </a:r>
            <a:r>
              <a:rPr sz="1200" b="1" dirty="0">
                <a:solidFill>
                  <a:srgbClr val="FF0000"/>
                </a:solidFill>
                <a:latin typeface="Times New Roman"/>
                <a:cs typeface="Times New Roman"/>
              </a:rPr>
              <a:t>during</a:t>
            </a:r>
            <a:r>
              <a:rPr sz="1200" spc="-35" dirty="0">
                <a:solidFill>
                  <a:srgbClr val="FF0000"/>
                </a:solidFill>
                <a:latin typeface="Times New Roman"/>
                <a:cs typeface="Times New Roman"/>
              </a:rPr>
              <a:t> </a:t>
            </a:r>
            <a:r>
              <a:rPr sz="1200" b="1" dirty="0">
                <a:solidFill>
                  <a:srgbClr val="FF0000"/>
                </a:solidFill>
                <a:latin typeface="Times New Roman"/>
                <a:cs typeface="Times New Roman"/>
              </a:rPr>
              <a:t>the</a:t>
            </a:r>
            <a:r>
              <a:rPr sz="1200" spc="-35" dirty="0">
                <a:solidFill>
                  <a:srgbClr val="FF0000"/>
                </a:solidFill>
                <a:latin typeface="Times New Roman"/>
                <a:cs typeface="Times New Roman"/>
              </a:rPr>
              <a:t> </a:t>
            </a:r>
            <a:r>
              <a:rPr sz="1200" b="1" dirty="0">
                <a:solidFill>
                  <a:srgbClr val="FF0000"/>
                </a:solidFill>
                <a:latin typeface="Times New Roman"/>
                <a:cs typeface="Times New Roman"/>
              </a:rPr>
              <a:t>tax</a:t>
            </a:r>
            <a:r>
              <a:rPr sz="1200" spc="-30" dirty="0">
                <a:solidFill>
                  <a:srgbClr val="FF0000"/>
                </a:solidFill>
                <a:latin typeface="Times New Roman"/>
                <a:cs typeface="Times New Roman"/>
              </a:rPr>
              <a:t> </a:t>
            </a:r>
            <a:r>
              <a:rPr sz="1200" b="1" dirty="0">
                <a:solidFill>
                  <a:srgbClr val="FF0000"/>
                </a:solidFill>
                <a:latin typeface="Times New Roman"/>
                <a:cs typeface="Times New Roman"/>
              </a:rPr>
              <a:t>year</a:t>
            </a:r>
            <a:r>
              <a:rPr sz="1200" spc="-15" dirty="0">
                <a:solidFill>
                  <a:srgbClr val="FF0000"/>
                </a:solidFill>
                <a:latin typeface="Times New Roman"/>
                <a:cs typeface="Times New Roman"/>
              </a:rPr>
              <a:t> </a:t>
            </a:r>
            <a:r>
              <a:rPr sz="1200" dirty="0">
                <a:latin typeface="Times New Roman"/>
                <a:cs typeface="Times New Roman"/>
              </a:rPr>
              <a:t>specified</a:t>
            </a:r>
            <a:r>
              <a:rPr sz="1200" spc="-10" dirty="0">
                <a:latin typeface="Times New Roman"/>
                <a:cs typeface="Times New Roman"/>
              </a:rPr>
              <a:t> </a:t>
            </a:r>
            <a:r>
              <a:rPr sz="1200" dirty="0">
                <a:latin typeface="Times New Roman"/>
                <a:cs typeface="Times New Roman"/>
              </a:rPr>
              <a:t>in</a:t>
            </a:r>
            <a:r>
              <a:rPr sz="1200" spc="-30" dirty="0">
                <a:latin typeface="Times New Roman"/>
                <a:cs typeface="Times New Roman"/>
              </a:rPr>
              <a:t> </a:t>
            </a:r>
            <a:r>
              <a:rPr sz="1200" dirty="0">
                <a:latin typeface="Times New Roman"/>
                <a:cs typeface="Times New Roman"/>
              </a:rPr>
              <a:t>column</a:t>
            </a:r>
            <a:r>
              <a:rPr sz="1200" spc="-20" dirty="0">
                <a:latin typeface="Times New Roman"/>
                <a:cs typeface="Times New Roman"/>
              </a:rPr>
              <a:t> </a:t>
            </a:r>
            <a:r>
              <a:rPr sz="1200" spc="-50" dirty="0">
                <a:latin typeface="Times New Roman"/>
                <a:cs typeface="Times New Roman"/>
              </a:rPr>
              <a:t>D</a:t>
            </a:r>
            <a:endParaRPr sz="1200">
              <a:latin typeface="Times New Roman"/>
              <a:cs typeface="Times New Roman"/>
            </a:endParaRPr>
          </a:p>
          <a:p>
            <a:pPr marL="132080" indent="-123825">
              <a:lnSpc>
                <a:spcPct val="100000"/>
              </a:lnSpc>
              <a:spcBef>
                <a:spcPts val="1260"/>
              </a:spcBef>
              <a:buClr>
                <a:srgbClr val="E48211"/>
              </a:buClr>
              <a:buSzPct val="91666"/>
              <a:buFont typeface="Wingdings"/>
              <a:buChar char=""/>
              <a:tabLst>
                <a:tab pos="132080" algn="l"/>
              </a:tabLst>
            </a:pPr>
            <a:r>
              <a:rPr sz="1200" dirty="0">
                <a:latin typeface="Times New Roman"/>
                <a:cs typeface="Times New Roman"/>
              </a:rPr>
              <a:t>and</a:t>
            </a:r>
            <a:r>
              <a:rPr sz="1200" spc="-20" dirty="0">
                <a:latin typeface="Times New Roman"/>
                <a:cs typeface="Times New Roman"/>
              </a:rPr>
              <a:t> </a:t>
            </a:r>
            <a:r>
              <a:rPr sz="1200" b="1" dirty="0">
                <a:solidFill>
                  <a:srgbClr val="FF0000"/>
                </a:solidFill>
                <a:latin typeface="Times New Roman"/>
                <a:cs typeface="Times New Roman"/>
              </a:rPr>
              <a:t>computed</a:t>
            </a:r>
            <a:r>
              <a:rPr sz="1200" spc="-10" dirty="0">
                <a:solidFill>
                  <a:srgbClr val="FF0000"/>
                </a:solidFill>
                <a:latin typeface="Times New Roman"/>
                <a:cs typeface="Times New Roman"/>
              </a:rPr>
              <a:t> </a:t>
            </a:r>
            <a:r>
              <a:rPr sz="1200" b="1" dirty="0">
                <a:solidFill>
                  <a:srgbClr val="FF0000"/>
                </a:solidFill>
                <a:latin typeface="Times New Roman"/>
                <a:cs typeface="Times New Roman"/>
              </a:rPr>
              <a:t>in</a:t>
            </a:r>
            <a:r>
              <a:rPr sz="1200" spc="-40" dirty="0">
                <a:solidFill>
                  <a:srgbClr val="FF0000"/>
                </a:solidFill>
                <a:latin typeface="Times New Roman"/>
                <a:cs typeface="Times New Roman"/>
              </a:rPr>
              <a:t> </a:t>
            </a:r>
            <a:r>
              <a:rPr sz="1200" b="1" dirty="0">
                <a:solidFill>
                  <a:srgbClr val="FF0000"/>
                </a:solidFill>
                <a:latin typeface="Times New Roman"/>
                <a:cs typeface="Times New Roman"/>
              </a:rPr>
              <a:t>the</a:t>
            </a:r>
            <a:r>
              <a:rPr sz="1200" spc="-30" dirty="0">
                <a:solidFill>
                  <a:srgbClr val="FF0000"/>
                </a:solidFill>
                <a:latin typeface="Times New Roman"/>
                <a:cs typeface="Times New Roman"/>
              </a:rPr>
              <a:t> </a:t>
            </a:r>
            <a:r>
              <a:rPr sz="1200" b="1" dirty="0">
                <a:solidFill>
                  <a:srgbClr val="FF0000"/>
                </a:solidFill>
                <a:latin typeface="Times New Roman"/>
                <a:cs typeface="Times New Roman"/>
              </a:rPr>
              <a:t>manner</a:t>
            </a:r>
            <a:r>
              <a:rPr sz="1200" spc="-35" dirty="0">
                <a:solidFill>
                  <a:srgbClr val="FF0000"/>
                </a:solidFill>
                <a:latin typeface="Times New Roman"/>
                <a:cs typeface="Times New Roman"/>
              </a:rPr>
              <a:t> </a:t>
            </a:r>
            <a:r>
              <a:rPr sz="1200" b="1" dirty="0">
                <a:solidFill>
                  <a:srgbClr val="FF0000"/>
                </a:solidFill>
                <a:latin typeface="Times New Roman"/>
                <a:cs typeface="Times New Roman"/>
              </a:rPr>
              <a:t>specified</a:t>
            </a:r>
            <a:r>
              <a:rPr sz="1200" spc="-30" dirty="0">
                <a:solidFill>
                  <a:srgbClr val="FF0000"/>
                </a:solidFill>
                <a:latin typeface="Times New Roman"/>
                <a:cs typeface="Times New Roman"/>
              </a:rPr>
              <a:t> </a:t>
            </a:r>
            <a:r>
              <a:rPr sz="1200" b="1" dirty="0">
                <a:solidFill>
                  <a:srgbClr val="FF0000"/>
                </a:solidFill>
                <a:latin typeface="Times New Roman"/>
                <a:cs typeface="Times New Roman"/>
              </a:rPr>
              <a:t>in</a:t>
            </a:r>
            <a:r>
              <a:rPr sz="1200" spc="-35" dirty="0">
                <a:solidFill>
                  <a:srgbClr val="FF0000"/>
                </a:solidFill>
                <a:latin typeface="Times New Roman"/>
                <a:cs typeface="Times New Roman"/>
              </a:rPr>
              <a:t> </a:t>
            </a:r>
            <a:r>
              <a:rPr sz="1200" b="1" dirty="0">
                <a:solidFill>
                  <a:srgbClr val="FF0000"/>
                </a:solidFill>
                <a:latin typeface="Times New Roman"/>
                <a:cs typeface="Times New Roman"/>
              </a:rPr>
              <a:t>column</a:t>
            </a:r>
            <a:r>
              <a:rPr sz="1200" spc="-10" dirty="0">
                <a:solidFill>
                  <a:srgbClr val="FF0000"/>
                </a:solidFill>
                <a:latin typeface="Times New Roman"/>
                <a:cs typeface="Times New Roman"/>
              </a:rPr>
              <a:t> </a:t>
            </a:r>
            <a:r>
              <a:rPr sz="1200" b="1" dirty="0">
                <a:solidFill>
                  <a:srgbClr val="FF0000"/>
                </a:solidFill>
                <a:latin typeface="Times New Roman"/>
                <a:cs typeface="Times New Roman"/>
              </a:rPr>
              <a:t>E</a:t>
            </a:r>
            <a:r>
              <a:rPr sz="1200" spc="-40" dirty="0">
                <a:solidFill>
                  <a:srgbClr val="FF0000"/>
                </a:solidFill>
                <a:latin typeface="Times New Roman"/>
                <a:cs typeface="Times New Roman"/>
              </a:rPr>
              <a:t> </a:t>
            </a:r>
            <a:r>
              <a:rPr sz="1200" b="1" spc="-10" dirty="0">
                <a:solidFill>
                  <a:srgbClr val="FF0000"/>
                </a:solidFill>
                <a:latin typeface="Times New Roman"/>
                <a:cs typeface="Times New Roman"/>
              </a:rPr>
              <a:t>thereof,</a:t>
            </a:r>
            <a:endParaRPr sz="1200">
              <a:latin typeface="Times New Roman"/>
              <a:cs typeface="Times New Roman"/>
            </a:endParaRPr>
          </a:p>
          <a:p>
            <a:pPr>
              <a:lnSpc>
                <a:spcPct val="100000"/>
              </a:lnSpc>
              <a:spcBef>
                <a:spcPts val="30"/>
              </a:spcBef>
              <a:buClr>
                <a:srgbClr val="E48211"/>
              </a:buClr>
              <a:buFont typeface="Wingdings"/>
              <a:buChar char=""/>
            </a:pPr>
            <a:endParaRPr sz="1200">
              <a:latin typeface="Times New Roman"/>
              <a:cs typeface="Times New Roman"/>
            </a:endParaRPr>
          </a:p>
          <a:p>
            <a:pPr marL="104139" marR="8890" indent="-95885">
              <a:lnSpc>
                <a:spcPts val="1300"/>
              </a:lnSpc>
              <a:buClr>
                <a:srgbClr val="E48211"/>
              </a:buClr>
              <a:buSzPct val="91666"/>
              <a:buFont typeface="Wingdings"/>
              <a:buChar char=""/>
              <a:tabLst>
                <a:tab pos="104139" algn="l"/>
                <a:tab pos="132080" algn="l"/>
              </a:tabLst>
            </a:pPr>
            <a:r>
              <a:rPr sz="1200" b="1" dirty="0">
                <a:solidFill>
                  <a:srgbClr val="FF0000"/>
                </a:solidFill>
                <a:latin typeface="Times New Roman"/>
                <a:cs typeface="Times New Roman"/>
              </a:rPr>
              <a:t>	shall</a:t>
            </a:r>
            <a:r>
              <a:rPr sz="1200" spc="30" dirty="0">
                <a:solidFill>
                  <a:srgbClr val="FF0000"/>
                </a:solidFill>
                <a:latin typeface="Times New Roman"/>
                <a:cs typeface="Times New Roman"/>
              </a:rPr>
              <a:t> </a:t>
            </a:r>
            <a:r>
              <a:rPr sz="1200" b="1" dirty="0">
                <a:solidFill>
                  <a:srgbClr val="FF0000"/>
                </a:solidFill>
                <a:latin typeface="Times New Roman"/>
                <a:cs typeface="Times New Roman"/>
              </a:rPr>
              <a:t>be</a:t>
            </a:r>
            <a:r>
              <a:rPr sz="1200" spc="35" dirty="0">
                <a:solidFill>
                  <a:srgbClr val="FF0000"/>
                </a:solidFill>
                <a:latin typeface="Times New Roman"/>
                <a:cs typeface="Times New Roman"/>
              </a:rPr>
              <a:t> </a:t>
            </a:r>
            <a:r>
              <a:rPr sz="1200" b="1" dirty="0">
                <a:solidFill>
                  <a:srgbClr val="FF0000"/>
                </a:solidFill>
                <a:latin typeface="Times New Roman"/>
                <a:cs typeface="Times New Roman"/>
              </a:rPr>
              <a:t>deemed</a:t>
            </a:r>
            <a:r>
              <a:rPr sz="1200" spc="50" dirty="0">
                <a:solidFill>
                  <a:srgbClr val="FF0000"/>
                </a:solidFill>
                <a:latin typeface="Times New Roman"/>
                <a:cs typeface="Times New Roman"/>
              </a:rPr>
              <a:t> </a:t>
            </a:r>
            <a:r>
              <a:rPr sz="1200" b="1" dirty="0">
                <a:solidFill>
                  <a:srgbClr val="FF0000"/>
                </a:solidFill>
                <a:latin typeface="Times New Roman"/>
                <a:cs typeface="Times New Roman"/>
              </a:rPr>
              <a:t>to</a:t>
            </a:r>
            <a:r>
              <a:rPr sz="1200" spc="50" dirty="0">
                <a:solidFill>
                  <a:srgbClr val="FF0000"/>
                </a:solidFill>
                <a:latin typeface="Times New Roman"/>
                <a:cs typeface="Times New Roman"/>
              </a:rPr>
              <a:t> </a:t>
            </a:r>
            <a:r>
              <a:rPr sz="1200" b="1" dirty="0">
                <a:solidFill>
                  <a:srgbClr val="FF0000"/>
                </a:solidFill>
                <a:latin typeface="Times New Roman"/>
                <a:cs typeface="Times New Roman"/>
              </a:rPr>
              <a:t>be</a:t>
            </a:r>
            <a:r>
              <a:rPr sz="1200" spc="35" dirty="0">
                <a:solidFill>
                  <a:srgbClr val="FF0000"/>
                </a:solidFill>
                <a:latin typeface="Times New Roman"/>
                <a:cs typeface="Times New Roman"/>
              </a:rPr>
              <a:t> </a:t>
            </a:r>
            <a:r>
              <a:rPr sz="1200" b="1" dirty="0">
                <a:solidFill>
                  <a:srgbClr val="FF0000"/>
                </a:solidFill>
                <a:latin typeface="Times New Roman"/>
                <a:cs typeface="Times New Roman"/>
              </a:rPr>
              <a:t>the</a:t>
            </a:r>
            <a:r>
              <a:rPr sz="1200" spc="40" dirty="0">
                <a:solidFill>
                  <a:srgbClr val="FF0000"/>
                </a:solidFill>
                <a:latin typeface="Times New Roman"/>
                <a:cs typeface="Times New Roman"/>
              </a:rPr>
              <a:t> </a:t>
            </a:r>
            <a:r>
              <a:rPr sz="1200" b="1" dirty="0">
                <a:solidFill>
                  <a:srgbClr val="FF0000"/>
                </a:solidFill>
                <a:latin typeface="Times New Roman"/>
                <a:cs typeface="Times New Roman"/>
              </a:rPr>
              <a:t>profits</a:t>
            </a:r>
            <a:r>
              <a:rPr sz="1200" spc="40" dirty="0">
                <a:solidFill>
                  <a:srgbClr val="FF0000"/>
                </a:solidFill>
                <a:latin typeface="Times New Roman"/>
                <a:cs typeface="Times New Roman"/>
              </a:rPr>
              <a:t> </a:t>
            </a:r>
            <a:r>
              <a:rPr sz="1200" b="1" dirty="0">
                <a:solidFill>
                  <a:srgbClr val="FF0000"/>
                </a:solidFill>
                <a:latin typeface="Times New Roman"/>
                <a:cs typeface="Times New Roman"/>
              </a:rPr>
              <a:t>and</a:t>
            </a:r>
            <a:r>
              <a:rPr sz="1200" spc="45" dirty="0">
                <a:solidFill>
                  <a:srgbClr val="FF0000"/>
                </a:solidFill>
                <a:latin typeface="Times New Roman"/>
                <a:cs typeface="Times New Roman"/>
              </a:rPr>
              <a:t> </a:t>
            </a:r>
            <a:r>
              <a:rPr sz="1200" b="1" dirty="0">
                <a:solidFill>
                  <a:srgbClr val="FF0000"/>
                </a:solidFill>
                <a:latin typeface="Times New Roman"/>
                <a:cs typeface="Times New Roman"/>
              </a:rPr>
              <a:t>gains</a:t>
            </a:r>
            <a:r>
              <a:rPr sz="1200" spc="45" dirty="0">
                <a:solidFill>
                  <a:srgbClr val="FF0000"/>
                </a:solidFill>
                <a:latin typeface="Times New Roman"/>
                <a:cs typeface="Times New Roman"/>
              </a:rPr>
              <a:t> </a:t>
            </a:r>
            <a:r>
              <a:rPr sz="1200" dirty="0">
                <a:latin typeface="Times New Roman"/>
                <a:cs typeface="Times New Roman"/>
              </a:rPr>
              <a:t>of</a:t>
            </a:r>
            <a:r>
              <a:rPr sz="1200" spc="35" dirty="0">
                <a:latin typeface="Times New Roman"/>
                <a:cs typeface="Times New Roman"/>
              </a:rPr>
              <a:t> </a:t>
            </a:r>
            <a:r>
              <a:rPr sz="1200" dirty="0">
                <a:latin typeface="Times New Roman"/>
                <a:cs typeface="Times New Roman"/>
              </a:rPr>
              <a:t>such</a:t>
            </a:r>
            <a:r>
              <a:rPr sz="1200" spc="40" dirty="0">
                <a:latin typeface="Times New Roman"/>
                <a:cs typeface="Times New Roman"/>
              </a:rPr>
              <a:t> </a:t>
            </a:r>
            <a:r>
              <a:rPr sz="1200" dirty="0">
                <a:latin typeface="Times New Roman"/>
                <a:cs typeface="Times New Roman"/>
              </a:rPr>
              <a:t>business</a:t>
            </a:r>
            <a:r>
              <a:rPr sz="1200" spc="40" dirty="0">
                <a:latin typeface="Times New Roman"/>
                <a:cs typeface="Times New Roman"/>
              </a:rPr>
              <a:t> </a:t>
            </a:r>
            <a:r>
              <a:rPr sz="1200" dirty="0">
                <a:latin typeface="Times New Roman"/>
                <a:cs typeface="Times New Roman"/>
              </a:rPr>
              <a:t>or</a:t>
            </a:r>
            <a:r>
              <a:rPr sz="1200" spc="35" dirty="0">
                <a:latin typeface="Times New Roman"/>
                <a:cs typeface="Times New Roman"/>
              </a:rPr>
              <a:t> </a:t>
            </a:r>
            <a:r>
              <a:rPr sz="1200" dirty="0">
                <a:latin typeface="Times New Roman"/>
                <a:cs typeface="Times New Roman"/>
              </a:rPr>
              <a:t>profession</a:t>
            </a:r>
            <a:r>
              <a:rPr sz="1200" spc="45" dirty="0">
                <a:latin typeface="Times New Roman"/>
                <a:cs typeface="Times New Roman"/>
              </a:rPr>
              <a:t> </a:t>
            </a:r>
            <a:r>
              <a:rPr sz="1200" dirty="0">
                <a:latin typeface="Times New Roman"/>
                <a:cs typeface="Times New Roman"/>
              </a:rPr>
              <a:t>chargeable</a:t>
            </a:r>
            <a:r>
              <a:rPr sz="1200" spc="40" dirty="0">
                <a:latin typeface="Times New Roman"/>
                <a:cs typeface="Times New Roman"/>
              </a:rPr>
              <a:t> </a:t>
            </a:r>
            <a:r>
              <a:rPr sz="1200" dirty="0">
                <a:latin typeface="Times New Roman"/>
                <a:cs typeface="Times New Roman"/>
              </a:rPr>
              <a:t>to</a:t>
            </a:r>
            <a:r>
              <a:rPr sz="1200" spc="50" dirty="0">
                <a:latin typeface="Times New Roman"/>
                <a:cs typeface="Times New Roman"/>
              </a:rPr>
              <a:t> </a:t>
            </a:r>
            <a:r>
              <a:rPr sz="1200" dirty="0">
                <a:latin typeface="Times New Roman"/>
                <a:cs typeface="Times New Roman"/>
              </a:rPr>
              <a:t>tax</a:t>
            </a:r>
            <a:r>
              <a:rPr sz="1200" spc="50" dirty="0">
                <a:latin typeface="Times New Roman"/>
                <a:cs typeface="Times New Roman"/>
              </a:rPr>
              <a:t> </a:t>
            </a:r>
            <a:r>
              <a:rPr sz="1200" dirty="0">
                <a:latin typeface="Times New Roman"/>
                <a:cs typeface="Times New Roman"/>
              </a:rPr>
              <a:t>under</a:t>
            </a:r>
            <a:r>
              <a:rPr sz="1200" spc="50" dirty="0">
                <a:latin typeface="Times New Roman"/>
                <a:cs typeface="Times New Roman"/>
              </a:rPr>
              <a:t> </a:t>
            </a:r>
            <a:r>
              <a:rPr sz="1200" dirty="0">
                <a:latin typeface="Times New Roman"/>
                <a:cs typeface="Times New Roman"/>
              </a:rPr>
              <a:t>the</a:t>
            </a:r>
            <a:r>
              <a:rPr sz="1200" spc="45" dirty="0">
                <a:latin typeface="Times New Roman"/>
                <a:cs typeface="Times New Roman"/>
              </a:rPr>
              <a:t> </a:t>
            </a:r>
            <a:r>
              <a:rPr sz="1200" dirty="0">
                <a:latin typeface="Times New Roman"/>
                <a:cs typeface="Times New Roman"/>
              </a:rPr>
              <a:t>head</a:t>
            </a:r>
            <a:r>
              <a:rPr sz="1200" spc="50" dirty="0">
                <a:latin typeface="Times New Roman"/>
                <a:cs typeface="Times New Roman"/>
              </a:rPr>
              <a:t> </a:t>
            </a:r>
            <a:r>
              <a:rPr sz="1200" b="1" spc="-10" dirty="0">
                <a:solidFill>
                  <a:srgbClr val="FF0000"/>
                </a:solidFill>
                <a:latin typeface="Times New Roman"/>
                <a:cs typeface="Times New Roman"/>
              </a:rPr>
              <a:t>“Profits </a:t>
            </a:r>
            <a:r>
              <a:rPr sz="1200" b="1" dirty="0">
                <a:solidFill>
                  <a:srgbClr val="FF0000"/>
                </a:solidFill>
                <a:latin typeface="Times New Roman"/>
                <a:cs typeface="Times New Roman"/>
              </a:rPr>
              <a:t>and</a:t>
            </a:r>
            <a:r>
              <a:rPr sz="1200" spc="-30" dirty="0">
                <a:solidFill>
                  <a:srgbClr val="FF0000"/>
                </a:solidFill>
                <a:latin typeface="Times New Roman"/>
                <a:cs typeface="Times New Roman"/>
              </a:rPr>
              <a:t> </a:t>
            </a:r>
            <a:r>
              <a:rPr sz="1200" b="1" dirty="0">
                <a:solidFill>
                  <a:srgbClr val="FF0000"/>
                </a:solidFill>
                <a:latin typeface="Times New Roman"/>
                <a:cs typeface="Times New Roman"/>
              </a:rPr>
              <a:t>gains</a:t>
            </a:r>
            <a:r>
              <a:rPr sz="1200" spc="-20" dirty="0">
                <a:solidFill>
                  <a:srgbClr val="FF0000"/>
                </a:solidFill>
                <a:latin typeface="Times New Roman"/>
                <a:cs typeface="Times New Roman"/>
              </a:rPr>
              <a:t> </a:t>
            </a:r>
            <a:r>
              <a:rPr sz="1200" b="1" dirty="0">
                <a:solidFill>
                  <a:srgbClr val="FF0000"/>
                </a:solidFill>
                <a:latin typeface="Times New Roman"/>
                <a:cs typeface="Times New Roman"/>
              </a:rPr>
              <a:t>of</a:t>
            </a:r>
            <a:r>
              <a:rPr sz="1200" spc="-5" dirty="0">
                <a:solidFill>
                  <a:srgbClr val="FF0000"/>
                </a:solidFill>
                <a:latin typeface="Times New Roman"/>
                <a:cs typeface="Times New Roman"/>
              </a:rPr>
              <a:t> </a:t>
            </a:r>
            <a:r>
              <a:rPr sz="1200" b="1" dirty="0">
                <a:solidFill>
                  <a:srgbClr val="FF0000"/>
                </a:solidFill>
                <a:latin typeface="Times New Roman"/>
                <a:cs typeface="Times New Roman"/>
              </a:rPr>
              <a:t>business</a:t>
            </a:r>
            <a:r>
              <a:rPr sz="1200" spc="-50" dirty="0">
                <a:solidFill>
                  <a:srgbClr val="FF0000"/>
                </a:solidFill>
                <a:latin typeface="Times New Roman"/>
                <a:cs typeface="Times New Roman"/>
              </a:rPr>
              <a:t> </a:t>
            </a:r>
            <a:r>
              <a:rPr sz="1200" b="1" dirty="0">
                <a:solidFill>
                  <a:srgbClr val="FF0000"/>
                </a:solidFill>
                <a:latin typeface="Times New Roman"/>
                <a:cs typeface="Times New Roman"/>
              </a:rPr>
              <a:t>or</a:t>
            </a:r>
            <a:r>
              <a:rPr sz="1200" spc="-30" dirty="0">
                <a:solidFill>
                  <a:srgbClr val="FF0000"/>
                </a:solidFill>
                <a:latin typeface="Times New Roman"/>
                <a:cs typeface="Times New Roman"/>
              </a:rPr>
              <a:t> </a:t>
            </a:r>
            <a:r>
              <a:rPr sz="1200" b="1" spc="-10" dirty="0">
                <a:solidFill>
                  <a:srgbClr val="FF0000"/>
                </a:solidFill>
                <a:latin typeface="Times New Roman"/>
                <a:cs typeface="Times New Roman"/>
              </a:rPr>
              <a:t>profession”.</a:t>
            </a:r>
            <a:endParaRPr sz="1200">
              <a:latin typeface="Times New Roman"/>
              <a:cs typeface="Times New Roman"/>
            </a:endParaRP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533402" y="542930"/>
          <a:ext cx="7992745" cy="5542280"/>
        </p:xfrm>
        <a:graphic>
          <a:graphicData uri="http://schemas.openxmlformats.org/drawingml/2006/table">
            <a:tbl>
              <a:tblPr firstRow="1" bandRow="1">
                <a:tableStyleId>{2D5ABB26-0587-4C30-8999-92F81FD0307C}</a:tableStyleId>
              </a:tblPr>
              <a:tblGrid>
                <a:gridCol w="455930">
                  <a:extLst>
                    <a:ext uri="{9D8B030D-6E8A-4147-A177-3AD203B41FA5}">
                      <a16:colId xmlns:a16="http://schemas.microsoft.com/office/drawing/2014/main" val="20000"/>
                    </a:ext>
                  </a:extLst>
                </a:gridCol>
                <a:gridCol w="2026285">
                  <a:extLst>
                    <a:ext uri="{9D8B030D-6E8A-4147-A177-3AD203B41FA5}">
                      <a16:colId xmlns:a16="http://schemas.microsoft.com/office/drawing/2014/main" val="20001"/>
                    </a:ext>
                  </a:extLst>
                </a:gridCol>
                <a:gridCol w="763905">
                  <a:extLst>
                    <a:ext uri="{9D8B030D-6E8A-4147-A177-3AD203B41FA5}">
                      <a16:colId xmlns:a16="http://schemas.microsoft.com/office/drawing/2014/main" val="20002"/>
                    </a:ext>
                  </a:extLst>
                </a:gridCol>
                <a:gridCol w="2194560">
                  <a:extLst>
                    <a:ext uri="{9D8B030D-6E8A-4147-A177-3AD203B41FA5}">
                      <a16:colId xmlns:a16="http://schemas.microsoft.com/office/drawing/2014/main" val="20003"/>
                    </a:ext>
                  </a:extLst>
                </a:gridCol>
                <a:gridCol w="2552065">
                  <a:extLst>
                    <a:ext uri="{9D8B030D-6E8A-4147-A177-3AD203B41FA5}">
                      <a16:colId xmlns:a16="http://schemas.microsoft.com/office/drawing/2014/main" val="20004"/>
                    </a:ext>
                  </a:extLst>
                </a:gridCol>
              </a:tblGrid>
              <a:tr h="1314450">
                <a:tc>
                  <a:txBody>
                    <a:bodyPr/>
                    <a:lstStyle/>
                    <a:p>
                      <a:pPr marL="51435">
                        <a:lnSpc>
                          <a:spcPct val="100000"/>
                        </a:lnSpc>
                        <a:spcBef>
                          <a:spcPts val="130"/>
                        </a:spcBef>
                      </a:pPr>
                      <a:r>
                        <a:rPr sz="1200" b="1" dirty="0">
                          <a:solidFill>
                            <a:srgbClr val="FFFFFF"/>
                          </a:solidFill>
                          <a:latin typeface="Calibri"/>
                          <a:cs typeface="Calibri"/>
                        </a:rPr>
                        <a:t>SL</a:t>
                      </a:r>
                      <a:r>
                        <a:rPr sz="1200" spc="-50" dirty="0">
                          <a:solidFill>
                            <a:srgbClr val="FFFFFF"/>
                          </a:solidFill>
                          <a:latin typeface="Times New Roman"/>
                          <a:cs typeface="Times New Roman"/>
                        </a:rPr>
                        <a:t> </a:t>
                      </a:r>
                      <a:r>
                        <a:rPr sz="1200" b="1" spc="-25" dirty="0">
                          <a:solidFill>
                            <a:srgbClr val="FFFFFF"/>
                          </a:solidFill>
                          <a:latin typeface="Calibri"/>
                          <a:cs typeface="Calibri"/>
                        </a:rPr>
                        <a:t>no</a:t>
                      </a:r>
                      <a:endParaRPr sz="1200">
                        <a:latin typeface="Calibri"/>
                        <a:cs typeface="Calibri"/>
                      </a:endParaRPr>
                    </a:p>
                  </a:txBody>
                  <a:tcPr marL="0" marR="0" marT="1651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51435" marR="673735">
                        <a:lnSpc>
                          <a:spcPct val="100000"/>
                        </a:lnSpc>
                        <a:spcBef>
                          <a:spcPts val="130"/>
                        </a:spcBef>
                      </a:pPr>
                      <a:r>
                        <a:rPr sz="1200" dirty="0">
                          <a:solidFill>
                            <a:srgbClr val="FFFFFF"/>
                          </a:solidFill>
                          <a:latin typeface="Calibri"/>
                          <a:cs typeface="Calibri"/>
                        </a:rPr>
                        <a:t>Specified</a:t>
                      </a:r>
                      <a:r>
                        <a:rPr sz="1200" spc="-40" dirty="0">
                          <a:solidFill>
                            <a:srgbClr val="FFFFFF"/>
                          </a:solidFill>
                          <a:latin typeface="Times New Roman"/>
                          <a:cs typeface="Times New Roman"/>
                        </a:rPr>
                        <a:t> </a:t>
                      </a:r>
                      <a:r>
                        <a:rPr sz="1200" spc="-10" dirty="0">
                          <a:solidFill>
                            <a:srgbClr val="FFFFFF"/>
                          </a:solidFill>
                          <a:latin typeface="Calibri"/>
                          <a:cs typeface="Calibri"/>
                        </a:rPr>
                        <a:t>business</a:t>
                      </a:r>
                      <a:r>
                        <a:rPr sz="1200" spc="-40" dirty="0">
                          <a:solidFill>
                            <a:srgbClr val="FFFFFF"/>
                          </a:solidFill>
                          <a:latin typeface="Times New Roman"/>
                          <a:cs typeface="Times New Roman"/>
                        </a:rPr>
                        <a:t> </a:t>
                      </a:r>
                      <a:r>
                        <a:rPr sz="1200" spc="-25" dirty="0">
                          <a:solidFill>
                            <a:srgbClr val="FFFFFF"/>
                          </a:solidFill>
                          <a:latin typeface="Calibri"/>
                          <a:cs typeface="Calibri"/>
                        </a:rPr>
                        <a:t>or</a:t>
                      </a:r>
                      <a:r>
                        <a:rPr sz="1200" spc="-25" dirty="0">
                          <a:solidFill>
                            <a:srgbClr val="FFFFFF"/>
                          </a:solidFill>
                          <a:latin typeface="Times New Roman"/>
                          <a:cs typeface="Times New Roman"/>
                        </a:rPr>
                        <a:t> </a:t>
                      </a:r>
                      <a:r>
                        <a:rPr sz="1200" spc="-10" dirty="0">
                          <a:solidFill>
                            <a:srgbClr val="FFFFFF"/>
                          </a:solidFill>
                          <a:latin typeface="Calibri"/>
                          <a:cs typeface="Calibri"/>
                        </a:rPr>
                        <a:t>profession</a:t>
                      </a:r>
                      <a:endParaRPr sz="1200">
                        <a:latin typeface="Calibri"/>
                        <a:cs typeface="Calibri"/>
                      </a:endParaRPr>
                    </a:p>
                  </a:txBody>
                  <a:tcPr marL="0" marR="0" marT="1651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51435">
                        <a:lnSpc>
                          <a:spcPct val="100000"/>
                        </a:lnSpc>
                        <a:spcBef>
                          <a:spcPts val="130"/>
                        </a:spcBef>
                      </a:pPr>
                      <a:r>
                        <a:rPr sz="1200" spc="-10" dirty="0">
                          <a:solidFill>
                            <a:srgbClr val="FFFFFF"/>
                          </a:solidFill>
                          <a:latin typeface="Calibri"/>
                          <a:cs typeface="Calibri"/>
                        </a:rPr>
                        <a:t>Assessee</a:t>
                      </a:r>
                      <a:endParaRPr sz="1200">
                        <a:latin typeface="Calibri"/>
                        <a:cs typeface="Calibri"/>
                      </a:endParaRPr>
                    </a:p>
                  </a:txBody>
                  <a:tcPr marL="0" marR="0" marT="1651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51435" marR="49530">
                        <a:lnSpc>
                          <a:spcPct val="100000"/>
                        </a:lnSpc>
                        <a:spcBef>
                          <a:spcPts val="130"/>
                        </a:spcBef>
                      </a:pPr>
                      <a:r>
                        <a:rPr sz="1200" spc="-25" dirty="0">
                          <a:solidFill>
                            <a:srgbClr val="FFFFFF"/>
                          </a:solidFill>
                          <a:latin typeface="Calibri"/>
                          <a:cs typeface="Calibri"/>
                        </a:rPr>
                        <a:t>Total</a:t>
                      </a:r>
                      <a:r>
                        <a:rPr sz="1200" spc="-30" dirty="0">
                          <a:solidFill>
                            <a:srgbClr val="FFFFFF"/>
                          </a:solidFill>
                          <a:latin typeface="Times New Roman"/>
                          <a:cs typeface="Times New Roman"/>
                        </a:rPr>
                        <a:t> </a:t>
                      </a:r>
                      <a:r>
                        <a:rPr sz="1200" spc="-10" dirty="0">
                          <a:solidFill>
                            <a:srgbClr val="FFFFFF"/>
                          </a:solidFill>
                          <a:latin typeface="Calibri"/>
                          <a:cs typeface="Calibri"/>
                        </a:rPr>
                        <a:t>turnover</a:t>
                      </a:r>
                      <a:r>
                        <a:rPr sz="1200" spc="-50" dirty="0">
                          <a:solidFill>
                            <a:srgbClr val="FFFFFF"/>
                          </a:solidFill>
                          <a:latin typeface="Times New Roman"/>
                          <a:cs typeface="Times New Roman"/>
                        </a:rPr>
                        <a:t> </a:t>
                      </a:r>
                      <a:r>
                        <a:rPr sz="1200" dirty="0">
                          <a:solidFill>
                            <a:srgbClr val="FFFFFF"/>
                          </a:solidFill>
                          <a:latin typeface="Calibri"/>
                          <a:cs typeface="Calibri"/>
                        </a:rPr>
                        <a:t>or</a:t>
                      </a:r>
                      <a:r>
                        <a:rPr sz="1200" spc="-25" dirty="0">
                          <a:solidFill>
                            <a:srgbClr val="FFFFFF"/>
                          </a:solidFill>
                          <a:latin typeface="Times New Roman"/>
                          <a:cs typeface="Times New Roman"/>
                        </a:rPr>
                        <a:t> </a:t>
                      </a:r>
                      <a:r>
                        <a:rPr sz="1200" spc="-10" dirty="0">
                          <a:solidFill>
                            <a:srgbClr val="FFFFFF"/>
                          </a:solidFill>
                          <a:latin typeface="Calibri"/>
                          <a:cs typeface="Calibri"/>
                        </a:rPr>
                        <a:t>gross</a:t>
                      </a:r>
                      <a:r>
                        <a:rPr sz="1200" dirty="0">
                          <a:solidFill>
                            <a:srgbClr val="FFFFFF"/>
                          </a:solidFill>
                          <a:latin typeface="Times New Roman"/>
                          <a:cs typeface="Times New Roman"/>
                        </a:rPr>
                        <a:t> </a:t>
                      </a:r>
                      <a:r>
                        <a:rPr sz="1200" spc="-10" dirty="0">
                          <a:solidFill>
                            <a:srgbClr val="FFFFFF"/>
                          </a:solidFill>
                          <a:latin typeface="Calibri"/>
                          <a:cs typeface="Calibri"/>
                        </a:rPr>
                        <a:t>receipts</a:t>
                      </a:r>
                      <a:r>
                        <a:rPr sz="1200" spc="-40" dirty="0">
                          <a:solidFill>
                            <a:srgbClr val="FFFFFF"/>
                          </a:solidFill>
                          <a:latin typeface="Times New Roman"/>
                          <a:cs typeface="Times New Roman"/>
                        </a:rPr>
                        <a:t> </a:t>
                      </a:r>
                      <a:r>
                        <a:rPr sz="1200" spc="-25" dirty="0">
                          <a:solidFill>
                            <a:srgbClr val="FFFFFF"/>
                          </a:solidFill>
                          <a:latin typeface="Calibri"/>
                          <a:cs typeface="Calibri"/>
                        </a:rPr>
                        <a:t>of</a:t>
                      </a:r>
                      <a:r>
                        <a:rPr sz="1200" spc="-25" dirty="0">
                          <a:solidFill>
                            <a:srgbClr val="FFFFFF"/>
                          </a:solidFill>
                          <a:latin typeface="Times New Roman"/>
                          <a:cs typeface="Times New Roman"/>
                        </a:rPr>
                        <a:t> </a:t>
                      </a:r>
                      <a:r>
                        <a:rPr sz="1200" spc="-10" dirty="0">
                          <a:solidFill>
                            <a:srgbClr val="FFFFFF"/>
                          </a:solidFill>
                          <a:latin typeface="Calibri"/>
                          <a:cs typeface="Calibri"/>
                        </a:rPr>
                        <a:t>business</a:t>
                      </a:r>
                      <a:r>
                        <a:rPr sz="1200" spc="-30" dirty="0">
                          <a:solidFill>
                            <a:srgbClr val="FFFFFF"/>
                          </a:solidFill>
                          <a:latin typeface="Times New Roman"/>
                          <a:cs typeface="Times New Roman"/>
                        </a:rPr>
                        <a:t> </a:t>
                      </a:r>
                      <a:r>
                        <a:rPr sz="1200" dirty="0">
                          <a:solidFill>
                            <a:srgbClr val="FFFFFF"/>
                          </a:solidFill>
                          <a:latin typeface="Calibri"/>
                          <a:cs typeface="Calibri"/>
                        </a:rPr>
                        <a:t>or</a:t>
                      </a:r>
                      <a:r>
                        <a:rPr sz="1200" spc="-20" dirty="0">
                          <a:solidFill>
                            <a:srgbClr val="FFFFFF"/>
                          </a:solidFill>
                          <a:latin typeface="Times New Roman"/>
                          <a:cs typeface="Times New Roman"/>
                        </a:rPr>
                        <a:t> </a:t>
                      </a:r>
                      <a:r>
                        <a:rPr sz="1200" spc="-10" dirty="0">
                          <a:solidFill>
                            <a:srgbClr val="FFFFFF"/>
                          </a:solidFill>
                          <a:latin typeface="Calibri"/>
                          <a:cs typeface="Calibri"/>
                        </a:rPr>
                        <a:t>profession</a:t>
                      </a:r>
                      <a:r>
                        <a:rPr sz="1200" spc="-30" dirty="0">
                          <a:solidFill>
                            <a:srgbClr val="FFFFFF"/>
                          </a:solidFill>
                          <a:latin typeface="Times New Roman"/>
                          <a:cs typeface="Times New Roman"/>
                        </a:rPr>
                        <a:t> </a:t>
                      </a:r>
                      <a:r>
                        <a:rPr sz="1200" dirty="0">
                          <a:solidFill>
                            <a:srgbClr val="FFFFFF"/>
                          </a:solidFill>
                          <a:latin typeface="Calibri"/>
                          <a:cs typeface="Calibri"/>
                        </a:rPr>
                        <a:t>during</a:t>
                      </a:r>
                      <a:r>
                        <a:rPr sz="1200" spc="-65" dirty="0">
                          <a:solidFill>
                            <a:srgbClr val="FFFFFF"/>
                          </a:solidFill>
                          <a:latin typeface="Times New Roman"/>
                          <a:cs typeface="Times New Roman"/>
                        </a:rPr>
                        <a:t> </a:t>
                      </a:r>
                      <a:r>
                        <a:rPr sz="1200" spc="-25" dirty="0">
                          <a:solidFill>
                            <a:srgbClr val="FFFFFF"/>
                          </a:solidFill>
                          <a:latin typeface="Calibri"/>
                          <a:cs typeface="Calibri"/>
                        </a:rPr>
                        <a:t>tax</a:t>
                      </a:r>
                      <a:r>
                        <a:rPr sz="1200" spc="-25" dirty="0">
                          <a:solidFill>
                            <a:srgbClr val="FFFFFF"/>
                          </a:solidFill>
                          <a:latin typeface="Times New Roman"/>
                          <a:cs typeface="Times New Roman"/>
                        </a:rPr>
                        <a:t> </a:t>
                      </a:r>
                      <a:r>
                        <a:rPr sz="1200" spc="-20" dirty="0">
                          <a:solidFill>
                            <a:srgbClr val="FFFFFF"/>
                          </a:solidFill>
                          <a:latin typeface="Calibri"/>
                          <a:cs typeface="Calibri"/>
                        </a:rPr>
                        <a:t>year</a:t>
                      </a:r>
                      <a:endParaRPr sz="1200">
                        <a:latin typeface="Calibri"/>
                        <a:cs typeface="Calibri"/>
                      </a:endParaRPr>
                    </a:p>
                  </a:txBody>
                  <a:tcPr marL="0" marR="0" marT="1651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52069">
                        <a:lnSpc>
                          <a:spcPct val="100000"/>
                        </a:lnSpc>
                        <a:spcBef>
                          <a:spcPts val="130"/>
                        </a:spcBef>
                      </a:pPr>
                      <a:r>
                        <a:rPr sz="1200" dirty="0">
                          <a:solidFill>
                            <a:srgbClr val="FFFFFF"/>
                          </a:solidFill>
                          <a:latin typeface="Calibri"/>
                          <a:cs typeface="Calibri"/>
                        </a:rPr>
                        <a:t>Manner</a:t>
                      </a:r>
                      <a:r>
                        <a:rPr sz="1200" spc="-70" dirty="0">
                          <a:solidFill>
                            <a:srgbClr val="FFFFFF"/>
                          </a:solidFill>
                          <a:latin typeface="Times New Roman"/>
                          <a:cs typeface="Times New Roman"/>
                        </a:rPr>
                        <a:t> </a:t>
                      </a:r>
                      <a:r>
                        <a:rPr sz="1200" dirty="0">
                          <a:solidFill>
                            <a:srgbClr val="FFFFFF"/>
                          </a:solidFill>
                          <a:latin typeface="Calibri"/>
                          <a:cs typeface="Calibri"/>
                        </a:rPr>
                        <a:t>of</a:t>
                      </a:r>
                      <a:r>
                        <a:rPr sz="1200" spc="-35" dirty="0">
                          <a:solidFill>
                            <a:srgbClr val="FFFFFF"/>
                          </a:solidFill>
                          <a:latin typeface="Times New Roman"/>
                          <a:cs typeface="Times New Roman"/>
                        </a:rPr>
                        <a:t> </a:t>
                      </a:r>
                      <a:r>
                        <a:rPr sz="1200" spc="-10" dirty="0">
                          <a:solidFill>
                            <a:srgbClr val="FFFFFF"/>
                          </a:solidFill>
                          <a:latin typeface="Calibri"/>
                          <a:cs typeface="Calibri"/>
                        </a:rPr>
                        <a:t>computation</a:t>
                      </a:r>
                      <a:endParaRPr sz="1200">
                        <a:latin typeface="Calibri"/>
                        <a:cs typeface="Calibri"/>
                      </a:endParaRPr>
                    </a:p>
                  </a:txBody>
                  <a:tcPr marL="0" marR="0" marT="1651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extLst>
                  <a:ext uri="{0D108BD9-81ED-4DB2-BD59-A6C34878D82A}">
                    <a16:rowId xmlns:a16="http://schemas.microsoft.com/office/drawing/2014/main" val="10000"/>
                  </a:ext>
                </a:extLst>
              </a:tr>
              <a:tr h="323215">
                <a:tc>
                  <a:txBody>
                    <a:bodyPr/>
                    <a:lstStyle/>
                    <a:p>
                      <a:pPr marL="51435">
                        <a:lnSpc>
                          <a:spcPct val="100000"/>
                        </a:lnSpc>
                        <a:spcBef>
                          <a:spcPts val="135"/>
                        </a:spcBef>
                      </a:pPr>
                      <a:r>
                        <a:rPr sz="1100" spc="-50" dirty="0">
                          <a:latin typeface="Calibri"/>
                          <a:cs typeface="Calibri"/>
                        </a:rPr>
                        <a:t>A</a:t>
                      </a:r>
                      <a:endParaRPr sz="1100">
                        <a:latin typeface="Calibri"/>
                        <a:cs typeface="Calibri"/>
                      </a:endParaRPr>
                    </a:p>
                  </a:txBody>
                  <a:tcPr marL="0" marR="0" marT="1714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51435">
                        <a:lnSpc>
                          <a:spcPct val="100000"/>
                        </a:lnSpc>
                        <a:spcBef>
                          <a:spcPts val="135"/>
                        </a:spcBef>
                      </a:pPr>
                      <a:r>
                        <a:rPr sz="1100" spc="-50" dirty="0">
                          <a:latin typeface="Calibri"/>
                          <a:cs typeface="Calibri"/>
                        </a:rPr>
                        <a:t>B</a:t>
                      </a:r>
                      <a:endParaRPr sz="1100">
                        <a:latin typeface="Calibri"/>
                        <a:cs typeface="Calibri"/>
                      </a:endParaRPr>
                    </a:p>
                  </a:txBody>
                  <a:tcPr marL="0" marR="0" marT="1714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51435">
                        <a:lnSpc>
                          <a:spcPct val="100000"/>
                        </a:lnSpc>
                        <a:spcBef>
                          <a:spcPts val="135"/>
                        </a:spcBef>
                      </a:pPr>
                      <a:r>
                        <a:rPr sz="1100" spc="-50" dirty="0">
                          <a:latin typeface="Calibri"/>
                          <a:cs typeface="Calibri"/>
                        </a:rPr>
                        <a:t>C</a:t>
                      </a:r>
                      <a:endParaRPr sz="1100">
                        <a:latin typeface="Calibri"/>
                        <a:cs typeface="Calibri"/>
                      </a:endParaRPr>
                    </a:p>
                  </a:txBody>
                  <a:tcPr marL="0" marR="0" marT="1714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51435">
                        <a:lnSpc>
                          <a:spcPct val="100000"/>
                        </a:lnSpc>
                        <a:spcBef>
                          <a:spcPts val="135"/>
                        </a:spcBef>
                      </a:pPr>
                      <a:r>
                        <a:rPr sz="1100" spc="-50" dirty="0">
                          <a:latin typeface="Calibri"/>
                          <a:cs typeface="Calibri"/>
                        </a:rPr>
                        <a:t>D</a:t>
                      </a:r>
                      <a:endParaRPr sz="1100">
                        <a:latin typeface="Calibri"/>
                        <a:cs typeface="Calibri"/>
                      </a:endParaRPr>
                    </a:p>
                  </a:txBody>
                  <a:tcPr marL="0" marR="0" marT="1714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52069">
                        <a:lnSpc>
                          <a:spcPct val="100000"/>
                        </a:lnSpc>
                        <a:spcBef>
                          <a:spcPts val="135"/>
                        </a:spcBef>
                      </a:pPr>
                      <a:r>
                        <a:rPr sz="1100" spc="-50" dirty="0">
                          <a:latin typeface="Calibri"/>
                          <a:cs typeface="Calibri"/>
                        </a:rPr>
                        <a:t>E</a:t>
                      </a:r>
                      <a:endParaRPr sz="1100">
                        <a:latin typeface="Calibri"/>
                        <a:cs typeface="Calibri"/>
                      </a:endParaRPr>
                    </a:p>
                  </a:txBody>
                  <a:tcPr marL="0" marR="0" marT="1714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1"/>
                  </a:ext>
                </a:extLst>
              </a:tr>
              <a:tr h="3904615">
                <a:tc>
                  <a:txBody>
                    <a:bodyPr/>
                    <a:lstStyle/>
                    <a:p>
                      <a:pPr marL="51435">
                        <a:lnSpc>
                          <a:spcPct val="100000"/>
                        </a:lnSpc>
                        <a:spcBef>
                          <a:spcPts val="135"/>
                        </a:spcBef>
                      </a:pPr>
                      <a:r>
                        <a:rPr sz="1200" spc="-50" dirty="0">
                          <a:latin typeface="Calibri"/>
                          <a:cs typeface="Calibri"/>
                        </a:rPr>
                        <a:t>1</a:t>
                      </a:r>
                      <a:endParaRPr sz="1200">
                        <a:latin typeface="Calibri"/>
                        <a:cs typeface="Calibri"/>
                      </a:endParaRPr>
                    </a:p>
                  </a:txBody>
                  <a:tcPr marL="0" marR="0" marT="171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51435" marR="210820">
                        <a:lnSpc>
                          <a:spcPct val="100000"/>
                        </a:lnSpc>
                        <a:spcBef>
                          <a:spcPts val="135"/>
                        </a:spcBef>
                      </a:pPr>
                      <a:r>
                        <a:rPr sz="1200" b="1" dirty="0">
                          <a:solidFill>
                            <a:srgbClr val="FF0000"/>
                          </a:solidFill>
                          <a:latin typeface="Calibri"/>
                          <a:cs typeface="Calibri"/>
                        </a:rPr>
                        <a:t>Any</a:t>
                      </a:r>
                      <a:r>
                        <a:rPr sz="1200" spc="-50" dirty="0">
                          <a:solidFill>
                            <a:srgbClr val="FF0000"/>
                          </a:solidFill>
                          <a:latin typeface="Times New Roman"/>
                          <a:cs typeface="Times New Roman"/>
                        </a:rPr>
                        <a:t> </a:t>
                      </a:r>
                      <a:r>
                        <a:rPr sz="1200" b="1" dirty="0">
                          <a:solidFill>
                            <a:srgbClr val="FF0000"/>
                          </a:solidFill>
                          <a:latin typeface="Calibri"/>
                          <a:cs typeface="Calibri"/>
                        </a:rPr>
                        <a:t>business</a:t>
                      </a:r>
                      <a:r>
                        <a:rPr sz="1200" spc="-40" dirty="0">
                          <a:solidFill>
                            <a:srgbClr val="FF0000"/>
                          </a:solidFill>
                          <a:latin typeface="Times New Roman"/>
                          <a:cs typeface="Times New Roman"/>
                        </a:rPr>
                        <a:t> </a:t>
                      </a:r>
                      <a:r>
                        <a:rPr sz="1200" dirty="0">
                          <a:latin typeface="Calibri"/>
                          <a:cs typeface="Calibri"/>
                        </a:rPr>
                        <a:t>other</a:t>
                      </a:r>
                      <a:r>
                        <a:rPr sz="1200" spc="-60" dirty="0">
                          <a:latin typeface="Times New Roman"/>
                          <a:cs typeface="Times New Roman"/>
                        </a:rPr>
                        <a:t> </a:t>
                      </a:r>
                      <a:r>
                        <a:rPr sz="1200" dirty="0">
                          <a:latin typeface="Calibri"/>
                          <a:cs typeface="Calibri"/>
                        </a:rPr>
                        <a:t>than</a:t>
                      </a:r>
                      <a:r>
                        <a:rPr sz="1200" spc="-70" dirty="0">
                          <a:latin typeface="Times New Roman"/>
                          <a:cs typeface="Times New Roman"/>
                        </a:rPr>
                        <a:t> </a:t>
                      </a:r>
                      <a:r>
                        <a:rPr sz="1200" spc="-25" dirty="0">
                          <a:latin typeface="Calibri"/>
                          <a:cs typeface="Calibri"/>
                        </a:rPr>
                        <a:t>the</a:t>
                      </a:r>
                      <a:r>
                        <a:rPr sz="1200" spc="-25" dirty="0">
                          <a:latin typeface="Times New Roman"/>
                          <a:cs typeface="Times New Roman"/>
                        </a:rPr>
                        <a:t> </a:t>
                      </a:r>
                      <a:r>
                        <a:rPr sz="1200" spc="-10" dirty="0">
                          <a:latin typeface="Calibri"/>
                          <a:cs typeface="Calibri"/>
                        </a:rPr>
                        <a:t>business</a:t>
                      </a:r>
                      <a:r>
                        <a:rPr sz="1200" spc="5" dirty="0">
                          <a:latin typeface="Times New Roman"/>
                          <a:cs typeface="Times New Roman"/>
                        </a:rPr>
                        <a:t> </a:t>
                      </a:r>
                      <a:r>
                        <a:rPr sz="1200" spc="-10" dirty="0">
                          <a:latin typeface="Calibri"/>
                          <a:cs typeface="Calibri"/>
                        </a:rPr>
                        <a:t>specified</a:t>
                      </a:r>
                      <a:r>
                        <a:rPr sz="1200" dirty="0">
                          <a:latin typeface="Times New Roman"/>
                          <a:cs typeface="Times New Roman"/>
                        </a:rPr>
                        <a:t> </a:t>
                      </a:r>
                      <a:r>
                        <a:rPr sz="1200" spc="-10" dirty="0">
                          <a:latin typeface="Calibri"/>
                          <a:cs typeface="Calibri"/>
                        </a:rPr>
                        <a:t>against</a:t>
                      </a:r>
                      <a:r>
                        <a:rPr sz="1200" spc="-10" dirty="0">
                          <a:latin typeface="Times New Roman"/>
                          <a:cs typeface="Times New Roman"/>
                        </a:rPr>
                        <a:t> </a:t>
                      </a:r>
                      <a:r>
                        <a:rPr sz="1200" dirty="0">
                          <a:latin typeface="Calibri"/>
                          <a:cs typeface="Calibri"/>
                        </a:rPr>
                        <a:t>serial</a:t>
                      </a:r>
                      <a:r>
                        <a:rPr sz="1200" spc="-60" dirty="0">
                          <a:latin typeface="Times New Roman"/>
                          <a:cs typeface="Times New Roman"/>
                        </a:rPr>
                        <a:t> </a:t>
                      </a:r>
                      <a:r>
                        <a:rPr sz="1200" dirty="0">
                          <a:latin typeface="Calibri"/>
                          <a:cs typeface="Calibri"/>
                        </a:rPr>
                        <a:t>number</a:t>
                      </a:r>
                      <a:r>
                        <a:rPr sz="1200" spc="-75" dirty="0">
                          <a:latin typeface="Times New Roman"/>
                          <a:cs typeface="Times New Roman"/>
                        </a:rPr>
                        <a:t> </a:t>
                      </a:r>
                      <a:r>
                        <a:rPr sz="1200" spc="-25" dirty="0">
                          <a:latin typeface="Calibri"/>
                          <a:cs typeface="Calibri"/>
                        </a:rPr>
                        <a:t>2.</a:t>
                      </a:r>
                      <a:endParaRPr sz="1200">
                        <a:latin typeface="Calibri"/>
                        <a:cs typeface="Calibri"/>
                      </a:endParaRPr>
                    </a:p>
                  </a:txBody>
                  <a:tcPr marL="0" marR="0" marT="171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51435" marR="126364">
                        <a:lnSpc>
                          <a:spcPct val="100000"/>
                        </a:lnSpc>
                        <a:spcBef>
                          <a:spcPts val="135"/>
                        </a:spcBef>
                      </a:pPr>
                      <a:r>
                        <a:rPr sz="1200" spc="-10" dirty="0">
                          <a:latin typeface="Calibri"/>
                          <a:cs typeface="Calibri"/>
                        </a:rPr>
                        <a:t>Eligible</a:t>
                      </a:r>
                      <a:r>
                        <a:rPr sz="1200" spc="-10" dirty="0">
                          <a:latin typeface="Times New Roman"/>
                          <a:cs typeface="Times New Roman"/>
                        </a:rPr>
                        <a:t> </a:t>
                      </a:r>
                      <a:r>
                        <a:rPr sz="1200" spc="-10" dirty="0">
                          <a:latin typeface="Calibri"/>
                          <a:cs typeface="Calibri"/>
                        </a:rPr>
                        <a:t>assessee.</a:t>
                      </a:r>
                      <a:endParaRPr sz="1200">
                        <a:latin typeface="Calibri"/>
                        <a:cs typeface="Calibri"/>
                      </a:endParaRPr>
                    </a:p>
                  </a:txBody>
                  <a:tcPr marL="0" marR="0" marT="171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219710" indent="-168275">
                        <a:lnSpc>
                          <a:spcPct val="100000"/>
                        </a:lnSpc>
                        <a:spcBef>
                          <a:spcPts val="135"/>
                        </a:spcBef>
                        <a:buSzPct val="91666"/>
                        <a:buAutoNum type="alphaLcParenBoth"/>
                        <a:tabLst>
                          <a:tab pos="219710" algn="l"/>
                        </a:tabLst>
                      </a:pPr>
                      <a:r>
                        <a:rPr sz="1200" dirty="0">
                          <a:latin typeface="Calibri"/>
                          <a:cs typeface="Calibri"/>
                        </a:rPr>
                        <a:t>Does</a:t>
                      </a:r>
                      <a:r>
                        <a:rPr sz="1200" spc="-10" dirty="0">
                          <a:latin typeface="Calibri"/>
                          <a:cs typeface="Calibri"/>
                        </a:rPr>
                        <a:t> </a:t>
                      </a:r>
                      <a:r>
                        <a:rPr sz="1200" dirty="0">
                          <a:latin typeface="Calibri"/>
                          <a:cs typeface="Calibri"/>
                        </a:rPr>
                        <a:t>not</a:t>
                      </a:r>
                      <a:r>
                        <a:rPr sz="1200" spc="-35" dirty="0">
                          <a:latin typeface="Calibri"/>
                          <a:cs typeface="Calibri"/>
                        </a:rPr>
                        <a:t> </a:t>
                      </a:r>
                      <a:r>
                        <a:rPr sz="1200" spc="-10" dirty="0">
                          <a:latin typeface="Calibri"/>
                          <a:cs typeface="Calibri"/>
                        </a:rPr>
                        <a:t>exceed</a:t>
                      </a:r>
                      <a:r>
                        <a:rPr sz="1200" spc="-15" dirty="0">
                          <a:latin typeface="Calibri"/>
                          <a:cs typeface="Calibri"/>
                        </a:rPr>
                        <a:t> </a:t>
                      </a:r>
                      <a:r>
                        <a:rPr sz="1200" spc="-10" dirty="0">
                          <a:latin typeface="Calibri"/>
                          <a:cs typeface="Calibri"/>
                        </a:rPr>
                        <a:t>₹2,00,00,000;</a:t>
                      </a:r>
                      <a:endParaRPr sz="1200">
                        <a:latin typeface="Calibri"/>
                        <a:cs typeface="Calibri"/>
                      </a:endParaRPr>
                    </a:p>
                    <a:p>
                      <a:pPr marL="51435">
                        <a:lnSpc>
                          <a:spcPct val="100000"/>
                        </a:lnSpc>
                      </a:pPr>
                      <a:r>
                        <a:rPr sz="1200" spc="-25" dirty="0">
                          <a:latin typeface="Calibri"/>
                          <a:cs typeface="Calibri"/>
                        </a:rPr>
                        <a:t>or</a:t>
                      </a:r>
                      <a:endParaRPr sz="1200">
                        <a:latin typeface="Calibri"/>
                        <a:cs typeface="Calibri"/>
                      </a:endParaRPr>
                    </a:p>
                    <a:p>
                      <a:pPr marL="51435" marR="68580" indent="-3175">
                        <a:lnSpc>
                          <a:spcPct val="100000"/>
                        </a:lnSpc>
                        <a:buSzPct val="91666"/>
                        <a:buAutoNum type="alphaLcParenBoth" startAt="2"/>
                        <a:tabLst>
                          <a:tab pos="219710" algn="l"/>
                        </a:tabLst>
                      </a:pPr>
                      <a:r>
                        <a:rPr sz="1200" dirty="0">
                          <a:latin typeface="Calibri"/>
                          <a:cs typeface="Calibri"/>
                        </a:rPr>
                        <a:t>	does</a:t>
                      </a:r>
                      <a:r>
                        <a:rPr sz="1200" spc="-20" dirty="0">
                          <a:latin typeface="Calibri"/>
                          <a:cs typeface="Calibri"/>
                        </a:rPr>
                        <a:t> </a:t>
                      </a:r>
                      <a:r>
                        <a:rPr sz="1200" dirty="0">
                          <a:latin typeface="Calibri"/>
                          <a:cs typeface="Calibri"/>
                        </a:rPr>
                        <a:t>not</a:t>
                      </a:r>
                      <a:r>
                        <a:rPr sz="1200" spc="-15" dirty="0">
                          <a:latin typeface="Calibri"/>
                          <a:cs typeface="Calibri"/>
                        </a:rPr>
                        <a:t> </a:t>
                      </a:r>
                      <a:r>
                        <a:rPr sz="1200" spc="-10" dirty="0">
                          <a:latin typeface="Calibri"/>
                          <a:cs typeface="Calibri"/>
                        </a:rPr>
                        <a:t>exceed</a:t>
                      </a:r>
                      <a:r>
                        <a:rPr sz="1200" spc="-20" dirty="0">
                          <a:latin typeface="Calibri"/>
                          <a:cs typeface="Calibri"/>
                        </a:rPr>
                        <a:t> </a:t>
                      </a:r>
                      <a:r>
                        <a:rPr sz="1200" spc="-10" dirty="0">
                          <a:latin typeface="Calibri"/>
                          <a:cs typeface="Calibri"/>
                        </a:rPr>
                        <a:t>₹3,00,00,000, </a:t>
                      </a:r>
                      <a:r>
                        <a:rPr sz="1200" dirty="0">
                          <a:latin typeface="Calibri"/>
                          <a:cs typeface="Calibri"/>
                        </a:rPr>
                        <a:t>where</a:t>
                      </a:r>
                      <a:r>
                        <a:rPr sz="1200" spc="-45" dirty="0">
                          <a:latin typeface="Times New Roman"/>
                          <a:cs typeface="Times New Roman"/>
                        </a:rPr>
                        <a:t> </a:t>
                      </a:r>
                      <a:r>
                        <a:rPr sz="1200" dirty="0">
                          <a:latin typeface="Calibri"/>
                          <a:cs typeface="Calibri"/>
                        </a:rPr>
                        <a:t>the</a:t>
                      </a:r>
                      <a:r>
                        <a:rPr sz="1200" spc="-55" dirty="0">
                          <a:latin typeface="Times New Roman"/>
                          <a:cs typeface="Times New Roman"/>
                        </a:rPr>
                        <a:t> </a:t>
                      </a:r>
                      <a:r>
                        <a:rPr sz="1200" spc="-10" dirty="0">
                          <a:latin typeface="Calibri"/>
                          <a:cs typeface="Calibri"/>
                        </a:rPr>
                        <a:t>amount</a:t>
                      </a:r>
                      <a:r>
                        <a:rPr sz="1200" spc="-50" dirty="0">
                          <a:latin typeface="Times New Roman"/>
                          <a:cs typeface="Times New Roman"/>
                        </a:rPr>
                        <a:t> </a:t>
                      </a:r>
                      <a:r>
                        <a:rPr sz="1200" dirty="0">
                          <a:latin typeface="Calibri"/>
                          <a:cs typeface="Calibri"/>
                        </a:rPr>
                        <a:t>or</a:t>
                      </a:r>
                      <a:r>
                        <a:rPr sz="1200" spc="-40" dirty="0">
                          <a:latin typeface="Times New Roman"/>
                          <a:cs typeface="Times New Roman"/>
                        </a:rPr>
                        <a:t> </a:t>
                      </a:r>
                      <a:r>
                        <a:rPr sz="1200" spc="-10" dirty="0">
                          <a:latin typeface="Calibri"/>
                          <a:cs typeface="Calibri"/>
                        </a:rPr>
                        <a:t>aggregate</a:t>
                      </a:r>
                      <a:r>
                        <a:rPr sz="1200" spc="-10" dirty="0">
                          <a:latin typeface="Times New Roman"/>
                          <a:cs typeface="Times New Roman"/>
                        </a:rPr>
                        <a:t> </a:t>
                      </a:r>
                      <a:r>
                        <a:rPr sz="1200" dirty="0">
                          <a:latin typeface="Calibri"/>
                          <a:cs typeface="Calibri"/>
                        </a:rPr>
                        <a:t>of</a:t>
                      </a:r>
                      <a:r>
                        <a:rPr sz="1200" spc="-30" dirty="0">
                          <a:latin typeface="Times New Roman"/>
                          <a:cs typeface="Times New Roman"/>
                        </a:rPr>
                        <a:t> </a:t>
                      </a:r>
                      <a:r>
                        <a:rPr sz="1200" dirty="0">
                          <a:latin typeface="Calibri"/>
                          <a:cs typeface="Calibri"/>
                        </a:rPr>
                        <a:t>amounts</a:t>
                      </a:r>
                      <a:r>
                        <a:rPr sz="1200" spc="-40" dirty="0">
                          <a:latin typeface="Times New Roman"/>
                          <a:cs typeface="Times New Roman"/>
                        </a:rPr>
                        <a:t> </a:t>
                      </a:r>
                      <a:r>
                        <a:rPr sz="1200" spc="-10" dirty="0">
                          <a:latin typeface="Calibri"/>
                          <a:cs typeface="Calibri"/>
                        </a:rPr>
                        <a:t>received,</a:t>
                      </a:r>
                      <a:r>
                        <a:rPr sz="1200" spc="-50" dirty="0">
                          <a:latin typeface="Times New Roman"/>
                          <a:cs typeface="Times New Roman"/>
                        </a:rPr>
                        <a:t> </a:t>
                      </a:r>
                      <a:r>
                        <a:rPr sz="1200" dirty="0">
                          <a:latin typeface="Calibri"/>
                          <a:cs typeface="Calibri"/>
                        </a:rPr>
                        <a:t>in</a:t>
                      </a:r>
                      <a:r>
                        <a:rPr sz="1200" spc="-35" dirty="0">
                          <a:latin typeface="Times New Roman"/>
                          <a:cs typeface="Times New Roman"/>
                        </a:rPr>
                        <a:t> </a:t>
                      </a:r>
                      <a:r>
                        <a:rPr sz="1200" spc="-10" dirty="0">
                          <a:latin typeface="Calibri"/>
                          <a:cs typeface="Calibri"/>
                        </a:rPr>
                        <a:t>cash,</a:t>
                      </a:r>
                      <a:r>
                        <a:rPr sz="1200" spc="-10" dirty="0">
                          <a:latin typeface="Times New Roman"/>
                          <a:cs typeface="Times New Roman"/>
                        </a:rPr>
                        <a:t> </a:t>
                      </a:r>
                      <a:r>
                        <a:rPr sz="1200" dirty="0">
                          <a:latin typeface="Calibri"/>
                          <a:cs typeface="Calibri"/>
                        </a:rPr>
                        <a:t>does</a:t>
                      </a:r>
                      <a:r>
                        <a:rPr sz="1200" spc="-45" dirty="0">
                          <a:latin typeface="Times New Roman"/>
                          <a:cs typeface="Times New Roman"/>
                        </a:rPr>
                        <a:t> </a:t>
                      </a:r>
                      <a:r>
                        <a:rPr sz="1200" dirty="0">
                          <a:latin typeface="Calibri"/>
                          <a:cs typeface="Calibri"/>
                        </a:rPr>
                        <a:t>not</a:t>
                      </a:r>
                      <a:r>
                        <a:rPr sz="1200" spc="-55" dirty="0">
                          <a:latin typeface="Times New Roman"/>
                          <a:cs typeface="Times New Roman"/>
                        </a:rPr>
                        <a:t> </a:t>
                      </a:r>
                      <a:r>
                        <a:rPr sz="1200" spc="-10" dirty="0">
                          <a:latin typeface="Calibri"/>
                          <a:cs typeface="Calibri"/>
                        </a:rPr>
                        <a:t>exceed</a:t>
                      </a:r>
                      <a:r>
                        <a:rPr sz="1200" spc="-40" dirty="0">
                          <a:latin typeface="Times New Roman"/>
                          <a:cs typeface="Times New Roman"/>
                        </a:rPr>
                        <a:t> </a:t>
                      </a:r>
                      <a:r>
                        <a:rPr sz="1200" dirty="0">
                          <a:latin typeface="Calibri"/>
                          <a:cs typeface="Calibri"/>
                        </a:rPr>
                        <a:t>5%</a:t>
                      </a:r>
                      <a:r>
                        <a:rPr sz="1200" spc="-35" dirty="0">
                          <a:latin typeface="Times New Roman"/>
                          <a:cs typeface="Times New Roman"/>
                        </a:rPr>
                        <a:t> </a:t>
                      </a:r>
                      <a:r>
                        <a:rPr sz="1200" dirty="0">
                          <a:latin typeface="Calibri"/>
                          <a:cs typeface="Calibri"/>
                        </a:rPr>
                        <a:t>of</a:t>
                      </a:r>
                      <a:r>
                        <a:rPr sz="1200" spc="-40" dirty="0">
                          <a:latin typeface="Times New Roman"/>
                          <a:cs typeface="Times New Roman"/>
                        </a:rPr>
                        <a:t> </a:t>
                      </a:r>
                      <a:r>
                        <a:rPr sz="1200" dirty="0">
                          <a:latin typeface="Calibri"/>
                          <a:cs typeface="Calibri"/>
                        </a:rPr>
                        <a:t>the</a:t>
                      </a:r>
                      <a:r>
                        <a:rPr sz="1200" spc="-65" dirty="0">
                          <a:latin typeface="Times New Roman"/>
                          <a:cs typeface="Times New Roman"/>
                        </a:rPr>
                        <a:t> </a:t>
                      </a:r>
                      <a:r>
                        <a:rPr sz="1200" spc="-10" dirty="0">
                          <a:latin typeface="Calibri"/>
                          <a:cs typeface="Calibri"/>
                        </a:rPr>
                        <a:t>total</a:t>
                      </a:r>
                      <a:r>
                        <a:rPr sz="1200" spc="-10" dirty="0">
                          <a:latin typeface="Times New Roman"/>
                          <a:cs typeface="Times New Roman"/>
                        </a:rPr>
                        <a:t> </a:t>
                      </a:r>
                      <a:r>
                        <a:rPr sz="1200" spc="-10" dirty="0">
                          <a:latin typeface="Calibri"/>
                          <a:cs typeface="Calibri"/>
                        </a:rPr>
                        <a:t>turnover</a:t>
                      </a:r>
                      <a:r>
                        <a:rPr sz="1200" spc="-50" dirty="0">
                          <a:latin typeface="Times New Roman"/>
                          <a:cs typeface="Times New Roman"/>
                        </a:rPr>
                        <a:t> </a:t>
                      </a:r>
                      <a:r>
                        <a:rPr sz="1200" dirty="0">
                          <a:latin typeface="Calibri"/>
                          <a:cs typeface="Calibri"/>
                        </a:rPr>
                        <a:t>or</a:t>
                      </a:r>
                      <a:r>
                        <a:rPr sz="1200" spc="-25" dirty="0">
                          <a:latin typeface="Times New Roman"/>
                          <a:cs typeface="Times New Roman"/>
                        </a:rPr>
                        <a:t> </a:t>
                      </a:r>
                      <a:r>
                        <a:rPr sz="1200" spc="-10" dirty="0">
                          <a:latin typeface="Calibri"/>
                          <a:cs typeface="Calibri"/>
                        </a:rPr>
                        <a:t>gross</a:t>
                      </a:r>
                      <a:r>
                        <a:rPr sz="1200" dirty="0">
                          <a:latin typeface="Times New Roman"/>
                          <a:cs typeface="Times New Roman"/>
                        </a:rPr>
                        <a:t> </a:t>
                      </a:r>
                      <a:r>
                        <a:rPr sz="1200" spc="-10" dirty="0">
                          <a:latin typeface="Calibri"/>
                          <a:cs typeface="Calibri"/>
                        </a:rPr>
                        <a:t>receipts.</a:t>
                      </a:r>
                      <a:endParaRPr sz="1200">
                        <a:latin typeface="Calibri"/>
                        <a:cs typeface="Calibri"/>
                      </a:endParaRPr>
                    </a:p>
                  </a:txBody>
                  <a:tcPr marL="0" marR="0" marT="171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52069" marR="53975">
                        <a:lnSpc>
                          <a:spcPct val="100000"/>
                        </a:lnSpc>
                        <a:spcBef>
                          <a:spcPts val="135"/>
                        </a:spcBef>
                      </a:pPr>
                      <a:r>
                        <a:rPr sz="1200" dirty="0">
                          <a:latin typeface="Calibri"/>
                          <a:cs typeface="Calibri"/>
                        </a:rPr>
                        <a:t>(</a:t>
                      </a:r>
                      <a:r>
                        <a:rPr sz="1200" i="1" dirty="0">
                          <a:latin typeface="Calibri"/>
                          <a:cs typeface="Calibri"/>
                        </a:rPr>
                        <a:t>A</a:t>
                      </a:r>
                      <a:r>
                        <a:rPr sz="1200" dirty="0">
                          <a:latin typeface="Calibri"/>
                          <a:cs typeface="Calibri"/>
                        </a:rPr>
                        <a:t>)(</a:t>
                      </a:r>
                      <a:r>
                        <a:rPr sz="1200" i="1" dirty="0">
                          <a:latin typeface="Calibri"/>
                          <a:cs typeface="Calibri"/>
                        </a:rPr>
                        <a:t>i</a:t>
                      </a:r>
                      <a:r>
                        <a:rPr sz="1200" dirty="0">
                          <a:latin typeface="Calibri"/>
                          <a:cs typeface="Calibri"/>
                        </a:rPr>
                        <a:t>)</a:t>
                      </a:r>
                      <a:r>
                        <a:rPr sz="1200" spc="-20" dirty="0">
                          <a:latin typeface="Times New Roman"/>
                          <a:cs typeface="Times New Roman"/>
                        </a:rPr>
                        <a:t> </a:t>
                      </a:r>
                      <a:r>
                        <a:rPr sz="1200" dirty="0">
                          <a:latin typeface="Calibri"/>
                          <a:cs typeface="Calibri"/>
                        </a:rPr>
                        <a:t>6%</a:t>
                      </a:r>
                      <a:r>
                        <a:rPr sz="1200" spc="-15" dirty="0">
                          <a:latin typeface="Times New Roman"/>
                          <a:cs typeface="Times New Roman"/>
                        </a:rPr>
                        <a:t> </a:t>
                      </a:r>
                      <a:r>
                        <a:rPr sz="1200" dirty="0">
                          <a:latin typeface="Calibri"/>
                          <a:cs typeface="Calibri"/>
                        </a:rPr>
                        <a:t>of</a:t>
                      </a:r>
                      <a:r>
                        <a:rPr sz="1200" spc="-30" dirty="0">
                          <a:latin typeface="Times New Roman"/>
                          <a:cs typeface="Times New Roman"/>
                        </a:rPr>
                        <a:t> </a:t>
                      </a:r>
                      <a:r>
                        <a:rPr sz="1200" spc="-10" dirty="0">
                          <a:latin typeface="Calibri"/>
                          <a:cs typeface="Calibri"/>
                        </a:rPr>
                        <a:t>total</a:t>
                      </a:r>
                      <a:r>
                        <a:rPr sz="1200" spc="-45" dirty="0">
                          <a:latin typeface="Times New Roman"/>
                          <a:cs typeface="Times New Roman"/>
                        </a:rPr>
                        <a:t> </a:t>
                      </a:r>
                      <a:r>
                        <a:rPr sz="1200" spc="-10" dirty="0">
                          <a:latin typeface="Calibri"/>
                          <a:cs typeface="Calibri"/>
                        </a:rPr>
                        <a:t>turnover</a:t>
                      </a:r>
                      <a:r>
                        <a:rPr sz="1200" spc="-70" dirty="0">
                          <a:latin typeface="Times New Roman"/>
                          <a:cs typeface="Times New Roman"/>
                        </a:rPr>
                        <a:t> </a:t>
                      </a:r>
                      <a:r>
                        <a:rPr sz="1200" dirty="0">
                          <a:latin typeface="Calibri"/>
                          <a:cs typeface="Calibri"/>
                        </a:rPr>
                        <a:t>or</a:t>
                      </a:r>
                      <a:r>
                        <a:rPr sz="1200" spc="-20" dirty="0">
                          <a:latin typeface="Times New Roman"/>
                          <a:cs typeface="Times New Roman"/>
                        </a:rPr>
                        <a:t> </a:t>
                      </a:r>
                      <a:r>
                        <a:rPr sz="1200" spc="-10" dirty="0">
                          <a:latin typeface="Calibri"/>
                          <a:cs typeface="Calibri"/>
                        </a:rPr>
                        <a:t>gross</a:t>
                      </a:r>
                      <a:r>
                        <a:rPr sz="1200" spc="-10" dirty="0">
                          <a:latin typeface="Times New Roman"/>
                          <a:cs typeface="Times New Roman"/>
                        </a:rPr>
                        <a:t> </a:t>
                      </a:r>
                      <a:r>
                        <a:rPr sz="1200" spc="-10" dirty="0">
                          <a:latin typeface="Calibri"/>
                          <a:cs typeface="Calibri"/>
                        </a:rPr>
                        <a:t>receipts</a:t>
                      </a:r>
                      <a:r>
                        <a:rPr sz="1200" spc="-50" dirty="0">
                          <a:latin typeface="Times New Roman"/>
                          <a:cs typeface="Times New Roman"/>
                        </a:rPr>
                        <a:t> </a:t>
                      </a:r>
                      <a:r>
                        <a:rPr sz="1200" spc="-10" dirty="0">
                          <a:latin typeface="Calibri"/>
                          <a:cs typeface="Calibri"/>
                        </a:rPr>
                        <a:t>realised</a:t>
                      </a:r>
                      <a:r>
                        <a:rPr sz="1200" spc="-45" dirty="0">
                          <a:latin typeface="Times New Roman"/>
                          <a:cs typeface="Times New Roman"/>
                        </a:rPr>
                        <a:t> </a:t>
                      </a:r>
                      <a:r>
                        <a:rPr sz="1200" dirty="0">
                          <a:latin typeface="Calibri"/>
                          <a:cs typeface="Calibri"/>
                        </a:rPr>
                        <a:t>in</a:t>
                      </a:r>
                      <a:r>
                        <a:rPr sz="1200" spc="-35" dirty="0">
                          <a:latin typeface="Times New Roman"/>
                          <a:cs typeface="Times New Roman"/>
                        </a:rPr>
                        <a:t> </a:t>
                      </a:r>
                      <a:r>
                        <a:rPr sz="1200" dirty="0">
                          <a:latin typeface="Calibri"/>
                          <a:cs typeface="Calibri"/>
                        </a:rPr>
                        <a:t>specified</a:t>
                      </a:r>
                      <a:r>
                        <a:rPr sz="1200" spc="-30" dirty="0">
                          <a:latin typeface="Times New Roman"/>
                          <a:cs typeface="Times New Roman"/>
                        </a:rPr>
                        <a:t> </a:t>
                      </a:r>
                      <a:r>
                        <a:rPr sz="1200" dirty="0">
                          <a:latin typeface="Calibri"/>
                          <a:cs typeface="Calibri"/>
                        </a:rPr>
                        <a:t>banking</a:t>
                      </a:r>
                      <a:r>
                        <a:rPr sz="1200" spc="-50" dirty="0">
                          <a:latin typeface="Times New Roman"/>
                          <a:cs typeface="Times New Roman"/>
                        </a:rPr>
                        <a:t> </a:t>
                      </a:r>
                      <a:r>
                        <a:rPr sz="1200" spc="-25" dirty="0">
                          <a:latin typeface="Calibri"/>
                          <a:cs typeface="Calibri"/>
                        </a:rPr>
                        <a:t>or</a:t>
                      </a:r>
                      <a:r>
                        <a:rPr sz="1200" spc="-25" dirty="0">
                          <a:latin typeface="Times New Roman"/>
                          <a:cs typeface="Times New Roman"/>
                        </a:rPr>
                        <a:t> </a:t>
                      </a:r>
                      <a:r>
                        <a:rPr sz="1200" dirty="0">
                          <a:latin typeface="Calibri"/>
                          <a:cs typeface="Calibri"/>
                        </a:rPr>
                        <a:t>online</a:t>
                      </a:r>
                      <a:r>
                        <a:rPr sz="1200" spc="-70" dirty="0">
                          <a:latin typeface="Times New Roman"/>
                          <a:cs typeface="Times New Roman"/>
                        </a:rPr>
                        <a:t> </a:t>
                      </a:r>
                      <a:r>
                        <a:rPr sz="1200" dirty="0">
                          <a:latin typeface="Calibri"/>
                          <a:cs typeface="Calibri"/>
                        </a:rPr>
                        <a:t>mode;</a:t>
                      </a:r>
                      <a:r>
                        <a:rPr sz="1200" spc="-55" dirty="0">
                          <a:latin typeface="Times New Roman"/>
                          <a:cs typeface="Times New Roman"/>
                        </a:rPr>
                        <a:t> </a:t>
                      </a:r>
                      <a:r>
                        <a:rPr sz="1200" spc="-25" dirty="0">
                          <a:latin typeface="Calibri"/>
                          <a:cs typeface="Calibri"/>
                        </a:rPr>
                        <a:t>and</a:t>
                      </a:r>
                      <a:endParaRPr sz="1200">
                        <a:latin typeface="Calibri"/>
                        <a:cs typeface="Calibri"/>
                      </a:endParaRPr>
                    </a:p>
                    <a:p>
                      <a:pPr marL="52069" marR="78740">
                        <a:lnSpc>
                          <a:spcPct val="100000"/>
                        </a:lnSpc>
                      </a:pPr>
                      <a:r>
                        <a:rPr sz="1200" dirty="0">
                          <a:latin typeface="Calibri"/>
                          <a:cs typeface="Calibri"/>
                        </a:rPr>
                        <a:t>(</a:t>
                      </a:r>
                      <a:r>
                        <a:rPr sz="1200" i="1" dirty="0">
                          <a:latin typeface="Calibri"/>
                          <a:cs typeface="Calibri"/>
                        </a:rPr>
                        <a:t>ii</a:t>
                      </a:r>
                      <a:r>
                        <a:rPr sz="1200" dirty="0">
                          <a:latin typeface="Calibri"/>
                          <a:cs typeface="Calibri"/>
                        </a:rPr>
                        <a:t>)8%</a:t>
                      </a:r>
                      <a:r>
                        <a:rPr sz="1200" spc="-15" dirty="0">
                          <a:latin typeface="Times New Roman"/>
                          <a:cs typeface="Times New Roman"/>
                        </a:rPr>
                        <a:t> </a:t>
                      </a:r>
                      <a:r>
                        <a:rPr sz="1200" dirty="0">
                          <a:latin typeface="Calibri"/>
                          <a:cs typeface="Calibri"/>
                        </a:rPr>
                        <a:t>of</a:t>
                      </a:r>
                      <a:r>
                        <a:rPr sz="1200" spc="-25" dirty="0">
                          <a:latin typeface="Times New Roman"/>
                          <a:cs typeface="Times New Roman"/>
                        </a:rPr>
                        <a:t> </a:t>
                      </a:r>
                      <a:r>
                        <a:rPr sz="1200" spc="-10" dirty="0">
                          <a:latin typeface="Calibri"/>
                          <a:cs typeface="Calibri"/>
                        </a:rPr>
                        <a:t>total</a:t>
                      </a:r>
                      <a:r>
                        <a:rPr sz="1200" spc="-35" dirty="0">
                          <a:latin typeface="Times New Roman"/>
                          <a:cs typeface="Times New Roman"/>
                        </a:rPr>
                        <a:t> </a:t>
                      </a:r>
                      <a:r>
                        <a:rPr sz="1200" spc="-10" dirty="0">
                          <a:latin typeface="Calibri"/>
                          <a:cs typeface="Calibri"/>
                        </a:rPr>
                        <a:t>turnover</a:t>
                      </a:r>
                      <a:r>
                        <a:rPr sz="1200" spc="-65" dirty="0">
                          <a:latin typeface="Times New Roman"/>
                          <a:cs typeface="Times New Roman"/>
                        </a:rPr>
                        <a:t> </a:t>
                      </a:r>
                      <a:r>
                        <a:rPr sz="1200" dirty="0">
                          <a:latin typeface="Calibri"/>
                          <a:cs typeface="Calibri"/>
                        </a:rPr>
                        <a:t>or</a:t>
                      </a:r>
                      <a:r>
                        <a:rPr sz="1200" spc="-15" dirty="0">
                          <a:latin typeface="Times New Roman"/>
                          <a:cs typeface="Times New Roman"/>
                        </a:rPr>
                        <a:t> </a:t>
                      </a:r>
                      <a:r>
                        <a:rPr sz="1200" spc="-10" dirty="0">
                          <a:latin typeface="Calibri"/>
                          <a:cs typeface="Calibri"/>
                        </a:rPr>
                        <a:t>gross</a:t>
                      </a:r>
                      <a:r>
                        <a:rPr sz="1200" spc="500" dirty="0">
                          <a:latin typeface="Times New Roman"/>
                          <a:cs typeface="Times New Roman"/>
                        </a:rPr>
                        <a:t> </a:t>
                      </a:r>
                      <a:r>
                        <a:rPr sz="1200" spc="-10" dirty="0">
                          <a:latin typeface="Calibri"/>
                          <a:cs typeface="Calibri"/>
                        </a:rPr>
                        <a:t>receipts</a:t>
                      </a:r>
                      <a:r>
                        <a:rPr sz="1200" spc="-40" dirty="0">
                          <a:latin typeface="Times New Roman"/>
                          <a:cs typeface="Times New Roman"/>
                        </a:rPr>
                        <a:t> </a:t>
                      </a:r>
                      <a:r>
                        <a:rPr sz="1200" spc="-10" dirty="0">
                          <a:latin typeface="Calibri"/>
                          <a:cs typeface="Calibri"/>
                        </a:rPr>
                        <a:t>realised</a:t>
                      </a:r>
                      <a:r>
                        <a:rPr sz="1200" spc="-40" dirty="0">
                          <a:latin typeface="Times New Roman"/>
                          <a:cs typeface="Times New Roman"/>
                        </a:rPr>
                        <a:t> </a:t>
                      </a:r>
                      <a:r>
                        <a:rPr sz="1200" dirty="0">
                          <a:latin typeface="Calibri"/>
                          <a:cs typeface="Calibri"/>
                        </a:rPr>
                        <a:t>in</a:t>
                      </a:r>
                      <a:r>
                        <a:rPr sz="1200" spc="-25" dirty="0">
                          <a:latin typeface="Times New Roman"/>
                          <a:cs typeface="Times New Roman"/>
                        </a:rPr>
                        <a:t> </a:t>
                      </a:r>
                      <a:r>
                        <a:rPr sz="1200" dirty="0">
                          <a:latin typeface="Calibri"/>
                          <a:cs typeface="Calibri"/>
                        </a:rPr>
                        <a:t>any</a:t>
                      </a:r>
                      <a:r>
                        <a:rPr sz="1200" spc="-30" dirty="0">
                          <a:latin typeface="Times New Roman"/>
                          <a:cs typeface="Times New Roman"/>
                        </a:rPr>
                        <a:t> </a:t>
                      </a:r>
                      <a:r>
                        <a:rPr sz="1200" dirty="0">
                          <a:latin typeface="Calibri"/>
                          <a:cs typeface="Calibri"/>
                        </a:rPr>
                        <a:t>mode</a:t>
                      </a:r>
                      <a:r>
                        <a:rPr sz="1200" spc="-15" dirty="0">
                          <a:latin typeface="Times New Roman"/>
                          <a:cs typeface="Times New Roman"/>
                        </a:rPr>
                        <a:t> </a:t>
                      </a:r>
                      <a:r>
                        <a:rPr sz="1200" spc="-20" dirty="0">
                          <a:latin typeface="Calibri"/>
                          <a:cs typeface="Calibri"/>
                        </a:rPr>
                        <a:t>other</a:t>
                      </a:r>
                      <a:r>
                        <a:rPr sz="1200" spc="-20" dirty="0">
                          <a:latin typeface="Times New Roman"/>
                          <a:cs typeface="Times New Roman"/>
                        </a:rPr>
                        <a:t> </a:t>
                      </a:r>
                      <a:r>
                        <a:rPr sz="1200" dirty="0">
                          <a:latin typeface="Calibri"/>
                          <a:cs typeface="Calibri"/>
                        </a:rPr>
                        <a:t>than</a:t>
                      </a:r>
                      <a:r>
                        <a:rPr sz="1200" spc="-55" dirty="0">
                          <a:latin typeface="Times New Roman"/>
                          <a:cs typeface="Times New Roman"/>
                        </a:rPr>
                        <a:t> </a:t>
                      </a:r>
                      <a:r>
                        <a:rPr sz="1200" dirty="0">
                          <a:latin typeface="Calibri"/>
                          <a:cs typeface="Calibri"/>
                        </a:rPr>
                        <a:t>specified</a:t>
                      </a:r>
                      <a:r>
                        <a:rPr sz="1200" spc="-30" dirty="0">
                          <a:latin typeface="Times New Roman"/>
                          <a:cs typeface="Times New Roman"/>
                        </a:rPr>
                        <a:t> </a:t>
                      </a:r>
                      <a:r>
                        <a:rPr sz="1200" spc="-10" dirty="0">
                          <a:latin typeface="Calibri"/>
                          <a:cs typeface="Calibri"/>
                        </a:rPr>
                        <a:t>banking</a:t>
                      </a:r>
                      <a:r>
                        <a:rPr sz="1200" spc="-65" dirty="0">
                          <a:latin typeface="Times New Roman"/>
                          <a:cs typeface="Times New Roman"/>
                        </a:rPr>
                        <a:t> </a:t>
                      </a:r>
                      <a:r>
                        <a:rPr sz="1200" dirty="0">
                          <a:latin typeface="Calibri"/>
                          <a:cs typeface="Calibri"/>
                        </a:rPr>
                        <a:t>or</a:t>
                      </a:r>
                      <a:r>
                        <a:rPr sz="1200" spc="-25" dirty="0">
                          <a:latin typeface="Times New Roman"/>
                          <a:cs typeface="Times New Roman"/>
                        </a:rPr>
                        <a:t> </a:t>
                      </a:r>
                      <a:r>
                        <a:rPr sz="1200" dirty="0">
                          <a:latin typeface="Calibri"/>
                          <a:cs typeface="Calibri"/>
                        </a:rPr>
                        <a:t>online</a:t>
                      </a:r>
                      <a:r>
                        <a:rPr sz="1200" spc="-50" dirty="0">
                          <a:latin typeface="Times New Roman"/>
                          <a:cs typeface="Times New Roman"/>
                        </a:rPr>
                        <a:t> </a:t>
                      </a:r>
                      <a:r>
                        <a:rPr sz="1200" spc="-20" dirty="0">
                          <a:latin typeface="Calibri"/>
                          <a:cs typeface="Calibri"/>
                        </a:rPr>
                        <a:t>mode;</a:t>
                      </a:r>
                      <a:r>
                        <a:rPr sz="1200" spc="-20" dirty="0">
                          <a:latin typeface="Times New Roman"/>
                          <a:cs typeface="Times New Roman"/>
                        </a:rPr>
                        <a:t> </a:t>
                      </a:r>
                      <a:r>
                        <a:rPr sz="1200" spc="-25" dirty="0">
                          <a:latin typeface="Calibri"/>
                          <a:cs typeface="Calibri"/>
                        </a:rPr>
                        <a:t>or</a:t>
                      </a:r>
                      <a:endParaRPr sz="1200">
                        <a:latin typeface="Calibri"/>
                        <a:cs typeface="Calibri"/>
                      </a:endParaRPr>
                    </a:p>
                    <a:p>
                      <a:pPr marL="52069" marR="100965">
                        <a:lnSpc>
                          <a:spcPct val="100000"/>
                        </a:lnSpc>
                      </a:pPr>
                      <a:r>
                        <a:rPr sz="1200" dirty="0">
                          <a:latin typeface="Calibri"/>
                          <a:cs typeface="Calibri"/>
                        </a:rPr>
                        <a:t>(</a:t>
                      </a:r>
                      <a:r>
                        <a:rPr sz="1200" i="1" dirty="0">
                          <a:latin typeface="Calibri"/>
                          <a:cs typeface="Calibri"/>
                        </a:rPr>
                        <a:t>B</a:t>
                      </a:r>
                      <a:r>
                        <a:rPr sz="1200" dirty="0">
                          <a:latin typeface="Calibri"/>
                          <a:cs typeface="Calibri"/>
                        </a:rPr>
                        <a:t>)profit</a:t>
                      </a:r>
                      <a:r>
                        <a:rPr sz="1200" spc="-65" dirty="0">
                          <a:latin typeface="Times New Roman"/>
                          <a:cs typeface="Times New Roman"/>
                        </a:rPr>
                        <a:t> </a:t>
                      </a:r>
                      <a:r>
                        <a:rPr sz="1200" dirty="0">
                          <a:latin typeface="Calibri"/>
                          <a:cs typeface="Calibri"/>
                        </a:rPr>
                        <a:t>claimed</a:t>
                      </a:r>
                      <a:r>
                        <a:rPr sz="1200" spc="-50" dirty="0">
                          <a:latin typeface="Times New Roman"/>
                          <a:cs typeface="Times New Roman"/>
                        </a:rPr>
                        <a:t> </a:t>
                      </a:r>
                      <a:r>
                        <a:rPr sz="1200" dirty="0">
                          <a:latin typeface="Calibri"/>
                          <a:cs typeface="Calibri"/>
                        </a:rPr>
                        <a:t>to</a:t>
                      </a:r>
                      <a:r>
                        <a:rPr sz="1200" spc="-55" dirty="0">
                          <a:latin typeface="Times New Roman"/>
                          <a:cs typeface="Times New Roman"/>
                        </a:rPr>
                        <a:t> </a:t>
                      </a:r>
                      <a:r>
                        <a:rPr sz="1200" spc="-10" dirty="0">
                          <a:latin typeface="Calibri"/>
                          <a:cs typeface="Calibri"/>
                        </a:rPr>
                        <a:t>have</a:t>
                      </a:r>
                      <a:r>
                        <a:rPr sz="1200" spc="-55" dirty="0">
                          <a:latin typeface="Times New Roman"/>
                          <a:cs typeface="Times New Roman"/>
                        </a:rPr>
                        <a:t> </a:t>
                      </a:r>
                      <a:r>
                        <a:rPr sz="1200" dirty="0">
                          <a:latin typeface="Calibri"/>
                          <a:cs typeface="Calibri"/>
                        </a:rPr>
                        <a:t>been</a:t>
                      </a:r>
                      <a:r>
                        <a:rPr sz="1200" spc="-65" dirty="0">
                          <a:latin typeface="Times New Roman"/>
                          <a:cs typeface="Times New Roman"/>
                        </a:rPr>
                        <a:t> </a:t>
                      </a:r>
                      <a:r>
                        <a:rPr sz="1200" spc="-10" dirty="0">
                          <a:latin typeface="Calibri"/>
                          <a:cs typeface="Calibri"/>
                        </a:rPr>
                        <a:t>actually</a:t>
                      </a:r>
                      <a:r>
                        <a:rPr sz="1200" spc="-10" dirty="0">
                          <a:latin typeface="Times New Roman"/>
                          <a:cs typeface="Times New Roman"/>
                        </a:rPr>
                        <a:t> </a:t>
                      </a:r>
                      <a:r>
                        <a:rPr sz="1200" spc="-10" dirty="0">
                          <a:latin typeface="Calibri"/>
                          <a:cs typeface="Calibri"/>
                        </a:rPr>
                        <a:t>earned,</a:t>
                      </a:r>
                      <a:endParaRPr sz="1200">
                        <a:latin typeface="Calibri"/>
                        <a:cs typeface="Calibri"/>
                      </a:endParaRPr>
                    </a:p>
                    <a:p>
                      <a:pPr marL="52069">
                        <a:lnSpc>
                          <a:spcPct val="100000"/>
                        </a:lnSpc>
                      </a:pPr>
                      <a:r>
                        <a:rPr sz="1200" spc="-10" dirty="0">
                          <a:solidFill>
                            <a:srgbClr val="FF0000"/>
                          </a:solidFill>
                          <a:latin typeface="Calibri"/>
                          <a:cs typeface="Calibri"/>
                        </a:rPr>
                        <a:t>whichever</a:t>
                      </a:r>
                      <a:r>
                        <a:rPr sz="1200" spc="-35" dirty="0">
                          <a:solidFill>
                            <a:srgbClr val="FF0000"/>
                          </a:solidFill>
                          <a:latin typeface="Times New Roman"/>
                          <a:cs typeface="Times New Roman"/>
                        </a:rPr>
                        <a:t> </a:t>
                      </a:r>
                      <a:r>
                        <a:rPr sz="1200" dirty="0">
                          <a:solidFill>
                            <a:srgbClr val="FF0000"/>
                          </a:solidFill>
                          <a:latin typeface="Calibri"/>
                          <a:cs typeface="Calibri"/>
                        </a:rPr>
                        <a:t>is</a:t>
                      </a:r>
                      <a:r>
                        <a:rPr sz="1200" spc="5" dirty="0">
                          <a:solidFill>
                            <a:srgbClr val="FF0000"/>
                          </a:solidFill>
                          <a:latin typeface="Times New Roman"/>
                          <a:cs typeface="Times New Roman"/>
                        </a:rPr>
                        <a:t> </a:t>
                      </a:r>
                      <a:r>
                        <a:rPr sz="1200" spc="-10" dirty="0">
                          <a:solidFill>
                            <a:srgbClr val="FF0000"/>
                          </a:solidFill>
                          <a:latin typeface="Calibri"/>
                          <a:cs typeface="Calibri"/>
                        </a:rPr>
                        <a:t>higher</a:t>
                      </a:r>
                      <a:r>
                        <a:rPr sz="1200" spc="-10" dirty="0">
                          <a:latin typeface="Calibri"/>
                          <a:cs typeface="Calibri"/>
                        </a:rPr>
                        <a:t>.</a:t>
                      </a:r>
                      <a:endParaRPr sz="1200">
                        <a:latin typeface="Calibri"/>
                        <a:cs typeface="Calibri"/>
                      </a:endParaRPr>
                    </a:p>
                  </a:txBody>
                  <a:tcPr marL="0" marR="0" marT="171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173035" y="253995"/>
          <a:ext cx="8495664" cy="5904230"/>
        </p:xfrm>
        <a:graphic>
          <a:graphicData uri="http://schemas.openxmlformats.org/drawingml/2006/table">
            <a:tbl>
              <a:tblPr firstRow="1" bandRow="1">
                <a:tableStyleId>{2D5ABB26-0587-4C30-8999-92F81FD0307C}</a:tableStyleId>
              </a:tblPr>
              <a:tblGrid>
                <a:gridCol w="484505">
                  <a:extLst>
                    <a:ext uri="{9D8B030D-6E8A-4147-A177-3AD203B41FA5}">
                      <a16:colId xmlns:a16="http://schemas.microsoft.com/office/drawing/2014/main" val="20000"/>
                    </a:ext>
                  </a:extLst>
                </a:gridCol>
                <a:gridCol w="1883410">
                  <a:extLst>
                    <a:ext uri="{9D8B030D-6E8A-4147-A177-3AD203B41FA5}">
                      <a16:colId xmlns:a16="http://schemas.microsoft.com/office/drawing/2014/main" val="20001"/>
                    </a:ext>
                  </a:extLst>
                </a:gridCol>
                <a:gridCol w="1654809">
                  <a:extLst>
                    <a:ext uri="{9D8B030D-6E8A-4147-A177-3AD203B41FA5}">
                      <a16:colId xmlns:a16="http://schemas.microsoft.com/office/drawing/2014/main" val="20002"/>
                    </a:ext>
                  </a:extLst>
                </a:gridCol>
                <a:gridCol w="1358900">
                  <a:extLst>
                    <a:ext uri="{9D8B030D-6E8A-4147-A177-3AD203B41FA5}">
                      <a16:colId xmlns:a16="http://schemas.microsoft.com/office/drawing/2014/main" val="20003"/>
                    </a:ext>
                  </a:extLst>
                </a:gridCol>
                <a:gridCol w="3114040">
                  <a:extLst>
                    <a:ext uri="{9D8B030D-6E8A-4147-A177-3AD203B41FA5}">
                      <a16:colId xmlns:a16="http://schemas.microsoft.com/office/drawing/2014/main" val="20004"/>
                    </a:ext>
                  </a:extLst>
                </a:gridCol>
              </a:tblGrid>
              <a:tr h="1549400">
                <a:tc>
                  <a:txBody>
                    <a:bodyPr/>
                    <a:lstStyle/>
                    <a:p>
                      <a:pPr marL="50800">
                        <a:lnSpc>
                          <a:spcPct val="100000"/>
                        </a:lnSpc>
                        <a:spcBef>
                          <a:spcPts val="130"/>
                        </a:spcBef>
                      </a:pPr>
                      <a:r>
                        <a:rPr sz="1200" b="1" dirty="0">
                          <a:solidFill>
                            <a:srgbClr val="FFFFFF"/>
                          </a:solidFill>
                          <a:latin typeface="Calibri"/>
                          <a:cs typeface="Calibri"/>
                        </a:rPr>
                        <a:t>SL</a:t>
                      </a:r>
                      <a:r>
                        <a:rPr sz="1200" spc="-50" dirty="0">
                          <a:solidFill>
                            <a:srgbClr val="FFFFFF"/>
                          </a:solidFill>
                          <a:latin typeface="Times New Roman"/>
                          <a:cs typeface="Times New Roman"/>
                        </a:rPr>
                        <a:t> </a:t>
                      </a:r>
                      <a:r>
                        <a:rPr sz="1200" b="1" spc="-25" dirty="0">
                          <a:solidFill>
                            <a:srgbClr val="FFFFFF"/>
                          </a:solidFill>
                          <a:latin typeface="Calibri"/>
                          <a:cs typeface="Calibri"/>
                        </a:rPr>
                        <a:t>no</a:t>
                      </a:r>
                      <a:endParaRPr sz="1200">
                        <a:latin typeface="Calibri"/>
                        <a:cs typeface="Calibri"/>
                      </a:endParaRPr>
                    </a:p>
                  </a:txBody>
                  <a:tcPr marL="0" marR="0" marT="1651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51435" marR="530225">
                        <a:lnSpc>
                          <a:spcPct val="100000"/>
                        </a:lnSpc>
                        <a:spcBef>
                          <a:spcPts val="130"/>
                        </a:spcBef>
                      </a:pPr>
                      <a:r>
                        <a:rPr sz="1200" dirty="0">
                          <a:solidFill>
                            <a:srgbClr val="FFFFFF"/>
                          </a:solidFill>
                          <a:latin typeface="Calibri"/>
                          <a:cs typeface="Calibri"/>
                        </a:rPr>
                        <a:t>Specified</a:t>
                      </a:r>
                      <a:r>
                        <a:rPr sz="1200" spc="-40" dirty="0">
                          <a:solidFill>
                            <a:srgbClr val="FFFFFF"/>
                          </a:solidFill>
                          <a:latin typeface="Times New Roman"/>
                          <a:cs typeface="Times New Roman"/>
                        </a:rPr>
                        <a:t> </a:t>
                      </a:r>
                      <a:r>
                        <a:rPr sz="1200" spc="-10" dirty="0">
                          <a:solidFill>
                            <a:srgbClr val="FFFFFF"/>
                          </a:solidFill>
                          <a:latin typeface="Calibri"/>
                          <a:cs typeface="Calibri"/>
                        </a:rPr>
                        <a:t>business</a:t>
                      </a:r>
                      <a:r>
                        <a:rPr sz="1200" spc="-40" dirty="0">
                          <a:solidFill>
                            <a:srgbClr val="FFFFFF"/>
                          </a:solidFill>
                          <a:latin typeface="Times New Roman"/>
                          <a:cs typeface="Times New Roman"/>
                        </a:rPr>
                        <a:t> </a:t>
                      </a:r>
                      <a:r>
                        <a:rPr sz="1200" spc="-25" dirty="0">
                          <a:solidFill>
                            <a:srgbClr val="FFFFFF"/>
                          </a:solidFill>
                          <a:latin typeface="Calibri"/>
                          <a:cs typeface="Calibri"/>
                        </a:rPr>
                        <a:t>or</a:t>
                      </a:r>
                      <a:r>
                        <a:rPr sz="1200" spc="-25" dirty="0">
                          <a:solidFill>
                            <a:srgbClr val="FFFFFF"/>
                          </a:solidFill>
                          <a:latin typeface="Times New Roman"/>
                          <a:cs typeface="Times New Roman"/>
                        </a:rPr>
                        <a:t> </a:t>
                      </a:r>
                      <a:r>
                        <a:rPr sz="1200" spc="-10" dirty="0">
                          <a:solidFill>
                            <a:srgbClr val="FFFFFF"/>
                          </a:solidFill>
                          <a:latin typeface="Calibri"/>
                          <a:cs typeface="Calibri"/>
                        </a:rPr>
                        <a:t>profession</a:t>
                      </a:r>
                      <a:endParaRPr sz="1200">
                        <a:latin typeface="Calibri"/>
                        <a:cs typeface="Calibri"/>
                      </a:endParaRPr>
                    </a:p>
                  </a:txBody>
                  <a:tcPr marL="0" marR="0" marT="1651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51435">
                        <a:lnSpc>
                          <a:spcPct val="100000"/>
                        </a:lnSpc>
                        <a:spcBef>
                          <a:spcPts val="130"/>
                        </a:spcBef>
                      </a:pPr>
                      <a:r>
                        <a:rPr sz="1200" spc="-10" dirty="0">
                          <a:solidFill>
                            <a:srgbClr val="FFFFFF"/>
                          </a:solidFill>
                          <a:latin typeface="Calibri"/>
                          <a:cs typeface="Calibri"/>
                        </a:rPr>
                        <a:t>Assessee</a:t>
                      </a:r>
                      <a:endParaRPr sz="1200">
                        <a:latin typeface="Calibri"/>
                        <a:cs typeface="Calibri"/>
                      </a:endParaRPr>
                    </a:p>
                  </a:txBody>
                  <a:tcPr marL="0" marR="0" marT="1651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51435" marR="219710">
                        <a:lnSpc>
                          <a:spcPct val="100000"/>
                        </a:lnSpc>
                        <a:spcBef>
                          <a:spcPts val="130"/>
                        </a:spcBef>
                      </a:pPr>
                      <a:r>
                        <a:rPr sz="1200" spc="-25" dirty="0">
                          <a:solidFill>
                            <a:srgbClr val="FFFFFF"/>
                          </a:solidFill>
                          <a:latin typeface="Calibri"/>
                          <a:cs typeface="Calibri"/>
                        </a:rPr>
                        <a:t>Total</a:t>
                      </a:r>
                      <a:r>
                        <a:rPr sz="1200" spc="-20" dirty="0">
                          <a:solidFill>
                            <a:srgbClr val="FFFFFF"/>
                          </a:solidFill>
                          <a:latin typeface="Times New Roman"/>
                          <a:cs typeface="Times New Roman"/>
                        </a:rPr>
                        <a:t> </a:t>
                      </a:r>
                      <a:r>
                        <a:rPr sz="1200" spc="-10" dirty="0">
                          <a:solidFill>
                            <a:srgbClr val="FFFFFF"/>
                          </a:solidFill>
                          <a:latin typeface="Calibri"/>
                          <a:cs typeface="Calibri"/>
                        </a:rPr>
                        <a:t>turnover</a:t>
                      </a:r>
                      <a:r>
                        <a:rPr sz="1200" spc="-35" dirty="0">
                          <a:solidFill>
                            <a:srgbClr val="FFFFFF"/>
                          </a:solidFill>
                          <a:latin typeface="Times New Roman"/>
                          <a:cs typeface="Times New Roman"/>
                        </a:rPr>
                        <a:t> </a:t>
                      </a:r>
                      <a:r>
                        <a:rPr sz="1200" spc="-25" dirty="0">
                          <a:solidFill>
                            <a:srgbClr val="FFFFFF"/>
                          </a:solidFill>
                          <a:latin typeface="Calibri"/>
                          <a:cs typeface="Calibri"/>
                        </a:rPr>
                        <a:t>or</a:t>
                      </a:r>
                      <a:r>
                        <a:rPr sz="1200" spc="-25" dirty="0">
                          <a:solidFill>
                            <a:srgbClr val="FFFFFF"/>
                          </a:solidFill>
                          <a:latin typeface="Times New Roman"/>
                          <a:cs typeface="Times New Roman"/>
                        </a:rPr>
                        <a:t> </a:t>
                      </a:r>
                      <a:r>
                        <a:rPr sz="1200" spc="-10" dirty="0">
                          <a:solidFill>
                            <a:srgbClr val="FFFFFF"/>
                          </a:solidFill>
                          <a:latin typeface="Calibri"/>
                          <a:cs typeface="Calibri"/>
                        </a:rPr>
                        <a:t>gross</a:t>
                      </a:r>
                      <a:r>
                        <a:rPr sz="1200" spc="-10" dirty="0">
                          <a:solidFill>
                            <a:srgbClr val="FFFFFF"/>
                          </a:solidFill>
                          <a:latin typeface="Times New Roman"/>
                          <a:cs typeface="Times New Roman"/>
                        </a:rPr>
                        <a:t> </a:t>
                      </a:r>
                      <a:r>
                        <a:rPr sz="1200" spc="-10" dirty="0">
                          <a:solidFill>
                            <a:srgbClr val="FFFFFF"/>
                          </a:solidFill>
                          <a:latin typeface="Calibri"/>
                          <a:cs typeface="Calibri"/>
                        </a:rPr>
                        <a:t>receipts</a:t>
                      </a:r>
                      <a:r>
                        <a:rPr sz="1200" spc="-45" dirty="0">
                          <a:solidFill>
                            <a:srgbClr val="FFFFFF"/>
                          </a:solidFill>
                          <a:latin typeface="Times New Roman"/>
                          <a:cs typeface="Times New Roman"/>
                        </a:rPr>
                        <a:t> </a:t>
                      </a:r>
                      <a:r>
                        <a:rPr sz="1200" spc="-25" dirty="0">
                          <a:solidFill>
                            <a:srgbClr val="FFFFFF"/>
                          </a:solidFill>
                          <a:latin typeface="Calibri"/>
                          <a:cs typeface="Calibri"/>
                        </a:rPr>
                        <a:t>of</a:t>
                      </a:r>
                      <a:r>
                        <a:rPr sz="1200" spc="-25" dirty="0">
                          <a:solidFill>
                            <a:srgbClr val="FFFFFF"/>
                          </a:solidFill>
                          <a:latin typeface="Times New Roman"/>
                          <a:cs typeface="Times New Roman"/>
                        </a:rPr>
                        <a:t> </a:t>
                      </a:r>
                      <a:r>
                        <a:rPr sz="1200" spc="-10" dirty="0">
                          <a:solidFill>
                            <a:srgbClr val="FFFFFF"/>
                          </a:solidFill>
                          <a:latin typeface="Calibri"/>
                          <a:cs typeface="Calibri"/>
                        </a:rPr>
                        <a:t>business</a:t>
                      </a:r>
                      <a:r>
                        <a:rPr sz="1200" dirty="0">
                          <a:solidFill>
                            <a:srgbClr val="FFFFFF"/>
                          </a:solidFill>
                          <a:latin typeface="Times New Roman"/>
                          <a:cs typeface="Times New Roman"/>
                        </a:rPr>
                        <a:t> </a:t>
                      </a:r>
                      <a:r>
                        <a:rPr sz="1200" spc="-25" dirty="0">
                          <a:solidFill>
                            <a:srgbClr val="FFFFFF"/>
                          </a:solidFill>
                          <a:latin typeface="Calibri"/>
                          <a:cs typeface="Calibri"/>
                        </a:rPr>
                        <a:t>or</a:t>
                      </a:r>
                      <a:r>
                        <a:rPr sz="1200" spc="-25" dirty="0">
                          <a:solidFill>
                            <a:srgbClr val="FFFFFF"/>
                          </a:solidFill>
                          <a:latin typeface="Times New Roman"/>
                          <a:cs typeface="Times New Roman"/>
                        </a:rPr>
                        <a:t> </a:t>
                      </a:r>
                      <a:r>
                        <a:rPr sz="1200" spc="-10" dirty="0">
                          <a:solidFill>
                            <a:srgbClr val="FFFFFF"/>
                          </a:solidFill>
                          <a:latin typeface="Calibri"/>
                          <a:cs typeface="Calibri"/>
                        </a:rPr>
                        <a:t>profession</a:t>
                      </a:r>
                      <a:r>
                        <a:rPr sz="1200" spc="-40" dirty="0">
                          <a:solidFill>
                            <a:srgbClr val="FFFFFF"/>
                          </a:solidFill>
                          <a:latin typeface="Times New Roman"/>
                          <a:cs typeface="Times New Roman"/>
                        </a:rPr>
                        <a:t> </a:t>
                      </a:r>
                      <a:r>
                        <a:rPr sz="1200" spc="-10" dirty="0">
                          <a:solidFill>
                            <a:srgbClr val="FFFFFF"/>
                          </a:solidFill>
                          <a:latin typeface="Calibri"/>
                          <a:cs typeface="Calibri"/>
                        </a:rPr>
                        <a:t>during</a:t>
                      </a:r>
                      <a:r>
                        <a:rPr sz="1200" spc="-10" dirty="0">
                          <a:solidFill>
                            <a:srgbClr val="FFFFFF"/>
                          </a:solidFill>
                          <a:latin typeface="Times New Roman"/>
                          <a:cs typeface="Times New Roman"/>
                        </a:rPr>
                        <a:t> </a:t>
                      </a:r>
                      <a:r>
                        <a:rPr sz="1200" dirty="0">
                          <a:solidFill>
                            <a:srgbClr val="FFFFFF"/>
                          </a:solidFill>
                          <a:latin typeface="Calibri"/>
                          <a:cs typeface="Calibri"/>
                        </a:rPr>
                        <a:t>tax</a:t>
                      </a:r>
                      <a:r>
                        <a:rPr sz="1200" spc="-75" dirty="0">
                          <a:solidFill>
                            <a:srgbClr val="FFFFFF"/>
                          </a:solidFill>
                          <a:latin typeface="Times New Roman"/>
                          <a:cs typeface="Times New Roman"/>
                        </a:rPr>
                        <a:t> </a:t>
                      </a:r>
                      <a:r>
                        <a:rPr sz="1200" spc="-20" dirty="0">
                          <a:solidFill>
                            <a:srgbClr val="FFFFFF"/>
                          </a:solidFill>
                          <a:latin typeface="Calibri"/>
                          <a:cs typeface="Calibri"/>
                        </a:rPr>
                        <a:t>year</a:t>
                      </a:r>
                      <a:endParaRPr sz="1200">
                        <a:latin typeface="Calibri"/>
                        <a:cs typeface="Calibri"/>
                      </a:endParaRPr>
                    </a:p>
                  </a:txBody>
                  <a:tcPr marL="0" marR="0" marT="1651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52069">
                        <a:lnSpc>
                          <a:spcPct val="100000"/>
                        </a:lnSpc>
                        <a:spcBef>
                          <a:spcPts val="130"/>
                        </a:spcBef>
                      </a:pPr>
                      <a:r>
                        <a:rPr sz="1200" dirty="0">
                          <a:solidFill>
                            <a:srgbClr val="FFFFFF"/>
                          </a:solidFill>
                          <a:latin typeface="Calibri"/>
                          <a:cs typeface="Calibri"/>
                        </a:rPr>
                        <a:t>Manner</a:t>
                      </a:r>
                      <a:r>
                        <a:rPr sz="1200" spc="-70" dirty="0">
                          <a:solidFill>
                            <a:srgbClr val="FFFFFF"/>
                          </a:solidFill>
                          <a:latin typeface="Times New Roman"/>
                          <a:cs typeface="Times New Roman"/>
                        </a:rPr>
                        <a:t> </a:t>
                      </a:r>
                      <a:r>
                        <a:rPr sz="1200" dirty="0">
                          <a:solidFill>
                            <a:srgbClr val="FFFFFF"/>
                          </a:solidFill>
                          <a:latin typeface="Calibri"/>
                          <a:cs typeface="Calibri"/>
                        </a:rPr>
                        <a:t>of</a:t>
                      </a:r>
                      <a:r>
                        <a:rPr sz="1200" spc="-35" dirty="0">
                          <a:solidFill>
                            <a:srgbClr val="FFFFFF"/>
                          </a:solidFill>
                          <a:latin typeface="Times New Roman"/>
                          <a:cs typeface="Times New Roman"/>
                        </a:rPr>
                        <a:t> </a:t>
                      </a:r>
                      <a:r>
                        <a:rPr sz="1200" spc="-10" dirty="0">
                          <a:solidFill>
                            <a:srgbClr val="FFFFFF"/>
                          </a:solidFill>
                          <a:latin typeface="Calibri"/>
                          <a:cs typeface="Calibri"/>
                        </a:rPr>
                        <a:t>computation</a:t>
                      </a:r>
                      <a:endParaRPr sz="1200">
                        <a:latin typeface="Calibri"/>
                        <a:cs typeface="Calibri"/>
                      </a:endParaRPr>
                    </a:p>
                  </a:txBody>
                  <a:tcPr marL="0" marR="0" marT="1651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extLst>
                  <a:ext uri="{0D108BD9-81ED-4DB2-BD59-A6C34878D82A}">
                    <a16:rowId xmlns:a16="http://schemas.microsoft.com/office/drawing/2014/main" val="10000"/>
                  </a:ext>
                </a:extLst>
              </a:tr>
              <a:tr h="292735">
                <a:tc>
                  <a:txBody>
                    <a:bodyPr/>
                    <a:lstStyle/>
                    <a:p>
                      <a:pPr marL="50800">
                        <a:lnSpc>
                          <a:spcPct val="100000"/>
                        </a:lnSpc>
                        <a:spcBef>
                          <a:spcPts val="150"/>
                        </a:spcBef>
                      </a:pPr>
                      <a:r>
                        <a:rPr sz="800" spc="-50" dirty="0">
                          <a:latin typeface="Calibri"/>
                          <a:cs typeface="Calibri"/>
                        </a:rPr>
                        <a:t>A</a:t>
                      </a:r>
                      <a:endParaRPr sz="800">
                        <a:latin typeface="Calibri"/>
                        <a:cs typeface="Calibri"/>
                      </a:endParaRPr>
                    </a:p>
                  </a:txBody>
                  <a:tcPr marL="0" marR="0" marT="1905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51435">
                        <a:lnSpc>
                          <a:spcPct val="100000"/>
                        </a:lnSpc>
                        <a:spcBef>
                          <a:spcPts val="150"/>
                        </a:spcBef>
                      </a:pPr>
                      <a:r>
                        <a:rPr sz="800" spc="-50" dirty="0">
                          <a:latin typeface="Calibri"/>
                          <a:cs typeface="Calibri"/>
                        </a:rPr>
                        <a:t>B</a:t>
                      </a:r>
                      <a:endParaRPr sz="800">
                        <a:latin typeface="Calibri"/>
                        <a:cs typeface="Calibri"/>
                      </a:endParaRPr>
                    </a:p>
                  </a:txBody>
                  <a:tcPr marL="0" marR="0" marT="1905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51435">
                        <a:lnSpc>
                          <a:spcPct val="100000"/>
                        </a:lnSpc>
                        <a:spcBef>
                          <a:spcPts val="150"/>
                        </a:spcBef>
                      </a:pPr>
                      <a:r>
                        <a:rPr sz="800" spc="-50" dirty="0">
                          <a:latin typeface="Calibri"/>
                          <a:cs typeface="Calibri"/>
                        </a:rPr>
                        <a:t>C</a:t>
                      </a:r>
                      <a:endParaRPr sz="800">
                        <a:latin typeface="Calibri"/>
                        <a:cs typeface="Calibri"/>
                      </a:endParaRPr>
                    </a:p>
                  </a:txBody>
                  <a:tcPr marL="0" marR="0" marT="1905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51435">
                        <a:lnSpc>
                          <a:spcPct val="100000"/>
                        </a:lnSpc>
                        <a:spcBef>
                          <a:spcPts val="150"/>
                        </a:spcBef>
                      </a:pPr>
                      <a:r>
                        <a:rPr sz="800" spc="-50" dirty="0">
                          <a:latin typeface="Calibri"/>
                          <a:cs typeface="Calibri"/>
                        </a:rPr>
                        <a:t>D</a:t>
                      </a:r>
                      <a:endParaRPr sz="800">
                        <a:latin typeface="Calibri"/>
                        <a:cs typeface="Calibri"/>
                      </a:endParaRPr>
                    </a:p>
                  </a:txBody>
                  <a:tcPr marL="0" marR="0" marT="1905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52069">
                        <a:lnSpc>
                          <a:spcPct val="100000"/>
                        </a:lnSpc>
                        <a:spcBef>
                          <a:spcPts val="150"/>
                        </a:spcBef>
                      </a:pPr>
                      <a:r>
                        <a:rPr sz="800" spc="-50" dirty="0">
                          <a:latin typeface="Calibri"/>
                          <a:cs typeface="Calibri"/>
                        </a:rPr>
                        <a:t>E</a:t>
                      </a:r>
                      <a:endParaRPr sz="800">
                        <a:latin typeface="Calibri"/>
                        <a:cs typeface="Calibri"/>
                      </a:endParaRPr>
                    </a:p>
                  </a:txBody>
                  <a:tcPr marL="0" marR="0" marT="1905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1"/>
                  </a:ext>
                </a:extLst>
              </a:tr>
              <a:tr h="4062095">
                <a:tc>
                  <a:txBody>
                    <a:bodyPr/>
                    <a:lstStyle/>
                    <a:p>
                      <a:pPr marL="50800">
                        <a:lnSpc>
                          <a:spcPct val="100000"/>
                        </a:lnSpc>
                        <a:spcBef>
                          <a:spcPts val="130"/>
                        </a:spcBef>
                      </a:pPr>
                      <a:r>
                        <a:rPr sz="1200" spc="-50" dirty="0">
                          <a:latin typeface="Calibri"/>
                          <a:cs typeface="Calibri"/>
                        </a:rPr>
                        <a:t>2</a:t>
                      </a:r>
                      <a:endParaRPr sz="1200">
                        <a:latin typeface="Calibri"/>
                        <a:cs typeface="Calibri"/>
                      </a:endParaRPr>
                    </a:p>
                  </a:txBody>
                  <a:tcPr marL="0" marR="0" marT="165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51435" marR="131445">
                        <a:lnSpc>
                          <a:spcPct val="100000"/>
                        </a:lnSpc>
                        <a:spcBef>
                          <a:spcPts val="130"/>
                        </a:spcBef>
                      </a:pPr>
                      <a:r>
                        <a:rPr sz="1200" dirty="0">
                          <a:latin typeface="Calibri"/>
                          <a:cs typeface="Calibri"/>
                        </a:rPr>
                        <a:t>Business</a:t>
                      </a:r>
                      <a:r>
                        <a:rPr sz="1200" spc="-50" dirty="0">
                          <a:latin typeface="Times New Roman"/>
                          <a:cs typeface="Times New Roman"/>
                        </a:rPr>
                        <a:t> </a:t>
                      </a:r>
                      <a:r>
                        <a:rPr sz="1200" dirty="0">
                          <a:latin typeface="Calibri"/>
                          <a:cs typeface="Calibri"/>
                        </a:rPr>
                        <a:t>of</a:t>
                      </a:r>
                      <a:r>
                        <a:rPr sz="1200" spc="-45" dirty="0">
                          <a:latin typeface="Times New Roman"/>
                          <a:cs typeface="Times New Roman"/>
                        </a:rPr>
                        <a:t> </a:t>
                      </a:r>
                      <a:r>
                        <a:rPr sz="1200" dirty="0">
                          <a:latin typeface="Calibri"/>
                          <a:cs typeface="Calibri"/>
                        </a:rPr>
                        <a:t>plying,</a:t>
                      </a:r>
                      <a:r>
                        <a:rPr sz="1200" spc="-65" dirty="0">
                          <a:latin typeface="Times New Roman"/>
                          <a:cs typeface="Times New Roman"/>
                        </a:rPr>
                        <a:t> </a:t>
                      </a:r>
                      <a:r>
                        <a:rPr sz="1200" dirty="0">
                          <a:latin typeface="Calibri"/>
                          <a:cs typeface="Calibri"/>
                        </a:rPr>
                        <a:t>hiring</a:t>
                      </a:r>
                      <a:r>
                        <a:rPr sz="1200" spc="-75" dirty="0">
                          <a:latin typeface="Times New Roman"/>
                          <a:cs typeface="Times New Roman"/>
                        </a:rPr>
                        <a:t> </a:t>
                      </a:r>
                      <a:r>
                        <a:rPr sz="1200" spc="-35" dirty="0">
                          <a:latin typeface="Calibri"/>
                          <a:cs typeface="Calibri"/>
                        </a:rPr>
                        <a:t>or</a:t>
                      </a:r>
                      <a:r>
                        <a:rPr sz="1200" spc="-35" dirty="0">
                          <a:latin typeface="Times New Roman"/>
                          <a:cs typeface="Times New Roman"/>
                        </a:rPr>
                        <a:t> </a:t>
                      </a:r>
                      <a:r>
                        <a:rPr sz="1200" dirty="0">
                          <a:latin typeface="Calibri"/>
                          <a:cs typeface="Calibri"/>
                        </a:rPr>
                        <a:t>leasing</a:t>
                      </a:r>
                      <a:r>
                        <a:rPr sz="1200" spc="-75" dirty="0">
                          <a:latin typeface="Times New Roman"/>
                          <a:cs typeface="Times New Roman"/>
                        </a:rPr>
                        <a:t> </a:t>
                      </a:r>
                      <a:r>
                        <a:rPr sz="1200" dirty="0">
                          <a:latin typeface="Calibri"/>
                          <a:cs typeface="Calibri"/>
                        </a:rPr>
                        <a:t>goods</a:t>
                      </a:r>
                      <a:r>
                        <a:rPr sz="1200" spc="-60" dirty="0">
                          <a:latin typeface="Times New Roman"/>
                          <a:cs typeface="Times New Roman"/>
                        </a:rPr>
                        <a:t> </a:t>
                      </a:r>
                      <a:r>
                        <a:rPr sz="1200" spc="-10" dirty="0">
                          <a:latin typeface="Calibri"/>
                          <a:cs typeface="Calibri"/>
                        </a:rPr>
                        <a:t>carriage.</a:t>
                      </a:r>
                      <a:endParaRPr sz="1200">
                        <a:latin typeface="Calibri"/>
                        <a:cs typeface="Calibri"/>
                      </a:endParaRPr>
                    </a:p>
                  </a:txBody>
                  <a:tcPr marL="0" marR="0" marT="165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51435" marR="57785">
                        <a:lnSpc>
                          <a:spcPct val="100000"/>
                        </a:lnSpc>
                        <a:spcBef>
                          <a:spcPts val="130"/>
                        </a:spcBef>
                      </a:pPr>
                      <a:r>
                        <a:rPr sz="1200" dirty="0">
                          <a:latin typeface="Calibri"/>
                          <a:cs typeface="Calibri"/>
                        </a:rPr>
                        <a:t>An</a:t>
                      </a:r>
                      <a:r>
                        <a:rPr sz="1200" spc="-60" dirty="0">
                          <a:latin typeface="Times New Roman"/>
                          <a:cs typeface="Times New Roman"/>
                        </a:rPr>
                        <a:t> </a:t>
                      </a:r>
                      <a:r>
                        <a:rPr sz="1200" dirty="0">
                          <a:latin typeface="Calibri"/>
                          <a:cs typeface="Calibri"/>
                        </a:rPr>
                        <a:t>assessee,</a:t>
                      </a:r>
                      <a:r>
                        <a:rPr sz="1200" spc="-30" dirty="0">
                          <a:latin typeface="Times New Roman"/>
                          <a:cs typeface="Times New Roman"/>
                        </a:rPr>
                        <a:t> </a:t>
                      </a:r>
                      <a:r>
                        <a:rPr sz="1200" dirty="0">
                          <a:latin typeface="Calibri"/>
                          <a:cs typeface="Calibri"/>
                        </a:rPr>
                        <a:t>who</a:t>
                      </a:r>
                      <a:r>
                        <a:rPr sz="1200" spc="-50" dirty="0">
                          <a:latin typeface="Times New Roman"/>
                          <a:cs typeface="Times New Roman"/>
                        </a:rPr>
                        <a:t> </a:t>
                      </a:r>
                      <a:r>
                        <a:rPr sz="1200" spc="-20" dirty="0">
                          <a:latin typeface="Calibri"/>
                          <a:cs typeface="Calibri"/>
                        </a:rPr>
                        <a:t>owns</a:t>
                      </a:r>
                      <a:r>
                        <a:rPr sz="1200" spc="-20" dirty="0">
                          <a:latin typeface="Times New Roman"/>
                          <a:cs typeface="Times New Roman"/>
                        </a:rPr>
                        <a:t> </a:t>
                      </a:r>
                      <a:r>
                        <a:rPr sz="1200" dirty="0">
                          <a:latin typeface="Calibri"/>
                          <a:cs typeface="Calibri"/>
                        </a:rPr>
                        <a:t>not</a:t>
                      </a:r>
                      <a:r>
                        <a:rPr sz="1200" spc="-60" dirty="0">
                          <a:latin typeface="Times New Roman"/>
                          <a:cs typeface="Times New Roman"/>
                        </a:rPr>
                        <a:t> </a:t>
                      </a:r>
                      <a:r>
                        <a:rPr sz="1200" dirty="0">
                          <a:latin typeface="Calibri"/>
                          <a:cs typeface="Calibri"/>
                        </a:rPr>
                        <a:t>more</a:t>
                      </a:r>
                      <a:r>
                        <a:rPr sz="1200" spc="-45" dirty="0">
                          <a:latin typeface="Times New Roman"/>
                          <a:cs typeface="Times New Roman"/>
                        </a:rPr>
                        <a:t> </a:t>
                      </a:r>
                      <a:r>
                        <a:rPr sz="1200" dirty="0">
                          <a:latin typeface="Calibri"/>
                          <a:cs typeface="Calibri"/>
                        </a:rPr>
                        <a:t>than</a:t>
                      </a:r>
                      <a:r>
                        <a:rPr sz="1200" spc="-70" dirty="0">
                          <a:latin typeface="Times New Roman"/>
                          <a:cs typeface="Times New Roman"/>
                        </a:rPr>
                        <a:t> </a:t>
                      </a:r>
                      <a:r>
                        <a:rPr sz="1200" dirty="0">
                          <a:latin typeface="Calibri"/>
                          <a:cs typeface="Calibri"/>
                        </a:rPr>
                        <a:t>ten</a:t>
                      </a:r>
                      <a:r>
                        <a:rPr sz="1200" spc="-60" dirty="0">
                          <a:latin typeface="Times New Roman"/>
                          <a:cs typeface="Times New Roman"/>
                        </a:rPr>
                        <a:t> </a:t>
                      </a:r>
                      <a:r>
                        <a:rPr sz="1200" spc="-20" dirty="0">
                          <a:latin typeface="Calibri"/>
                          <a:cs typeface="Calibri"/>
                        </a:rPr>
                        <a:t>goods</a:t>
                      </a:r>
                      <a:r>
                        <a:rPr sz="1200" spc="-20" dirty="0">
                          <a:latin typeface="Times New Roman"/>
                          <a:cs typeface="Times New Roman"/>
                        </a:rPr>
                        <a:t> </a:t>
                      </a:r>
                      <a:r>
                        <a:rPr sz="1200" spc="-10" dirty="0">
                          <a:latin typeface="Calibri"/>
                          <a:cs typeface="Calibri"/>
                        </a:rPr>
                        <a:t>carriages</a:t>
                      </a:r>
                      <a:r>
                        <a:rPr sz="1200" spc="-35" dirty="0">
                          <a:latin typeface="Times New Roman"/>
                          <a:cs typeface="Times New Roman"/>
                        </a:rPr>
                        <a:t> </a:t>
                      </a:r>
                      <a:r>
                        <a:rPr sz="1200" dirty="0">
                          <a:latin typeface="Calibri"/>
                          <a:cs typeface="Calibri"/>
                        </a:rPr>
                        <a:t>at</a:t>
                      </a:r>
                      <a:r>
                        <a:rPr sz="1200" spc="-40" dirty="0">
                          <a:latin typeface="Times New Roman"/>
                          <a:cs typeface="Times New Roman"/>
                        </a:rPr>
                        <a:t> </a:t>
                      </a:r>
                      <a:r>
                        <a:rPr sz="1200" dirty="0">
                          <a:latin typeface="Calibri"/>
                          <a:cs typeface="Calibri"/>
                        </a:rPr>
                        <a:t>any</a:t>
                      </a:r>
                      <a:r>
                        <a:rPr sz="1200" spc="-45" dirty="0">
                          <a:latin typeface="Times New Roman"/>
                          <a:cs typeface="Times New Roman"/>
                        </a:rPr>
                        <a:t> </a:t>
                      </a:r>
                      <a:r>
                        <a:rPr sz="1200" spc="-20" dirty="0">
                          <a:latin typeface="Calibri"/>
                          <a:cs typeface="Calibri"/>
                        </a:rPr>
                        <a:t>time</a:t>
                      </a:r>
                      <a:r>
                        <a:rPr sz="1200" spc="-20" dirty="0">
                          <a:latin typeface="Times New Roman"/>
                          <a:cs typeface="Times New Roman"/>
                        </a:rPr>
                        <a:t> </a:t>
                      </a:r>
                      <a:r>
                        <a:rPr sz="1200" dirty="0">
                          <a:latin typeface="Calibri"/>
                          <a:cs typeface="Calibri"/>
                        </a:rPr>
                        <a:t>during</a:t>
                      </a:r>
                      <a:r>
                        <a:rPr sz="1200" spc="-75" dirty="0">
                          <a:latin typeface="Times New Roman"/>
                          <a:cs typeface="Times New Roman"/>
                        </a:rPr>
                        <a:t> </a:t>
                      </a:r>
                      <a:r>
                        <a:rPr sz="1200" dirty="0">
                          <a:latin typeface="Calibri"/>
                          <a:cs typeface="Calibri"/>
                        </a:rPr>
                        <a:t>the</a:t>
                      </a:r>
                      <a:r>
                        <a:rPr sz="1200" spc="-50" dirty="0">
                          <a:latin typeface="Times New Roman"/>
                          <a:cs typeface="Times New Roman"/>
                        </a:rPr>
                        <a:t> </a:t>
                      </a:r>
                      <a:r>
                        <a:rPr sz="1200" spc="-10" dirty="0">
                          <a:latin typeface="Calibri"/>
                          <a:cs typeface="Calibri"/>
                        </a:rPr>
                        <a:t>tax</a:t>
                      </a:r>
                      <a:r>
                        <a:rPr sz="1200" spc="-45" dirty="0">
                          <a:latin typeface="Times New Roman"/>
                          <a:cs typeface="Times New Roman"/>
                        </a:rPr>
                        <a:t> </a:t>
                      </a:r>
                      <a:r>
                        <a:rPr sz="1200" spc="-20" dirty="0">
                          <a:latin typeface="Calibri"/>
                          <a:cs typeface="Calibri"/>
                        </a:rPr>
                        <a:t>year.</a:t>
                      </a:r>
                      <a:endParaRPr sz="1200">
                        <a:latin typeface="Calibri"/>
                        <a:cs typeface="Calibri"/>
                      </a:endParaRPr>
                    </a:p>
                  </a:txBody>
                  <a:tcPr marL="0" marR="0" marT="165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a:lnSpc>
                          <a:spcPct val="100000"/>
                        </a:lnSpc>
                      </a:pPr>
                      <a:endParaRPr sz="11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52069" marR="570230">
                        <a:lnSpc>
                          <a:spcPct val="100000"/>
                        </a:lnSpc>
                        <a:spcBef>
                          <a:spcPts val="130"/>
                        </a:spcBef>
                      </a:pPr>
                      <a:r>
                        <a:rPr sz="1200" dirty="0">
                          <a:latin typeface="Calibri"/>
                          <a:cs typeface="Calibri"/>
                        </a:rPr>
                        <a:t>((</a:t>
                      </a:r>
                      <a:r>
                        <a:rPr sz="1200" i="1" dirty="0">
                          <a:latin typeface="Calibri"/>
                          <a:cs typeface="Calibri"/>
                        </a:rPr>
                        <a:t>a</a:t>
                      </a:r>
                      <a:r>
                        <a:rPr sz="1200" dirty="0">
                          <a:latin typeface="Calibri"/>
                          <a:cs typeface="Calibri"/>
                        </a:rPr>
                        <a:t>)The</a:t>
                      </a:r>
                      <a:r>
                        <a:rPr sz="1200" spc="-65" dirty="0">
                          <a:latin typeface="Times New Roman"/>
                          <a:cs typeface="Times New Roman"/>
                        </a:rPr>
                        <a:t> </a:t>
                      </a:r>
                      <a:r>
                        <a:rPr sz="1200" spc="-10" dirty="0">
                          <a:latin typeface="Calibri"/>
                          <a:cs typeface="Calibri"/>
                        </a:rPr>
                        <a:t>aggregate</a:t>
                      </a:r>
                      <a:r>
                        <a:rPr sz="1200" spc="-65" dirty="0">
                          <a:latin typeface="Times New Roman"/>
                          <a:cs typeface="Times New Roman"/>
                        </a:rPr>
                        <a:t> </a:t>
                      </a:r>
                      <a:r>
                        <a:rPr sz="1200" dirty="0">
                          <a:latin typeface="Calibri"/>
                          <a:cs typeface="Calibri"/>
                        </a:rPr>
                        <a:t>of</a:t>
                      </a:r>
                      <a:r>
                        <a:rPr sz="1200" spc="-45" dirty="0">
                          <a:latin typeface="Times New Roman"/>
                          <a:cs typeface="Times New Roman"/>
                        </a:rPr>
                        <a:t> </a:t>
                      </a:r>
                      <a:r>
                        <a:rPr sz="1200" dirty="0">
                          <a:latin typeface="Calibri"/>
                          <a:cs typeface="Calibri"/>
                        </a:rPr>
                        <a:t>income</a:t>
                      </a:r>
                      <a:r>
                        <a:rPr sz="1200" spc="-50" dirty="0">
                          <a:latin typeface="Times New Roman"/>
                          <a:cs typeface="Times New Roman"/>
                        </a:rPr>
                        <a:t> </a:t>
                      </a:r>
                      <a:r>
                        <a:rPr sz="1200" dirty="0">
                          <a:latin typeface="Calibri"/>
                          <a:cs typeface="Calibri"/>
                        </a:rPr>
                        <a:t>from</a:t>
                      </a:r>
                      <a:r>
                        <a:rPr sz="1200" spc="-55" dirty="0">
                          <a:latin typeface="Times New Roman"/>
                          <a:cs typeface="Times New Roman"/>
                        </a:rPr>
                        <a:t> </a:t>
                      </a:r>
                      <a:r>
                        <a:rPr sz="1200" spc="-20" dirty="0">
                          <a:latin typeface="Calibri"/>
                          <a:cs typeface="Calibri"/>
                        </a:rPr>
                        <a:t>goods</a:t>
                      </a:r>
                      <a:r>
                        <a:rPr sz="1200" spc="-20" dirty="0">
                          <a:latin typeface="Times New Roman"/>
                          <a:cs typeface="Times New Roman"/>
                        </a:rPr>
                        <a:t> </a:t>
                      </a:r>
                      <a:r>
                        <a:rPr sz="1200" dirty="0">
                          <a:latin typeface="Calibri"/>
                          <a:cs typeface="Calibri"/>
                        </a:rPr>
                        <a:t>carriage:—</a:t>
                      </a:r>
                      <a:endParaRPr sz="1200">
                        <a:latin typeface="Calibri"/>
                        <a:cs typeface="Calibri"/>
                      </a:endParaRPr>
                    </a:p>
                    <a:p>
                      <a:pPr>
                        <a:lnSpc>
                          <a:spcPct val="100000"/>
                        </a:lnSpc>
                        <a:spcBef>
                          <a:spcPts val="65"/>
                        </a:spcBef>
                      </a:pPr>
                      <a:endParaRPr sz="1200">
                        <a:latin typeface="Times New Roman"/>
                        <a:cs typeface="Times New Roman"/>
                      </a:endParaRPr>
                    </a:p>
                    <a:p>
                      <a:pPr marL="52069" marR="88265" indent="-3810" algn="just">
                        <a:lnSpc>
                          <a:spcPct val="100000"/>
                        </a:lnSpc>
                        <a:buSzPct val="91666"/>
                        <a:buAutoNum type="romanLcParenBoth"/>
                        <a:tabLst>
                          <a:tab pos="178435" algn="l"/>
                        </a:tabLst>
                      </a:pPr>
                      <a:r>
                        <a:rPr sz="1200" dirty="0">
                          <a:latin typeface="Calibri"/>
                          <a:cs typeface="Calibri"/>
                        </a:rPr>
                        <a:t>	being</a:t>
                      </a:r>
                      <a:r>
                        <a:rPr sz="1200" spc="-60" dirty="0">
                          <a:latin typeface="Times New Roman"/>
                          <a:cs typeface="Times New Roman"/>
                        </a:rPr>
                        <a:t> </a:t>
                      </a:r>
                      <a:r>
                        <a:rPr sz="1200" dirty="0">
                          <a:latin typeface="Calibri"/>
                          <a:cs typeface="Calibri"/>
                        </a:rPr>
                        <a:t>a</a:t>
                      </a:r>
                      <a:r>
                        <a:rPr sz="1200" spc="-30" dirty="0">
                          <a:latin typeface="Times New Roman"/>
                          <a:cs typeface="Times New Roman"/>
                        </a:rPr>
                        <a:t> </a:t>
                      </a:r>
                      <a:r>
                        <a:rPr sz="1200" spc="-10" dirty="0">
                          <a:latin typeface="Calibri"/>
                          <a:cs typeface="Calibri"/>
                        </a:rPr>
                        <a:t>heavy</a:t>
                      </a:r>
                      <a:r>
                        <a:rPr sz="1200" spc="-60" dirty="0">
                          <a:latin typeface="Times New Roman"/>
                          <a:cs typeface="Times New Roman"/>
                        </a:rPr>
                        <a:t> </a:t>
                      </a:r>
                      <a:r>
                        <a:rPr sz="1200" dirty="0">
                          <a:latin typeface="Calibri"/>
                          <a:cs typeface="Calibri"/>
                        </a:rPr>
                        <a:t>goods</a:t>
                      </a:r>
                      <a:r>
                        <a:rPr sz="1200" spc="-40" dirty="0">
                          <a:latin typeface="Times New Roman"/>
                          <a:cs typeface="Times New Roman"/>
                        </a:rPr>
                        <a:t> </a:t>
                      </a:r>
                      <a:r>
                        <a:rPr sz="1200" dirty="0">
                          <a:latin typeface="Calibri"/>
                          <a:cs typeface="Calibri"/>
                        </a:rPr>
                        <a:t>vehicle,</a:t>
                      </a:r>
                      <a:r>
                        <a:rPr sz="1200" spc="-30" dirty="0">
                          <a:latin typeface="Times New Roman"/>
                          <a:cs typeface="Times New Roman"/>
                        </a:rPr>
                        <a:t> </a:t>
                      </a:r>
                      <a:r>
                        <a:rPr sz="1200" spc="-10" dirty="0">
                          <a:latin typeface="Calibri"/>
                          <a:cs typeface="Calibri"/>
                        </a:rPr>
                        <a:t>calculated</a:t>
                      </a:r>
                      <a:r>
                        <a:rPr sz="1200" spc="-35" dirty="0">
                          <a:latin typeface="Times New Roman"/>
                          <a:cs typeface="Times New Roman"/>
                        </a:rPr>
                        <a:t> </a:t>
                      </a:r>
                      <a:r>
                        <a:rPr sz="1200" dirty="0">
                          <a:latin typeface="Calibri"/>
                          <a:cs typeface="Calibri"/>
                        </a:rPr>
                        <a:t>at</a:t>
                      </a:r>
                      <a:r>
                        <a:rPr sz="1200" spc="-45" dirty="0">
                          <a:latin typeface="Times New Roman"/>
                          <a:cs typeface="Times New Roman"/>
                        </a:rPr>
                        <a:t> </a:t>
                      </a:r>
                      <a:r>
                        <a:rPr sz="1200" spc="-25" dirty="0">
                          <a:latin typeface="Calibri"/>
                          <a:cs typeface="Calibri"/>
                        </a:rPr>
                        <a:t>the</a:t>
                      </a:r>
                      <a:r>
                        <a:rPr sz="1200" spc="-25" dirty="0">
                          <a:latin typeface="Times New Roman"/>
                          <a:cs typeface="Times New Roman"/>
                        </a:rPr>
                        <a:t> </a:t>
                      </a:r>
                      <a:r>
                        <a:rPr sz="1200" spc="-10" dirty="0">
                          <a:latin typeface="Calibri"/>
                          <a:cs typeface="Calibri"/>
                        </a:rPr>
                        <a:t>rate</a:t>
                      </a:r>
                      <a:r>
                        <a:rPr sz="1200" spc="-50" dirty="0">
                          <a:latin typeface="Calibri"/>
                          <a:cs typeface="Calibri"/>
                        </a:rPr>
                        <a:t> </a:t>
                      </a:r>
                      <a:r>
                        <a:rPr sz="1200" dirty="0">
                          <a:latin typeface="Calibri"/>
                          <a:cs typeface="Calibri"/>
                        </a:rPr>
                        <a:t>of</a:t>
                      </a:r>
                      <a:r>
                        <a:rPr sz="1200" spc="-15" dirty="0">
                          <a:latin typeface="Calibri"/>
                          <a:cs typeface="Calibri"/>
                        </a:rPr>
                        <a:t> </a:t>
                      </a:r>
                      <a:r>
                        <a:rPr sz="1200" dirty="0">
                          <a:latin typeface="Calibri"/>
                          <a:cs typeface="Calibri"/>
                        </a:rPr>
                        <a:t>₹1,000</a:t>
                      </a:r>
                      <a:r>
                        <a:rPr sz="1200" spc="-25" dirty="0">
                          <a:latin typeface="Calibri"/>
                          <a:cs typeface="Calibri"/>
                        </a:rPr>
                        <a:t> </a:t>
                      </a:r>
                      <a:r>
                        <a:rPr sz="1200" dirty="0">
                          <a:latin typeface="Calibri"/>
                          <a:cs typeface="Calibri"/>
                        </a:rPr>
                        <a:t>per</a:t>
                      </a:r>
                      <a:r>
                        <a:rPr sz="1200" spc="-45" dirty="0">
                          <a:latin typeface="Calibri"/>
                          <a:cs typeface="Calibri"/>
                        </a:rPr>
                        <a:t> </a:t>
                      </a:r>
                      <a:r>
                        <a:rPr sz="1200" dirty="0">
                          <a:latin typeface="Calibri"/>
                          <a:cs typeface="Calibri"/>
                        </a:rPr>
                        <a:t>ton</a:t>
                      </a:r>
                      <a:r>
                        <a:rPr sz="1200" spc="-25" dirty="0">
                          <a:latin typeface="Calibri"/>
                          <a:cs typeface="Calibri"/>
                        </a:rPr>
                        <a:t> </a:t>
                      </a:r>
                      <a:r>
                        <a:rPr sz="1200" dirty="0">
                          <a:latin typeface="Calibri"/>
                          <a:cs typeface="Calibri"/>
                        </a:rPr>
                        <a:t>of</a:t>
                      </a:r>
                      <a:r>
                        <a:rPr sz="1200" spc="-25" dirty="0">
                          <a:latin typeface="Calibri"/>
                          <a:cs typeface="Calibri"/>
                        </a:rPr>
                        <a:t> </a:t>
                      </a:r>
                      <a:r>
                        <a:rPr sz="1200" dirty="0">
                          <a:latin typeface="Calibri"/>
                          <a:cs typeface="Calibri"/>
                        </a:rPr>
                        <a:t>gross</a:t>
                      </a:r>
                      <a:r>
                        <a:rPr sz="1200" spc="-15" dirty="0">
                          <a:latin typeface="Calibri"/>
                          <a:cs typeface="Calibri"/>
                        </a:rPr>
                        <a:t> </a:t>
                      </a:r>
                      <a:r>
                        <a:rPr sz="1200" dirty="0">
                          <a:latin typeface="Calibri"/>
                          <a:cs typeface="Calibri"/>
                        </a:rPr>
                        <a:t>vehicle</a:t>
                      </a:r>
                      <a:r>
                        <a:rPr sz="1200" spc="-30" dirty="0">
                          <a:latin typeface="Calibri"/>
                          <a:cs typeface="Calibri"/>
                        </a:rPr>
                        <a:t> </a:t>
                      </a:r>
                      <a:r>
                        <a:rPr sz="1200" dirty="0">
                          <a:latin typeface="Calibri"/>
                          <a:cs typeface="Calibri"/>
                        </a:rPr>
                        <a:t>weight</a:t>
                      </a:r>
                      <a:r>
                        <a:rPr sz="1200" spc="-35" dirty="0">
                          <a:latin typeface="Calibri"/>
                          <a:cs typeface="Calibri"/>
                        </a:rPr>
                        <a:t> </a:t>
                      </a:r>
                      <a:r>
                        <a:rPr sz="1200" spc="-25" dirty="0">
                          <a:latin typeface="Calibri"/>
                          <a:cs typeface="Calibri"/>
                        </a:rPr>
                        <a:t>or </a:t>
                      </a:r>
                      <a:r>
                        <a:rPr sz="1200" dirty="0">
                          <a:latin typeface="Calibri"/>
                          <a:cs typeface="Calibri"/>
                        </a:rPr>
                        <a:t>unladen</a:t>
                      </a:r>
                      <a:r>
                        <a:rPr sz="1200" spc="-75" dirty="0">
                          <a:latin typeface="Times New Roman"/>
                          <a:cs typeface="Times New Roman"/>
                        </a:rPr>
                        <a:t> </a:t>
                      </a:r>
                      <a:r>
                        <a:rPr sz="1200" spc="-10" dirty="0">
                          <a:latin typeface="Calibri"/>
                          <a:cs typeface="Calibri"/>
                        </a:rPr>
                        <a:t>weight</a:t>
                      </a:r>
                      <a:r>
                        <a:rPr sz="1200" spc="-55" dirty="0">
                          <a:latin typeface="Times New Roman"/>
                          <a:cs typeface="Times New Roman"/>
                        </a:rPr>
                        <a:t> </a:t>
                      </a:r>
                      <a:r>
                        <a:rPr sz="1200" dirty="0">
                          <a:latin typeface="Calibri"/>
                          <a:cs typeface="Calibri"/>
                        </a:rPr>
                        <a:t>for</a:t>
                      </a:r>
                      <a:r>
                        <a:rPr sz="1200" spc="-50" dirty="0">
                          <a:latin typeface="Times New Roman"/>
                          <a:cs typeface="Times New Roman"/>
                        </a:rPr>
                        <a:t> </a:t>
                      </a:r>
                      <a:r>
                        <a:rPr sz="1200" dirty="0">
                          <a:latin typeface="Calibri"/>
                          <a:cs typeface="Calibri"/>
                        </a:rPr>
                        <a:t>each</a:t>
                      </a:r>
                      <a:r>
                        <a:rPr sz="1200" spc="-50" dirty="0">
                          <a:latin typeface="Times New Roman"/>
                          <a:cs typeface="Times New Roman"/>
                        </a:rPr>
                        <a:t> </a:t>
                      </a:r>
                      <a:r>
                        <a:rPr sz="1200" dirty="0">
                          <a:latin typeface="Calibri"/>
                          <a:cs typeface="Calibri"/>
                        </a:rPr>
                        <a:t>vehicle;</a:t>
                      </a:r>
                      <a:r>
                        <a:rPr sz="1200" spc="-40" dirty="0">
                          <a:latin typeface="Times New Roman"/>
                          <a:cs typeface="Times New Roman"/>
                        </a:rPr>
                        <a:t> </a:t>
                      </a:r>
                      <a:r>
                        <a:rPr sz="1200" spc="-25" dirty="0">
                          <a:latin typeface="Calibri"/>
                          <a:cs typeface="Calibri"/>
                        </a:rPr>
                        <a:t>or</a:t>
                      </a:r>
                      <a:endParaRPr sz="1200">
                        <a:latin typeface="Calibri"/>
                        <a:cs typeface="Calibri"/>
                      </a:endParaRPr>
                    </a:p>
                    <a:p>
                      <a:pPr>
                        <a:lnSpc>
                          <a:spcPct val="100000"/>
                        </a:lnSpc>
                        <a:spcBef>
                          <a:spcPts val="60"/>
                        </a:spcBef>
                        <a:buFont typeface="Calibri"/>
                        <a:buAutoNum type="romanLcParenBoth"/>
                      </a:pPr>
                      <a:endParaRPr sz="1200">
                        <a:latin typeface="Times New Roman"/>
                        <a:cs typeface="Times New Roman"/>
                      </a:endParaRPr>
                    </a:p>
                    <a:p>
                      <a:pPr marL="52069" marR="64135" indent="-635">
                        <a:lnSpc>
                          <a:spcPct val="100000"/>
                        </a:lnSpc>
                        <a:buSzPct val="91666"/>
                        <a:buAutoNum type="romanLcParenBoth"/>
                        <a:tabLst>
                          <a:tab pos="213360" algn="l"/>
                        </a:tabLst>
                      </a:pPr>
                      <a:r>
                        <a:rPr sz="1200" dirty="0">
                          <a:latin typeface="Calibri"/>
                          <a:cs typeface="Calibri"/>
                        </a:rPr>
                        <a:t>	being</a:t>
                      </a:r>
                      <a:r>
                        <a:rPr sz="1200" spc="-55" dirty="0">
                          <a:latin typeface="Times New Roman"/>
                          <a:cs typeface="Times New Roman"/>
                        </a:rPr>
                        <a:t> </a:t>
                      </a:r>
                      <a:r>
                        <a:rPr sz="1200" dirty="0">
                          <a:latin typeface="Calibri"/>
                          <a:cs typeface="Calibri"/>
                        </a:rPr>
                        <a:t>a</a:t>
                      </a:r>
                      <a:r>
                        <a:rPr sz="1200" spc="-30" dirty="0">
                          <a:latin typeface="Times New Roman"/>
                          <a:cs typeface="Times New Roman"/>
                        </a:rPr>
                        <a:t> </a:t>
                      </a:r>
                      <a:r>
                        <a:rPr sz="1200" dirty="0">
                          <a:latin typeface="Calibri"/>
                          <a:cs typeface="Calibri"/>
                        </a:rPr>
                        <a:t>vehicle</a:t>
                      </a:r>
                      <a:r>
                        <a:rPr sz="1200" spc="-40" dirty="0">
                          <a:latin typeface="Times New Roman"/>
                          <a:cs typeface="Times New Roman"/>
                        </a:rPr>
                        <a:t> </a:t>
                      </a:r>
                      <a:r>
                        <a:rPr sz="1200" dirty="0">
                          <a:latin typeface="Calibri"/>
                          <a:cs typeface="Calibri"/>
                        </a:rPr>
                        <a:t>other</a:t>
                      </a:r>
                      <a:r>
                        <a:rPr sz="1200" spc="-55" dirty="0">
                          <a:latin typeface="Times New Roman"/>
                          <a:cs typeface="Times New Roman"/>
                        </a:rPr>
                        <a:t> </a:t>
                      </a:r>
                      <a:r>
                        <a:rPr sz="1200" dirty="0">
                          <a:latin typeface="Calibri"/>
                          <a:cs typeface="Calibri"/>
                        </a:rPr>
                        <a:t>than</a:t>
                      </a:r>
                      <a:r>
                        <a:rPr sz="1200" spc="-45" dirty="0">
                          <a:latin typeface="Times New Roman"/>
                          <a:cs typeface="Times New Roman"/>
                        </a:rPr>
                        <a:t> </a:t>
                      </a:r>
                      <a:r>
                        <a:rPr sz="1200" spc="-10" dirty="0">
                          <a:latin typeface="Calibri"/>
                          <a:cs typeface="Calibri"/>
                        </a:rPr>
                        <a:t>heavy</a:t>
                      </a:r>
                      <a:r>
                        <a:rPr sz="1200" spc="-60" dirty="0">
                          <a:latin typeface="Times New Roman"/>
                          <a:cs typeface="Times New Roman"/>
                        </a:rPr>
                        <a:t> </a:t>
                      </a:r>
                      <a:r>
                        <a:rPr sz="1200" spc="-20" dirty="0">
                          <a:latin typeface="Calibri"/>
                          <a:cs typeface="Calibri"/>
                        </a:rPr>
                        <a:t>goods</a:t>
                      </a:r>
                      <a:r>
                        <a:rPr sz="1200" spc="-20" dirty="0">
                          <a:latin typeface="Times New Roman"/>
                          <a:cs typeface="Times New Roman"/>
                        </a:rPr>
                        <a:t> </a:t>
                      </a:r>
                      <a:r>
                        <a:rPr sz="1200" dirty="0">
                          <a:latin typeface="Calibri"/>
                          <a:cs typeface="Calibri"/>
                        </a:rPr>
                        <a:t>vehicle,</a:t>
                      </a:r>
                      <a:r>
                        <a:rPr sz="1200" spc="-20" dirty="0">
                          <a:latin typeface="Calibri"/>
                          <a:cs typeface="Calibri"/>
                        </a:rPr>
                        <a:t> </a:t>
                      </a:r>
                      <a:r>
                        <a:rPr sz="1200" spc="-10" dirty="0">
                          <a:latin typeface="Calibri"/>
                          <a:cs typeface="Calibri"/>
                        </a:rPr>
                        <a:t>calculated</a:t>
                      </a:r>
                      <a:r>
                        <a:rPr sz="1200" spc="-15" dirty="0">
                          <a:latin typeface="Calibri"/>
                          <a:cs typeface="Calibri"/>
                        </a:rPr>
                        <a:t> </a:t>
                      </a:r>
                      <a:r>
                        <a:rPr sz="1200" dirty="0">
                          <a:latin typeface="Calibri"/>
                          <a:cs typeface="Calibri"/>
                        </a:rPr>
                        <a:t>at</a:t>
                      </a:r>
                      <a:r>
                        <a:rPr sz="1200" spc="-15" dirty="0">
                          <a:latin typeface="Calibri"/>
                          <a:cs typeface="Calibri"/>
                        </a:rPr>
                        <a:t> </a:t>
                      </a:r>
                      <a:r>
                        <a:rPr sz="1200" dirty="0">
                          <a:latin typeface="Calibri"/>
                          <a:cs typeface="Calibri"/>
                        </a:rPr>
                        <a:t>the</a:t>
                      </a:r>
                      <a:r>
                        <a:rPr sz="1200" spc="-20" dirty="0">
                          <a:latin typeface="Calibri"/>
                          <a:cs typeface="Calibri"/>
                        </a:rPr>
                        <a:t> </a:t>
                      </a:r>
                      <a:r>
                        <a:rPr sz="1200" spc="-10" dirty="0">
                          <a:latin typeface="Calibri"/>
                          <a:cs typeface="Calibri"/>
                        </a:rPr>
                        <a:t>rate</a:t>
                      </a:r>
                      <a:r>
                        <a:rPr sz="1200" spc="-30" dirty="0">
                          <a:latin typeface="Calibri"/>
                          <a:cs typeface="Calibri"/>
                        </a:rPr>
                        <a:t> </a:t>
                      </a:r>
                      <a:r>
                        <a:rPr sz="1200" dirty="0">
                          <a:latin typeface="Calibri"/>
                          <a:cs typeface="Calibri"/>
                        </a:rPr>
                        <a:t>of</a:t>
                      </a:r>
                      <a:r>
                        <a:rPr sz="1200" spc="-10" dirty="0">
                          <a:latin typeface="Calibri"/>
                          <a:cs typeface="Calibri"/>
                        </a:rPr>
                        <a:t> </a:t>
                      </a:r>
                      <a:r>
                        <a:rPr sz="1200" dirty="0">
                          <a:latin typeface="Calibri"/>
                          <a:cs typeface="Calibri"/>
                        </a:rPr>
                        <a:t>₹</a:t>
                      </a:r>
                      <a:r>
                        <a:rPr sz="1200" spc="-10" dirty="0">
                          <a:latin typeface="Calibri"/>
                          <a:cs typeface="Calibri"/>
                        </a:rPr>
                        <a:t> </a:t>
                      </a:r>
                      <a:r>
                        <a:rPr sz="1200" dirty="0">
                          <a:latin typeface="Calibri"/>
                          <a:cs typeface="Calibri"/>
                        </a:rPr>
                        <a:t>7,500</a:t>
                      </a:r>
                      <a:r>
                        <a:rPr sz="1200" spc="-5" dirty="0">
                          <a:latin typeface="Calibri"/>
                          <a:cs typeface="Calibri"/>
                        </a:rPr>
                        <a:t> </a:t>
                      </a:r>
                      <a:r>
                        <a:rPr sz="1200" spc="-25" dirty="0">
                          <a:latin typeface="Calibri"/>
                          <a:cs typeface="Calibri"/>
                        </a:rPr>
                        <a:t>for</a:t>
                      </a:r>
                      <a:r>
                        <a:rPr sz="1200" spc="500" dirty="0">
                          <a:latin typeface="Calibri"/>
                          <a:cs typeface="Calibri"/>
                        </a:rPr>
                        <a:t> </a:t>
                      </a:r>
                      <a:r>
                        <a:rPr sz="1200" dirty="0">
                          <a:latin typeface="Calibri"/>
                          <a:cs typeface="Calibri"/>
                        </a:rPr>
                        <a:t>each</a:t>
                      </a:r>
                      <a:r>
                        <a:rPr sz="1200" spc="-35" dirty="0">
                          <a:latin typeface="Times New Roman"/>
                          <a:cs typeface="Times New Roman"/>
                        </a:rPr>
                        <a:t> </a:t>
                      </a:r>
                      <a:r>
                        <a:rPr sz="1200" dirty="0">
                          <a:latin typeface="Calibri"/>
                          <a:cs typeface="Calibri"/>
                        </a:rPr>
                        <a:t>goods</a:t>
                      </a:r>
                      <a:r>
                        <a:rPr sz="1200" spc="-40" dirty="0">
                          <a:latin typeface="Times New Roman"/>
                          <a:cs typeface="Times New Roman"/>
                        </a:rPr>
                        <a:t> </a:t>
                      </a:r>
                      <a:r>
                        <a:rPr sz="1200" spc="-10" dirty="0">
                          <a:latin typeface="Calibri"/>
                          <a:cs typeface="Calibri"/>
                        </a:rPr>
                        <a:t>carriage</a:t>
                      </a:r>
                      <a:r>
                        <a:rPr sz="1200" spc="-40" dirty="0">
                          <a:latin typeface="Times New Roman"/>
                          <a:cs typeface="Times New Roman"/>
                        </a:rPr>
                        <a:t> </a:t>
                      </a:r>
                      <a:r>
                        <a:rPr sz="1200" dirty="0">
                          <a:latin typeface="Calibri"/>
                          <a:cs typeface="Calibri"/>
                        </a:rPr>
                        <a:t>for</a:t>
                      </a:r>
                      <a:r>
                        <a:rPr sz="1200" spc="-45" dirty="0">
                          <a:latin typeface="Times New Roman"/>
                          <a:cs typeface="Times New Roman"/>
                        </a:rPr>
                        <a:t> </a:t>
                      </a:r>
                      <a:r>
                        <a:rPr sz="1200" dirty="0">
                          <a:latin typeface="Calibri"/>
                          <a:cs typeface="Calibri"/>
                        </a:rPr>
                        <a:t>every</a:t>
                      </a:r>
                      <a:r>
                        <a:rPr sz="1200" spc="-60" dirty="0">
                          <a:latin typeface="Times New Roman"/>
                          <a:cs typeface="Times New Roman"/>
                        </a:rPr>
                        <a:t> </a:t>
                      </a:r>
                      <a:r>
                        <a:rPr sz="1200" spc="-10" dirty="0">
                          <a:latin typeface="Calibri"/>
                          <a:cs typeface="Calibri"/>
                        </a:rPr>
                        <a:t>month</a:t>
                      </a:r>
                      <a:r>
                        <a:rPr sz="1200" spc="-55" dirty="0">
                          <a:latin typeface="Times New Roman"/>
                          <a:cs typeface="Times New Roman"/>
                        </a:rPr>
                        <a:t> </a:t>
                      </a:r>
                      <a:r>
                        <a:rPr sz="1200" dirty="0">
                          <a:latin typeface="Calibri"/>
                          <a:cs typeface="Calibri"/>
                        </a:rPr>
                        <a:t>or</a:t>
                      </a:r>
                      <a:r>
                        <a:rPr sz="1200" spc="-30" dirty="0">
                          <a:latin typeface="Times New Roman"/>
                          <a:cs typeface="Times New Roman"/>
                        </a:rPr>
                        <a:t> </a:t>
                      </a:r>
                      <a:r>
                        <a:rPr sz="1200" dirty="0">
                          <a:latin typeface="Calibri"/>
                          <a:cs typeface="Calibri"/>
                        </a:rPr>
                        <a:t>part</a:t>
                      </a:r>
                      <a:r>
                        <a:rPr sz="1200" spc="-60" dirty="0">
                          <a:latin typeface="Times New Roman"/>
                          <a:cs typeface="Times New Roman"/>
                        </a:rPr>
                        <a:t> </a:t>
                      </a:r>
                      <a:r>
                        <a:rPr sz="1200" dirty="0">
                          <a:latin typeface="Calibri"/>
                          <a:cs typeface="Calibri"/>
                        </a:rPr>
                        <a:t>of</a:t>
                      </a:r>
                      <a:r>
                        <a:rPr sz="1200" spc="-30" dirty="0">
                          <a:latin typeface="Times New Roman"/>
                          <a:cs typeface="Times New Roman"/>
                        </a:rPr>
                        <a:t> </a:t>
                      </a:r>
                      <a:r>
                        <a:rPr sz="1200" spc="-50" dirty="0">
                          <a:latin typeface="Calibri"/>
                          <a:cs typeface="Calibri"/>
                        </a:rPr>
                        <a:t>a</a:t>
                      </a:r>
                      <a:r>
                        <a:rPr sz="1200" spc="-50" dirty="0">
                          <a:latin typeface="Times New Roman"/>
                          <a:cs typeface="Times New Roman"/>
                        </a:rPr>
                        <a:t> </a:t>
                      </a:r>
                      <a:r>
                        <a:rPr sz="1200" spc="-10" dirty="0">
                          <a:latin typeface="Calibri"/>
                          <a:cs typeface="Calibri"/>
                        </a:rPr>
                        <a:t>month</a:t>
                      </a:r>
                      <a:r>
                        <a:rPr sz="1200" spc="-55" dirty="0">
                          <a:latin typeface="Times New Roman"/>
                          <a:cs typeface="Times New Roman"/>
                        </a:rPr>
                        <a:t> </a:t>
                      </a:r>
                      <a:r>
                        <a:rPr sz="1200" spc="-10" dirty="0">
                          <a:latin typeface="Calibri"/>
                          <a:cs typeface="Calibri"/>
                        </a:rPr>
                        <a:t>during</a:t>
                      </a:r>
                      <a:r>
                        <a:rPr sz="1200" spc="-65" dirty="0">
                          <a:latin typeface="Times New Roman"/>
                          <a:cs typeface="Times New Roman"/>
                        </a:rPr>
                        <a:t> </a:t>
                      </a:r>
                      <a:r>
                        <a:rPr sz="1200" dirty="0">
                          <a:latin typeface="Calibri"/>
                          <a:cs typeface="Calibri"/>
                        </a:rPr>
                        <a:t>which</a:t>
                      </a:r>
                      <a:r>
                        <a:rPr sz="1200" spc="-35" dirty="0">
                          <a:latin typeface="Times New Roman"/>
                          <a:cs typeface="Times New Roman"/>
                        </a:rPr>
                        <a:t> </a:t>
                      </a:r>
                      <a:r>
                        <a:rPr sz="1200" dirty="0">
                          <a:latin typeface="Calibri"/>
                          <a:cs typeface="Calibri"/>
                        </a:rPr>
                        <a:t>the</a:t>
                      </a:r>
                      <a:r>
                        <a:rPr sz="1200" spc="-55" dirty="0">
                          <a:latin typeface="Times New Roman"/>
                          <a:cs typeface="Times New Roman"/>
                        </a:rPr>
                        <a:t> </a:t>
                      </a:r>
                      <a:r>
                        <a:rPr sz="1200" dirty="0">
                          <a:latin typeface="Calibri"/>
                          <a:cs typeface="Calibri"/>
                        </a:rPr>
                        <a:t>vehicle</a:t>
                      </a:r>
                      <a:r>
                        <a:rPr sz="1200" spc="-40" dirty="0">
                          <a:latin typeface="Times New Roman"/>
                          <a:cs typeface="Times New Roman"/>
                        </a:rPr>
                        <a:t> </a:t>
                      </a:r>
                      <a:r>
                        <a:rPr sz="1200" dirty="0">
                          <a:latin typeface="Calibri"/>
                          <a:cs typeface="Calibri"/>
                        </a:rPr>
                        <a:t>is</a:t>
                      </a:r>
                      <a:r>
                        <a:rPr sz="1200" spc="-20" dirty="0">
                          <a:latin typeface="Times New Roman"/>
                          <a:cs typeface="Times New Roman"/>
                        </a:rPr>
                        <a:t> </a:t>
                      </a:r>
                      <a:r>
                        <a:rPr sz="1200" dirty="0">
                          <a:latin typeface="Calibri"/>
                          <a:cs typeface="Calibri"/>
                        </a:rPr>
                        <a:t>owned</a:t>
                      </a:r>
                      <a:r>
                        <a:rPr sz="1200" spc="-35" dirty="0">
                          <a:latin typeface="Times New Roman"/>
                          <a:cs typeface="Times New Roman"/>
                        </a:rPr>
                        <a:t> </a:t>
                      </a:r>
                      <a:r>
                        <a:rPr sz="1200" dirty="0">
                          <a:latin typeface="Calibri"/>
                          <a:cs typeface="Calibri"/>
                        </a:rPr>
                        <a:t>by</a:t>
                      </a:r>
                      <a:r>
                        <a:rPr sz="1200" spc="-60" dirty="0">
                          <a:latin typeface="Times New Roman"/>
                          <a:cs typeface="Times New Roman"/>
                        </a:rPr>
                        <a:t> </a:t>
                      </a:r>
                      <a:r>
                        <a:rPr sz="1200" spc="-25" dirty="0">
                          <a:latin typeface="Calibri"/>
                          <a:cs typeface="Calibri"/>
                        </a:rPr>
                        <a:t>the</a:t>
                      </a:r>
                      <a:r>
                        <a:rPr sz="1200" spc="-25" dirty="0">
                          <a:latin typeface="Times New Roman"/>
                          <a:cs typeface="Times New Roman"/>
                        </a:rPr>
                        <a:t> </a:t>
                      </a:r>
                      <a:r>
                        <a:rPr sz="1200" dirty="0">
                          <a:latin typeface="Calibri"/>
                          <a:cs typeface="Calibri"/>
                        </a:rPr>
                        <a:t>assessee</a:t>
                      </a:r>
                      <a:r>
                        <a:rPr sz="1200" spc="-20" dirty="0">
                          <a:latin typeface="Times New Roman"/>
                          <a:cs typeface="Times New Roman"/>
                        </a:rPr>
                        <a:t> </a:t>
                      </a:r>
                      <a:r>
                        <a:rPr sz="1200" dirty="0">
                          <a:latin typeface="Calibri"/>
                          <a:cs typeface="Calibri"/>
                        </a:rPr>
                        <a:t>in</a:t>
                      </a:r>
                      <a:r>
                        <a:rPr sz="1200" spc="-50" dirty="0">
                          <a:latin typeface="Times New Roman"/>
                          <a:cs typeface="Times New Roman"/>
                        </a:rPr>
                        <a:t> </a:t>
                      </a:r>
                      <a:r>
                        <a:rPr sz="1200" dirty="0">
                          <a:latin typeface="Calibri"/>
                          <a:cs typeface="Calibri"/>
                        </a:rPr>
                        <a:t>the</a:t>
                      </a:r>
                      <a:r>
                        <a:rPr sz="1200" spc="-60" dirty="0">
                          <a:latin typeface="Times New Roman"/>
                          <a:cs typeface="Times New Roman"/>
                        </a:rPr>
                        <a:t> </a:t>
                      </a:r>
                      <a:r>
                        <a:rPr sz="1200" dirty="0">
                          <a:latin typeface="Calibri"/>
                          <a:cs typeface="Calibri"/>
                        </a:rPr>
                        <a:t>tax</a:t>
                      </a:r>
                      <a:r>
                        <a:rPr sz="1200" spc="-45" dirty="0">
                          <a:latin typeface="Times New Roman"/>
                          <a:cs typeface="Times New Roman"/>
                        </a:rPr>
                        <a:t> </a:t>
                      </a:r>
                      <a:r>
                        <a:rPr sz="1200" dirty="0">
                          <a:latin typeface="Calibri"/>
                          <a:cs typeface="Calibri"/>
                        </a:rPr>
                        <a:t>year;</a:t>
                      </a:r>
                      <a:r>
                        <a:rPr sz="1200" spc="-50" dirty="0">
                          <a:latin typeface="Times New Roman"/>
                          <a:cs typeface="Times New Roman"/>
                        </a:rPr>
                        <a:t> </a:t>
                      </a:r>
                      <a:r>
                        <a:rPr sz="1200" dirty="0">
                          <a:latin typeface="Calibri"/>
                          <a:cs typeface="Calibri"/>
                        </a:rPr>
                        <a:t>or</a:t>
                      </a:r>
                      <a:r>
                        <a:rPr sz="1200" spc="220" dirty="0">
                          <a:latin typeface="Times New Roman"/>
                          <a:cs typeface="Times New Roman"/>
                        </a:rPr>
                        <a:t> </a:t>
                      </a:r>
                      <a:r>
                        <a:rPr sz="1200" dirty="0">
                          <a:latin typeface="Calibri"/>
                          <a:cs typeface="Calibri"/>
                        </a:rPr>
                        <a:t>B)</a:t>
                      </a:r>
                      <a:r>
                        <a:rPr sz="1200" spc="-35" dirty="0">
                          <a:latin typeface="Times New Roman"/>
                          <a:cs typeface="Times New Roman"/>
                        </a:rPr>
                        <a:t> </a:t>
                      </a:r>
                      <a:r>
                        <a:rPr sz="1200" spc="-10" dirty="0">
                          <a:latin typeface="Calibri"/>
                          <a:cs typeface="Calibri"/>
                        </a:rPr>
                        <a:t>(b)income</a:t>
                      </a:r>
                      <a:r>
                        <a:rPr sz="1200" spc="-10" dirty="0">
                          <a:latin typeface="Times New Roman"/>
                          <a:cs typeface="Times New Roman"/>
                        </a:rPr>
                        <a:t> </a:t>
                      </a:r>
                      <a:r>
                        <a:rPr sz="1200" dirty="0">
                          <a:latin typeface="Calibri"/>
                          <a:cs typeface="Calibri"/>
                        </a:rPr>
                        <a:t>claimed</a:t>
                      </a:r>
                      <a:r>
                        <a:rPr sz="1200" spc="-45" dirty="0">
                          <a:latin typeface="Times New Roman"/>
                          <a:cs typeface="Times New Roman"/>
                        </a:rPr>
                        <a:t> </a:t>
                      </a:r>
                      <a:r>
                        <a:rPr sz="1200" dirty="0">
                          <a:latin typeface="Calibri"/>
                          <a:cs typeface="Calibri"/>
                        </a:rPr>
                        <a:t>to</a:t>
                      </a:r>
                      <a:r>
                        <a:rPr sz="1200" spc="-50" dirty="0">
                          <a:latin typeface="Times New Roman"/>
                          <a:cs typeface="Times New Roman"/>
                        </a:rPr>
                        <a:t> </a:t>
                      </a:r>
                      <a:r>
                        <a:rPr sz="1200" spc="-10" dirty="0">
                          <a:latin typeface="Calibri"/>
                          <a:cs typeface="Calibri"/>
                        </a:rPr>
                        <a:t>have</a:t>
                      </a:r>
                      <a:r>
                        <a:rPr sz="1200" spc="-55" dirty="0">
                          <a:latin typeface="Times New Roman"/>
                          <a:cs typeface="Times New Roman"/>
                        </a:rPr>
                        <a:t> </a:t>
                      </a:r>
                      <a:r>
                        <a:rPr sz="1200" dirty="0">
                          <a:latin typeface="Calibri"/>
                          <a:cs typeface="Calibri"/>
                        </a:rPr>
                        <a:t>been</a:t>
                      </a:r>
                      <a:r>
                        <a:rPr sz="1200" spc="-60" dirty="0">
                          <a:latin typeface="Times New Roman"/>
                          <a:cs typeface="Times New Roman"/>
                        </a:rPr>
                        <a:t> </a:t>
                      </a:r>
                      <a:r>
                        <a:rPr sz="1200" dirty="0">
                          <a:latin typeface="Calibri"/>
                          <a:cs typeface="Calibri"/>
                        </a:rPr>
                        <a:t>actually</a:t>
                      </a:r>
                      <a:r>
                        <a:rPr sz="1200" spc="-60" dirty="0">
                          <a:latin typeface="Times New Roman"/>
                          <a:cs typeface="Times New Roman"/>
                        </a:rPr>
                        <a:t> </a:t>
                      </a:r>
                      <a:r>
                        <a:rPr sz="1200" spc="-10" dirty="0">
                          <a:latin typeface="Calibri"/>
                          <a:cs typeface="Calibri"/>
                        </a:rPr>
                        <a:t>earned,</a:t>
                      </a:r>
                      <a:r>
                        <a:rPr sz="1200" spc="500" dirty="0">
                          <a:latin typeface="Times New Roman"/>
                          <a:cs typeface="Times New Roman"/>
                        </a:rPr>
                        <a:t> </a:t>
                      </a:r>
                      <a:r>
                        <a:rPr sz="1200" b="1" spc="-10" dirty="0">
                          <a:solidFill>
                            <a:srgbClr val="FF0000"/>
                          </a:solidFill>
                          <a:latin typeface="Calibri"/>
                          <a:cs typeface="Calibri"/>
                        </a:rPr>
                        <a:t>whichever</a:t>
                      </a:r>
                      <a:r>
                        <a:rPr sz="1200" spc="-25" dirty="0">
                          <a:solidFill>
                            <a:srgbClr val="FF0000"/>
                          </a:solidFill>
                          <a:latin typeface="Times New Roman"/>
                          <a:cs typeface="Times New Roman"/>
                        </a:rPr>
                        <a:t> </a:t>
                      </a:r>
                      <a:r>
                        <a:rPr sz="1200" b="1" dirty="0">
                          <a:solidFill>
                            <a:srgbClr val="FF0000"/>
                          </a:solidFill>
                          <a:latin typeface="Calibri"/>
                          <a:cs typeface="Calibri"/>
                        </a:rPr>
                        <a:t>is</a:t>
                      </a:r>
                      <a:r>
                        <a:rPr sz="1200" spc="-20" dirty="0">
                          <a:solidFill>
                            <a:srgbClr val="FF0000"/>
                          </a:solidFill>
                          <a:latin typeface="Times New Roman"/>
                          <a:cs typeface="Times New Roman"/>
                        </a:rPr>
                        <a:t> </a:t>
                      </a:r>
                      <a:r>
                        <a:rPr sz="1200" b="1" spc="-10" dirty="0">
                          <a:solidFill>
                            <a:srgbClr val="FF0000"/>
                          </a:solidFill>
                          <a:latin typeface="Calibri"/>
                          <a:cs typeface="Calibri"/>
                        </a:rPr>
                        <a:t>higher.</a:t>
                      </a:r>
                      <a:endParaRPr sz="1200">
                        <a:latin typeface="Calibri"/>
                        <a:cs typeface="Calibri"/>
                      </a:endParaRPr>
                    </a:p>
                  </a:txBody>
                  <a:tcPr marL="0" marR="0" marT="165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280989" y="1262121"/>
          <a:ext cx="8568054" cy="4752339"/>
        </p:xfrm>
        <a:graphic>
          <a:graphicData uri="http://schemas.openxmlformats.org/drawingml/2006/table">
            <a:tbl>
              <a:tblPr firstRow="1" bandRow="1">
                <a:tableStyleId>{2D5ABB26-0587-4C30-8999-92F81FD0307C}</a:tableStyleId>
              </a:tblPr>
              <a:tblGrid>
                <a:gridCol w="488315">
                  <a:extLst>
                    <a:ext uri="{9D8B030D-6E8A-4147-A177-3AD203B41FA5}">
                      <a16:colId xmlns:a16="http://schemas.microsoft.com/office/drawing/2014/main" val="20000"/>
                    </a:ext>
                  </a:extLst>
                </a:gridCol>
                <a:gridCol w="1313180">
                  <a:extLst>
                    <a:ext uri="{9D8B030D-6E8A-4147-A177-3AD203B41FA5}">
                      <a16:colId xmlns:a16="http://schemas.microsoft.com/office/drawing/2014/main" val="20001"/>
                    </a:ext>
                  </a:extLst>
                </a:gridCol>
                <a:gridCol w="1417320">
                  <a:extLst>
                    <a:ext uri="{9D8B030D-6E8A-4147-A177-3AD203B41FA5}">
                      <a16:colId xmlns:a16="http://schemas.microsoft.com/office/drawing/2014/main" val="20002"/>
                    </a:ext>
                  </a:extLst>
                </a:gridCol>
                <a:gridCol w="2242185">
                  <a:extLst>
                    <a:ext uri="{9D8B030D-6E8A-4147-A177-3AD203B41FA5}">
                      <a16:colId xmlns:a16="http://schemas.microsoft.com/office/drawing/2014/main" val="20003"/>
                    </a:ext>
                  </a:extLst>
                </a:gridCol>
                <a:gridCol w="3107054">
                  <a:extLst>
                    <a:ext uri="{9D8B030D-6E8A-4147-A177-3AD203B41FA5}">
                      <a16:colId xmlns:a16="http://schemas.microsoft.com/office/drawing/2014/main" val="20004"/>
                    </a:ext>
                  </a:extLst>
                </a:gridCol>
              </a:tblGrid>
              <a:tr h="1144270">
                <a:tc>
                  <a:txBody>
                    <a:bodyPr/>
                    <a:lstStyle/>
                    <a:p>
                      <a:pPr marL="51435">
                        <a:lnSpc>
                          <a:spcPct val="100000"/>
                        </a:lnSpc>
                        <a:spcBef>
                          <a:spcPts val="130"/>
                        </a:spcBef>
                      </a:pPr>
                      <a:r>
                        <a:rPr sz="1200" b="1" dirty="0">
                          <a:solidFill>
                            <a:srgbClr val="FFFFFF"/>
                          </a:solidFill>
                          <a:latin typeface="Calibri"/>
                          <a:cs typeface="Calibri"/>
                        </a:rPr>
                        <a:t>SL</a:t>
                      </a:r>
                      <a:r>
                        <a:rPr sz="1200" spc="-50" dirty="0">
                          <a:solidFill>
                            <a:srgbClr val="FFFFFF"/>
                          </a:solidFill>
                          <a:latin typeface="Times New Roman"/>
                          <a:cs typeface="Times New Roman"/>
                        </a:rPr>
                        <a:t> </a:t>
                      </a:r>
                      <a:r>
                        <a:rPr sz="1200" b="1" spc="-25" dirty="0">
                          <a:solidFill>
                            <a:srgbClr val="FFFFFF"/>
                          </a:solidFill>
                          <a:latin typeface="Calibri"/>
                          <a:cs typeface="Calibri"/>
                        </a:rPr>
                        <a:t>no</a:t>
                      </a:r>
                      <a:endParaRPr sz="1200">
                        <a:latin typeface="Calibri"/>
                        <a:cs typeface="Calibri"/>
                      </a:endParaRPr>
                    </a:p>
                  </a:txBody>
                  <a:tcPr marL="0" marR="0" marT="1651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51435" marR="125730">
                        <a:lnSpc>
                          <a:spcPct val="100000"/>
                        </a:lnSpc>
                        <a:spcBef>
                          <a:spcPts val="130"/>
                        </a:spcBef>
                      </a:pPr>
                      <a:r>
                        <a:rPr sz="1200" dirty="0">
                          <a:solidFill>
                            <a:srgbClr val="FFFFFF"/>
                          </a:solidFill>
                          <a:latin typeface="Calibri"/>
                          <a:cs typeface="Calibri"/>
                        </a:rPr>
                        <a:t>Specified</a:t>
                      </a:r>
                      <a:r>
                        <a:rPr sz="1200" spc="-75" dirty="0">
                          <a:solidFill>
                            <a:srgbClr val="FFFFFF"/>
                          </a:solidFill>
                          <a:latin typeface="Times New Roman"/>
                          <a:cs typeface="Times New Roman"/>
                        </a:rPr>
                        <a:t> </a:t>
                      </a:r>
                      <a:r>
                        <a:rPr sz="1200" spc="-10" dirty="0">
                          <a:solidFill>
                            <a:srgbClr val="FFFFFF"/>
                          </a:solidFill>
                          <a:latin typeface="Calibri"/>
                          <a:cs typeface="Calibri"/>
                        </a:rPr>
                        <a:t>business</a:t>
                      </a:r>
                      <a:r>
                        <a:rPr sz="1200" spc="-10" dirty="0">
                          <a:solidFill>
                            <a:srgbClr val="FFFFFF"/>
                          </a:solidFill>
                          <a:latin typeface="Times New Roman"/>
                          <a:cs typeface="Times New Roman"/>
                        </a:rPr>
                        <a:t> </a:t>
                      </a:r>
                      <a:r>
                        <a:rPr sz="1200" dirty="0">
                          <a:solidFill>
                            <a:srgbClr val="FFFFFF"/>
                          </a:solidFill>
                          <a:latin typeface="Calibri"/>
                          <a:cs typeface="Calibri"/>
                        </a:rPr>
                        <a:t>or</a:t>
                      </a:r>
                      <a:r>
                        <a:rPr sz="1200" spc="-45" dirty="0">
                          <a:solidFill>
                            <a:srgbClr val="FFFFFF"/>
                          </a:solidFill>
                          <a:latin typeface="Times New Roman"/>
                          <a:cs typeface="Times New Roman"/>
                        </a:rPr>
                        <a:t> </a:t>
                      </a:r>
                      <a:r>
                        <a:rPr sz="1200" spc="-10" dirty="0">
                          <a:solidFill>
                            <a:srgbClr val="FFFFFF"/>
                          </a:solidFill>
                          <a:latin typeface="Calibri"/>
                          <a:cs typeface="Calibri"/>
                        </a:rPr>
                        <a:t>profession</a:t>
                      </a:r>
                      <a:endParaRPr sz="1200">
                        <a:latin typeface="Calibri"/>
                        <a:cs typeface="Calibri"/>
                      </a:endParaRPr>
                    </a:p>
                  </a:txBody>
                  <a:tcPr marL="0" marR="0" marT="1651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51435">
                        <a:lnSpc>
                          <a:spcPct val="100000"/>
                        </a:lnSpc>
                        <a:spcBef>
                          <a:spcPts val="130"/>
                        </a:spcBef>
                      </a:pPr>
                      <a:r>
                        <a:rPr sz="1200" spc="-10" dirty="0">
                          <a:solidFill>
                            <a:srgbClr val="FFFFFF"/>
                          </a:solidFill>
                          <a:latin typeface="Calibri"/>
                          <a:cs typeface="Calibri"/>
                        </a:rPr>
                        <a:t>Assessee</a:t>
                      </a:r>
                      <a:endParaRPr sz="1200">
                        <a:latin typeface="Calibri"/>
                        <a:cs typeface="Calibri"/>
                      </a:endParaRPr>
                    </a:p>
                  </a:txBody>
                  <a:tcPr marL="0" marR="0" marT="1651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51435" marR="97790">
                        <a:lnSpc>
                          <a:spcPct val="100000"/>
                        </a:lnSpc>
                        <a:spcBef>
                          <a:spcPts val="130"/>
                        </a:spcBef>
                      </a:pPr>
                      <a:r>
                        <a:rPr sz="1200" spc="-25" dirty="0">
                          <a:solidFill>
                            <a:srgbClr val="FFFFFF"/>
                          </a:solidFill>
                          <a:latin typeface="Calibri"/>
                          <a:cs typeface="Calibri"/>
                        </a:rPr>
                        <a:t>Total</a:t>
                      </a:r>
                      <a:r>
                        <a:rPr sz="1200" spc="-30" dirty="0">
                          <a:solidFill>
                            <a:srgbClr val="FFFFFF"/>
                          </a:solidFill>
                          <a:latin typeface="Times New Roman"/>
                          <a:cs typeface="Times New Roman"/>
                        </a:rPr>
                        <a:t> </a:t>
                      </a:r>
                      <a:r>
                        <a:rPr sz="1200" spc="-10" dirty="0">
                          <a:solidFill>
                            <a:srgbClr val="FFFFFF"/>
                          </a:solidFill>
                          <a:latin typeface="Calibri"/>
                          <a:cs typeface="Calibri"/>
                        </a:rPr>
                        <a:t>turnover</a:t>
                      </a:r>
                      <a:r>
                        <a:rPr sz="1200" spc="-50" dirty="0">
                          <a:solidFill>
                            <a:srgbClr val="FFFFFF"/>
                          </a:solidFill>
                          <a:latin typeface="Times New Roman"/>
                          <a:cs typeface="Times New Roman"/>
                        </a:rPr>
                        <a:t> </a:t>
                      </a:r>
                      <a:r>
                        <a:rPr sz="1200" dirty="0">
                          <a:solidFill>
                            <a:srgbClr val="FFFFFF"/>
                          </a:solidFill>
                          <a:latin typeface="Calibri"/>
                          <a:cs typeface="Calibri"/>
                        </a:rPr>
                        <a:t>or</a:t>
                      </a:r>
                      <a:r>
                        <a:rPr sz="1200" spc="-25" dirty="0">
                          <a:solidFill>
                            <a:srgbClr val="FFFFFF"/>
                          </a:solidFill>
                          <a:latin typeface="Times New Roman"/>
                          <a:cs typeface="Times New Roman"/>
                        </a:rPr>
                        <a:t> </a:t>
                      </a:r>
                      <a:r>
                        <a:rPr sz="1200" spc="-10" dirty="0">
                          <a:solidFill>
                            <a:srgbClr val="FFFFFF"/>
                          </a:solidFill>
                          <a:latin typeface="Calibri"/>
                          <a:cs typeface="Calibri"/>
                        </a:rPr>
                        <a:t>gross</a:t>
                      </a:r>
                      <a:r>
                        <a:rPr sz="1200" dirty="0">
                          <a:solidFill>
                            <a:srgbClr val="FFFFFF"/>
                          </a:solidFill>
                          <a:latin typeface="Times New Roman"/>
                          <a:cs typeface="Times New Roman"/>
                        </a:rPr>
                        <a:t> </a:t>
                      </a:r>
                      <a:r>
                        <a:rPr sz="1200" spc="-10" dirty="0">
                          <a:solidFill>
                            <a:srgbClr val="FFFFFF"/>
                          </a:solidFill>
                          <a:latin typeface="Calibri"/>
                          <a:cs typeface="Calibri"/>
                        </a:rPr>
                        <a:t>receipts</a:t>
                      </a:r>
                      <a:r>
                        <a:rPr sz="1200" spc="-40" dirty="0">
                          <a:solidFill>
                            <a:srgbClr val="FFFFFF"/>
                          </a:solidFill>
                          <a:latin typeface="Times New Roman"/>
                          <a:cs typeface="Times New Roman"/>
                        </a:rPr>
                        <a:t> </a:t>
                      </a:r>
                      <a:r>
                        <a:rPr sz="1200" spc="-25" dirty="0">
                          <a:solidFill>
                            <a:srgbClr val="FFFFFF"/>
                          </a:solidFill>
                          <a:latin typeface="Calibri"/>
                          <a:cs typeface="Calibri"/>
                        </a:rPr>
                        <a:t>of</a:t>
                      </a:r>
                      <a:r>
                        <a:rPr sz="1200" spc="-25" dirty="0">
                          <a:solidFill>
                            <a:srgbClr val="FFFFFF"/>
                          </a:solidFill>
                          <a:latin typeface="Times New Roman"/>
                          <a:cs typeface="Times New Roman"/>
                        </a:rPr>
                        <a:t> </a:t>
                      </a:r>
                      <a:r>
                        <a:rPr sz="1200" spc="-10" dirty="0">
                          <a:solidFill>
                            <a:srgbClr val="FFFFFF"/>
                          </a:solidFill>
                          <a:latin typeface="Calibri"/>
                          <a:cs typeface="Calibri"/>
                        </a:rPr>
                        <a:t>business</a:t>
                      </a:r>
                      <a:r>
                        <a:rPr sz="1200" spc="-30" dirty="0">
                          <a:solidFill>
                            <a:srgbClr val="FFFFFF"/>
                          </a:solidFill>
                          <a:latin typeface="Times New Roman"/>
                          <a:cs typeface="Times New Roman"/>
                        </a:rPr>
                        <a:t> </a:t>
                      </a:r>
                      <a:r>
                        <a:rPr sz="1200" dirty="0">
                          <a:solidFill>
                            <a:srgbClr val="FFFFFF"/>
                          </a:solidFill>
                          <a:latin typeface="Calibri"/>
                          <a:cs typeface="Calibri"/>
                        </a:rPr>
                        <a:t>or</a:t>
                      </a:r>
                      <a:r>
                        <a:rPr sz="1200" spc="-20" dirty="0">
                          <a:solidFill>
                            <a:srgbClr val="FFFFFF"/>
                          </a:solidFill>
                          <a:latin typeface="Times New Roman"/>
                          <a:cs typeface="Times New Roman"/>
                        </a:rPr>
                        <a:t> </a:t>
                      </a:r>
                      <a:r>
                        <a:rPr sz="1200" spc="-10" dirty="0">
                          <a:solidFill>
                            <a:srgbClr val="FFFFFF"/>
                          </a:solidFill>
                          <a:latin typeface="Calibri"/>
                          <a:cs typeface="Calibri"/>
                        </a:rPr>
                        <a:t>profession</a:t>
                      </a:r>
                      <a:r>
                        <a:rPr sz="1200" spc="-30" dirty="0">
                          <a:solidFill>
                            <a:srgbClr val="FFFFFF"/>
                          </a:solidFill>
                          <a:latin typeface="Times New Roman"/>
                          <a:cs typeface="Times New Roman"/>
                        </a:rPr>
                        <a:t> </a:t>
                      </a:r>
                      <a:r>
                        <a:rPr sz="1200" dirty="0">
                          <a:solidFill>
                            <a:srgbClr val="FFFFFF"/>
                          </a:solidFill>
                          <a:latin typeface="Calibri"/>
                          <a:cs typeface="Calibri"/>
                        </a:rPr>
                        <a:t>during</a:t>
                      </a:r>
                      <a:r>
                        <a:rPr sz="1200" spc="-65" dirty="0">
                          <a:solidFill>
                            <a:srgbClr val="FFFFFF"/>
                          </a:solidFill>
                          <a:latin typeface="Times New Roman"/>
                          <a:cs typeface="Times New Roman"/>
                        </a:rPr>
                        <a:t> </a:t>
                      </a:r>
                      <a:r>
                        <a:rPr sz="1200" spc="-25" dirty="0">
                          <a:solidFill>
                            <a:srgbClr val="FFFFFF"/>
                          </a:solidFill>
                          <a:latin typeface="Calibri"/>
                          <a:cs typeface="Calibri"/>
                        </a:rPr>
                        <a:t>tax</a:t>
                      </a:r>
                      <a:r>
                        <a:rPr sz="1200" spc="-25" dirty="0">
                          <a:solidFill>
                            <a:srgbClr val="FFFFFF"/>
                          </a:solidFill>
                          <a:latin typeface="Times New Roman"/>
                          <a:cs typeface="Times New Roman"/>
                        </a:rPr>
                        <a:t> </a:t>
                      </a:r>
                      <a:r>
                        <a:rPr sz="1200" spc="-20" dirty="0">
                          <a:solidFill>
                            <a:srgbClr val="FFFFFF"/>
                          </a:solidFill>
                          <a:latin typeface="Calibri"/>
                          <a:cs typeface="Calibri"/>
                        </a:rPr>
                        <a:t>year</a:t>
                      </a:r>
                      <a:endParaRPr sz="1200">
                        <a:latin typeface="Calibri"/>
                        <a:cs typeface="Calibri"/>
                      </a:endParaRPr>
                    </a:p>
                  </a:txBody>
                  <a:tcPr marL="0" marR="0" marT="1651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tc>
                  <a:txBody>
                    <a:bodyPr/>
                    <a:lstStyle/>
                    <a:p>
                      <a:pPr marL="52069">
                        <a:lnSpc>
                          <a:spcPct val="100000"/>
                        </a:lnSpc>
                        <a:spcBef>
                          <a:spcPts val="130"/>
                        </a:spcBef>
                      </a:pPr>
                      <a:r>
                        <a:rPr sz="1200" dirty="0">
                          <a:solidFill>
                            <a:srgbClr val="FFFFFF"/>
                          </a:solidFill>
                          <a:latin typeface="Calibri"/>
                          <a:cs typeface="Calibri"/>
                        </a:rPr>
                        <a:t>Manner</a:t>
                      </a:r>
                      <a:r>
                        <a:rPr sz="1200" spc="-70" dirty="0">
                          <a:solidFill>
                            <a:srgbClr val="FFFFFF"/>
                          </a:solidFill>
                          <a:latin typeface="Times New Roman"/>
                          <a:cs typeface="Times New Roman"/>
                        </a:rPr>
                        <a:t> </a:t>
                      </a:r>
                      <a:r>
                        <a:rPr sz="1200" dirty="0">
                          <a:solidFill>
                            <a:srgbClr val="FFFFFF"/>
                          </a:solidFill>
                          <a:latin typeface="Calibri"/>
                          <a:cs typeface="Calibri"/>
                        </a:rPr>
                        <a:t>of</a:t>
                      </a:r>
                      <a:r>
                        <a:rPr sz="1200" spc="-35" dirty="0">
                          <a:solidFill>
                            <a:srgbClr val="FFFFFF"/>
                          </a:solidFill>
                          <a:latin typeface="Times New Roman"/>
                          <a:cs typeface="Times New Roman"/>
                        </a:rPr>
                        <a:t> </a:t>
                      </a:r>
                      <a:r>
                        <a:rPr sz="1200" spc="-10" dirty="0">
                          <a:solidFill>
                            <a:srgbClr val="FFFFFF"/>
                          </a:solidFill>
                          <a:latin typeface="Calibri"/>
                          <a:cs typeface="Calibri"/>
                        </a:rPr>
                        <a:t>computation</a:t>
                      </a:r>
                      <a:endParaRPr sz="1200">
                        <a:latin typeface="Calibri"/>
                        <a:cs typeface="Calibri"/>
                      </a:endParaRPr>
                    </a:p>
                  </a:txBody>
                  <a:tcPr marL="0" marR="0" marT="1651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48211"/>
                    </a:solidFill>
                  </a:tcPr>
                </a:tc>
                <a:extLst>
                  <a:ext uri="{0D108BD9-81ED-4DB2-BD59-A6C34878D82A}">
                    <a16:rowId xmlns:a16="http://schemas.microsoft.com/office/drawing/2014/main" val="10000"/>
                  </a:ext>
                </a:extLst>
              </a:tr>
              <a:tr h="250190">
                <a:tc>
                  <a:txBody>
                    <a:bodyPr/>
                    <a:lstStyle/>
                    <a:p>
                      <a:pPr marL="51435">
                        <a:lnSpc>
                          <a:spcPct val="100000"/>
                        </a:lnSpc>
                        <a:spcBef>
                          <a:spcPts val="150"/>
                        </a:spcBef>
                      </a:pPr>
                      <a:r>
                        <a:rPr sz="800" spc="-50" dirty="0">
                          <a:latin typeface="Calibri"/>
                          <a:cs typeface="Calibri"/>
                        </a:rPr>
                        <a:t>A</a:t>
                      </a:r>
                      <a:endParaRPr sz="800">
                        <a:latin typeface="Calibri"/>
                        <a:cs typeface="Calibri"/>
                      </a:endParaRPr>
                    </a:p>
                  </a:txBody>
                  <a:tcPr marL="0" marR="0" marT="1905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51435">
                        <a:lnSpc>
                          <a:spcPct val="100000"/>
                        </a:lnSpc>
                        <a:spcBef>
                          <a:spcPts val="150"/>
                        </a:spcBef>
                      </a:pPr>
                      <a:r>
                        <a:rPr sz="800" spc="-50" dirty="0">
                          <a:latin typeface="Calibri"/>
                          <a:cs typeface="Calibri"/>
                        </a:rPr>
                        <a:t>B</a:t>
                      </a:r>
                      <a:endParaRPr sz="800">
                        <a:latin typeface="Calibri"/>
                        <a:cs typeface="Calibri"/>
                      </a:endParaRPr>
                    </a:p>
                  </a:txBody>
                  <a:tcPr marL="0" marR="0" marT="1905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51435">
                        <a:lnSpc>
                          <a:spcPct val="100000"/>
                        </a:lnSpc>
                        <a:spcBef>
                          <a:spcPts val="150"/>
                        </a:spcBef>
                      </a:pPr>
                      <a:r>
                        <a:rPr sz="800" spc="-50" dirty="0">
                          <a:latin typeface="Calibri"/>
                          <a:cs typeface="Calibri"/>
                        </a:rPr>
                        <a:t>C</a:t>
                      </a:r>
                      <a:endParaRPr sz="800">
                        <a:latin typeface="Calibri"/>
                        <a:cs typeface="Calibri"/>
                      </a:endParaRPr>
                    </a:p>
                  </a:txBody>
                  <a:tcPr marL="0" marR="0" marT="1905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51435">
                        <a:lnSpc>
                          <a:spcPct val="100000"/>
                        </a:lnSpc>
                        <a:spcBef>
                          <a:spcPts val="150"/>
                        </a:spcBef>
                      </a:pPr>
                      <a:r>
                        <a:rPr sz="800" spc="-50" dirty="0">
                          <a:latin typeface="Calibri"/>
                          <a:cs typeface="Calibri"/>
                        </a:rPr>
                        <a:t>D</a:t>
                      </a:r>
                      <a:endParaRPr sz="800">
                        <a:latin typeface="Calibri"/>
                        <a:cs typeface="Calibri"/>
                      </a:endParaRPr>
                    </a:p>
                  </a:txBody>
                  <a:tcPr marL="0" marR="0" marT="1905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tc>
                  <a:txBody>
                    <a:bodyPr/>
                    <a:lstStyle/>
                    <a:p>
                      <a:pPr marL="52069">
                        <a:lnSpc>
                          <a:spcPct val="100000"/>
                        </a:lnSpc>
                        <a:spcBef>
                          <a:spcPts val="150"/>
                        </a:spcBef>
                      </a:pPr>
                      <a:r>
                        <a:rPr sz="800" spc="-50" dirty="0">
                          <a:latin typeface="Calibri"/>
                          <a:cs typeface="Calibri"/>
                        </a:rPr>
                        <a:t>E</a:t>
                      </a:r>
                      <a:endParaRPr sz="800">
                        <a:latin typeface="Calibri"/>
                        <a:cs typeface="Calibri"/>
                      </a:endParaRPr>
                    </a:p>
                  </a:txBody>
                  <a:tcPr marL="0" marR="0" marT="1905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5D9CC"/>
                    </a:solidFill>
                  </a:tcPr>
                </a:tc>
                <a:extLst>
                  <a:ext uri="{0D108BD9-81ED-4DB2-BD59-A6C34878D82A}">
                    <a16:rowId xmlns:a16="http://schemas.microsoft.com/office/drawing/2014/main" val="10001"/>
                  </a:ext>
                </a:extLst>
              </a:tr>
              <a:tr h="3357879">
                <a:tc>
                  <a:txBody>
                    <a:bodyPr/>
                    <a:lstStyle/>
                    <a:p>
                      <a:pPr marL="51435">
                        <a:lnSpc>
                          <a:spcPct val="100000"/>
                        </a:lnSpc>
                        <a:spcBef>
                          <a:spcPts val="135"/>
                        </a:spcBef>
                      </a:pPr>
                      <a:r>
                        <a:rPr sz="1200" spc="-50" dirty="0">
                          <a:latin typeface="Calibri"/>
                          <a:cs typeface="Calibri"/>
                        </a:rPr>
                        <a:t>3</a:t>
                      </a:r>
                      <a:endParaRPr sz="1200">
                        <a:latin typeface="Calibri"/>
                        <a:cs typeface="Calibri"/>
                      </a:endParaRPr>
                    </a:p>
                  </a:txBody>
                  <a:tcPr marL="0" marR="0" marT="171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51435" marR="146050">
                        <a:lnSpc>
                          <a:spcPct val="100000"/>
                        </a:lnSpc>
                        <a:spcBef>
                          <a:spcPts val="135"/>
                        </a:spcBef>
                      </a:pPr>
                      <a:r>
                        <a:rPr sz="1200" b="1" dirty="0">
                          <a:solidFill>
                            <a:srgbClr val="FF0000"/>
                          </a:solidFill>
                          <a:latin typeface="Calibri"/>
                          <a:cs typeface="Calibri"/>
                        </a:rPr>
                        <a:t>Any</a:t>
                      </a:r>
                      <a:r>
                        <a:rPr sz="1200" spc="-25" dirty="0">
                          <a:solidFill>
                            <a:srgbClr val="FF0000"/>
                          </a:solidFill>
                          <a:latin typeface="Times New Roman"/>
                          <a:cs typeface="Times New Roman"/>
                        </a:rPr>
                        <a:t> </a:t>
                      </a:r>
                      <a:r>
                        <a:rPr sz="1200" b="1" spc="-10" dirty="0">
                          <a:solidFill>
                            <a:srgbClr val="FF0000"/>
                          </a:solidFill>
                          <a:latin typeface="Calibri"/>
                          <a:cs typeface="Calibri"/>
                        </a:rPr>
                        <a:t>profession</a:t>
                      </a:r>
                      <a:r>
                        <a:rPr sz="1200" spc="-35" dirty="0">
                          <a:solidFill>
                            <a:srgbClr val="FF0000"/>
                          </a:solidFill>
                          <a:latin typeface="Times New Roman"/>
                          <a:cs typeface="Times New Roman"/>
                        </a:rPr>
                        <a:t> </a:t>
                      </a:r>
                      <a:r>
                        <a:rPr sz="1200" spc="-25" dirty="0">
                          <a:latin typeface="Calibri"/>
                          <a:cs typeface="Calibri"/>
                        </a:rPr>
                        <a:t>as</a:t>
                      </a:r>
                      <a:r>
                        <a:rPr sz="1200" spc="-25" dirty="0">
                          <a:latin typeface="Times New Roman"/>
                          <a:cs typeface="Times New Roman"/>
                        </a:rPr>
                        <a:t> </a:t>
                      </a:r>
                      <a:r>
                        <a:rPr sz="1200" spc="-10" dirty="0">
                          <a:latin typeface="Calibri"/>
                          <a:cs typeface="Calibri"/>
                        </a:rPr>
                        <a:t>referred</a:t>
                      </a:r>
                      <a:r>
                        <a:rPr sz="1200" spc="-65" dirty="0">
                          <a:latin typeface="Times New Roman"/>
                          <a:cs typeface="Times New Roman"/>
                        </a:rPr>
                        <a:t> </a:t>
                      </a:r>
                      <a:r>
                        <a:rPr sz="1200" dirty="0">
                          <a:latin typeface="Calibri"/>
                          <a:cs typeface="Calibri"/>
                        </a:rPr>
                        <a:t>to</a:t>
                      </a:r>
                      <a:r>
                        <a:rPr sz="1200" spc="-35" dirty="0">
                          <a:latin typeface="Times New Roman"/>
                          <a:cs typeface="Times New Roman"/>
                        </a:rPr>
                        <a:t> </a:t>
                      </a:r>
                      <a:r>
                        <a:rPr sz="1200" spc="-35" dirty="0">
                          <a:latin typeface="Calibri"/>
                          <a:cs typeface="Calibri"/>
                        </a:rPr>
                        <a:t>in</a:t>
                      </a:r>
                      <a:r>
                        <a:rPr sz="1200" spc="-35" dirty="0">
                          <a:latin typeface="Times New Roman"/>
                          <a:cs typeface="Times New Roman"/>
                        </a:rPr>
                        <a:t> </a:t>
                      </a:r>
                      <a:r>
                        <a:rPr sz="1200" dirty="0">
                          <a:latin typeface="Calibri"/>
                          <a:cs typeface="Calibri"/>
                        </a:rPr>
                        <a:t>section</a:t>
                      </a:r>
                      <a:r>
                        <a:rPr sz="1200" spc="-70" dirty="0">
                          <a:latin typeface="Times New Roman"/>
                          <a:cs typeface="Times New Roman"/>
                        </a:rPr>
                        <a:t> </a:t>
                      </a:r>
                      <a:r>
                        <a:rPr sz="1200" spc="-10" dirty="0">
                          <a:latin typeface="Calibri"/>
                          <a:cs typeface="Calibri"/>
                        </a:rPr>
                        <a:t>62(1)(a).</a:t>
                      </a:r>
                      <a:endParaRPr sz="1200">
                        <a:latin typeface="Calibri"/>
                        <a:cs typeface="Calibri"/>
                      </a:endParaRPr>
                    </a:p>
                  </a:txBody>
                  <a:tcPr marL="0" marR="0" marT="171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51435">
                        <a:lnSpc>
                          <a:spcPct val="100000"/>
                        </a:lnSpc>
                        <a:spcBef>
                          <a:spcPts val="135"/>
                        </a:spcBef>
                      </a:pPr>
                      <a:r>
                        <a:rPr sz="1200" dirty="0">
                          <a:latin typeface="Calibri"/>
                          <a:cs typeface="Calibri"/>
                        </a:rPr>
                        <a:t>Specified</a:t>
                      </a:r>
                      <a:r>
                        <a:rPr sz="1200" spc="-65" dirty="0">
                          <a:latin typeface="Times New Roman"/>
                          <a:cs typeface="Times New Roman"/>
                        </a:rPr>
                        <a:t> </a:t>
                      </a:r>
                      <a:r>
                        <a:rPr sz="1200" spc="-10" dirty="0">
                          <a:latin typeface="Calibri"/>
                          <a:cs typeface="Calibri"/>
                        </a:rPr>
                        <a:t>assessee.</a:t>
                      </a:r>
                      <a:endParaRPr sz="1200">
                        <a:latin typeface="Calibri"/>
                        <a:cs typeface="Calibri"/>
                      </a:endParaRPr>
                    </a:p>
                  </a:txBody>
                  <a:tcPr marL="0" marR="0" marT="171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219710" indent="-168275">
                        <a:lnSpc>
                          <a:spcPct val="100000"/>
                        </a:lnSpc>
                        <a:spcBef>
                          <a:spcPts val="135"/>
                        </a:spcBef>
                        <a:buSzPct val="91666"/>
                        <a:buAutoNum type="alphaLcParenBoth"/>
                        <a:tabLst>
                          <a:tab pos="219710" algn="l"/>
                        </a:tabLst>
                      </a:pPr>
                      <a:r>
                        <a:rPr sz="1200" dirty="0">
                          <a:latin typeface="Calibri"/>
                          <a:cs typeface="Calibri"/>
                        </a:rPr>
                        <a:t>Does</a:t>
                      </a:r>
                      <a:r>
                        <a:rPr sz="1200" spc="15" dirty="0">
                          <a:latin typeface="Calibri"/>
                          <a:cs typeface="Calibri"/>
                        </a:rPr>
                        <a:t> </a:t>
                      </a:r>
                      <a:r>
                        <a:rPr sz="1200" dirty="0">
                          <a:latin typeface="Calibri"/>
                          <a:cs typeface="Calibri"/>
                        </a:rPr>
                        <a:t>not</a:t>
                      </a:r>
                      <a:r>
                        <a:rPr sz="1200" spc="-15" dirty="0">
                          <a:latin typeface="Calibri"/>
                          <a:cs typeface="Calibri"/>
                        </a:rPr>
                        <a:t> </a:t>
                      </a:r>
                      <a:r>
                        <a:rPr sz="1200" spc="-10" dirty="0">
                          <a:latin typeface="Calibri"/>
                          <a:cs typeface="Calibri"/>
                        </a:rPr>
                        <a:t>exceed₹50,00,000;</a:t>
                      </a:r>
                      <a:r>
                        <a:rPr sz="1200" spc="10" dirty="0">
                          <a:latin typeface="Calibri"/>
                          <a:cs typeface="Calibri"/>
                        </a:rPr>
                        <a:t> </a:t>
                      </a:r>
                      <a:r>
                        <a:rPr sz="1200" spc="-25" dirty="0">
                          <a:latin typeface="Calibri"/>
                          <a:cs typeface="Calibri"/>
                        </a:rPr>
                        <a:t>or</a:t>
                      </a:r>
                      <a:endParaRPr sz="1200">
                        <a:latin typeface="Calibri"/>
                        <a:cs typeface="Calibri"/>
                      </a:endParaRPr>
                    </a:p>
                    <a:p>
                      <a:pPr marL="51435" marR="57785" indent="-3175">
                        <a:lnSpc>
                          <a:spcPct val="100000"/>
                        </a:lnSpc>
                        <a:buSzPct val="91666"/>
                        <a:buAutoNum type="alphaLcParenBoth"/>
                        <a:tabLst>
                          <a:tab pos="219710" algn="l"/>
                        </a:tabLst>
                      </a:pPr>
                      <a:r>
                        <a:rPr sz="1200" dirty="0">
                          <a:latin typeface="Calibri"/>
                          <a:cs typeface="Calibri"/>
                        </a:rPr>
                        <a:t>	Does</a:t>
                      </a:r>
                      <a:r>
                        <a:rPr sz="1200" spc="-10" dirty="0">
                          <a:latin typeface="Calibri"/>
                          <a:cs typeface="Calibri"/>
                        </a:rPr>
                        <a:t> </a:t>
                      </a:r>
                      <a:r>
                        <a:rPr sz="1200" dirty="0">
                          <a:latin typeface="Calibri"/>
                          <a:cs typeface="Calibri"/>
                        </a:rPr>
                        <a:t>not</a:t>
                      </a:r>
                      <a:r>
                        <a:rPr sz="1200" spc="-35" dirty="0">
                          <a:latin typeface="Calibri"/>
                          <a:cs typeface="Calibri"/>
                        </a:rPr>
                        <a:t> </a:t>
                      </a:r>
                      <a:r>
                        <a:rPr sz="1200" spc="-10" dirty="0">
                          <a:latin typeface="Calibri"/>
                          <a:cs typeface="Calibri"/>
                        </a:rPr>
                        <a:t>exceed₹75,00,000, </a:t>
                      </a:r>
                      <a:r>
                        <a:rPr sz="1200" dirty="0">
                          <a:latin typeface="Calibri"/>
                          <a:cs typeface="Calibri"/>
                        </a:rPr>
                        <a:t>where</a:t>
                      </a:r>
                      <a:r>
                        <a:rPr sz="1200" spc="-40" dirty="0">
                          <a:latin typeface="Times New Roman"/>
                          <a:cs typeface="Times New Roman"/>
                        </a:rPr>
                        <a:t> </a:t>
                      </a:r>
                      <a:r>
                        <a:rPr sz="1200" dirty="0">
                          <a:latin typeface="Calibri"/>
                          <a:cs typeface="Calibri"/>
                        </a:rPr>
                        <a:t>the</a:t>
                      </a:r>
                      <a:r>
                        <a:rPr sz="1200" spc="-50" dirty="0">
                          <a:latin typeface="Times New Roman"/>
                          <a:cs typeface="Times New Roman"/>
                        </a:rPr>
                        <a:t> </a:t>
                      </a:r>
                      <a:r>
                        <a:rPr sz="1200" spc="-10" dirty="0">
                          <a:latin typeface="Calibri"/>
                          <a:cs typeface="Calibri"/>
                        </a:rPr>
                        <a:t>amount</a:t>
                      </a:r>
                      <a:r>
                        <a:rPr sz="1200" spc="-50" dirty="0">
                          <a:latin typeface="Times New Roman"/>
                          <a:cs typeface="Times New Roman"/>
                        </a:rPr>
                        <a:t> </a:t>
                      </a:r>
                      <a:r>
                        <a:rPr sz="1200" dirty="0">
                          <a:latin typeface="Calibri"/>
                          <a:cs typeface="Calibri"/>
                        </a:rPr>
                        <a:t>or</a:t>
                      </a:r>
                      <a:r>
                        <a:rPr sz="1200" spc="-35" dirty="0">
                          <a:latin typeface="Times New Roman"/>
                          <a:cs typeface="Times New Roman"/>
                        </a:rPr>
                        <a:t> </a:t>
                      </a:r>
                      <a:r>
                        <a:rPr sz="1200" spc="-10" dirty="0">
                          <a:latin typeface="Calibri"/>
                          <a:cs typeface="Calibri"/>
                        </a:rPr>
                        <a:t>aggregate</a:t>
                      </a:r>
                      <a:r>
                        <a:rPr sz="1200" spc="-55" dirty="0">
                          <a:latin typeface="Times New Roman"/>
                          <a:cs typeface="Times New Roman"/>
                        </a:rPr>
                        <a:t> </a:t>
                      </a:r>
                      <a:r>
                        <a:rPr sz="1200" spc="-25" dirty="0">
                          <a:latin typeface="Calibri"/>
                          <a:cs typeface="Calibri"/>
                        </a:rPr>
                        <a:t>of</a:t>
                      </a:r>
                      <a:r>
                        <a:rPr sz="1200" spc="-25" dirty="0">
                          <a:latin typeface="Times New Roman"/>
                          <a:cs typeface="Times New Roman"/>
                        </a:rPr>
                        <a:t> </a:t>
                      </a:r>
                      <a:r>
                        <a:rPr sz="1200" spc="-10" dirty="0">
                          <a:latin typeface="Calibri"/>
                          <a:cs typeface="Calibri"/>
                        </a:rPr>
                        <a:t>amounts</a:t>
                      </a:r>
                      <a:r>
                        <a:rPr sz="1200" spc="-45" dirty="0">
                          <a:latin typeface="Times New Roman"/>
                          <a:cs typeface="Times New Roman"/>
                        </a:rPr>
                        <a:t> </a:t>
                      </a:r>
                      <a:r>
                        <a:rPr sz="1200" spc="-10" dirty="0">
                          <a:latin typeface="Calibri"/>
                          <a:cs typeface="Calibri"/>
                        </a:rPr>
                        <a:t>received</a:t>
                      </a:r>
                      <a:r>
                        <a:rPr sz="1200" spc="-25" dirty="0">
                          <a:latin typeface="Times New Roman"/>
                          <a:cs typeface="Times New Roman"/>
                        </a:rPr>
                        <a:t> </a:t>
                      </a:r>
                      <a:r>
                        <a:rPr sz="1200" dirty="0">
                          <a:latin typeface="Calibri"/>
                          <a:cs typeface="Calibri"/>
                        </a:rPr>
                        <a:t>in</a:t>
                      </a:r>
                      <a:r>
                        <a:rPr sz="1200" spc="-30" dirty="0">
                          <a:latin typeface="Times New Roman"/>
                          <a:cs typeface="Times New Roman"/>
                        </a:rPr>
                        <a:t> </a:t>
                      </a:r>
                      <a:r>
                        <a:rPr sz="1200" spc="-10" dirty="0">
                          <a:latin typeface="Calibri"/>
                          <a:cs typeface="Calibri"/>
                        </a:rPr>
                        <a:t>cash</a:t>
                      </a:r>
                      <a:r>
                        <a:rPr sz="1200" spc="-20" dirty="0">
                          <a:latin typeface="Times New Roman"/>
                          <a:cs typeface="Times New Roman"/>
                        </a:rPr>
                        <a:t> </a:t>
                      </a:r>
                      <a:r>
                        <a:rPr sz="1200" spc="-20" dirty="0">
                          <a:latin typeface="Calibri"/>
                          <a:cs typeface="Calibri"/>
                        </a:rPr>
                        <a:t>does</a:t>
                      </a:r>
                      <a:r>
                        <a:rPr sz="1200" spc="500" dirty="0">
                          <a:latin typeface="Times New Roman"/>
                          <a:cs typeface="Times New Roman"/>
                        </a:rPr>
                        <a:t> </a:t>
                      </a:r>
                      <a:r>
                        <a:rPr sz="1200" dirty="0">
                          <a:latin typeface="Calibri"/>
                          <a:cs typeface="Calibri"/>
                        </a:rPr>
                        <a:t>not</a:t>
                      </a:r>
                      <a:r>
                        <a:rPr sz="1200" spc="-55" dirty="0">
                          <a:latin typeface="Times New Roman"/>
                          <a:cs typeface="Times New Roman"/>
                        </a:rPr>
                        <a:t> </a:t>
                      </a:r>
                      <a:r>
                        <a:rPr sz="1200" spc="-10" dirty="0">
                          <a:latin typeface="Calibri"/>
                          <a:cs typeface="Calibri"/>
                        </a:rPr>
                        <a:t>exceed</a:t>
                      </a:r>
                      <a:r>
                        <a:rPr sz="1200" spc="-30" dirty="0">
                          <a:latin typeface="Times New Roman"/>
                          <a:cs typeface="Times New Roman"/>
                        </a:rPr>
                        <a:t> </a:t>
                      </a:r>
                      <a:r>
                        <a:rPr sz="1200" dirty="0">
                          <a:latin typeface="Calibri"/>
                          <a:cs typeface="Calibri"/>
                        </a:rPr>
                        <a:t>5%</a:t>
                      </a:r>
                      <a:r>
                        <a:rPr sz="1200" spc="-25" dirty="0">
                          <a:latin typeface="Times New Roman"/>
                          <a:cs typeface="Times New Roman"/>
                        </a:rPr>
                        <a:t> </a:t>
                      </a:r>
                      <a:r>
                        <a:rPr sz="1200" dirty="0">
                          <a:latin typeface="Calibri"/>
                          <a:cs typeface="Calibri"/>
                        </a:rPr>
                        <a:t>of</a:t>
                      </a:r>
                      <a:r>
                        <a:rPr sz="1200" spc="-40" dirty="0">
                          <a:latin typeface="Times New Roman"/>
                          <a:cs typeface="Times New Roman"/>
                        </a:rPr>
                        <a:t> </a:t>
                      </a:r>
                      <a:r>
                        <a:rPr sz="1200" dirty="0">
                          <a:latin typeface="Calibri"/>
                          <a:cs typeface="Calibri"/>
                        </a:rPr>
                        <a:t>the</a:t>
                      </a:r>
                      <a:r>
                        <a:rPr sz="1200" spc="-40" dirty="0">
                          <a:latin typeface="Times New Roman"/>
                          <a:cs typeface="Times New Roman"/>
                        </a:rPr>
                        <a:t> </a:t>
                      </a:r>
                      <a:r>
                        <a:rPr sz="1200" spc="-20" dirty="0">
                          <a:latin typeface="Calibri"/>
                          <a:cs typeface="Calibri"/>
                        </a:rPr>
                        <a:t>total</a:t>
                      </a:r>
                      <a:r>
                        <a:rPr sz="1200" spc="-20" dirty="0">
                          <a:latin typeface="Times New Roman"/>
                          <a:cs typeface="Times New Roman"/>
                        </a:rPr>
                        <a:t> </a:t>
                      </a:r>
                      <a:r>
                        <a:rPr sz="1200" spc="-10" dirty="0">
                          <a:latin typeface="Calibri"/>
                          <a:cs typeface="Calibri"/>
                        </a:rPr>
                        <a:t>turnover</a:t>
                      </a:r>
                      <a:r>
                        <a:rPr sz="1200" spc="-50" dirty="0">
                          <a:latin typeface="Times New Roman"/>
                          <a:cs typeface="Times New Roman"/>
                        </a:rPr>
                        <a:t> </a:t>
                      </a:r>
                      <a:r>
                        <a:rPr sz="1200" dirty="0">
                          <a:latin typeface="Calibri"/>
                          <a:cs typeface="Calibri"/>
                        </a:rPr>
                        <a:t>or</a:t>
                      </a:r>
                      <a:r>
                        <a:rPr sz="1200" spc="-25" dirty="0">
                          <a:latin typeface="Times New Roman"/>
                          <a:cs typeface="Times New Roman"/>
                        </a:rPr>
                        <a:t> </a:t>
                      </a:r>
                      <a:r>
                        <a:rPr sz="1200" spc="-10" dirty="0">
                          <a:latin typeface="Calibri"/>
                          <a:cs typeface="Calibri"/>
                        </a:rPr>
                        <a:t>gross</a:t>
                      </a:r>
                      <a:r>
                        <a:rPr sz="1200" dirty="0">
                          <a:latin typeface="Times New Roman"/>
                          <a:cs typeface="Times New Roman"/>
                        </a:rPr>
                        <a:t> </a:t>
                      </a:r>
                      <a:r>
                        <a:rPr sz="1200" spc="-10" dirty="0">
                          <a:latin typeface="Calibri"/>
                          <a:cs typeface="Calibri"/>
                        </a:rPr>
                        <a:t>receipts.</a:t>
                      </a:r>
                      <a:endParaRPr sz="1200">
                        <a:latin typeface="Calibri"/>
                        <a:cs typeface="Calibri"/>
                      </a:endParaRPr>
                    </a:p>
                  </a:txBody>
                  <a:tcPr marL="0" marR="0" marT="171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tc>
                  <a:txBody>
                    <a:bodyPr/>
                    <a:lstStyle/>
                    <a:p>
                      <a:pPr marL="52069" marR="264160">
                        <a:lnSpc>
                          <a:spcPct val="100000"/>
                        </a:lnSpc>
                        <a:spcBef>
                          <a:spcPts val="135"/>
                        </a:spcBef>
                      </a:pPr>
                      <a:r>
                        <a:rPr sz="1200" dirty="0">
                          <a:latin typeface="Calibri"/>
                          <a:cs typeface="Calibri"/>
                        </a:rPr>
                        <a:t>50%</a:t>
                      </a:r>
                      <a:r>
                        <a:rPr sz="1200" spc="-25" dirty="0">
                          <a:latin typeface="Times New Roman"/>
                          <a:cs typeface="Times New Roman"/>
                        </a:rPr>
                        <a:t> </a:t>
                      </a:r>
                      <a:r>
                        <a:rPr sz="1200" dirty="0">
                          <a:latin typeface="Calibri"/>
                          <a:cs typeface="Calibri"/>
                        </a:rPr>
                        <a:t>of</a:t>
                      </a:r>
                      <a:r>
                        <a:rPr sz="1200" spc="-35" dirty="0">
                          <a:latin typeface="Times New Roman"/>
                          <a:cs typeface="Times New Roman"/>
                        </a:rPr>
                        <a:t> </a:t>
                      </a:r>
                      <a:r>
                        <a:rPr sz="1200" dirty="0">
                          <a:latin typeface="Calibri"/>
                          <a:cs typeface="Calibri"/>
                        </a:rPr>
                        <a:t>the</a:t>
                      </a:r>
                      <a:r>
                        <a:rPr sz="1200" spc="-50" dirty="0">
                          <a:latin typeface="Times New Roman"/>
                          <a:cs typeface="Times New Roman"/>
                        </a:rPr>
                        <a:t> </a:t>
                      </a:r>
                      <a:r>
                        <a:rPr sz="1200" spc="-10" dirty="0">
                          <a:latin typeface="Calibri"/>
                          <a:cs typeface="Calibri"/>
                        </a:rPr>
                        <a:t>gross</a:t>
                      </a:r>
                      <a:r>
                        <a:rPr sz="1200" spc="-20" dirty="0">
                          <a:latin typeface="Times New Roman"/>
                          <a:cs typeface="Times New Roman"/>
                        </a:rPr>
                        <a:t> </a:t>
                      </a:r>
                      <a:r>
                        <a:rPr sz="1200" spc="-10" dirty="0">
                          <a:latin typeface="Calibri"/>
                          <a:cs typeface="Calibri"/>
                        </a:rPr>
                        <a:t>receipts</a:t>
                      </a:r>
                      <a:r>
                        <a:rPr sz="1200" spc="-55" dirty="0">
                          <a:latin typeface="Times New Roman"/>
                          <a:cs typeface="Times New Roman"/>
                        </a:rPr>
                        <a:t> </a:t>
                      </a:r>
                      <a:r>
                        <a:rPr sz="1200" dirty="0">
                          <a:latin typeface="Calibri"/>
                          <a:cs typeface="Calibri"/>
                        </a:rPr>
                        <a:t>or</a:t>
                      </a:r>
                      <a:r>
                        <a:rPr sz="1200" spc="-25" dirty="0">
                          <a:latin typeface="Times New Roman"/>
                          <a:cs typeface="Times New Roman"/>
                        </a:rPr>
                        <a:t> </a:t>
                      </a:r>
                      <a:r>
                        <a:rPr sz="1200" spc="-10" dirty="0">
                          <a:latin typeface="Calibri"/>
                          <a:cs typeface="Calibri"/>
                        </a:rPr>
                        <a:t>profit</a:t>
                      </a:r>
                      <a:r>
                        <a:rPr sz="1200" spc="-65" dirty="0">
                          <a:latin typeface="Times New Roman"/>
                          <a:cs typeface="Times New Roman"/>
                        </a:rPr>
                        <a:t> </a:t>
                      </a:r>
                      <a:r>
                        <a:rPr sz="1200" dirty="0">
                          <a:latin typeface="Calibri"/>
                          <a:cs typeface="Calibri"/>
                        </a:rPr>
                        <a:t>claimed</a:t>
                      </a:r>
                      <a:r>
                        <a:rPr sz="1200" spc="-30" dirty="0">
                          <a:latin typeface="Times New Roman"/>
                          <a:cs typeface="Times New Roman"/>
                        </a:rPr>
                        <a:t> </a:t>
                      </a:r>
                      <a:r>
                        <a:rPr sz="1200" spc="-25" dirty="0">
                          <a:latin typeface="Calibri"/>
                          <a:cs typeface="Calibri"/>
                        </a:rPr>
                        <a:t>to</a:t>
                      </a:r>
                      <a:r>
                        <a:rPr sz="1200" spc="-25" dirty="0">
                          <a:latin typeface="Times New Roman"/>
                          <a:cs typeface="Times New Roman"/>
                        </a:rPr>
                        <a:t> </a:t>
                      </a:r>
                      <a:r>
                        <a:rPr sz="1200" spc="-10" dirty="0">
                          <a:latin typeface="Calibri"/>
                          <a:cs typeface="Calibri"/>
                        </a:rPr>
                        <a:t>have</a:t>
                      </a:r>
                      <a:r>
                        <a:rPr sz="1200" spc="-50" dirty="0">
                          <a:latin typeface="Times New Roman"/>
                          <a:cs typeface="Times New Roman"/>
                        </a:rPr>
                        <a:t> </a:t>
                      </a:r>
                      <a:r>
                        <a:rPr sz="1200" dirty="0">
                          <a:latin typeface="Calibri"/>
                          <a:cs typeface="Calibri"/>
                        </a:rPr>
                        <a:t>been</a:t>
                      </a:r>
                      <a:r>
                        <a:rPr sz="1200" spc="-60" dirty="0">
                          <a:latin typeface="Times New Roman"/>
                          <a:cs typeface="Times New Roman"/>
                        </a:rPr>
                        <a:t> </a:t>
                      </a:r>
                      <a:r>
                        <a:rPr sz="1200" dirty="0">
                          <a:latin typeface="Calibri"/>
                          <a:cs typeface="Calibri"/>
                        </a:rPr>
                        <a:t>actually</a:t>
                      </a:r>
                      <a:r>
                        <a:rPr sz="1200" spc="-50" dirty="0">
                          <a:latin typeface="Times New Roman"/>
                          <a:cs typeface="Times New Roman"/>
                        </a:rPr>
                        <a:t> </a:t>
                      </a:r>
                      <a:r>
                        <a:rPr sz="1200" spc="-10" dirty="0">
                          <a:latin typeface="Calibri"/>
                          <a:cs typeface="Calibri"/>
                        </a:rPr>
                        <a:t>earned,</a:t>
                      </a:r>
                      <a:endParaRPr sz="1200">
                        <a:latin typeface="Calibri"/>
                        <a:cs typeface="Calibri"/>
                      </a:endParaRPr>
                    </a:p>
                    <a:p>
                      <a:pPr marL="52069">
                        <a:lnSpc>
                          <a:spcPct val="100000"/>
                        </a:lnSpc>
                      </a:pPr>
                      <a:r>
                        <a:rPr sz="1200" b="1" spc="-10" dirty="0">
                          <a:solidFill>
                            <a:srgbClr val="FF0000"/>
                          </a:solidFill>
                          <a:latin typeface="Calibri"/>
                          <a:cs typeface="Calibri"/>
                        </a:rPr>
                        <a:t>whichever</a:t>
                      </a:r>
                      <a:r>
                        <a:rPr sz="1200" spc="-25" dirty="0">
                          <a:solidFill>
                            <a:srgbClr val="FF0000"/>
                          </a:solidFill>
                          <a:latin typeface="Times New Roman"/>
                          <a:cs typeface="Times New Roman"/>
                        </a:rPr>
                        <a:t> </a:t>
                      </a:r>
                      <a:r>
                        <a:rPr sz="1200" b="1" dirty="0">
                          <a:solidFill>
                            <a:srgbClr val="FF0000"/>
                          </a:solidFill>
                          <a:latin typeface="Calibri"/>
                          <a:cs typeface="Calibri"/>
                        </a:rPr>
                        <a:t>is</a:t>
                      </a:r>
                      <a:r>
                        <a:rPr sz="1200" spc="-20" dirty="0">
                          <a:solidFill>
                            <a:srgbClr val="FF0000"/>
                          </a:solidFill>
                          <a:latin typeface="Times New Roman"/>
                          <a:cs typeface="Times New Roman"/>
                        </a:rPr>
                        <a:t> </a:t>
                      </a:r>
                      <a:r>
                        <a:rPr sz="1200" b="1" spc="-10" dirty="0">
                          <a:solidFill>
                            <a:srgbClr val="FF0000"/>
                          </a:solidFill>
                          <a:latin typeface="Calibri"/>
                          <a:cs typeface="Calibri"/>
                        </a:rPr>
                        <a:t>higher.</a:t>
                      </a:r>
                      <a:endParaRPr sz="1200">
                        <a:latin typeface="Calibri"/>
                        <a:cs typeface="Calibri"/>
                      </a:endParaRPr>
                    </a:p>
                  </a:txBody>
                  <a:tcPr marL="0" marR="0" marT="171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AEDE7"/>
                    </a:solid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834643" y="551474"/>
            <a:ext cx="7013575" cy="2575560"/>
          </a:xfrm>
          <a:prstGeom prst="rect">
            <a:avLst/>
          </a:prstGeom>
        </p:spPr>
        <p:txBody>
          <a:bodyPr vert="horz" wrap="square" lIns="0" tIns="24765" rIns="0" bIns="0" rtlCol="0">
            <a:spAutoFit/>
          </a:bodyPr>
          <a:lstStyle/>
          <a:p>
            <a:pPr marL="12700">
              <a:lnSpc>
                <a:spcPct val="100000"/>
              </a:lnSpc>
              <a:spcBef>
                <a:spcPts val="195"/>
              </a:spcBef>
            </a:pPr>
            <a:r>
              <a:rPr sz="1000" b="1" dirty="0">
                <a:solidFill>
                  <a:srgbClr val="FF0000"/>
                </a:solidFill>
                <a:latin typeface="Times New Roman"/>
                <a:cs typeface="Times New Roman"/>
              </a:rPr>
              <a:t>(</a:t>
            </a:r>
            <a:r>
              <a:rPr sz="1000" b="1" i="1" dirty="0">
                <a:solidFill>
                  <a:srgbClr val="FF0000"/>
                </a:solidFill>
                <a:latin typeface="Times New Roman"/>
                <a:cs typeface="Times New Roman"/>
              </a:rPr>
              <a:t>3</a:t>
            </a:r>
            <a:r>
              <a:rPr sz="1000" b="1" dirty="0">
                <a:solidFill>
                  <a:srgbClr val="FF0000"/>
                </a:solidFill>
                <a:latin typeface="Times New Roman"/>
                <a:cs typeface="Times New Roman"/>
              </a:rPr>
              <a:t>)Any</a:t>
            </a:r>
            <a:r>
              <a:rPr sz="1000" spc="25" dirty="0">
                <a:solidFill>
                  <a:srgbClr val="FF0000"/>
                </a:solidFill>
                <a:latin typeface="Times New Roman"/>
                <a:cs typeface="Times New Roman"/>
              </a:rPr>
              <a:t> </a:t>
            </a:r>
            <a:r>
              <a:rPr sz="1000" b="1" dirty="0">
                <a:solidFill>
                  <a:srgbClr val="FF0000"/>
                </a:solidFill>
                <a:latin typeface="Times New Roman"/>
                <a:cs typeface="Times New Roman"/>
              </a:rPr>
              <a:t>assessee</a:t>
            </a:r>
            <a:r>
              <a:rPr sz="1000" spc="35" dirty="0">
                <a:solidFill>
                  <a:srgbClr val="FF0000"/>
                </a:solidFill>
                <a:latin typeface="Times New Roman"/>
                <a:cs typeface="Times New Roman"/>
              </a:rPr>
              <a:t> </a:t>
            </a:r>
            <a:r>
              <a:rPr sz="1000" b="1" dirty="0">
                <a:solidFill>
                  <a:srgbClr val="FF0000"/>
                </a:solidFill>
                <a:latin typeface="Times New Roman"/>
                <a:cs typeface="Times New Roman"/>
              </a:rPr>
              <a:t>mentioned</a:t>
            </a:r>
            <a:r>
              <a:rPr sz="1000" spc="40" dirty="0">
                <a:solidFill>
                  <a:srgbClr val="FF0000"/>
                </a:solidFill>
                <a:latin typeface="Times New Roman"/>
                <a:cs typeface="Times New Roman"/>
              </a:rPr>
              <a:t> </a:t>
            </a:r>
            <a:r>
              <a:rPr sz="1000" b="1" dirty="0">
                <a:solidFill>
                  <a:srgbClr val="FF0000"/>
                </a:solidFill>
                <a:latin typeface="Times New Roman"/>
                <a:cs typeface="Times New Roman"/>
              </a:rPr>
              <a:t>in</a:t>
            </a:r>
            <a:r>
              <a:rPr sz="1000" spc="15" dirty="0">
                <a:solidFill>
                  <a:srgbClr val="FF0000"/>
                </a:solidFill>
                <a:latin typeface="Times New Roman"/>
                <a:cs typeface="Times New Roman"/>
              </a:rPr>
              <a:t> </a:t>
            </a:r>
            <a:r>
              <a:rPr sz="1000" b="1" dirty="0">
                <a:solidFill>
                  <a:srgbClr val="FF0000"/>
                </a:solidFill>
                <a:latin typeface="Times New Roman"/>
                <a:cs typeface="Times New Roman"/>
              </a:rPr>
              <a:t>column</a:t>
            </a:r>
            <a:r>
              <a:rPr sz="1000" spc="40" dirty="0">
                <a:solidFill>
                  <a:srgbClr val="FF0000"/>
                </a:solidFill>
                <a:latin typeface="Times New Roman"/>
                <a:cs typeface="Times New Roman"/>
              </a:rPr>
              <a:t> </a:t>
            </a:r>
            <a:r>
              <a:rPr sz="1000" b="1" dirty="0">
                <a:solidFill>
                  <a:srgbClr val="FF0000"/>
                </a:solidFill>
                <a:latin typeface="Times New Roman"/>
                <a:cs typeface="Times New Roman"/>
              </a:rPr>
              <a:t>C</a:t>
            </a:r>
            <a:r>
              <a:rPr sz="1000" dirty="0">
                <a:solidFill>
                  <a:srgbClr val="FF0000"/>
                </a:solidFill>
                <a:latin typeface="Times New Roman"/>
                <a:cs typeface="Times New Roman"/>
              </a:rPr>
              <a:t> </a:t>
            </a:r>
            <a:r>
              <a:rPr sz="1000" b="1" dirty="0">
                <a:solidFill>
                  <a:srgbClr val="FF0000"/>
                </a:solidFill>
                <a:latin typeface="Times New Roman"/>
                <a:cs typeface="Times New Roman"/>
              </a:rPr>
              <a:t>of</a:t>
            </a:r>
            <a:r>
              <a:rPr sz="1000" spc="10" dirty="0">
                <a:solidFill>
                  <a:srgbClr val="FF0000"/>
                </a:solidFill>
                <a:latin typeface="Times New Roman"/>
                <a:cs typeface="Times New Roman"/>
              </a:rPr>
              <a:t> </a:t>
            </a:r>
            <a:r>
              <a:rPr sz="1000" b="1" dirty="0">
                <a:solidFill>
                  <a:srgbClr val="FF0000"/>
                </a:solidFill>
                <a:latin typeface="Times New Roman"/>
                <a:cs typeface="Times New Roman"/>
              </a:rPr>
              <a:t>the</a:t>
            </a:r>
            <a:r>
              <a:rPr sz="1000" spc="-5" dirty="0">
                <a:solidFill>
                  <a:srgbClr val="FF0000"/>
                </a:solidFill>
                <a:latin typeface="Times New Roman"/>
                <a:cs typeface="Times New Roman"/>
              </a:rPr>
              <a:t> </a:t>
            </a:r>
            <a:r>
              <a:rPr sz="1000" b="1" dirty="0">
                <a:solidFill>
                  <a:srgbClr val="FF0000"/>
                </a:solidFill>
                <a:latin typeface="Times New Roman"/>
                <a:cs typeface="Times New Roman"/>
              </a:rPr>
              <a:t>Table</a:t>
            </a:r>
            <a:r>
              <a:rPr sz="1000" spc="20" dirty="0">
                <a:solidFill>
                  <a:srgbClr val="FF0000"/>
                </a:solidFill>
                <a:latin typeface="Times New Roman"/>
                <a:cs typeface="Times New Roman"/>
              </a:rPr>
              <a:t> </a:t>
            </a:r>
            <a:r>
              <a:rPr sz="1000" b="1" dirty="0">
                <a:solidFill>
                  <a:srgbClr val="FF0000"/>
                </a:solidFill>
                <a:latin typeface="Times New Roman"/>
                <a:cs typeface="Times New Roman"/>
              </a:rPr>
              <a:t>in</a:t>
            </a:r>
            <a:r>
              <a:rPr sz="1000" spc="15" dirty="0">
                <a:solidFill>
                  <a:srgbClr val="FF0000"/>
                </a:solidFill>
                <a:latin typeface="Times New Roman"/>
                <a:cs typeface="Times New Roman"/>
              </a:rPr>
              <a:t> </a:t>
            </a:r>
            <a:r>
              <a:rPr sz="1000" b="1" dirty="0">
                <a:solidFill>
                  <a:srgbClr val="FF0000"/>
                </a:solidFill>
                <a:latin typeface="Times New Roman"/>
                <a:cs typeface="Times New Roman"/>
              </a:rPr>
              <a:t>sub-section</a:t>
            </a:r>
            <a:r>
              <a:rPr sz="1000" spc="40" dirty="0">
                <a:solidFill>
                  <a:srgbClr val="FF0000"/>
                </a:solidFill>
                <a:latin typeface="Times New Roman"/>
                <a:cs typeface="Times New Roman"/>
              </a:rPr>
              <a:t> </a:t>
            </a:r>
            <a:r>
              <a:rPr sz="1000" b="1" dirty="0">
                <a:solidFill>
                  <a:srgbClr val="FF0000"/>
                </a:solidFill>
                <a:latin typeface="Times New Roman"/>
                <a:cs typeface="Times New Roman"/>
              </a:rPr>
              <a:t>(</a:t>
            </a:r>
            <a:r>
              <a:rPr sz="1000" b="1" i="1" dirty="0">
                <a:solidFill>
                  <a:srgbClr val="FF0000"/>
                </a:solidFill>
                <a:latin typeface="Times New Roman"/>
                <a:cs typeface="Times New Roman"/>
              </a:rPr>
              <a:t>2</a:t>
            </a:r>
            <a:r>
              <a:rPr sz="1000" b="1" dirty="0">
                <a:solidFill>
                  <a:srgbClr val="FF0000"/>
                </a:solidFill>
                <a:latin typeface="Times New Roman"/>
                <a:cs typeface="Times New Roman"/>
              </a:rPr>
              <a:t>),</a:t>
            </a:r>
            <a:r>
              <a:rPr sz="1000" dirty="0">
                <a:solidFill>
                  <a:srgbClr val="FF0000"/>
                </a:solidFill>
                <a:latin typeface="Times New Roman"/>
                <a:cs typeface="Times New Roman"/>
              </a:rPr>
              <a:t> </a:t>
            </a:r>
            <a:r>
              <a:rPr sz="1000" b="1" dirty="0">
                <a:solidFill>
                  <a:srgbClr val="FF0000"/>
                </a:solidFill>
                <a:latin typeface="Times New Roman"/>
                <a:cs typeface="Times New Roman"/>
              </a:rPr>
              <a:t>who</a:t>
            </a:r>
            <a:r>
              <a:rPr sz="1000" spc="10" dirty="0">
                <a:solidFill>
                  <a:srgbClr val="FF0000"/>
                </a:solidFill>
                <a:latin typeface="Times New Roman"/>
                <a:cs typeface="Times New Roman"/>
              </a:rPr>
              <a:t> </a:t>
            </a:r>
            <a:r>
              <a:rPr sz="1000" b="1" dirty="0">
                <a:solidFill>
                  <a:srgbClr val="FF0000"/>
                </a:solidFill>
                <a:latin typeface="Times New Roman"/>
                <a:cs typeface="Times New Roman"/>
              </a:rPr>
              <a:t>claims</a:t>
            </a:r>
            <a:r>
              <a:rPr sz="1000" spc="55" dirty="0">
                <a:solidFill>
                  <a:srgbClr val="FF0000"/>
                </a:solidFill>
                <a:latin typeface="Times New Roman"/>
                <a:cs typeface="Times New Roman"/>
              </a:rPr>
              <a:t> </a:t>
            </a:r>
            <a:r>
              <a:rPr sz="1000" b="1" spc="-10" dirty="0">
                <a:solidFill>
                  <a:srgbClr val="FF0000"/>
                </a:solidFill>
                <a:latin typeface="Times New Roman"/>
                <a:cs typeface="Times New Roman"/>
              </a:rPr>
              <a:t>that–</a:t>
            </a:r>
            <a:r>
              <a:rPr sz="1000" b="1" spc="-50" dirty="0">
                <a:solidFill>
                  <a:srgbClr val="FF0000"/>
                </a:solidFill>
                <a:latin typeface="Times New Roman"/>
                <a:cs typeface="Times New Roman"/>
              </a:rPr>
              <a:t>–</a:t>
            </a:r>
            <a:endParaRPr sz="1000">
              <a:latin typeface="Times New Roman"/>
              <a:cs typeface="Times New Roman"/>
            </a:endParaRPr>
          </a:p>
          <a:p>
            <a:pPr marL="303530" marR="332740" indent="-182880">
              <a:lnSpc>
                <a:spcPts val="1939"/>
              </a:lnSpc>
              <a:spcBef>
                <a:spcPts val="409"/>
              </a:spcBef>
              <a:buClr>
                <a:srgbClr val="E48211"/>
              </a:buClr>
              <a:buFont typeface="Calibri"/>
              <a:buChar char="◦"/>
              <a:tabLst>
                <a:tab pos="303530" algn="l"/>
              </a:tabLst>
            </a:pPr>
            <a:r>
              <a:rPr sz="1800" dirty="0">
                <a:latin typeface="Times New Roman"/>
                <a:cs typeface="Times New Roman"/>
              </a:rPr>
              <a:t>(</a:t>
            </a:r>
            <a:r>
              <a:rPr sz="1800" i="1" dirty="0">
                <a:latin typeface="Times New Roman"/>
                <a:cs typeface="Times New Roman"/>
              </a:rPr>
              <a:t>a</a:t>
            </a:r>
            <a:r>
              <a:rPr sz="1800" dirty="0">
                <a:latin typeface="Times New Roman"/>
                <a:cs typeface="Times New Roman"/>
              </a:rPr>
              <a:t>)the</a:t>
            </a:r>
            <a:r>
              <a:rPr sz="1800" spc="-35" dirty="0">
                <a:latin typeface="Times New Roman"/>
                <a:cs typeface="Times New Roman"/>
              </a:rPr>
              <a:t> </a:t>
            </a:r>
            <a:r>
              <a:rPr sz="1800" dirty="0">
                <a:latin typeface="Times New Roman"/>
                <a:cs typeface="Times New Roman"/>
              </a:rPr>
              <a:t>profits</a:t>
            </a:r>
            <a:r>
              <a:rPr sz="1800" spc="-50" dirty="0">
                <a:latin typeface="Times New Roman"/>
                <a:cs typeface="Times New Roman"/>
              </a:rPr>
              <a:t> </a:t>
            </a:r>
            <a:r>
              <a:rPr sz="1800" dirty="0">
                <a:latin typeface="Times New Roman"/>
                <a:cs typeface="Times New Roman"/>
              </a:rPr>
              <a:t>or</a:t>
            </a:r>
            <a:r>
              <a:rPr sz="1800" spc="-35" dirty="0">
                <a:latin typeface="Times New Roman"/>
                <a:cs typeface="Times New Roman"/>
              </a:rPr>
              <a:t> </a:t>
            </a:r>
            <a:r>
              <a:rPr sz="1800" dirty="0">
                <a:latin typeface="Times New Roman"/>
                <a:cs typeface="Times New Roman"/>
              </a:rPr>
              <a:t>gains</a:t>
            </a:r>
            <a:r>
              <a:rPr sz="1800" spc="-35" dirty="0">
                <a:latin typeface="Times New Roman"/>
                <a:cs typeface="Times New Roman"/>
              </a:rPr>
              <a:t> </a:t>
            </a:r>
            <a:r>
              <a:rPr sz="1800" dirty="0">
                <a:latin typeface="Times New Roman"/>
                <a:cs typeface="Times New Roman"/>
              </a:rPr>
              <a:t>actually</a:t>
            </a:r>
            <a:r>
              <a:rPr sz="1800" spc="-60" dirty="0">
                <a:latin typeface="Times New Roman"/>
                <a:cs typeface="Times New Roman"/>
              </a:rPr>
              <a:t> </a:t>
            </a:r>
            <a:r>
              <a:rPr sz="1800" dirty="0">
                <a:latin typeface="Times New Roman"/>
                <a:cs typeface="Times New Roman"/>
              </a:rPr>
              <a:t>earned</a:t>
            </a:r>
            <a:r>
              <a:rPr sz="1800" spc="-45" dirty="0">
                <a:latin typeface="Times New Roman"/>
                <a:cs typeface="Times New Roman"/>
              </a:rPr>
              <a:t> </a:t>
            </a:r>
            <a:r>
              <a:rPr sz="1800" dirty="0">
                <a:latin typeface="Times New Roman"/>
                <a:cs typeface="Times New Roman"/>
              </a:rPr>
              <a:t>from</a:t>
            </a:r>
            <a:r>
              <a:rPr sz="1800" spc="-40" dirty="0">
                <a:latin typeface="Times New Roman"/>
                <a:cs typeface="Times New Roman"/>
              </a:rPr>
              <a:t> </a:t>
            </a:r>
            <a:r>
              <a:rPr sz="1800" dirty="0">
                <a:latin typeface="Times New Roman"/>
                <a:cs typeface="Times New Roman"/>
              </a:rPr>
              <a:t>the</a:t>
            </a:r>
            <a:r>
              <a:rPr sz="1800" spc="-30" dirty="0">
                <a:latin typeface="Times New Roman"/>
                <a:cs typeface="Times New Roman"/>
              </a:rPr>
              <a:t> </a:t>
            </a:r>
            <a:r>
              <a:rPr sz="1800" dirty="0">
                <a:latin typeface="Times New Roman"/>
                <a:cs typeface="Times New Roman"/>
              </a:rPr>
              <a:t>specified</a:t>
            </a:r>
            <a:r>
              <a:rPr sz="1800" spc="-50" dirty="0">
                <a:latin typeface="Times New Roman"/>
                <a:cs typeface="Times New Roman"/>
              </a:rPr>
              <a:t> </a:t>
            </a:r>
            <a:r>
              <a:rPr sz="1800" dirty="0">
                <a:latin typeface="Times New Roman"/>
                <a:cs typeface="Times New Roman"/>
              </a:rPr>
              <a:t>business</a:t>
            </a:r>
            <a:r>
              <a:rPr sz="1800" spc="-40" dirty="0">
                <a:latin typeface="Times New Roman"/>
                <a:cs typeface="Times New Roman"/>
              </a:rPr>
              <a:t> </a:t>
            </a:r>
            <a:r>
              <a:rPr sz="1800" spc="-25" dirty="0">
                <a:latin typeface="Times New Roman"/>
                <a:cs typeface="Times New Roman"/>
              </a:rPr>
              <a:t>or </a:t>
            </a:r>
            <a:r>
              <a:rPr sz="1800" dirty="0">
                <a:latin typeface="Times New Roman"/>
                <a:cs typeface="Times New Roman"/>
              </a:rPr>
              <a:t>profession</a:t>
            </a:r>
            <a:r>
              <a:rPr sz="1800" spc="-30" dirty="0">
                <a:latin typeface="Times New Roman"/>
                <a:cs typeface="Times New Roman"/>
              </a:rPr>
              <a:t> </a:t>
            </a:r>
            <a:r>
              <a:rPr sz="1800" dirty="0">
                <a:solidFill>
                  <a:srgbClr val="FF0000"/>
                </a:solidFill>
                <a:latin typeface="Times New Roman"/>
                <a:cs typeface="Times New Roman"/>
              </a:rPr>
              <a:t>are</a:t>
            </a:r>
            <a:r>
              <a:rPr sz="1800" spc="-25" dirty="0">
                <a:solidFill>
                  <a:srgbClr val="FF0000"/>
                </a:solidFill>
                <a:latin typeface="Times New Roman"/>
                <a:cs typeface="Times New Roman"/>
              </a:rPr>
              <a:t> </a:t>
            </a:r>
            <a:r>
              <a:rPr sz="1800" dirty="0">
                <a:solidFill>
                  <a:srgbClr val="FF0000"/>
                </a:solidFill>
                <a:latin typeface="Times New Roman"/>
                <a:cs typeface="Times New Roman"/>
              </a:rPr>
              <a:t>lower</a:t>
            </a:r>
            <a:r>
              <a:rPr sz="1800" spc="-25" dirty="0">
                <a:solidFill>
                  <a:srgbClr val="FF0000"/>
                </a:solidFill>
                <a:latin typeface="Times New Roman"/>
                <a:cs typeface="Times New Roman"/>
              </a:rPr>
              <a:t> </a:t>
            </a:r>
            <a:r>
              <a:rPr sz="1800" dirty="0">
                <a:solidFill>
                  <a:srgbClr val="FF0000"/>
                </a:solidFill>
                <a:latin typeface="Times New Roman"/>
                <a:cs typeface="Times New Roman"/>
              </a:rPr>
              <a:t>than</a:t>
            </a:r>
            <a:r>
              <a:rPr sz="1800" spc="-45" dirty="0">
                <a:solidFill>
                  <a:srgbClr val="FF0000"/>
                </a:solidFill>
                <a:latin typeface="Times New Roman"/>
                <a:cs typeface="Times New Roman"/>
              </a:rPr>
              <a:t> </a:t>
            </a:r>
            <a:r>
              <a:rPr sz="1800" dirty="0">
                <a:solidFill>
                  <a:srgbClr val="FF0000"/>
                </a:solidFill>
                <a:latin typeface="Times New Roman"/>
                <a:cs typeface="Times New Roman"/>
              </a:rPr>
              <a:t>the</a:t>
            </a:r>
            <a:r>
              <a:rPr sz="1800" spc="-30" dirty="0">
                <a:solidFill>
                  <a:srgbClr val="FF0000"/>
                </a:solidFill>
                <a:latin typeface="Times New Roman"/>
                <a:cs typeface="Times New Roman"/>
              </a:rPr>
              <a:t> </a:t>
            </a:r>
            <a:r>
              <a:rPr sz="1800" dirty="0">
                <a:solidFill>
                  <a:srgbClr val="FF0000"/>
                </a:solidFill>
                <a:latin typeface="Times New Roman"/>
                <a:cs typeface="Times New Roman"/>
              </a:rPr>
              <a:t>profits</a:t>
            </a:r>
            <a:r>
              <a:rPr sz="1800" spc="-40" dirty="0">
                <a:solidFill>
                  <a:srgbClr val="FF0000"/>
                </a:solidFill>
                <a:latin typeface="Times New Roman"/>
                <a:cs typeface="Times New Roman"/>
              </a:rPr>
              <a:t> </a:t>
            </a:r>
            <a:r>
              <a:rPr sz="1800" dirty="0">
                <a:solidFill>
                  <a:srgbClr val="FF0000"/>
                </a:solidFill>
                <a:latin typeface="Times New Roman"/>
                <a:cs typeface="Times New Roman"/>
              </a:rPr>
              <a:t>or</a:t>
            </a:r>
            <a:r>
              <a:rPr sz="1800" spc="-20" dirty="0">
                <a:solidFill>
                  <a:srgbClr val="FF0000"/>
                </a:solidFill>
                <a:latin typeface="Times New Roman"/>
                <a:cs typeface="Times New Roman"/>
              </a:rPr>
              <a:t> </a:t>
            </a:r>
            <a:r>
              <a:rPr sz="1800" dirty="0">
                <a:solidFill>
                  <a:srgbClr val="FF0000"/>
                </a:solidFill>
                <a:latin typeface="Times New Roman"/>
                <a:cs typeface="Times New Roman"/>
              </a:rPr>
              <a:t>gains</a:t>
            </a:r>
            <a:r>
              <a:rPr sz="1800" spc="-45" dirty="0">
                <a:solidFill>
                  <a:srgbClr val="FF0000"/>
                </a:solidFill>
                <a:latin typeface="Times New Roman"/>
                <a:cs typeface="Times New Roman"/>
              </a:rPr>
              <a:t> </a:t>
            </a:r>
            <a:r>
              <a:rPr sz="1800" dirty="0">
                <a:solidFill>
                  <a:srgbClr val="FF0000"/>
                </a:solidFill>
                <a:latin typeface="Times New Roman"/>
                <a:cs typeface="Times New Roman"/>
              </a:rPr>
              <a:t>computed</a:t>
            </a:r>
            <a:r>
              <a:rPr sz="1800" spc="-15" dirty="0">
                <a:solidFill>
                  <a:srgbClr val="FF0000"/>
                </a:solidFill>
                <a:latin typeface="Times New Roman"/>
                <a:cs typeface="Times New Roman"/>
              </a:rPr>
              <a:t> </a:t>
            </a:r>
            <a:r>
              <a:rPr sz="1800" dirty="0">
                <a:latin typeface="Times New Roman"/>
                <a:cs typeface="Times New Roman"/>
              </a:rPr>
              <a:t>in</a:t>
            </a:r>
            <a:r>
              <a:rPr sz="1800" spc="-30" dirty="0">
                <a:latin typeface="Times New Roman"/>
                <a:cs typeface="Times New Roman"/>
              </a:rPr>
              <a:t> </a:t>
            </a:r>
            <a:r>
              <a:rPr sz="1800" dirty="0">
                <a:latin typeface="Times New Roman"/>
                <a:cs typeface="Times New Roman"/>
              </a:rPr>
              <a:t>the</a:t>
            </a:r>
            <a:r>
              <a:rPr sz="1800" spc="-30" dirty="0">
                <a:latin typeface="Times New Roman"/>
                <a:cs typeface="Times New Roman"/>
              </a:rPr>
              <a:t> </a:t>
            </a:r>
            <a:r>
              <a:rPr sz="1800" spc="-10" dirty="0">
                <a:latin typeface="Times New Roman"/>
                <a:cs typeface="Times New Roman"/>
              </a:rPr>
              <a:t>manner </a:t>
            </a:r>
            <a:r>
              <a:rPr sz="1800" dirty="0">
                <a:latin typeface="Times New Roman"/>
                <a:cs typeface="Times New Roman"/>
              </a:rPr>
              <a:t>mentioned</a:t>
            </a:r>
            <a:r>
              <a:rPr sz="1800" spc="-45" dirty="0">
                <a:latin typeface="Times New Roman"/>
                <a:cs typeface="Times New Roman"/>
              </a:rPr>
              <a:t> </a:t>
            </a:r>
            <a:r>
              <a:rPr sz="1800" dirty="0">
                <a:latin typeface="Times New Roman"/>
                <a:cs typeface="Times New Roman"/>
              </a:rPr>
              <a:t>in</a:t>
            </a:r>
            <a:r>
              <a:rPr sz="1800" spc="-30" dirty="0">
                <a:latin typeface="Times New Roman"/>
                <a:cs typeface="Times New Roman"/>
              </a:rPr>
              <a:t> </a:t>
            </a:r>
            <a:r>
              <a:rPr sz="1800" dirty="0">
                <a:latin typeface="Times New Roman"/>
                <a:cs typeface="Times New Roman"/>
              </a:rPr>
              <a:t>column</a:t>
            </a:r>
            <a:r>
              <a:rPr sz="1800" spc="-30" dirty="0">
                <a:latin typeface="Times New Roman"/>
                <a:cs typeface="Times New Roman"/>
              </a:rPr>
              <a:t> </a:t>
            </a:r>
            <a:r>
              <a:rPr sz="1800" dirty="0">
                <a:latin typeface="Times New Roman"/>
                <a:cs typeface="Times New Roman"/>
              </a:rPr>
              <a:t>E</a:t>
            </a:r>
            <a:r>
              <a:rPr sz="1800" spc="-35" dirty="0">
                <a:latin typeface="Times New Roman"/>
                <a:cs typeface="Times New Roman"/>
              </a:rPr>
              <a:t> </a:t>
            </a:r>
            <a:r>
              <a:rPr sz="1800" dirty="0">
                <a:latin typeface="Times New Roman"/>
                <a:cs typeface="Times New Roman"/>
              </a:rPr>
              <a:t>of</a:t>
            </a:r>
            <a:r>
              <a:rPr sz="1800" spc="-40" dirty="0">
                <a:latin typeface="Times New Roman"/>
                <a:cs typeface="Times New Roman"/>
              </a:rPr>
              <a:t> </a:t>
            </a:r>
            <a:r>
              <a:rPr sz="1800" dirty="0">
                <a:latin typeface="Times New Roman"/>
                <a:cs typeface="Times New Roman"/>
              </a:rPr>
              <a:t>the</a:t>
            </a:r>
            <a:r>
              <a:rPr sz="1800" spc="-30" dirty="0">
                <a:latin typeface="Times New Roman"/>
                <a:cs typeface="Times New Roman"/>
              </a:rPr>
              <a:t> </a:t>
            </a:r>
            <a:r>
              <a:rPr sz="1800" dirty="0">
                <a:latin typeface="Times New Roman"/>
                <a:cs typeface="Times New Roman"/>
              </a:rPr>
              <a:t>said</a:t>
            </a:r>
            <a:r>
              <a:rPr sz="1800" spc="-70" dirty="0">
                <a:latin typeface="Times New Roman"/>
                <a:cs typeface="Times New Roman"/>
              </a:rPr>
              <a:t> </a:t>
            </a:r>
            <a:r>
              <a:rPr sz="1800" spc="-10" dirty="0">
                <a:latin typeface="Times New Roman"/>
                <a:cs typeface="Times New Roman"/>
              </a:rPr>
              <a:t>Table;</a:t>
            </a:r>
            <a:r>
              <a:rPr sz="1800" spc="-45" dirty="0">
                <a:latin typeface="Times New Roman"/>
                <a:cs typeface="Times New Roman"/>
              </a:rPr>
              <a:t> </a:t>
            </a:r>
            <a:r>
              <a:rPr sz="1800" spc="-25" dirty="0">
                <a:latin typeface="Times New Roman"/>
                <a:cs typeface="Times New Roman"/>
              </a:rPr>
              <a:t>and</a:t>
            </a:r>
            <a:endParaRPr sz="1800">
              <a:latin typeface="Times New Roman"/>
              <a:cs typeface="Times New Roman"/>
            </a:endParaRPr>
          </a:p>
          <a:p>
            <a:pPr marL="304165" indent="-183515">
              <a:lnSpc>
                <a:spcPts val="2050"/>
              </a:lnSpc>
              <a:spcBef>
                <a:spcPts val="360"/>
              </a:spcBef>
              <a:buClr>
                <a:srgbClr val="E48211"/>
              </a:buClr>
              <a:buFont typeface="Calibri"/>
              <a:buChar char="◦"/>
              <a:tabLst>
                <a:tab pos="304165" algn="l"/>
              </a:tabLst>
            </a:pPr>
            <a:r>
              <a:rPr sz="1800" dirty="0">
                <a:latin typeface="Times New Roman"/>
                <a:cs typeface="Times New Roman"/>
              </a:rPr>
              <a:t>(</a:t>
            </a:r>
            <a:r>
              <a:rPr sz="1800" i="1" dirty="0">
                <a:latin typeface="Times New Roman"/>
                <a:cs typeface="Times New Roman"/>
              </a:rPr>
              <a:t>b</a:t>
            </a:r>
            <a:r>
              <a:rPr sz="1800" dirty="0">
                <a:latin typeface="Times New Roman"/>
                <a:cs typeface="Times New Roman"/>
              </a:rPr>
              <a:t>)</a:t>
            </a:r>
            <a:r>
              <a:rPr sz="1800" b="1" dirty="0">
                <a:solidFill>
                  <a:srgbClr val="FF0000"/>
                </a:solidFill>
                <a:latin typeface="Times New Roman"/>
                <a:cs typeface="Times New Roman"/>
              </a:rPr>
              <a:t>whose</a:t>
            </a:r>
            <a:r>
              <a:rPr sz="1800" spc="-40" dirty="0">
                <a:solidFill>
                  <a:srgbClr val="FF0000"/>
                </a:solidFill>
                <a:latin typeface="Times New Roman"/>
                <a:cs typeface="Times New Roman"/>
              </a:rPr>
              <a:t> </a:t>
            </a:r>
            <a:r>
              <a:rPr sz="1800" b="1" dirty="0">
                <a:solidFill>
                  <a:srgbClr val="FF0000"/>
                </a:solidFill>
                <a:latin typeface="Times New Roman"/>
                <a:cs typeface="Times New Roman"/>
              </a:rPr>
              <a:t>total</a:t>
            </a:r>
            <a:r>
              <a:rPr sz="1800" spc="-30" dirty="0">
                <a:solidFill>
                  <a:srgbClr val="FF0000"/>
                </a:solidFill>
                <a:latin typeface="Times New Roman"/>
                <a:cs typeface="Times New Roman"/>
              </a:rPr>
              <a:t> </a:t>
            </a:r>
            <a:r>
              <a:rPr sz="1800" b="1" dirty="0">
                <a:solidFill>
                  <a:srgbClr val="FF0000"/>
                </a:solidFill>
                <a:latin typeface="Times New Roman"/>
                <a:cs typeface="Times New Roman"/>
              </a:rPr>
              <a:t>income</a:t>
            </a:r>
            <a:r>
              <a:rPr sz="1800" spc="-25" dirty="0">
                <a:solidFill>
                  <a:srgbClr val="FF0000"/>
                </a:solidFill>
                <a:latin typeface="Times New Roman"/>
                <a:cs typeface="Times New Roman"/>
              </a:rPr>
              <a:t> </a:t>
            </a:r>
            <a:r>
              <a:rPr sz="1800" b="1" dirty="0">
                <a:solidFill>
                  <a:srgbClr val="FF0000"/>
                </a:solidFill>
                <a:latin typeface="Times New Roman"/>
                <a:cs typeface="Times New Roman"/>
              </a:rPr>
              <a:t>exceeds</a:t>
            </a:r>
            <a:r>
              <a:rPr sz="1800" spc="-40" dirty="0">
                <a:solidFill>
                  <a:srgbClr val="FF0000"/>
                </a:solidFill>
                <a:latin typeface="Times New Roman"/>
                <a:cs typeface="Times New Roman"/>
              </a:rPr>
              <a:t> </a:t>
            </a:r>
            <a:r>
              <a:rPr sz="1800" b="1" dirty="0">
                <a:solidFill>
                  <a:srgbClr val="FF0000"/>
                </a:solidFill>
                <a:latin typeface="Times New Roman"/>
                <a:cs typeface="Times New Roman"/>
              </a:rPr>
              <a:t>the</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maximum</a:t>
            </a:r>
            <a:r>
              <a:rPr sz="1800" spc="-35" dirty="0">
                <a:solidFill>
                  <a:srgbClr val="FF0000"/>
                </a:solidFill>
                <a:latin typeface="Times New Roman"/>
                <a:cs typeface="Times New Roman"/>
              </a:rPr>
              <a:t> </a:t>
            </a:r>
            <a:r>
              <a:rPr sz="1800" b="1" dirty="0">
                <a:solidFill>
                  <a:srgbClr val="FF0000"/>
                </a:solidFill>
                <a:latin typeface="Times New Roman"/>
                <a:cs typeface="Times New Roman"/>
              </a:rPr>
              <a:t>amount</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which</a:t>
            </a:r>
            <a:r>
              <a:rPr sz="1800" spc="-50" dirty="0">
                <a:solidFill>
                  <a:srgbClr val="FF0000"/>
                </a:solidFill>
                <a:latin typeface="Times New Roman"/>
                <a:cs typeface="Times New Roman"/>
              </a:rPr>
              <a:t> </a:t>
            </a:r>
            <a:r>
              <a:rPr sz="1800" b="1" dirty="0">
                <a:solidFill>
                  <a:srgbClr val="FF0000"/>
                </a:solidFill>
                <a:latin typeface="Times New Roman"/>
                <a:cs typeface="Times New Roman"/>
              </a:rPr>
              <a:t>is</a:t>
            </a:r>
            <a:r>
              <a:rPr sz="1800" spc="-30" dirty="0">
                <a:solidFill>
                  <a:srgbClr val="FF0000"/>
                </a:solidFill>
                <a:latin typeface="Times New Roman"/>
                <a:cs typeface="Times New Roman"/>
              </a:rPr>
              <a:t> </a:t>
            </a:r>
            <a:r>
              <a:rPr sz="1800" b="1" spc="-25" dirty="0">
                <a:solidFill>
                  <a:srgbClr val="FF0000"/>
                </a:solidFill>
                <a:latin typeface="Times New Roman"/>
                <a:cs typeface="Times New Roman"/>
              </a:rPr>
              <a:t>not</a:t>
            </a:r>
            <a:endParaRPr sz="1800">
              <a:latin typeface="Times New Roman"/>
              <a:cs typeface="Times New Roman"/>
            </a:endParaRPr>
          </a:p>
          <a:p>
            <a:pPr marL="303530">
              <a:lnSpc>
                <a:spcPts val="2050"/>
              </a:lnSpc>
            </a:pPr>
            <a:r>
              <a:rPr sz="1800" b="1" dirty="0">
                <a:solidFill>
                  <a:srgbClr val="FF0000"/>
                </a:solidFill>
                <a:latin typeface="Times New Roman"/>
                <a:cs typeface="Times New Roman"/>
              </a:rPr>
              <a:t>chargeable</a:t>
            </a:r>
            <a:r>
              <a:rPr sz="1800" spc="-20" dirty="0">
                <a:solidFill>
                  <a:srgbClr val="FF0000"/>
                </a:solidFill>
                <a:latin typeface="Times New Roman"/>
                <a:cs typeface="Times New Roman"/>
              </a:rPr>
              <a:t> </a:t>
            </a:r>
            <a:r>
              <a:rPr sz="1800" b="1" dirty="0">
                <a:solidFill>
                  <a:srgbClr val="FF0000"/>
                </a:solidFill>
                <a:latin typeface="Times New Roman"/>
                <a:cs typeface="Times New Roman"/>
              </a:rPr>
              <a:t>to</a:t>
            </a:r>
            <a:r>
              <a:rPr sz="1800" dirty="0">
                <a:solidFill>
                  <a:srgbClr val="FF0000"/>
                </a:solidFill>
                <a:latin typeface="Times New Roman"/>
                <a:cs typeface="Times New Roman"/>
              </a:rPr>
              <a:t> </a:t>
            </a:r>
            <a:r>
              <a:rPr sz="1800" b="1" spc="-20" dirty="0">
                <a:solidFill>
                  <a:srgbClr val="FF0000"/>
                </a:solidFill>
                <a:latin typeface="Times New Roman"/>
                <a:cs typeface="Times New Roman"/>
              </a:rPr>
              <a:t>tax</a:t>
            </a:r>
            <a:r>
              <a:rPr sz="1800" spc="-20" dirty="0">
                <a:latin typeface="Times New Roman"/>
                <a:cs typeface="Times New Roman"/>
              </a:rPr>
              <a:t>,</a:t>
            </a:r>
            <a:endParaRPr sz="1800">
              <a:latin typeface="Times New Roman"/>
              <a:cs typeface="Times New Roman"/>
            </a:endParaRPr>
          </a:p>
          <a:p>
            <a:pPr marL="12700">
              <a:lnSpc>
                <a:spcPct val="100000"/>
              </a:lnSpc>
              <a:spcBef>
                <a:spcPts val="1525"/>
              </a:spcBef>
            </a:pPr>
            <a:r>
              <a:rPr sz="1000" b="1" dirty="0">
                <a:solidFill>
                  <a:srgbClr val="FF0000"/>
                </a:solidFill>
                <a:latin typeface="Times New Roman"/>
                <a:cs typeface="Times New Roman"/>
              </a:rPr>
              <a:t>shall</a:t>
            </a:r>
            <a:r>
              <a:rPr sz="1000" spc="25" dirty="0">
                <a:solidFill>
                  <a:srgbClr val="FF0000"/>
                </a:solidFill>
                <a:latin typeface="Times New Roman"/>
                <a:cs typeface="Times New Roman"/>
              </a:rPr>
              <a:t> </a:t>
            </a:r>
            <a:r>
              <a:rPr sz="1000" b="1" dirty="0">
                <a:solidFill>
                  <a:srgbClr val="FF0000"/>
                </a:solidFill>
                <a:latin typeface="Times New Roman"/>
                <a:cs typeface="Times New Roman"/>
              </a:rPr>
              <a:t>be</a:t>
            </a:r>
            <a:r>
              <a:rPr sz="1000" spc="-5" dirty="0">
                <a:solidFill>
                  <a:srgbClr val="FF0000"/>
                </a:solidFill>
                <a:latin typeface="Times New Roman"/>
                <a:cs typeface="Times New Roman"/>
              </a:rPr>
              <a:t> </a:t>
            </a:r>
            <a:r>
              <a:rPr sz="1000" b="1" dirty="0">
                <a:solidFill>
                  <a:srgbClr val="FF0000"/>
                </a:solidFill>
                <a:latin typeface="Times New Roman"/>
                <a:cs typeface="Times New Roman"/>
              </a:rPr>
              <a:t>required</a:t>
            </a:r>
            <a:r>
              <a:rPr sz="1000" spc="25" dirty="0">
                <a:solidFill>
                  <a:srgbClr val="FF0000"/>
                </a:solidFill>
                <a:latin typeface="Times New Roman"/>
                <a:cs typeface="Times New Roman"/>
              </a:rPr>
              <a:t> </a:t>
            </a:r>
            <a:r>
              <a:rPr sz="1000" b="1" dirty="0">
                <a:solidFill>
                  <a:srgbClr val="FF0000"/>
                </a:solidFill>
                <a:latin typeface="Times New Roman"/>
                <a:cs typeface="Times New Roman"/>
              </a:rPr>
              <a:t>to–</a:t>
            </a:r>
            <a:r>
              <a:rPr sz="1000" b="1" spc="-50" dirty="0">
                <a:solidFill>
                  <a:srgbClr val="FF0000"/>
                </a:solidFill>
                <a:latin typeface="Times New Roman"/>
                <a:cs typeface="Times New Roman"/>
              </a:rPr>
              <a:t>–</a:t>
            </a:r>
            <a:endParaRPr sz="1000">
              <a:latin typeface="Times New Roman"/>
              <a:cs typeface="Times New Roman"/>
            </a:endParaRPr>
          </a:p>
          <a:p>
            <a:pPr marL="485140" marR="27940" lvl="1" indent="-180340">
              <a:lnSpc>
                <a:spcPts val="1460"/>
              </a:lnSpc>
              <a:spcBef>
                <a:spcPts val="409"/>
              </a:spcBef>
              <a:buClr>
                <a:srgbClr val="E48211"/>
              </a:buClr>
              <a:buFont typeface="Calibri"/>
              <a:buChar char="◦"/>
              <a:tabLst>
                <a:tab pos="487680" algn="l"/>
              </a:tabLst>
            </a:pPr>
            <a:r>
              <a:rPr sz="1350" dirty="0">
                <a:latin typeface="Times New Roman"/>
                <a:cs typeface="Times New Roman"/>
              </a:rPr>
              <a:t>(</a:t>
            </a:r>
            <a:r>
              <a:rPr sz="1350" i="1" dirty="0">
                <a:latin typeface="Times New Roman"/>
                <a:cs typeface="Times New Roman"/>
              </a:rPr>
              <a:t>i</a:t>
            </a:r>
            <a:r>
              <a:rPr sz="1350" dirty="0">
                <a:latin typeface="Times New Roman"/>
                <a:cs typeface="Times New Roman"/>
              </a:rPr>
              <a:t>)</a:t>
            </a:r>
            <a:r>
              <a:rPr sz="1350" b="1" dirty="0">
                <a:solidFill>
                  <a:srgbClr val="FF0000"/>
                </a:solidFill>
                <a:latin typeface="Times New Roman"/>
                <a:cs typeface="Times New Roman"/>
              </a:rPr>
              <a:t>keep</a:t>
            </a:r>
            <a:r>
              <a:rPr sz="1350" spc="-50" dirty="0">
                <a:solidFill>
                  <a:srgbClr val="FF0000"/>
                </a:solidFill>
                <a:latin typeface="Times New Roman"/>
                <a:cs typeface="Times New Roman"/>
              </a:rPr>
              <a:t> </a:t>
            </a:r>
            <a:r>
              <a:rPr sz="1350" b="1" dirty="0">
                <a:solidFill>
                  <a:srgbClr val="FF0000"/>
                </a:solidFill>
                <a:latin typeface="Times New Roman"/>
                <a:cs typeface="Times New Roman"/>
              </a:rPr>
              <a:t>and</a:t>
            </a:r>
            <a:r>
              <a:rPr sz="1350" spc="-20" dirty="0">
                <a:solidFill>
                  <a:srgbClr val="FF0000"/>
                </a:solidFill>
                <a:latin typeface="Times New Roman"/>
                <a:cs typeface="Times New Roman"/>
              </a:rPr>
              <a:t> </a:t>
            </a:r>
            <a:r>
              <a:rPr sz="1350" b="1" dirty="0">
                <a:solidFill>
                  <a:srgbClr val="FF0000"/>
                </a:solidFill>
                <a:latin typeface="Times New Roman"/>
                <a:cs typeface="Times New Roman"/>
              </a:rPr>
              <a:t>maintain</a:t>
            </a:r>
            <a:r>
              <a:rPr sz="1350" spc="-45" dirty="0">
                <a:solidFill>
                  <a:srgbClr val="FF0000"/>
                </a:solidFill>
                <a:latin typeface="Times New Roman"/>
                <a:cs typeface="Times New Roman"/>
              </a:rPr>
              <a:t> </a:t>
            </a:r>
            <a:r>
              <a:rPr sz="1350" b="1" dirty="0">
                <a:solidFill>
                  <a:srgbClr val="FF0000"/>
                </a:solidFill>
                <a:latin typeface="Times New Roman"/>
                <a:cs typeface="Times New Roman"/>
              </a:rPr>
              <a:t>such</a:t>
            </a:r>
            <a:r>
              <a:rPr sz="1350" spc="-20" dirty="0">
                <a:solidFill>
                  <a:srgbClr val="FF0000"/>
                </a:solidFill>
                <a:latin typeface="Times New Roman"/>
                <a:cs typeface="Times New Roman"/>
              </a:rPr>
              <a:t> </a:t>
            </a:r>
            <a:r>
              <a:rPr sz="1350" b="1" dirty="0">
                <a:solidFill>
                  <a:srgbClr val="FF0000"/>
                </a:solidFill>
                <a:latin typeface="Times New Roman"/>
                <a:cs typeface="Times New Roman"/>
              </a:rPr>
              <a:t>books</a:t>
            </a:r>
            <a:r>
              <a:rPr sz="1350" spc="-50" dirty="0">
                <a:solidFill>
                  <a:srgbClr val="FF0000"/>
                </a:solidFill>
                <a:latin typeface="Times New Roman"/>
                <a:cs typeface="Times New Roman"/>
              </a:rPr>
              <a:t> </a:t>
            </a:r>
            <a:r>
              <a:rPr sz="1350" b="1" dirty="0">
                <a:solidFill>
                  <a:srgbClr val="FF0000"/>
                </a:solidFill>
                <a:latin typeface="Times New Roman"/>
                <a:cs typeface="Times New Roman"/>
              </a:rPr>
              <a:t>of</a:t>
            </a:r>
            <a:r>
              <a:rPr sz="1350" spc="-20" dirty="0">
                <a:solidFill>
                  <a:srgbClr val="FF0000"/>
                </a:solidFill>
                <a:latin typeface="Times New Roman"/>
                <a:cs typeface="Times New Roman"/>
              </a:rPr>
              <a:t> </a:t>
            </a:r>
            <a:r>
              <a:rPr sz="1350" b="1" dirty="0">
                <a:solidFill>
                  <a:srgbClr val="FF0000"/>
                </a:solidFill>
                <a:latin typeface="Times New Roman"/>
                <a:cs typeface="Times New Roman"/>
              </a:rPr>
              <a:t>account</a:t>
            </a:r>
            <a:r>
              <a:rPr sz="1350" spc="-20" dirty="0">
                <a:solidFill>
                  <a:srgbClr val="FF0000"/>
                </a:solidFill>
                <a:latin typeface="Times New Roman"/>
                <a:cs typeface="Times New Roman"/>
              </a:rPr>
              <a:t> </a:t>
            </a:r>
            <a:r>
              <a:rPr sz="1350" dirty="0">
                <a:latin typeface="Times New Roman"/>
                <a:cs typeface="Times New Roman"/>
              </a:rPr>
              <a:t>and</a:t>
            </a:r>
            <a:r>
              <a:rPr sz="1350" spc="-10" dirty="0">
                <a:latin typeface="Times New Roman"/>
                <a:cs typeface="Times New Roman"/>
              </a:rPr>
              <a:t> </a:t>
            </a:r>
            <a:r>
              <a:rPr sz="1350" b="1" dirty="0">
                <a:solidFill>
                  <a:srgbClr val="FF0000"/>
                </a:solidFill>
                <a:latin typeface="Times New Roman"/>
                <a:cs typeface="Times New Roman"/>
              </a:rPr>
              <a:t>other</a:t>
            </a:r>
            <a:r>
              <a:rPr sz="1350" spc="-65" dirty="0">
                <a:solidFill>
                  <a:srgbClr val="FF0000"/>
                </a:solidFill>
                <a:latin typeface="Times New Roman"/>
                <a:cs typeface="Times New Roman"/>
              </a:rPr>
              <a:t> </a:t>
            </a:r>
            <a:r>
              <a:rPr sz="1350" b="1" dirty="0">
                <a:solidFill>
                  <a:srgbClr val="FF0000"/>
                </a:solidFill>
                <a:latin typeface="Times New Roman"/>
                <a:cs typeface="Times New Roman"/>
              </a:rPr>
              <a:t>documents</a:t>
            </a:r>
            <a:r>
              <a:rPr sz="1350" spc="-40" dirty="0">
                <a:solidFill>
                  <a:srgbClr val="FF0000"/>
                </a:solidFill>
                <a:latin typeface="Times New Roman"/>
                <a:cs typeface="Times New Roman"/>
              </a:rPr>
              <a:t> </a:t>
            </a:r>
            <a:r>
              <a:rPr sz="1350" dirty="0">
                <a:latin typeface="Times New Roman"/>
                <a:cs typeface="Times New Roman"/>
              </a:rPr>
              <a:t>as</a:t>
            </a:r>
            <a:r>
              <a:rPr sz="1350" spc="-10" dirty="0">
                <a:latin typeface="Times New Roman"/>
                <a:cs typeface="Times New Roman"/>
              </a:rPr>
              <a:t> </a:t>
            </a:r>
            <a:r>
              <a:rPr sz="1350" dirty="0">
                <a:latin typeface="Times New Roman"/>
                <a:cs typeface="Times New Roman"/>
              </a:rPr>
              <a:t>required</a:t>
            </a:r>
            <a:r>
              <a:rPr sz="1350" spc="-40" dirty="0">
                <a:latin typeface="Times New Roman"/>
                <a:cs typeface="Times New Roman"/>
              </a:rPr>
              <a:t> </a:t>
            </a:r>
            <a:r>
              <a:rPr sz="1350" dirty="0">
                <a:latin typeface="Times New Roman"/>
                <a:cs typeface="Times New Roman"/>
              </a:rPr>
              <a:t>under</a:t>
            </a:r>
            <a:r>
              <a:rPr sz="1350" spc="-30" dirty="0">
                <a:latin typeface="Times New Roman"/>
                <a:cs typeface="Times New Roman"/>
              </a:rPr>
              <a:t> </a:t>
            </a:r>
            <a:r>
              <a:rPr sz="1350" spc="-10" dirty="0">
                <a:latin typeface="Times New Roman"/>
                <a:cs typeface="Times New Roman"/>
              </a:rPr>
              <a:t>section 	</a:t>
            </a:r>
            <a:r>
              <a:rPr sz="1350" dirty="0">
                <a:latin typeface="Times New Roman"/>
                <a:cs typeface="Times New Roman"/>
              </a:rPr>
              <a:t>62;</a:t>
            </a:r>
            <a:r>
              <a:rPr sz="1350" spc="-20" dirty="0">
                <a:latin typeface="Times New Roman"/>
                <a:cs typeface="Times New Roman"/>
              </a:rPr>
              <a:t> </a:t>
            </a:r>
            <a:r>
              <a:rPr sz="1350" spc="-25" dirty="0">
                <a:latin typeface="Times New Roman"/>
                <a:cs typeface="Times New Roman"/>
              </a:rPr>
              <a:t>and</a:t>
            </a:r>
            <a:endParaRPr sz="1350">
              <a:latin typeface="Times New Roman"/>
              <a:cs typeface="Times New Roman"/>
            </a:endParaRPr>
          </a:p>
          <a:p>
            <a:pPr marL="485140" lvl="1" indent="-180340">
              <a:lnSpc>
                <a:spcPct val="100000"/>
              </a:lnSpc>
              <a:spcBef>
                <a:spcPts val="409"/>
              </a:spcBef>
              <a:buClr>
                <a:srgbClr val="E48211"/>
              </a:buClr>
              <a:buFont typeface="Calibri"/>
              <a:buChar char="◦"/>
              <a:tabLst>
                <a:tab pos="485140" algn="l"/>
              </a:tabLst>
            </a:pPr>
            <a:r>
              <a:rPr sz="1350" dirty="0">
                <a:latin typeface="Times New Roman"/>
                <a:cs typeface="Times New Roman"/>
              </a:rPr>
              <a:t>(</a:t>
            </a:r>
            <a:r>
              <a:rPr sz="1350" i="1" dirty="0">
                <a:latin typeface="Times New Roman"/>
                <a:cs typeface="Times New Roman"/>
              </a:rPr>
              <a:t>ii</a:t>
            </a:r>
            <a:r>
              <a:rPr sz="1350" dirty="0">
                <a:latin typeface="Times New Roman"/>
                <a:cs typeface="Times New Roman"/>
              </a:rPr>
              <a:t>)</a:t>
            </a:r>
            <a:r>
              <a:rPr sz="1350" b="1" dirty="0">
                <a:solidFill>
                  <a:srgbClr val="FF0000"/>
                </a:solidFill>
                <a:latin typeface="Times New Roman"/>
                <a:cs typeface="Times New Roman"/>
              </a:rPr>
              <a:t>get</a:t>
            </a:r>
            <a:r>
              <a:rPr sz="1350" spc="-50" dirty="0">
                <a:solidFill>
                  <a:srgbClr val="FF0000"/>
                </a:solidFill>
                <a:latin typeface="Times New Roman"/>
                <a:cs typeface="Times New Roman"/>
              </a:rPr>
              <a:t> </a:t>
            </a:r>
            <a:r>
              <a:rPr sz="1350" b="1" dirty="0">
                <a:solidFill>
                  <a:srgbClr val="FF0000"/>
                </a:solidFill>
                <a:latin typeface="Times New Roman"/>
                <a:cs typeface="Times New Roman"/>
              </a:rPr>
              <a:t>the</a:t>
            </a:r>
            <a:r>
              <a:rPr sz="1350" spc="-25" dirty="0">
                <a:solidFill>
                  <a:srgbClr val="FF0000"/>
                </a:solidFill>
                <a:latin typeface="Times New Roman"/>
                <a:cs typeface="Times New Roman"/>
              </a:rPr>
              <a:t> </a:t>
            </a:r>
            <a:r>
              <a:rPr sz="1350" b="1" dirty="0">
                <a:solidFill>
                  <a:srgbClr val="FF0000"/>
                </a:solidFill>
                <a:latin typeface="Times New Roman"/>
                <a:cs typeface="Times New Roman"/>
              </a:rPr>
              <a:t>accounts</a:t>
            </a:r>
            <a:r>
              <a:rPr sz="1350" spc="-50" dirty="0">
                <a:solidFill>
                  <a:srgbClr val="FF0000"/>
                </a:solidFill>
                <a:latin typeface="Times New Roman"/>
                <a:cs typeface="Times New Roman"/>
              </a:rPr>
              <a:t> </a:t>
            </a:r>
            <a:r>
              <a:rPr sz="1350" b="1" dirty="0">
                <a:solidFill>
                  <a:srgbClr val="FF0000"/>
                </a:solidFill>
                <a:latin typeface="Times New Roman"/>
                <a:cs typeface="Times New Roman"/>
              </a:rPr>
              <a:t>audited</a:t>
            </a:r>
            <a:r>
              <a:rPr sz="1350" spc="-40" dirty="0">
                <a:solidFill>
                  <a:srgbClr val="FF0000"/>
                </a:solidFill>
                <a:latin typeface="Times New Roman"/>
                <a:cs typeface="Times New Roman"/>
              </a:rPr>
              <a:t> </a:t>
            </a:r>
            <a:r>
              <a:rPr sz="1350" b="1" dirty="0">
                <a:solidFill>
                  <a:srgbClr val="FF0000"/>
                </a:solidFill>
                <a:latin typeface="Times New Roman"/>
                <a:cs typeface="Times New Roman"/>
              </a:rPr>
              <a:t>and</a:t>
            </a:r>
            <a:r>
              <a:rPr sz="1350" spc="-35" dirty="0">
                <a:solidFill>
                  <a:srgbClr val="FF0000"/>
                </a:solidFill>
                <a:latin typeface="Times New Roman"/>
                <a:cs typeface="Times New Roman"/>
              </a:rPr>
              <a:t> </a:t>
            </a:r>
            <a:r>
              <a:rPr sz="1350" b="1" dirty="0">
                <a:solidFill>
                  <a:srgbClr val="FF0000"/>
                </a:solidFill>
                <a:latin typeface="Times New Roman"/>
                <a:cs typeface="Times New Roman"/>
              </a:rPr>
              <a:t>furnish</a:t>
            </a:r>
            <a:r>
              <a:rPr sz="1350" spc="-25" dirty="0">
                <a:solidFill>
                  <a:srgbClr val="FF0000"/>
                </a:solidFill>
                <a:latin typeface="Times New Roman"/>
                <a:cs typeface="Times New Roman"/>
              </a:rPr>
              <a:t> </a:t>
            </a:r>
            <a:r>
              <a:rPr sz="1350" b="1" dirty="0">
                <a:solidFill>
                  <a:srgbClr val="FF0000"/>
                </a:solidFill>
                <a:latin typeface="Times New Roman"/>
                <a:cs typeface="Times New Roman"/>
              </a:rPr>
              <a:t>a</a:t>
            </a:r>
            <a:r>
              <a:rPr sz="1350" spc="-20" dirty="0">
                <a:solidFill>
                  <a:srgbClr val="FF0000"/>
                </a:solidFill>
                <a:latin typeface="Times New Roman"/>
                <a:cs typeface="Times New Roman"/>
              </a:rPr>
              <a:t> </a:t>
            </a:r>
            <a:r>
              <a:rPr sz="1350" b="1" dirty="0">
                <a:solidFill>
                  <a:srgbClr val="FF0000"/>
                </a:solidFill>
                <a:latin typeface="Times New Roman"/>
                <a:cs typeface="Times New Roman"/>
              </a:rPr>
              <a:t>report</a:t>
            </a:r>
            <a:r>
              <a:rPr sz="1350" spc="-35" dirty="0">
                <a:solidFill>
                  <a:srgbClr val="FF0000"/>
                </a:solidFill>
                <a:latin typeface="Times New Roman"/>
                <a:cs typeface="Times New Roman"/>
              </a:rPr>
              <a:t> </a:t>
            </a:r>
            <a:r>
              <a:rPr sz="1350" b="1" dirty="0">
                <a:solidFill>
                  <a:srgbClr val="FF0000"/>
                </a:solidFill>
                <a:latin typeface="Times New Roman"/>
                <a:cs typeface="Times New Roman"/>
              </a:rPr>
              <a:t>of</a:t>
            </a:r>
            <a:r>
              <a:rPr sz="1350" spc="-30" dirty="0">
                <a:solidFill>
                  <a:srgbClr val="FF0000"/>
                </a:solidFill>
                <a:latin typeface="Times New Roman"/>
                <a:cs typeface="Times New Roman"/>
              </a:rPr>
              <a:t> </a:t>
            </a:r>
            <a:r>
              <a:rPr sz="1350" b="1" dirty="0">
                <a:solidFill>
                  <a:srgbClr val="FF0000"/>
                </a:solidFill>
                <a:latin typeface="Times New Roman"/>
                <a:cs typeface="Times New Roman"/>
              </a:rPr>
              <a:t>such</a:t>
            </a:r>
            <a:r>
              <a:rPr sz="1350" spc="-25" dirty="0">
                <a:solidFill>
                  <a:srgbClr val="FF0000"/>
                </a:solidFill>
                <a:latin typeface="Times New Roman"/>
                <a:cs typeface="Times New Roman"/>
              </a:rPr>
              <a:t> </a:t>
            </a:r>
            <a:r>
              <a:rPr sz="1350" b="1" dirty="0">
                <a:solidFill>
                  <a:srgbClr val="FF0000"/>
                </a:solidFill>
                <a:latin typeface="Times New Roman"/>
                <a:cs typeface="Times New Roman"/>
              </a:rPr>
              <a:t>audit</a:t>
            </a:r>
            <a:r>
              <a:rPr sz="1350" spc="5" dirty="0">
                <a:solidFill>
                  <a:srgbClr val="FF0000"/>
                </a:solidFill>
                <a:latin typeface="Times New Roman"/>
                <a:cs typeface="Times New Roman"/>
              </a:rPr>
              <a:t> </a:t>
            </a:r>
            <a:r>
              <a:rPr sz="1350" dirty="0">
                <a:latin typeface="Times New Roman"/>
                <a:cs typeface="Times New Roman"/>
              </a:rPr>
              <a:t>as</a:t>
            </a:r>
            <a:r>
              <a:rPr sz="1350" spc="-15" dirty="0">
                <a:latin typeface="Times New Roman"/>
                <a:cs typeface="Times New Roman"/>
              </a:rPr>
              <a:t> </a:t>
            </a:r>
            <a:r>
              <a:rPr sz="1350" dirty="0">
                <a:latin typeface="Times New Roman"/>
                <a:cs typeface="Times New Roman"/>
              </a:rPr>
              <a:t>required</a:t>
            </a:r>
            <a:r>
              <a:rPr sz="1350" spc="-45" dirty="0">
                <a:latin typeface="Times New Roman"/>
                <a:cs typeface="Times New Roman"/>
              </a:rPr>
              <a:t> </a:t>
            </a:r>
            <a:r>
              <a:rPr sz="1350" dirty="0">
                <a:latin typeface="Times New Roman"/>
                <a:cs typeface="Times New Roman"/>
              </a:rPr>
              <a:t>under</a:t>
            </a:r>
            <a:r>
              <a:rPr sz="1350" spc="-50" dirty="0">
                <a:latin typeface="Times New Roman"/>
                <a:cs typeface="Times New Roman"/>
              </a:rPr>
              <a:t> </a:t>
            </a:r>
            <a:r>
              <a:rPr sz="1350" dirty="0">
                <a:latin typeface="Times New Roman"/>
                <a:cs typeface="Times New Roman"/>
              </a:rPr>
              <a:t>section</a:t>
            </a:r>
            <a:r>
              <a:rPr sz="1350" spc="-20" dirty="0">
                <a:latin typeface="Times New Roman"/>
                <a:cs typeface="Times New Roman"/>
              </a:rPr>
              <a:t> </a:t>
            </a:r>
            <a:r>
              <a:rPr sz="1350" spc="-25" dirty="0">
                <a:latin typeface="Times New Roman"/>
                <a:cs typeface="Times New Roman"/>
              </a:rPr>
              <a:t>63.</a:t>
            </a:r>
            <a:endParaRPr sz="1350">
              <a:latin typeface="Times New Roman"/>
              <a:cs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6334125"/>
            <a:ext cx="9144000" cy="523875"/>
            <a:chOff x="0" y="6334125"/>
            <a:chExt cx="9144000" cy="523875"/>
          </a:xfrm>
        </p:grpSpPr>
        <p:sp>
          <p:nvSpPr>
            <p:cNvPr id="3" name="object 3"/>
            <p:cNvSpPr/>
            <p:nvPr/>
          </p:nvSpPr>
          <p:spPr>
            <a:xfrm>
              <a:off x="0" y="6400800"/>
              <a:ext cx="9144000" cy="457200"/>
            </a:xfrm>
            <a:custGeom>
              <a:avLst/>
              <a:gdLst/>
              <a:ahLst/>
              <a:cxnLst/>
              <a:rect l="l" t="t" r="r" b="b"/>
              <a:pathLst>
                <a:path w="9144000" h="457200">
                  <a:moveTo>
                    <a:pt x="9143999" y="0"/>
                  </a:moveTo>
                  <a:lnTo>
                    <a:pt x="0" y="0"/>
                  </a:lnTo>
                  <a:lnTo>
                    <a:pt x="0" y="457199"/>
                  </a:lnTo>
                  <a:lnTo>
                    <a:pt x="9143999" y="457199"/>
                  </a:lnTo>
                  <a:lnTo>
                    <a:pt x="9143999" y="0"/>
                  </a:lnTo>
                  <a:close/>
                </a:path>
              </a:pathLst>
            </a:custGeom>
            <a:solidFill>
              <a:srgbClr val="BC572C"/>
            </a:solidFill>
          </p:spPr>
          <p:txBody>
            <a:bodyPr wrap="square" lIns="0" tIns="0" rIns="0" bIns="0" rtlCol="0"/>
            <a:lstStyle/>
            <a:p>
              <a:endParaRPr/>
            </a:p>
          </p:txBody>
        </p:sp>
        <p:sp>
          <p:nvSpPr>
            <p:cNvPr id="4" name="object 4"/>
            <p:cNvSpPr/>
            <p:nvPr/>
          </p:nvSpPr>
          <p:spPr>
            <a:xfrm>
              <a:off x="0" y="6334125"/>
              <a:ext cx="9144000" cy="66675"/>
            </a:xfrm>
            <a:custGeom>
              <a:avLst/>
              <a:gdLst/>
              <a:ahLst/>
              <a:cxnLst/>
              <a:rect l="l" t="t" r="r" b="b"/>
              <a:pathLst>
                <a:path w="9144000" h="66675">
                  <a:moveTo>
                    <a:pt x="9143999" y="0"/>
                  </a:moveTo>
                  <a:lnTo>
                    <a:pt x="0" y="0"/>
                  </a:lnTo>
                  <a:lnTo>
                    <a:pt x="0" y="66674"/>
                  </a:lnTo>
                  <a:lnTo>
                    <a:pt x="9143999" y="66674"/>
                  </a:lnTo>
                  <a:lnTo>
                    <a:pt x="9143999" y="0"/>
                  </a:lnTo>
                  <a:close/>
                </a:path>
              </a:pathLst>
            </a:custGeom>
            <a:solidFill>
              <a:srgbClr val="E48211"/>
            </a:solidFill>
          </p:spPr>
          <p:txBody>
            <a:bodyPr wrap="square" lIns="0" tIns="0" rIns="0" bIns="0" rtlCol="0"/>
            <a:lstStyle/>
            <a:p>
              <a:endParaRPr/>
            </a:p>
          </p:txBody>
        </p:sp>
      </p:grpSp>
      <p:sp>
        <p:nvSpPr>
          <p:cNvPr id="5" name="object 5"/>
          <p:cNvSpPr/>
          <p:nvPr/>
        </p:nvSpPr>
        <p:spPr>
          <a:xfrm>
            <a:off x="895350" y="1738381"/>
            <a:ext cx="7475855" cy="0"/>
          </a:xfrm>
          <a:custGeom>
            <a:avLst/>
            <a:gdLst/>
            <a:ahLst/>
            <a:cxnLst/>
            <a:rect l="l" t="t" r="r" b="b"/>
            <a:pathLst>
              <a:path w="7475855">
                <a:moveTo>
                  <a:pt x="0" y="0"/>
                </a:moveTo>
                <a:lnTo>
                  <a:pt x="7475478" y="0"/>
                </a:lnTo>
              </a:path>
            </a:pathLst>
          </a:custGeom>
          <a:ln w="6350">
            <a:solidFill>
              <a:srgbClr val="7F7F7F"/>
            </a:solidFill>
          </a:ln>
        </p:spPr>
        <p:txBody>
          <a:bodyPr wrap="square" lIns="0" tIns="0" rIns="0" bIns="0" rtlCol="0"/>
          <a:lstStyle/>
          <a:p>
            <a:endParaRPr/>
          </a:p>
        </p:txBody>
      </p:sp>
      <p:sp>
        <p:nvSpPr>
          <p:cNvPr id="6" name="object 6" descr="$PPTXTitle"/>
          <p:cNvSpPr txBox="1">
            <a:spLocks noGrp="1"/>
          </p:cNvSpPr>
          <p:nvPr>
            <p:ph type="title"/>
          </p:nvPr>
        </p:nvSpPr>
        <p:spPr>
          <a:prstGeom prst="rect">
            <a:avLst/>
          </a:prstGeom>
        </p:spPr>
        <p:txBody>
          <a:bodyPr vert="horz" wrap="square" lIns="0" tIns="505459" rIns="0" bIns="0" rtlCol="0">
            <a:spAutoFit/>
          </a:bodyPr>
          <a:lstStyle/>
          <a:p>
            <a:pPr marL="583565">
              <a:lnSpc>
                <a:spcPct val="100000"/>
              </a:lnSpc>
              <a:spcBef>
                <a:spcPts val="100"/>
              </a:spcBef>
            </a:pPr>
            <a:r>
              <a:rPr spc="-110" dirty="0">
                <a:solidFill>
                  <a:srgbClr val="FF0000"/>
                </a:solidFill>
              </a:rPr>
              <a:t>Proviso</a:t>
            </a:r>
            <a:r>
              <a:rPr spc="-270" dirty="0">
                <a:solidFill>
                  <a:srgbClr val="FF0000"/>
                </a:solidFill>
                <a:latin typeface="Times New Roman"/>
                <a:cs typeface="Times New Roman"/>
              </a:rPr>
              <a:t> </a:t>
            </a:r>
            <a:r>
              <a:rPr spc="-30" dirty="0">
                <a:solidFill>
                  <a:srgbClr val="FF0000"/>
                </a:solidFill>
              </a:rPr>
              <a:t>2</a:t>
            </a:r>
            <a:r>
              <a:rPr spc="-254" dirty="0">
                <a:solidFill>
                  <a:srgbClr val="FF0000"/>
                </a:solidFill>
                <a:latin typeface="Times New Roman"/>
                <a:cs typeface="Times New Roman"/>
              </a:rPr>
              <a:t> </a:t>
            </a:r>
            <a:r>
              <a:rPr spc="-55" dirty="0">
                <a:solidFill>
                  <a:srgbClr val="FF0000"/>
                </a:solidFill>
              </a:rPr>
              <a:t>of</a:t>
            </a:r>
            <a:r>
              <a:rPr spc="-235" dirty="0">
                <a:solidFill>
                  <a:srgbClr val="FF0000"/>
                </a:solidFill>
                <a:latin typeface="Times New Roman"/>
                <a:cs typeface="Times New Roman"/>
              </a:rPr>
              <a:t> </a:t>
            </a:r>
            <a:r>
              <a:rPr spc="-90" dirty="0">
                <a:solidFill>
                  <a:srgbClr val="FF0000"/>
                </a:solidFill>
              </a:rPr>
              <a:t>Section</a:t>
            </a:r>
            <a:r>
              <a:rPr spc="-275" dirty="0">
                <a:solidFill>
                  <a:srgbClr val="FF0000"/>
                </a:solidFill>
                <a:latin typeface="Times New Roman"/>
                <a:cs typeface="Times New Roman"/>
              </a:rPr>
              <a:t> </a:t>
            </a:r>
            <a:r>
              <a:rPr spc="-90" dirty="0">
                <a:solidFill>
                  <a:srgbClr val="FF0000"/>
                </a:solidFill>
              </a:rPr>
              <a:t>139</a:t>
            </a:r>
            <a:r>
              <a:rPr spc="-285" dirty="0">
                <a:solidFill>
                  <a:srgbClr val="FF0000"/>
                </a:solidFill>
                <a:latin typeface="Times New Roman"/>
                <a:cs typeface="Times New Roman"/>
              </a:rPr>
              <a:t> </a:t>
            </a:r>
            <a:r>
              <a:rPr spc="-25" dirty="0">
                <a:solidFill>
                  <a:srgbClr val="FF0000"/>
                </a:solidFill>
              </a:rPr>
              <a:t>(1)</a:t>
            </a:r>
          </a:p>
        </p:txBody>
      </p:sp>
      <p:sp>
        <p:nvSpPr>
          <p:cNvPr id="8" name="object 8"/>
          <p:cNvSpPr txBox="1"/>
          <p:nvPr/>
        </p:nvSpPr>
        <p:spPr>
          <a:xfrm>
            <a:off x="3247769" y="6583094"/>
            <a:ext cx="2651760" cy="128240"/>
          </a:xfrm>
          <a:prstGeom prst="rect">
            <a:avLst/>
          </a:prstGeom>
        </p:spPr>
        <p:txBody>
          <a:bodyPr vert="horz" wrap="square" lIns="0" tIns="0" rIns="0" bIns="0" rtlCol="0">
            <a:spAutoFit/>
          </a:bodyPr>
          <a:lstStyle/>
          <a:p>
            <a:pPr marL="12700">
              <a:lnSpc>
                <a:spcPts val="955"/>
              </a:lnSpc>
            </a:pPr>
            <a:r>
              <a:rPr sz="900" spc="-10" dirty="0">
                <a:solidFill>
                  <a:srgbClr val="FFFFFF"/>
                </a:solidFill>
                <a:latin typeface="Calibri"/>
                <a:cs typeface="Calibri"/>
              </a:rPr>
              <a:t>)</a:t>
            </a:r>
            <a:endParaRPr sz="900" dirty="0">
              <a:latin typeface="Calibri"/>
              <a:cs typeface="Calibri"/>
            </a:endParaRPr>
          </a:p>
        </p:txBody>
      </p:sp>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8</a:t>
            </a:fld>
            <a:endParaRPr spc="-25" dirty="0"/>
          </a:p>
        </p:txBody>
      </p:sp>
      <p:sp>
        <p:nvSpPr>
          <p:cNvPr id="7" name="object 7"/>
          <p:cNvSpPr txBox="1"/>
          <p:nvPr/>
        </p:nvSpPr>
        <p:spPr>
          <a:xfrm>
            <a:off x="901090" y="1832611"/>
            <a:ext cx="7630795" cy="2058035"/>
          </a:xfrm>
          <a:prstGeom prst="rect">
            <a:avLst/>
          </a:prstGeom>
        </p:spPr>
        <p:txBody>
          <a:bodyPr vert="horz" wrap="square" lIns="0" tIns="47625" rIns="0" bIns="0" rtlCol="0">
            <a:spAutoFit/>
          </a:bodyPr>
          <a:lstStyle/>
          <a:p>
            <a:pPr marL="12700" marR="82550">
              <a:lnSpc>
                <a:spcPts val="2160"/>
              </a:lnSpc>
              <a:spcBef>
                <a:spcPts val="375"/>
              </a:spcBef>
            </a:pPr>
            <a:r>
              <a:rPr sz="2000" b="1" dirty="0">
                <a:solidFill>
                  <a:srgbClr val="3F3F3F"/>
                </a:solidFill>
                <a:latin typeface="Calibri"/>
                <a:cs typeface="Calibri"/>
              </a:rPr>
              <a:t>Provided</a:t>
            </a:r>
            <a:r>
              <a:rPr sz="2000" spc="-100" dirty="0">
                <a:solidFill>
                  <a:srgbClr val="3F3F3F"/>
                </a:solidFill>
                <a:latin typeface="Times New Roman"/>
                <a:cs typeface="Times New Roman"/>
              </a:rPr>
              <a:t> </a:t>
            </a:r>
            <a:r>
              <a:rPr sz="2000" b="1" dirty="0">
                <a:solidFill>
                  <a:srgbClr val="3F3F3F"/>
                </a:solidFill>
                <a:latin typeface="Calibri"/>
                <a:cs typeface="Calibri"/>
              </a:rPr>
              <a:t>further</a:t>
            </a:r>
            <a:r>
              <a:rPr sz="2000" spc="-80" dirty="0">
                <a:solidFill>
                  <a:srgbClr val="3F3F3F"/>
                </a:solidFill>
                <a:latin typeface="Times New Roman"/>
                <a:cs typeface="Times New Roman"/>
              </a:rPr>
              <a:t> </a:t>
            </a:r>
            <a:r>
              <a:rPr sz="2000" dirty="0">
                <a:solidFill>
                  <a:srgbClr val="3F3F3F"/>
                </a:solidFill>
                <a:latin typeface="Calibri"/>
                <a:cs typeface="Calibri"/>
              </a:rPr>
              <a:t>that</a:t>
            </a:r>
            <a:r>
              <a:rPr sz="2000" spc="-80" dirty="0">
                <a:solidFill>
                  <a:srgbClr val="3F3F3F"/>
                </a:solidFill>
                <a:latin typeface="Times New Roman"/>
                <a:cs typeface="Times New Roman"/>
              </a:rPr>
              <a:t> </a:t>
            </a:r>
            <a:r>
              <a:rPr sz="2000" dirty="0">
                <a:solidFill>
                  <a:srgbClr val="3F3F3F"/>
                </a:solidFill>
                <a:latin typeface="Calibri"/>
                <a:cs typeface="Calibri"/>
              </a:rPr>
              <a:t>the</a:t>
            </a:r>
            <a:r>
              <a:rPr sz="2000" spc="-80" dirty="0">
                <a:solidFill>
                  <a:srgbClr val="3F3F3F"/>
                </a:solidFill>
                <a:latin typeface="Times New Roman"/>
                <a:cs typeface="Times New Roman"/>
              </a:rPr>
              <a:t> </a:t>
            </a:r>
            <a:r>
              <a:rPr sz="2000" spc="-10" dirty="0">
                <a:solidFill>
                  <a:srgbClr val="3F3F3F"/>
                </a:solidFill>
                <a:latin typeface="Calibri"/>
                <a:cs typeface="Calibri"/>
              </a:rPr>
              <a:t>Central</a:t>
            </a:r>
            <a:r>
              <a:rPr sz="2000" spc="-75" dirty="0">
                <a:solidFill>
                  <a:srgbClr val="3F3F3F"/>
                </a:solidFill>
                <a:latin typeface="Times New Roman"/>
                <a:cs typeface="Times New Roman"/>
              </a:rPr>
              <a:t> </a:t>
            </a:r>
            <a:r>
              <a:rPr sz="2000" spc="-10" dirty="0">
                <a:solidFill>
                  <a:srgbClr val="3F3F3F"/>
                </a:solidFill>
                <a:latin typeface="Calibri"/>
                <a:cs typeface="Calibri"/>
              </a:rPr>
              <a:t>Government</a:t>
            </a:r>
            <a:r>
              <a:rPr sz="2000" spc="-65" dirty="0">
                <a:solidFill>
                  <a:srgbClr val="3F3F3F"/>
                </a:solidFill>
                <a:latin typeface="Times New Roman"/>
                <a:cs typeface="Times New Roman"/>
              </a:rPr>
              <a:t> </a:t>
            </a:r>
            <a:r>
              <a:rPr sz="2000" spc="-50" dirty="0">
                <a:solidFill>
                  <a:srgbClr val="3F3F3F"/>
                </a:solidFill>
                <a:latin typeface="Calibri"/>
                <a:cs typeface="Calibri"/>
              </a:rPr>
              <a:t>may,</a:t>
            </a:r>
            <a:r>
              <a:rPr sz="2000" spc="-75" dirty="0">
                <a:solidFill>
                  <a:srgbClr val="3F3F3F"/>
                </a:solidFill>
                <a:latin typeface="Times New Roman"/>
                <a:cs typeface="Times New Roman"/>
              </a:rPr>
              <a:t> </a:t>
            </a:r>
            <a:r>
              <a:rPr sz="2000" dirty="0">
                <a:solidFill>
                  <a:srgbClr val="3F3F3F"/>
                </a:solidFill>
                <a:latin typeface="Calibri"/>
                <a:cs typeface="Calibri"/>
              </a:rPr>
              <a:t>by</a:t>
            </a:r>
            <a:r>
              <a:rPr sz="2000" spc="-95" dirty="0">
                <a:solidFill>
                  <a:srgbClr val="3F3F3F"/>
                </a:solidFill>
                <a:latin typeface="Times New Roman"/>
                <a:cs typeface="Times New Roman"/>
              </a:rPr>
              <a:t> </a:t>
            </a:r>
            <a:r>
              <a:rPr sz="2000" spc="-10" dirty="0">
                <a:solidFill>
                  <a:srgbClr val="3F3F3F"/>
                </a:solidFill>
                <a:latin typeface="Calibri"/>
                <a:cs typeface="Calibri"/>
              </a:rPr>
              <a:t>notification</a:t>
            </a:r>
            <a:r>
              <a:rPr sz="2000" spc="-75" dirty="0">
                <a:solidFill>
                  <a:srgbClr val="3F3F3F"/>
                </a:solidFill>
                <a:latin typeface="Times New Roman"/>
                <a:cs typeface="Times New Roman"/>
              </a:rPr>
              <a:t> </a:t>
            </a:r>
            <a:r>
              <a:rPr sz="2000" dirty="0">
                <a:solidFill>
                  <a:srgbClr val="3F3F3F"/>
                </a:solidFill>
                <a:latin typeface="Calibri"/>
                <a:cs typeface="Calibri"/>
              </a:rPr>
              <a:t>in</a:t>
            </a:r>
            <a:r>
              <a:rPr sz="2000" spc="-90" dirty="0">
                <a:solidFill>
                  <a:srgbClr val="3F3F3F"/>
                </a:solidFill>
                <a:latin typeface="Times New Roman"/>
                <a:cs typeface="Times New Roman"/>
              </a:rPr>
              <a:t> </a:t>
            </a:r>
            <a:r>
              <a:rPr sz="2000" spc="-25" dirty="0">
                <a:solidFill>
                  <a:srgbClr val="3F3F3F"/>
                </a:solidFill>
                <a:latin typeface="Calibri"/>
                <a:cs typeface="Calibri"/>
              </a:rPr>
              <a:t>the</a:t>
            </a:r>
            <a:r>
              <a:rPr sz="2000" spc="-25" dirty="0">
                <a:solidFill>
                  <a:srgbClr val="3F3F3F"/>
                </a:solidFill>
                <a:latin typeface="Times New Roman"/>
                <a:cs typeface="Times New Roman"/>
              </a:rPr>
              <a:t> </a:t>
            </a:r>
            <a:r>
              <a:rPr sz="2000" dirty="0">
                <a:solidFill>
                  <a:srgbClr val="3F3F3F"/>
                </a:solidFill>
                <a:latin typeface="Calibri"/>
                <a:cs typeface="Calibri"/>
              </a:rPr>
              <a:t>Official</a:t>
            </a:r>
            <a:r>
              <a:rPr sz="2000" spc="-95" dirty="0">
                <a:solidFill>
                  <a:srgbClr val="3F3F3F"/>
                </a:solidFill>
                <a:latin typeface="Times New Roman"/>
                <a:cs typeface="Times New Roman"/>
              </a:rPr>
              <a:t> </a:t>
            </a:r>
            <a:r>
              <a:rPr sz="2000" spc="-10" dirty="0">
                <a:solidFill>
                  <a:srgbClr val="3F3F3F"/>
                </a:solidFill>
                <a:latin typeface="Calibri"/>
                <a:cs typeface="Calibri"/>
              </a:rPr>
              <a:t>Gazette,</a:t>
            </a:r>
            <a:r>
              <a:rPr sz="2000" spc="-80" dirty="0">
                <a:solidFill>
                  <a:srgbClr val="3F3F3F"/>
                </a:solidFill>
                <a:latin typeface="Times New Roman"/>
                <a:cs typeface="Times New Roman"/>
              </a:rPr>
              <a:t> </a:t>
            </a:r>
            <a:r>
              <a:rPr sz="2000" dirty="0">
                <a:solidFill>
                  <a:srgbClr val="3F3F3F"/>
                </a:solidFill>
                <a:latin typeface="Calibri"/>
                <a:cs typeface="Calibri"/>
              </a:rPr>
              <a:t>specify</a:t>
            </a:r>
            <a:r>
              <a:rPr sz="2000" spc="-95" dirty="0">
                <a:solidFill>
                  <a:srgbClr val="3F3F3F"/>
                </a:solidFill>
                <a:latin typeface="Times New Roman"/>
                <a:cs typeface="Times New Roman"/>
              </a:rPr>
              <a:t> </a:t>
            </a:r>
            <a:r>
              <a:rPr sz="2000" dirty="0">
                <a:solidFill>
                  <a:srgbClr val="3F3F3F"/>
                </a:solidFill>
                <a:latin typeface="Calibri"/>
                <a:cs typeface="Calibri"/>
              </a:rPr>
              <a:t>the</a:t>
            </a:r>
            <a:r>
              <a:rPr sz="2000" spc="-105" dirty="0">
                <a:solidFill>
                  <a:srgbClr val="3F3F3F"/>
                </a:solidFill>
                <a:latin typeface="Times New Roman"/>
                <a:cs typeface="Times New Roman"/>
              </a:rPr>
              <a:t> </a:t>
            </a:r>
            <a:r>
              <a:rPr sz="2000" dirty="0">
                <a:solidFill>
                  <a:srgbClr val="3F3F3F"/>
                </a:solidFill>
                <a:latin typeface="Calibri"/>
                <a:cs typeface="Calibri"/>
              </a:rPr>
              <a:t>class</a:t>
            </a:r>
            <a:r>
              <a:rPr sz="2000" spc="-80" dirty="0">
                <a:solidFill>
                  <a:srgbClr val="3F3F3F"/>
                </a:solidFill>
                <a:latin typeface="Times New Roman"/>
                <a:cs typeface="Times New Roman"/>
              </a:rPr>
              <a:t> </a:t>
            </a:r>
            <a:r>
              <a:rPr sz="2000" dirty="0">
                <a:solidFill>
                  <a:srgbClr val="3F3F3F"/>
                </a:solidFill>
                <a:latin typeface="Calibri"/>
                <a:cs typeface="Calibri"/>
              </a:rPr>
              <a:t>or</a:t>
            </a:r>
            <a:r>
              <a:rPr sz="2000" spc="-105" dirty="0">
                <a:solidFill>
                  <a:srgbClr val="3F3F3F"/>
                </a:solidFill>
                <a:latin typeface="Times New Roman"/>
                <a:cs typeface="Times New Roman"/>
              </a:rPr>
              <a:t> </a:t>
            </a:r>
            <a:r>
              <a:rPr sz="2000" dirty="0">
                <a:solidFill>
                  <a:srgbClr val="3F3F3F"/>
                </a:solidFill>
                <a:latin typeface="Calibri"/>
                <a:cs typeface="Calibri"/>
              </a:rPr>
              <a:t>classes</a:t>
            </a:r>
            <a:r>
              <a:rPr sz="2000" spc="-75" dirty="0">
                <a:solidFill>
                  <a:srgbClr val="3F3F3F"/>
                </a:solidFill>
                <a:latin typeface="Times New Roman"/>
                <a:cs typeface="Times New Roman"/>
              </a:rPr>
              <a:t> </a:t>
            </a:r>
            <a:r>
              <a:rPr sz="2000" dirty="0">
                <a:solidFill>
                  <a:srgbClr val="3F3F3F"/>
                </a:solidFill>
                <a:latin typeface="Calibri"/>
                <a:cs typeface="Calibri"/>
              </a:rPr>
              <a:t>of</a:t>
            </a:r>
            <a:r>
              <a:rPr sz="2000" spc="-105" dirty="0">
                <a:solidFill>
                  <a:srgbClr val="3F3F3F"/>
                </a:solidFill>
                <a:latin typeface="Times New Roman"/>
                <a:cs typeface="Times New Roman"/>
              </a:rPr>
              <a:t> </a:t>
            </a:r>
            <a:r>
              <a:rPr sz="2000" dirty="0">
                <a:solidFill>
                  <a:srgbClr val="3F3F3F"/>
                </a:solidFill>
                <a:latin typeface="Calibri"/>
                <a:cs typeface="Calibri"/>
              </a:rPr>
              <a:t>persons</a:t>
            </a:r>
            <a:r>
              <a:rPr sz="2000" spc="-90" dirty="0">
                <a:solidFill>
                  <a:srgbClr val="3F3F3F"/>
                </a:solidFill>
                <a:latin typeface="Times New Roman"/>
                <a:cs typeface="Times New Roman"/>
              </a:rPr>
              <a:t> </a:t>
            </a:r>
            <a:r>
              <a:rPr sz="2000" dirty="0">
                <a:solidFill>
                  <a:srgbClr val="3F3F3F"/>
                </a:solidFill>
                <a:latin typeface="Calibri"/>
                <a:cs typeface="Calibri"/>
              </a:rPr>
              <a:t>to</a:t>
            </a:r>
            <a:r>
              <a:rPr sz="2000" spc="-105" dirty="0">
                <a:solidFill>
                  <a:srgbClr val="3F3F3F"/>
                </a:solidFill>
                <a:latin typeface="Times New Roman"/>
                <a:cs typeface="Times New Roman"/>
              </a:rPr>
              <a:t> </a:t>
            </a:r>
            <a:r>
              <a:rPr sz="2000" dirty="0">
                <a:solidFill>
                  <a:srgbClr val="3F3F3F"/>
                </a:solidFill>
                <a:latin typeface="Calibri"/>
                <a:cs typeface="Calibri"/>
              </a:rPr>
              <a:t>whom</a:t>
            </a:r>
            <a:r>
              <a:rPr sz="2000" spc="-105" dirty="0">
                <a:solidFill>
                  <a:srgbClr val="3F3F3F"/>
                </a:solidFill>
                <a:latin typeface="Times New Roman"/>
                <a:cs typeface="Times New Roman"/>
              </a:rPr>
              <a:t> </a:t>
            </a:r>
            <a:r>
              <a:rPr sz="2000" spc="-25" dirty="0">
                <a:solidFill>
                  <a:srgbClr val="3F3F3F"/>
                </a:solidFill>
                <a:latin typeface="Calibri"/>
                <a:cs typeface="Calibri"/>
              </a:rPr>
              <a:t>the</a:t>
            </a:r>
            <a:r>
              <a:rPr sz="2000" spc="-25" dirty="0">
                <a:solidFill>
                  <a:srgbClr val="3F3F3F"/>
                </a:solidFill>
                <a:latin typeface="Times New Roman"/>
                <a:cs typeface="Times New Roman"/>
              </a:rPr>
              <a:t> </a:t>
            </a:r>
            <a:r>
              <a:rPr sz="2000" spc="-10" dirty="0">
                <a:solidFill>
                  <a:srgbClr val="3F3F3F"/>
                </a:solidFill>
                <a:latin typeface="Calibri"/>
                <a:cs typeface="Calibri"/>
              </a:rPr>
              <a:t>provisions</a:t>
            </a:r>
            <a:r>
              <a:rPr sz="2000" spc="-70" dirty="0">
                <a:solidFill>
                  <a:srgbClr val="3F3F3F"/>
                </a:solidFill>
                <a:latin typeface="Times New Roman"/>
                <a:cs typeface="Times New Roman"/>
              </a:rPr>
              <a:t> </a:t>
            </a:r>
            <a:r>
              <a:rPr sz="2000" dirty="0">
                <a:solidFill>
                  <a:srgbClr val="3F3F3F"/>
                </a:solidFill>
                <a:latin typeface="Calibri"/>
                <a:cs typeface="Calibri"/>
              </a:rPr>
              <a:t>of</a:t>
            </a:r>
            <a:r>
              <a:rPr sz="2000" spc="-90" dirty="0">
                <a:solidFill>
                  <a:srgbClr val="3F3F3F"/>
                </a:solidFill>
                <a:latin typeface="Times New Roman"/>
                <a:cs typeface="Times New Roman"/>
              </a:rPr>
              <a:t> </a:t>
            </a:r>
            <a:r>
              <a:rPr sz="2000" dirty="0">
                <a:solidFill>
                  <a:srgbClr val="3F3F3F"/>
                </a:solidFill>
                <a:latin typeface="Calibri"/>
                <a:cs typeface="Calibri"/>
              </a:rPr>
              <a:t>the</a:t>
            </a:r>
            <a:r>
              <a:rPr sz="2000" spc="-85" dirty="0">
                <a:solidFill>
                  <a:srgbClr val="3F3F3F"/>
                </a:solidFill>
                <a:latin typeface="Times New Roman"/>
                <a:cs typeface="Times New Roman"/>
              </a:rPr>
              <a:t> </a:t>
            </a:r>
            <a:r>
              <a:rPr sz="2000" spc="-10" dirty="0">
                <a:solidFill>
                  <a:srgbClr val="3F3F3F"/>
                </a:solidFill>
                <a:latin typeface="Calibri"/>
                <a:cs typeface="Calibri"/>
              </a:rPr>
              <a:t>first</a:t>
            </a:r>
            <a:r>
              <a:rPr sz="2000" spc="-55" dirty="0">
                <a:solidFill>
                  <a:srgbClr val="3F3F3F"/>
                </a:solidFill>
                <a:latin typeface="Times New Roman"/>
                <a:cs typeface="Times New Roman"/>
              </a:rPr>
              <a:t> </a:t>
            </a:r>
            <a:r>
              <a:rPr sz="2000" dirty="0">
                <a:solidFill>
                  <a:srgbClr val="3F3F3F"/>
                </a:solidFill>
                <a:latin typeface="Calibri"/>
                <a:cs typeface="Calibri"/>
              </a:rPr>
              <a:t>proviso</a:t>
            </a:r>
            <a:r>
              <a:rPr sz="2000" spc="-80" dirty="0">
                <a:solidFill>
                  <a:srgbClr val="3F3F3F"/>
                </a:solidFill>
                <a:latin typeface="Times New Roman"/>
                <a:cs typeface="Times New Roman"/>
              </a:rPr>
              <a:t> </a:t>
            </a:r>
            <a:r>
              <a:rPr sz="2000" dirty="0">
                <a:solidFill>
                  <a:srgbClr val="3F3F3F"/>
                </a:solidFill>
                <a:latin typeface="Calibri"/>
                <a:cs typeface="Calibri"/>
              </a:rPr>
              <a:t>shall</a:t>
            </a:r>
            <a:r>
              <a:rPr sz="2000" spc="-75" dirty="0">
                <a:solidFill>
                  <a:srgbClr val="3F3F3F"/>
                </a:solidFill>
                <a:latin typeface="Times New Roman"/>
                <a:cs typeface="Times New Roman"/>
              </a:rPr>
              <a:t> </a:t>
            </a:r>
            <a:r>
              <a:rPr sz="2000" dirty="0">
                <a:solidFill>
                  <a:srgbClr val="3F3F3F"/>
                </a:solidFill>
                <a:latin typeface="Calibri"/>
                <a:cs typeface="Calibri"/>
              </a:rPr>
              <a:t>not</a:t>
            </a:r>
            <a:r>
              <a:rPr sz="2000" spc="-80" dirty="0">
                <a:solidFill>
                  <a:srgbClr val="3F3F3F"/>
                </a:solidFill>
                <a:latin typeface="Times New Roman"/>
                <a:cs typeface="Times New Roman"/>
              </a:rPr>
              <a:t> </a:t>
            </a:r>
            <a:r>
              <a:rPr sz="2000" dirty="0">
                <a:solidFill>
                  <a:srgbClr val="3F3F3F"/>
                </a:solidFill>
                <a:latin typeface="Calibri"/>
                <a:cs typeface="Calibri"/>
              </a:rPr>
              <a:t>apply</a:t>
            </a:r>
            <a:r>
              <a:rPr sz="2000" spc="-95" dirty="0">
                <a:solidFill>
                  <a:srgbClr val="3F3F3F"/>
                </a:solidFill>
                <a:latin typeface="Times New Roman"/>
                <a:cs typeface="Times New Roman"/>
              </a:rPr>
              <a:t> </a:t>
            </a:r>
            <a:r>
              <a:rPr sz="2000" spc="-50" dirty="0">
                <a:solidFill>
                  <a:srgbClr val="3F3F3F"/>
                </a:solidFill>
                <a:latin typeface="Calibri"/>
                <a:cs typeface="Calibri"/>
              </a:rPr>
              <a:t>:</a:t>
            </a:r>
            <a:endParaRPr sz="2000">
              <a:latin typeface="Calibri"/>
              <a:cs typeface="Calibri"/>
            </a:endParaRPr>
          </a:p>
          <a:p>
            <a:pPr marL="12700">
              <a:lnSpc>
                <a:spcPct val="100000"/>
              </a:lnSpc>
              <a:spcBef>
                <a:spcPts val="1130"/>
              </a:spcBef>
            </a:pPr>
            <a:r>
              <a:rPr sz="2000" b="1" u="sng" dirty="0">
                <a:solidFill>
                  <a:srgbClr val="FF0000"/>
                </a:solidFill>
                <a:uFill>
                  <a:solidFill>
                    <a:srgbClr val="FF0000"/>
                  </a:solidFill>
                </a:uFill>
                <a:latin typeface="Calibri"/>
                <a:cs typeface="Calibri"/>
              </a:rPr>
              <a:t>Proviso</a:t>
            </a:r>
            <a:r>
              <a:rPr sz="2000" u="sng" spc="-95" dirty="0">
                <a:solidFill>
                  <a:srgbClr val="FF0000"/>
                </a:solidFill>
                <a:uFill>
                  <a:solidFill>
                    <a:srgbClr val="FF0000"/>
                  </a:solidFill>
                </a:uFill>
                <a:latin typeface="Times New Roman"/>
                <a:cs typeface="Times New Roman"/>
              </a:rPr>
              <a:t> </a:t>
            </a:r>
            <a:r>
              <a:rPr sz="2000" b="1" u="sng" dirty="0">
                <a:solidFill>
                  <a:srgbClr val="FF0000"/>
                </a:solidFill>
                <a:uFill>
                  <a:solidFill>
                    <a:srgbClr val="FF0000"/>
                  </a:solidFill>
                </a:uFill>
                <a:latin typeface="Calibri"/>
                <a:cs typeface="Calibri"/>
              </a:rPr>
              <a:t>3</a:t>
            </a:r>
            <a:r>
              <a:rPr sz="2000" u="sng" spc="-65" dirty="0">
                <a:solidFill>
                  <a:srgbClr val="FF0000"/>
                </a:solidFill>
                <a:uFill>
                  <a:solidFill>
                    <a:srgbClr val="FF0000"/>
                  </a:solidFill>
                </a:uFill>
                <a:latin typeface="Times New Roman"/>
                <a:cs typeface="Times New Roman"/>
              </a:rPr>
              <a:t> </a:t>
            </a:r>
            <a:r>
              <a:rPr sz="2000" b="1" u="sng" dirty="0">
                <a:solidFill>
                  <a:srgbClr val="FF0000"/>
                </a:solidFill>
                <a:uFill>
                  <a:solidFill>
                    <a:srgbClr val="FF0000"/>
                  </a:solidFill>
                </a:uFill>
                <a:latin typeface="Calibri"/>
                <a:cs typeface="Calibri"/>
              </a:rPr>
              <a:t>of</a:t>
            </a:r>
            <a:r>
              <a:rPr sz="2000" u="sng" spc="-60" dirty="0">
                <a:solidFill>
                  <a:srgbClr val="FF0000"/>
                </a:solidFill>
                <a:uFill>
                  <a:solidFill>
                    <a:srgbClr val="FF0000"/>
                  </a:solidFill>
                </a:uFill>
                <a:latin typeface="Times New Roman"/>
                <a:cs typeface="Times New Roman"/>
              </a:rPr>
              <a:t> </a:t>
            </a:r>
            <a:r>
              <a:rPr sz="2000" b="1" u="sng" dirty="0">
                <a:solidFill>
                  <a:srgbClr val="FF0000"/>
                </a:solidFill>
                <a:uFill>
                  <a:solidFill>
                    <a:srgbClr val="FF0000"/>
                  </a:solidFill>
                </a:uFill>
                <a:latin typeface="Calibri"/>
                <a:cs typeface="Calibri"/>
              </a:rPr>
              <a:t>Section</a:t>
            </a:r>
            <a:r>
              <a:rPr sz="2000" u="sng" spc="-80" dirty="0">
                <a:solidFill>
                  <a:srgbClr val="FF0000"/>
                </a:solidFill>
                <a:uFill>
                  <a:solidFill>
                    <a:srgbClr val="FF0000"/>
                  </a:solidFill>
                </a:uFill>
                <a:latin typeface="Times New Roman"/>
                <a:cs typeface="Times New Roman"/>
              </a:rPr>
              <a:t> </a:t>
            </a:r>
            <a:r>
              <a:rPr sz="2000" b="1" u="sng" spc="-25" dirty="0">
                <a:solidFill>
                  <a:srgbClr val="FF0000"/>
                </a:solidFill>
                <a:uFill>
                  <a:solidFill>
                    <a:srgbClr val="FF0000"/>
                  </a:solidFill>
                </a:uFill>
                <a:latin typeface="Calibri"/>
                <a:cs typeface="Calibri"/>
              </a:rPr>
              <a:t>139</a:t>
            </a:r>
            <a:endParaRPr sz="2000">
              <a:latin typeface="Calibri"/>
              <a:cs typeface="Calibri"/>
            </a:endParaRPr>
          </a:p>
          <a:p>
            <a:pPr marL="12700" marR="5080">
              <a:lnSpc>
                <a:spcPts val="2160"/>
              </a:lnSpc>
              <a:spcBef>
                <a:spcPts val="1425"/>
              </a:spcBef>
            </a:pPr>
            <a:r>
              <a:rPr sz="2000" b="1" dirty="0">
                <a:solidFill>
                  <a:srgbClr val="3F3F3F"/>
                </a:solidFill>
                <a:latin typeface="Calibri"/>
                <a:cs typeface="Calibri"/>
              </a:rPr>
              <a:t>Provided</a:t>
            </a:r>
            <a:r>
              <a:rPr sz="2000" spc="-85" dirty="0">
                <a:solidFill>
                  <a:srgbClr val="3F3F3F"/>
                </a:solidFill>
                <a:latin typeface="Times New Roman"/>
                <a:cs typeface="Times New Roman"/>
              </a:rPr>
              <a:t> </a:t>
            </a:r>
            <a:r>
              <a:rPr sz="2000" b="1" dirty="0">
                <a:solidFill>
                  <a:srgbClr val="3F3F3F"/>
                </a:solidFill>
                <a:latin typeface="Calibri"/>
                <a:cs typeface="Calibri"/>
              </a:rPr>
              <a:t>also</a:t>
            </a:r>
            <a:r>
              <a:rPr sz="2000" spc="-80" dirty="0">
                <a:solidFill>
                  <a:srgbClr val="3F3F3F"/>
                </a:solidFill>
                <a:latin typeface="Times New Roman"/>
                <a:cs typeface="Times New Roman"/>
              </a:rPr>
              <a:t> </a:t>
            </a:r>
            <a:r>
              <a:rPr sz="2000" dirty="0">
                <a:solidFill>
                  <a:srgbClr val="3F3F3F"/>
                </a:solidFill>
                <a:latin typeface="Calibri"/>
                <a:cs typeface="Calibri"/>
              </a:rPr>
              <a:t>that</a:t>
            </a:r>
            <a:r>
              <a:rPr sz="2000" spc="-55" dirty="0">
                <a:solidFill>
                  <a:srgbClr val="3F3F3F"/>
                </a:solidFill>
                <a:latin typeface="Times New Roman"/>
                <a:cs typeface="Times New Roman"/>
              </a:rPr>
              <a:t> </a:t>
            </a:r>
            <a:r>
              <a:rPr sz="2000" b="1" i="1" dirty="0">
                <a:solidFill>
                  <a:srgbClr val="FF0000"/>
                </a:solidFill>
                <a:latin typeface="Calibri"/>
                <a:cs typeface="Calibri"/>
              </a:rPr>
              <a:t>every</a:t>
            </a:r>
            <a:r>
              <a:rPr sz="2000" spc="-85" dirty="0">
                <a:solidFill>
                  <a:srgbClr val="FF0000"/>
                </a:solidFill>
                <a:latin typeface="Times New Roman"/>
                <a:cs typeface="Times New Roman"/>
              </a:rPr>
              <a:t> </a:t>
            </a:r>
            <a:r>
              <a:rPr sz="2000" b="1" i="1" spc="-10" dirty="0">
                <a:solidFill>
                  <a:srgbClr val="FF0000"/>
                </a:solidFill>
                <a:latin typeface="Calibri"/>
                <a:cs typeface="Calibri"/>
              </a:rPr>
              <a:t>company</a:t>
            </a:r>
            <a:r>
              <a:rPr sz="2000" spc="-80" dirty="0">
                <a:solidFill>
                  <a:srgbClr val="FF0000"/>
                </a:solidFill>
                <a:latin typeface="Times New Roman"/>
                <a:cs typeface="Times New Roman"/>
              </a:rPr>
              <a:t> </a:t>
            </a:r>
            <a:r>
              <a:rPr sz="2000" b="1" i="1" dirty="0">
                <a:solidFill>
                  <a:srgbClr val="FF0000"/>
                </a:solidFill>
                <a:latin typeface="Calibri"/>
                <a:cs typeface="Calibri"/>
              </a:rPr>
              <a:t>or</a:t>
            </a:r>
            <a:r>
              <a:rPr sz="2000" spc="-90" dirty="0">
                <a:solidFill>
                  <a:srgbClr val="FF0000"/>
                </a:solidFill>
                <a:latin typeface="Times New Roman"/>
                <a:cs typeface="Times New Roman"/>
              </a:rPr>
              <a:t> </a:t>
            </a:r>
            <a:r>
              <a:rPr sz="2000" b="1" i="1" dirty="0">
                <a:solidFill>
                  <a:srgbClr val="FF0000"/>
                </a:solidFill>
                <a:latin typeface="Calibri"/>
                <a:cs typeface="Calibri"/>
              </a:rPr>
              <a:t>a</a:t>
            </a:r>
            <a:r>
              <a:rPr sz="2000" spc="-80" dirty="0">
                <a:solidFill>
                  <a:srgbClr val="FF0000"/>
                </a:solidFill>
                <a:latin typeface="Times New Roman"/>
                <a:cs typeface="Times New Roman"/>
              </a:rPr>
              <a:t> </a:t>
            </a:r>
            <a:r>
              <a:rPr sz="2000" b="1" i="1" dirty="0">
                <a:solidFill>
                  <a:srgbClr val="FF0000"/>
                </a:solidFill>
                <a:latin typeface="Calibri"/>
                <a:cs typeface="Calibri"/>
              </a:rPr>
              <a:t>firm</a:t>
            </a:r>
            <a:r>
              <a:rPr sz="2000" spc="-70" dirty="0">
                <a:solidFill>
                  <a:srgbClr val="FF0000"/>
                </a:solidFill>
                <a:latin typeface="Times New Roman"/>
                <a:cs typeface="Times New Roman"/>
              </a:rPr>
              <a:t> </a:t>
            </a:r>
            <a:r>
              <a:rPr sz="2000" b="1" i="1" dirty="0">
                <a:solidFill>
                  <a:srgbClr val="FF0000"/>
                </a:solidFill>
                <a:latin typeface="Calibri"/>
                <a:cs typeface="Calibri"/>
              </a:rPr>
              <a:t>shall</a:t>
            </a:r>
            <a:r>
              <a:rPr sz="2000" spc="-105" dirty="0">
                <a:solidFill>
                  <a:srgbClr val="FF0000"/>
                </a:solidFill>
                <a:latin typeface="Times New Roman"/>
                <a:cs typeface="Times New Roman"/>
              </a:rPr>
              <a:t> </a:t>
            </a:r>
            <a:r>
              <a:rPr sz="2000" b="1" i="1" dirty="0">
                <a:solidFill>
                  <a:srgbClr val="FF0000"/>
                </a:solidFill>
                <a:latin typeface="Calibri"/>
                <a:cs typeface="Calibri"/>
              </a:rPr>
              <a:t>furnish</a:t>
            </a:r>
            <a:r>
              <a:rPr sz="2000" spc="-100" dirty="0">
                <a:solidFill>
                  <a:srgbClr val="FF0000"/>
                </a:solidFill>
                <a:latin typeface="Times New Roman"/>
                <a:cs typeface="Times New Roman"/>
              </a:rPr>
              <a:t> </a:t>
            </a:r>
            <a:r>
              <a:rPr sz="2000" b="1" i="1" dirty="0">
                <a:solidFill>
                  <a:srgbClr val="FF0000"/>
                </a:solidFill>
                <a:latin typeface="Calibri"/>
                <a:cs typeface="Calibri"/>
              </a:rPr>
              <a:t>on</a:t>
            </a:r>
            <a:r>
              <a:rPr sz="2000" spc="-85" dirty="0">
                <a:solidFill>
                  <a:srgbClr val="FF0000"/>
                </a:solidFill>
                <a:latin typeface="Times New Roman"/>
                <a:cs typeface="Times New Roman"/>
              </a:rPr>
              <a:t> </a:t>
            </a:r>
            <a:r>
              <a:rPr sz="2000" b="1" i="1" dirty="0">
                <a:solidFill>
                  <a:srgbClr val="FF0000"/>
                </a:solidFill>
                <a:latin typeface="Calibri"/>
                <a:cs typeface="Calibri"/>
              </a:rPr>
              <a:t>or</a:t>
            </a:r>
            <a:r>
              <a:rPr sz="2000" spc="-75" dirty="0">
                <a:solidFill>
                  <a:srgbClr val="FF0000"/>
                </a:solidFill>
                <a:latin typeface="Times New Roman"/>
                <a:cs typeface="Times New Roman"/>
              </a:rPr>
              <a:t> </a:t>
            </a:r>
            <a:r>
              <a:rPr sz="2000" b="1" i="1" dirty="0">
                <a:solidFill>
                  <a:srgbClr val="FF0000"/>
                </a:solidFill>
                <a:latin typeface="Calibri"/>
                <a:cs typeface="Calibri"/>
              </a:rPr>
              <a:t>before</a:t>
            </a:r>
            <a:r>
              <a:rPr sz="2000" spc="-90" dirty="0">
                <a:solidFill>
                  <a:srgbClr val="FF0000"/>
                </a:solidFill>
                <a:latin typeface="Times New Roman"/>
                <a:cs typeface="Times New Roman"/>
              </a:rPr>
              <a:t> </a:t>
            </a:r>
            <a:r>
              <a:rPr sz="2000" b="1" i="1" spc="-25" dirty="0">
                <a:solidFill>
                  <a:srgbClr val="FF0000"/>
                </a:solidFill>
                <a:latin typeface="Calibri"/>
                <a:cs typeface="Calibri"/>
              </a:rPr>
              <a:t>the</a:t>
            </a:r>
            <a:r>
              <a:rPr sz="2000" spc="-25" dirty="0">
                <a:solidFill>
                  <a:srgbClr val="FF0000"/>
                </a:solidFill>
                <a:latin typeface="Times New Roman"/>
                <a:cs typeface="Times New Roman"/>
              </a:rPr>
              <a:t> </a:t>
            </a:r>
            <a:r>
              <a:rPr sz="2000" b="1" i="1" dirty="0">
                <a:solidFill>
                  <a:srgbClr val="FF0000"/>
                </a:solidFill>
                <a:latin typeface="Calibri"/>
                <a:cs typeface="Calibri"/>
              </a:rPr>
              <a:t>due</a:t>
            </a:r>
            <a:r>
              <a:rPr sz="2000" spc="-80" dirty="0">
                <a:solidFill>
                  <a:srgbClr val="FF0000"/>
                </a:solidFill>
                <a:latin typeface="Times New Roman"/>
                <a:cs typeface="Times New Roman"/>
              </a:rPr>
              <a:t> </a:t>
            </a:r>
            <a:r>
              <a:rPr sz="2000" b="1" i="1" dirty="0">
                <a:solidFill>
                  <a:srgbClr val="FF0000"/>
                </a:solidFill>
                <a:latin typeface="Calibri"/>
                <a:cs typeface="Calibri"/>
              </a:rPr>
              <a:t>date</a:t>
            </a:r>
            <a:r>
              <a:rPr sz="2000" spc="-95" dirty="0">
                <a:solidFill>
                  <a:srgbClr val="FF0000"/>
                </a:solidFill>
                <a:latin typeface="Times New Roman"/>
                <a:cs typeface="Times New Roman"/>
              </a:rPr>
              <a:t> </a:t>
            </a:r>
            <a:r>
              <a:rPr sz="2000" b="1" i="1" dirty="0">
                <a:solidFill>
                  <a:srgbClr val="FF0000"/>
                </a:solidFill>
                <a:latin typeface="Calibri"/>
                <a:cs typeface="Calibri"/>
              </a:rPr>
              <a:t>the</a:t>
            </a:r>
            <a:r>
              <a:rPr sz="2000" spc="-80" dirty="0">
                <a:solidFill>
                  <a:srgbClr val="FF0000"/>
                </a:solidFill>
                <a:latin typeface="Times New Roman"/>
                <a:cs typeface="Times New Roman"/>
              </a:rPr>
              <a:t> </a:t>
            </a:r>
            <a:r>
              <a:rPr sz="2000" b="1" i="1" dirty="0">
                <a:solidFill>
                  <a:srgbClr val="FF0000"/>
                </a:solidFill>
                <a:latin typeface="Calibri"/>
                <a:cs typeface="Calibri"/>
              </a:rPr>
              <a:t>return</a:t>
            </a:r>
            <a:r>
              <a:rPr sz="2000" spc="-95" dirty="0">
                <a:solidFill>
                  <a:srgbClr val="FF0000"/>
                </a:solidFill>
                <a:latin typeface="Times New Roman"/>
                <a:cs typeface="Times New Roman"/>
              </a:rPr>
              <a:t> </a:t>
            </a:r>
            <a:r>
              <a:rPr sz="2000" b="1" i="1" dirty="0">
                <a:solidFill>
                  <a:srgbClr val="FF0000"/>
                </a:solidFill>
                <a:latin typeface="Calibri"/>
                <a:cs typeface="Calibri"/>
              </a:rPr>
              <a:t>in</a:t>
            </a:r>
            <a:r>
              <a:rPr sz="2000" spc="-90" dirty="0">
                <a:solidFill>
                  <a:srgbClr val="FF0000"/>
                </a:solidFill>
                <a:latin typeface="Times New Roman"/>
                <a:cs typeface="Times New Roman"/>
              </a:rPr>
              <a:t> </a:t>
            </a:r>
            <a:r>
              <a:rPr sz="2000" b="1" i="1" dirty="0">
                <a:solidFill>
                  <a:srgbClr val="FF0000"/>
                </a:solidFill>
                <a:latin typeface="Calibri"/>
                <a:cs typeface="Calibri"/>
              </a:rPr>
              <a:t>respect</a:t>
            </a:r>
            <a:r>
              <a:rPr sz="2000" spc="-70" dirty="0">
                <a:solidFill>
                  <a:srgbClr val="FF0000"/>
                </a:solidFill>
                <a:latin typeface="Times New Roman"/>
                <a:cs typeface="Times New Roman"/>
              </a:rPr>
              <a:t> </a:t>
            </a:r>
            <a:r>
              <a:rPr sz="2000" dirty="0">
                <a:solidFill>
                  <a:srgbClr val="3F3F3F"/>
                </a:solidFill>
                <a:latin typeface="Calibri"/>
                <a:cs typeface="Calibri"/>
              </a:rPr>
              <a:t>of</a:t>
            </a:r>
            <a:r>
              <a:rPr sz="2000" spc="-80" dirty="0">
                <a:solidFill>
                  <a:srgbClr val="3F3F3F"/>
                </a:solidFill>
                <a:latin typeface="Times New Roman"/>
                <a:cs typeface="Times New Roman"/>
              </a:rPr>
              <a:t> </a:t>
            </a:r>
            <a:r>
              <a:rPr sz="2000" dirty="0">
                <a:solidFill>
                  <a:srgbClr val="3F3F3F"/>
                </a:solidFill>
                <a:latin typeface="Calibri"/>
                <a:cs typeface="Calibri"/>
              </a:rPr>
              <a:t>its</a:t>
            </a:r>
            <a:r>
              <a:rPr sz="2000" spc="-65" dirty="0">
                <a:solidFill>
                  <a:srgbClr val="3F3F3F"/>
                </a:solidFill>
                <a:latin typeface="Times New Roman"/>
                <a:cs typeface="Times New Roman"/>
              </a:rPr>
              <a:t> </a:t>
            </a:r>
            <a:r>
              <a:rPr sz="2000" dirty="0">
                <a:solidFill>
                  <a:srgbClr val="3F3F3F"/>
                </a:solidFill>
                <a:latin typeface="Calibri"/>
                <a:cs typeface="Calibri"/>
              </a:rPr>
              <a:t>income</a:t>
            </a:r>
            <a:r>
              <a:rPr sz="2000" spc="-80" dirty="0">
                <a:solidFill>
                  <a:srgbClr val="3F3F3F"/>
                </a:solidFill>
                <a:latin typeface="Times New Roman"/>
                <a:cs typeface="Times New Roman"/>
              </a:rPr>
              <a:t> </a:t>
            </a:r>
            <a:r>
              <a:rPr sz="2000" dirty="0">
                <a:solidFill>
                  <a:srgbClr val="3F3F3F"/>
                </a:solidFill>
                <a:latin typeface="Calibri"/>
                <a:cs typeface="Calibri"/>
              </a:rPr>
              <a:t>or</a:t>
            </a:r>
            <a:r>
              <a:rPr sz="2000" spc="-80" dirty="0">
                <a:solidFill>
                  <a:srgbClr val="3F3F3F"/>
                </a:solidFill>
                <a:latin typeface="Times New Roman"/>
                <a:cs typeface="Times New Roman"/>
              </a:rPr>
              <a:t> </a:t>
            </a:r>
            <a:r>
              <a:rPr sz="2000" dirty="0">
                <a:solidFill>
                  <a:srgbClr val="3F3F3F"/>
                </a:solidFill>
                <a:latin typeface="Calibri"/>
                <a:cs typeface="Calibri"/>
              </a:rPr>
              <a:t>loss</a:t>
            </a:r>
            <a:r>
              <a:rPr sz="2000" spc="-55" dirty="0">
                <a:solidFill>
                  <a:srgbClr val="3F3F3F"/>
                </a:solidFill>
                <a:latin typeface="Times New Roman"/>
                <a:cs typeface="Times New Roman"/>
              </a:rPr>
              <a:t> </a:t>
            </a:r>
            <a:r>
              <a:rPr sz="2000" dirty="0">
                <a:solidFill>
                  <a:srgbClr val="3F3F3F"/>
                </a:solidFill>
                <a:latin typeface="Calibri"/>
                <a:cs typeface="Calibri"/>
              </a:rPr>
              <a:t>in</a:t>
            </a:r>
            <a:r>
              <a:rPr sz="2000" spc="-70" dirty="0">
                <a:solidFill>
                  <a:srgbClr val="3F3F3F"/>
                </a:solidFill>
                <a:latin typeface="Times New Roman"/>
                <a:cs typeface="Times New Roman"/>
              </a:rPr>
              <a:t> </a:t>
            </a:r>
            <a:r>
              <a:rPr sz="2000" dirty="0">
                <a:solidFill>
                  <a:srgbClr val="3F3F3F"/>
                </a:solidFill>
                <a:latin typeface="Calibri"/>
                <a:cs typeface="Calibri"/>
              </a:rPr>
              <a:t>every</a:t>
            </a:r>
            <a:r>
              <a:rPr sz="2000" spc="-65" dirty="0">
                <a:solidFill>
                  <a:srgbClr val="3F3F3F"/>
                </a:solidFill>
                <a:latin typeface="Times New Roman"/>
                <a:cs typeface="Times New Roman"/>
              </a:rPr>
              <a:t> </a:t>
            </a:r>
            <a:r>
              <a:rPr sz="2000" spc="-10" dirty="0">
                <a:solidFill>
                  <a:srgbClr val="3F3F3F"/>
                </a:solidFill>
                <a:latin typeface="Calibri"/>
                <a:cs typeface="Calibri"/>
              </a:rPr>
              <a:t>previous</a:t>
            </a:r>
            <a:r>
              <a:rPr sz="2000" spc="-75" dirty="0">
                <a:solidFill>
                  <a:srgbClr val="3F3F3F"/>
                </a:solidFill>
                <a:latin typeface="Times New Roman"/>
                <a:cs typeface="Times New Roman"/>
              </a:rPr>
              <a:t> </a:t>
            </a:r>
            <a:r>
              <a:rPr sz="2000" spc="-10" dirty="0">
                <a:solidFill>
                  <a:srgbClr val="3F3F3F"/>
                </a:solidFill>
                <a:latin typeface="Calibri"/>
                <a:cs typeface="Calibri"/>
              </a:rPr>
              <a:t>year.</a:t>
            </a:r>
            <a:endParaRPr sz="2000">
              <a:latin typeface="Calibri"/>
              <a:cs typeface="Calibri"/>
            </a:endParaRP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402742" y="1022733"/>
            <a:ext cx="7350759" cy="2103120"/>
          </a:xfrm>
          <a:prstGeom prst="rect">
            <a:avLst/>
          </a:prstGeom>
        </p:spPr>
        <p:txBody>
          <a:bodyPr vert="horz" wrap="square" lIns="0" tIns="29845" rIns="0" bIns="0" rtlCol="0">
            <a:spAutoFit/>
          </a:bodyPr>
          <a:lstStyle/>
          <a:p>
            <a:pPr marL="12700" marR="52069" indent="149225">
              <a:lnSpc>
                <a:spcPts val="1090"/>
              </a:lnSpc>
              <a:spcBef>
                <a:spcPts val="235"/>
              </a:spcBef>
              <a:buClr>
                <a:srgbClr val="000000"/>
              </a:buClr>
              <a:buSzPct val="90000"/>
              <a:buFont typeface="Times New Roman"/>
              <a:buAutoNum type="arabicParenBoth" startAt="4"/>
              <a:tabLst>
                <a:tab pos="161925" algn="l"/>
              </a:tabLst>
            </a:pPr>
            <a:r>
              <a:rPr sz="1000" b="1" dirty="0">
                <a:solidFill>
                  <a:srgbClr val="FF0000"/>
                </a:solidFill>
                <a:latin typeface="Times New Roman"/>
                <a:cs typeface="Times New Roman"/>
              </a:rPr>
              <a:t>Any</a:t>
            </a:r>
            <a:r>
              <a:rPr sz="1000" spc="15" dirty="0">
                <a:solidFill>
                  <a:srgbClr val="FF0000"/>
                </a:solidFill>
                <a:latin typeface="Times New Roman"/>
                <a:cs typeface="Times New Roman"/>
              </a:rPr>
              <a:t> </a:t>
            </a:r>
            <a:r>
              <a:rPr sz="1000" b="1" dirty="0">
                <a:solidFill>
                  <a:srgbClr val="FF0000"/>
                </a:solidFill>
                <a:latin typeface="Times New Roman"/>
                <a:cs typeface="Times New Roman"/>
              </a:rPr>
              <a:t>loss,</a:t>
            </a:r>
            <a:r>
              <a:rPr sz="1000" spc="20" dirty="0">
                <a:solidFill>
                  <a:srgbClr val="FF0000"/>
                </a:solidFill>
                <a:latin typeface="Times New Roman"/>
                <a:cs typeface="Times New Roman"/>
              </a:rPr>
              <a:t> </a:t>
            </a:r>
            <a:r>
              <a:rPr sz="1000" b="1" dirty="0">
                <a:solidFill>
                  <a:srgbClr val="FF0000"/>
                </a:solidFill>
                <a:latin typeface="Times New Roman"/>
                <a:cs typeface="Times New Roman"/>
              </a:rPr>
              <a:t>allowance</a:t>
            </a:r>
            <a:r>
              <a:rPr sz="1000" spc="50" dirty="0">
                <a:solidFill>
                  <a:srgbClr val="FF0000"/>
                </a:solidFill>
                <a:latin typeface="Times New Roman"/>
                <a:cs typeface="Times New Roman"/>
              </a:rPr>
              <a:t> </a:t>
            </a:r>
            <a:r>
              <a:rPr sz="1000" b="1" dirty="0">
                <a:solidFill>
                  <a:srgbClr val="FF0000"/>
                </a:solidFill>
                <a:latin typeface="Times New Roman"/>
                <a:cs typeface="Times New Roman"/>
              </a:rPr>
              <a:t>or</a:t>
            </a:r>
            <a:r>
              <a:rPr sz="1000" dirty="0">
                <a:solidFill>
                  <a:srgbClr val="FF0000"/>
                </a:solidFill>
                <a:latin typeface="Times New Roman"/>
                <a:cs typeface="Times New Roman"/>
              </a:rPr>
              <a:t> </a:t>
            </a:r>
            <a:r>
              <a:rPr sz="1000" b="1" dirty="0">
                <a:solidFill>
                  <a:srgbClr val="FF0000"/>
                </a:solidFill>
                <a:latin typeface="Times New Roman"/>
                <a:cs typeface="Times New Roman"/>
              </a:rPr>
              <a:t>deduction</a:t>
            </a:r>
            <a:r>
              <a:rPr sz="1000" spc="20" dirty="0">
                <a:solidFill>
                  <a:srgbClr val="FF0000"/>
                </a:solidFill>
                <a:latin typeface="Times New Roman"/>
                <a:cs typeface="Times New Roman"/>
              </a:rPr>
              <a:t> </a:t>
            </a:r>
            <a:r>
              <a:rPr sz="1000" b="1" dirty="0">
                <a:solidFill>
                  <a:srgbClr val="FF0000"/>
                </a:solidFill>
                <a:latin typeface="Times New Roman"/>
                <a:cs typeface="Times New Roman"/>
              </a:rPr>
              <a:t>allowable</a:t>
            </a:r>
            <a:r>
              <a:rPr sz="1000" spc="50" dirty="0">
                <a:solidFill>
                  <a:srgbClr val="FF0000"/>
                </a:solidFill>
                <a:latin typeface="Times New Roman"/>
                <a:cs typeface="Times New Roman"/>
              </a:rPr>
              <a:t> </a:t>
            </a:r>
            <a:r>
              <a:rPr sz="1000" b="1" dirty="0">
                <a:solidFill>
                  <a:srgbClr val="FF0000"/>
                </a:solidFill>
                <a:latin typeface="Times New Roman"/>
                <a:cs typeface="Times New Roman"/>
              </a:rPr>
              <a:t>under</a:t>
            </a:r>
            <a:r>
              <a:rPr sz="1000" spc="-5" dirty="0">
                <a:solidFill>
                  <a:srgbClr val="FF0000"/>
                </a:solidFill>
                <a:latin typeface="Times New Roman"/>
                <a:cs typeface="Times New Roman"/>
              </a:rPr>
              <a:t> </a:t>
            </a:r>
            <a:r>
              <a:rPr sz="1000" b="1" dirty="0">
                <a:solidFill>
                  <a:srgbClr val="FF0000"/>
                </a:solidFill>
                <a:latin typeface="Times New Roman"/>
                <a:cs typeface="Times New Roman"/>
              </a:rPr>
              <a:t>the</a:t>
            </a:r>
            <a:r>
              <a:rPr sz="1000" dirty="0">
                <a:solidFill>
                  <a:srgbClr val="FF0000"/>
                </a:solidFill>
                <a:latin typeface="Times New Roman"/>
                <a:cs typeface="Times New Roman"/>
              </a:rPr>
              <a:t> </a:t>
            </a:r>
            <a:r>
              <a:rPr sz="1000" b="1" dirty="0">
                <a:solidFill>
                  <a:srgbClr val="FF0000"/>
                </a:solidFill>
                <a:latin typeface="Times New Roman"/>
                <a:cs typeface="Times New Roman"/>
              </a:rPr>
              <a:t>provisions</a:t>
            </a:r>
            <a:r>
              <a:rPr sz="1000" spc="35" dirty="0">
                <a:solidFill>
                  <a:srgbClr val="FF0000"/>
                </a:solidFill>
                <a:latin typeface="Times New Roman"/>
                <a:cs typeface="Times New Roman"/>
              </a:rPr>
              <a:t> </a:t>
            </a:r>
            <a:r>
              <a:rPr sz="1000" b="1" dirty="0">
                <a:solidFill>
                  <a:srgbClr val="FF0000"/>
                </a:solidFill>
                <a:latin typeface="Times New Roman"/>
                <a:cs typeface="Times New Roman"/>
              </a:rPr>
              <a:t>of</a:t>
            </a:r>
            <a:r>
              <a:rPr sz="1000" spc="5" dirty="0">
                <a:solidFill>
                  <a:srgbClr val="FF0000"/>
                </a:solidFill>
                <a:latin typeface="Times New Roman"/>
                <a:cs typeface="Times New Roman"/>
              </a:rPr>
              <a:t> </a:t>
            </a:r>
            <a:r>
              <a:rPr sz="1000" b="1" dirty="0">
                <a:solidFill>
                  <a:srgbClr val="FF0000"/>
                </a:solidFill>
                <a:latin typeface="Times New Roman"/>
                <a:cs typeface="Times New Roman"/>
              </a:rPr>
              <a:t>this</a:t>
            </a:r>
            <a:r>
              <a:rPr sz="1000" spc="15" dirty="0">
                <a:solidFill>
                  <a:srgbClr val="FF0000"/>
                </a:solidFill>
                <a:latin typeface="Times New Roman"/>
                <a:cs typeface="Times New Roman"/>
              </a:rPr>
              <a:t> </a:t>
            </a:r>
            <a:r>
              <a:rPr sz="1000" b="1" dirty="0">
                <a:solidFill>
                  <a:srgbClr val="FF0000"/>
                </a:solidFill>
                <a:latin typeface="Times New Roman"/>
                <a:cs typeface="Times New Roman"/>
              </a:rPr>
              <a:t>Act,</a:t>
            </a:r>
            <a:r>
              <a:rPr sz="1000" spc="5" dirty="0">
                <a:solidFill>
                  <a:srgbClr val="FF0000"/>
                </a:solidFill>
                <a:latin typeface="Times New Roman"/>
                <a:cs typeface="Times New Roman"/>
              </a:rPr>
              <a:t> </a:t>
            </a:r>
            <a:r>
              <a:rPr sz="1000" b="1" dirty="0">
                <a:solidFill>
                  <a:srgbClr val="FF0000"/>
                </a:solidFill>
                <a:latin typeface="Times New Roman"/>
                <a:cs typeface="Times New Roman"/>
              </a:rPr>
              <a:t>shall</a:t>
            </a:r>
            <a:r>
              <a:rPr sz="1000" spc="25" dirty="0">
                <a:solidFill>
                  <a:srgbClr val="FF0000"/>
                </a:solidFill>
                <a:latin typeface="Times New Roman"/>
                <a:cs typeface="Times New Roman"/>
              </a:rPr>
              <a:t> </a:t>
            </a:r>
            <a:r>
              <a:rPr sz="1000" b="1" dirty="0">
                <a:solidFill>
                  <a:srgbClr val="FF0000"/>
                </a:solidFill>
                <a:latin typeface="Times New Roman"/>
                <a:cs typeface="Times New Roman"/>
              </a:rPr>
              <a:t>not</a:t>
            </a:r>
            <a:r>
              <a:rPr sz="1000" spc="35" dirty="0">
                <a:solidFill>
                  <a:srgbClr val="FF0000"/>
                </a:solidFill>
                <a:latin typeface="Times New Roman"/>
                <a:cs typeface="Times New Roman"/>
              </a:rPr>
              <a:t> </a:t>
            </a:r>
            <a:r>
              <a:rPr sz="1000" dirty="0">
                <a:latin typeface="Times New Roman"/>
                <a:cs typeface="Times New Roman"/>
              </a:rPr>
              <a:t>be allowed</a:t>
            </a:r>
            <a:r>
              <a:rPr sz="1000" spc="55" dirty="0">
                <a:latin typeface="Times New Roman"/>
                <a:cs typeface="Times New Roman"/>
              </a:rPr>
              <a:t> </a:t>
            </a:r>
            <a:r>
              <a:rPr sz="1000" dirty="0">
                <a:latin typeface="Times New Roman"/>
                <a:cs typeface="Times New Roman"/>
              </a:rPr>
              <a:t>against</a:t>
            </a:r>
            <a:r>
              <a:rPr sz="1000" spc="45" dirty="0">
                <a:latin typeface="Times New Roman"/>
                <a:cs typeface="Times New Roman"/>
              </a:rPr>
              <a:t> </a:t>
            </a:r>
            <a:r>
              <a:rPr sz="1000" dirty="0">
                <a:latin typeface="Times New Roman"/>
                <a:cs typeface="Times New Roman"/>
              </a:rPr>
              <a:t>the</a:t>
            </a:r>
            <a:r>
              <a:rPr sz="1000" spc="15" dirty="0">
                <a:latin typeface="Times New Roman"/>
                <a:cs typeface="Times New Roman"/>
              </a:rPr>
              <a:t> </a:t>
            </a:r>
            <a:r>
              <a:rPr sz="1000" dirty="0">
                <a:latin typeface="Times New Roman"/>
                <a:cs typeface="Times New Roman"/>
              </a:rPr>
              <a:t>income</a:t>
            </a:r>
            <a:r>
              <a:rPr sz="1000" spc="50" dirty="0">
                <a:latin typeface="Times New Roman"/>
                <a:cs typeface="Times New Roman"/>
              </a:rPr>
              <a:t> </a:t>
            </a:r>
            <a:r>
              <a:rPr sz="1000" dirty="0">
                <a:latin typeface="Times New Roman"/>
                <a:cs typeface="Times New Roman"/>
              </a:rPr>
              <a:t>computed</a:t>
            </a:r>
            <a:r>
              <a:rPr sz="1000" spc="40" dirty="0">
                <a:latin typeface="Times New Roman"/>
                <a:cs typeface="Times New Roman"/>
              </a:rPr>
              <a:t> </a:t>
            </a:r>
            <a:r>
              <a:rPr sz="1000" dirty="0">
                <a:latin typeface="Times New Roman"/>
                <a:cs typeface="Times New Roman"/>
              </a:rPr>
              <a:t>in</a:t>
            </a:r>
            <a:r>
              <a:rPr sz="1000" spc="20" dirty="0">
                <a:latin typeface="Times New Roman"/>
                <a:cs typeface="Times New Roman"/>
              </a:rPr>
              <a:t> </a:t>
            </a:r>
            <a:r>
              <a:rPr sz="1000" spc="-25" dirty="0">
                <a:latin typeface="Times New Roman"/>
                <a:cs typeface="Times New Roman"/>
              </a:rPr>
              <a:t>the </a:t>
            </a:r>
            <a:r>
              <a:rPr sz="1000" dirty="0">
                <a:latin typeface="Times New Roman"/>
                <a:cs typeface="Times New Roman"/>
              </a:rPr>
              <a:t>manner</a:t>
            </a:r>
            <a:r>
              <a:rPr sz="1000" spc="45" dirty="0">
                <a:latin typeface="Times New Roman"/>
                <a:cs typeface="Times New Roman"/>
              </a:rPr>
              <a:t> </a:t>
            </a:r>
            <a:r>
              <a:rPr sz="1000" dirty="0">
                <a:latin typeface="Times New Roman"/>
                <a:cs typeface="Times New Roman"/>
              </a:rPr>
              <a:t>specified</a:t>
            </a:r>
            <a:r>
              <a:rPr sz="1000" spc="40" dirty="0">
                <a:latin typeface="Times New Roman"/>
                <a:cs typeface="Times New Roman"/>
              </a:rPr>
              <a:t> </a:t>
            </a:r>
            <a:r>
              <a:rPr sz="1000" dirty="0">
                <a:latin typeface="Times New Roman"/>
                <a:cs typeface="Times New Roman"/>
              </a:rPr>
              <a:t>in</a:t>
            </a:r>
            <a:r>
              <a:rPr sz="1000" spc="15" dirty="0">
                <a:latin typeface="Times New Roman"/>
                <a:cs typeface="Times New Roman"/>
              </a:rPr>
              <a:t> </a:t>
            </a:r>
            <a:r>
              <a:rPr sz="1000" spc="-10" dirty="0">
                <a:latin typeface="Times New Roman"/>
                <a:cs typeface="Times New Roman"/>
              </a:rPr>
              <a:t>sub-</a:t>
            </a:r>
            <a:r>
              <a:rPr sz="1000" dirty="0">
                <a:latin typeface="Times New Roman"/>
                <a:cs typeface="Times New Roman"/>
              </a:rPr>
              <a:t>section</a:t>
            </a:r>
            <a:r>
              <a:rPr sz="1000" spc="50" dirty="0">
                <a:latin typeface="Times New Roman"/>
                <a:cs typeface="Times New Roman"/>
              </a:rPr>
              <a:t> </a:t>
            </a:r>
            <a:r>
              <a:rPr sz="1000" spc="-20" dirty="0">
                <a:latin typeface="Times New Roman"/>
                <a:cs typeface="Times New Roman"/>
              </a:rPr>
              <a:t>(</a:t>
            </a:r>
            <a:r>
              <a:rPr sz="1000" i="1" spc="-20" dirty="0">
                <a:latin typeface="Times New Roman"/>
                <a:cs typeface="Times New Roman"/>
              </a:rPr>
              <a:t>1</a:t>
            </a:r>
            <a:r>
              <a:rPr sz="1000" spc="-20" dirty="0">
                <a:latin typeface="Times New Roman"/>
                <a:cs typeface="Times New Roman"/>
              </a:rPr>
              <a:t>).</a:t>
            </a:r>
            <a:endParaRPr sz="1000">
              <a:latin typeface="Times New Roman"/>
              <a:cs typeface="Times New Roman"/>
            </a:endParaRPr>
          </a:p>
          <a:p>
            <a:pPr>
              <a:lnSpc>
                <a:spcPct val="100000"/>
              </a:lnSpc>
              <a:spcBef>
                <a:spcPts val="254"/>
              </a:spcBef>
              <a:buFont typeface="Times New Roman"/>
              <a:buAutoNum type="arabicParenBoth" startAt="4"/>
            </a:pPr>
            <a:endParaRPr sz="1000">
              <a:latin typeface="Times New Roman"/>
              <a:cs typeface="Times New Roman"/>
            </a:endParaRPr>
          </a:p>
          <a:p>
            <a:pPr marL="12700" marR="5080" indent="182245">
              <a:lnSpc>
                <a:spcPts val="1090"/>
              </a:lnSpc>
              <a:spcBef>
                <a:spcPts val="5"/>
              </a:spcBef>
              <a:buSzPct val="90000"/>
              <a:buAutoNum type="arabicParenBoth" startAt="4"/>
              <a:tabLst>
                <a:tab pos="194945" algn="l"/>
              </a:tabLst>
            </a:pPr>
            <a:r>
              <a:rPr sz="1000" dirty="0">
                <a:latin typeface="Times New Roman"/>
                <a:cs typeface="Times New Roman"/>
              </a:rPr>
              <a:t>For</a:t>
            </a:r>
            <a:r>
              <a:rPr sz="1000" spc="-5" dirty="0">
                <a:latin typeface="Times New Roman"/>
                <a:cs typeface="Times New Roman"/>
              </a:rPr>
              <a:t> </a:t>
            </a:r>
            <a:r>
              <a:rPr sz="1000" dirty="0">
                <a:latin typeface="Times New Roman"/>
                <a:cs typeface="Times New Roman"/>
              </a:rPr>
              <a:t>the</a:t>
            </a:r>
            <a:r>
              <a:rPr sz="1000" spc="15" dirty="0">
                <a:latin typeface="Times New Roman"/>
                <a:cs typeface="Times New Roman"/>
              </a:rPr>
              <a:t> </a:t>
            </a:r>
            <a:r>
              <a:rPr sz="1000" dirty="0">
                <a:latin typeface="Times New Roman"/>
                <a:cs typeface="Times New Roman"/>
              </a:rPr>
              <a:t>purposes</a:t>
            </a:r>
            <a:r>
              <a:rPr sz="1000" spc="50" dirty="0">
                <a:latin typeface="Times New Roman"/>
                <a:cs typeface="Times New Roman"/>
              </a:rPr>
              <a:t> </a:t>
            </a:r>
            <a:r>
              <a:rPr sz="1000" dirty="0">
                <a:latin typeface="Times New Roman"/>
                <a:cs typeface="Times New Roman"/>
              </a:rPr>
              <a:t>of</a:t>
            </a:r>
            <a:r>
              <a:rPr sz="1000" spc="5" dirty="0">
                <a:latin typeface="Times New Roman"/>
                <a:cs typeface="Times New Roman"/>
              </a:rPr>
              <a:t> </a:t>
            </a:r>
            <a:r>
              <a:rPr sz="1000" spc="-10" dirty="0">
                <a:latin typeface="Times New Roman"/>
                <a:cs typeface="Times New Roman"/>
              </a:rPr>
              <a:t>sub-</a:t>
            </a:r>
            <a:r>
              <a:rPr sz="1000" dirty="0">
                <a:latin typeface="Times New Roman"/>
                <a:cs typeface="Times New Roman"/>
              </a:rPr>
              <a:t>section</a:t>
            </a:r>
            <a:r>
              <a:rPr sz="1000" spc="45" dirty="0">
                <a:latin typeface="Times New Roman"/>
                <a:cs typeface="Times New Roman"/>
              </a:rPr>
              <a:t> </a:t>
            </a:r>
            <a:r>
              <a:rPr sz="1000" dirty="0">
                <a:latin typeface="Times New Roman"/>
                <a:cs typeface="Times New Roman"/>
              </a:rPr>
              <a:t>(</a:t>
            </a:r>
            <a:r>
              <a:rPr sz="1000" i="1" dirty="0">
                <a:latin typeface="Times New Roman"/>
                <a:cs typeface="Times New Roman"/>
              </a:rPr>
              <a:t>2</a:t>
            </a:r>
            <a:r>
              <a:rPr sz="1000" dirty="0">
                <a:latin typeface="Times New Roman"/>
                <a:cs typeface="Times New Roman"/>
              </a:rPr>
              <a:t>)</a:t>
            </a:r>
            <a:r>
              <a:rPr sz="1000" spc="5" dirty="0">
                <a:latin typeface="Times New Roman"/>
                <a:cs typeface="Times New Roman"/>
              </a:rPr>
              <a:t> </a:t>
            </a:r>
            <a:r>
              <a:rPr sz="1000" dirty="0">
                <a:latin typeface="Times New Roman"/>
                <a:cs typeface="Times New Roman"/>
              </a:rPr>
              <a:t>(Table:</a:t>
            </a:r>
            <a:r>
              <a:rPr sz="1000" spc="50" dirty="0">
                <a:latin typeface="Times New Roman"/>
                <a:cs typeface="Times New Roman"/>
              </a:rPr>
              <a:t> </a:t>
            </a:r>
            <a:r>
              <a:rPr sz="1000" dirty="0">
                <a:latin typeface="Times New Roman"/>
                <a:cs typeface="Times New Roman"/>
              </a:rPr>
              <a:t>Sl. No.</a:t>
            </a:r>
            <a:r>
              <a:rPr sz="1000" spc="5" dirty="0">
                <a:latin typeface="Times New Roman"/>
                <a:cs typeface="Times New Roman"/>
              </a:rPr>
              <a:t> </a:t>
            </a:r>
            <a:r>
              <a:rPr sz="1000" dirty="0">
                <a:latin typeface="Times New Roman"/>
                <a:cs typeface="Times New Roman"/>
              </a:rPr>
              <a:t>2),</a:t>
            </a:r>
            <a:r>
              <a:rPr sz="1000" spc="15" dirty="0">
                <a:latin typeface="Times New Roman"/>
                <a:cs typeface="Times New Roman"/>
              </a:rPr>
              <a:t> </a:t>
            </a:r>
            <a:r>
              <a:rPr sz="1000" b="1" dirty="0">
                <a:solidFill>
                  <a:srgbClr val="FF0000"/>
                </a:solidFill>
                <a:latin typeface="Times New Roman"/>
                <a:cs typeface="Times New Roman"/>
              </a:rPr>
              <a:t>where</a:t>
            </a:r>
            <a:r>
              <a:rPr sz="1000" dirty="0">
                <a:solidFill>
                  <a:srgbClr val="FF0000"/>
                </a:solidFill>
                <a:latin typeface="Times New Roman"/>
                <a:cs typeface="Times New Roman"/>
              </a:rPr>
              <a:t> </a:t>
            </a:r>
            <a:r>
              <a:rPr sz="1000" b="1" dirty="0">
                <a:solidFill>
                  <a:srgbClr val="FF0000"/>
                </a:solidFill>
                <a:latin typeface="Times New Roman"/>
                <a:cs typeface="Times New Roman"/>
              </a:rPr>
              <a:t>the</a:t>
            </a:r>
            <a:r>
              <a:rPr sz="1000" spc="15" dirty="0">
                <a:solidFill>
                  <a:srgbClr val="FF0000"/>
                </a:solidFill>
                <a:latin typeface="Times New Roman"/>
                <a:cs typeface="Times New Roman"/>
              </a:rPr>
              <a:t> </a:t>
            </a:r>
            <a:r>
              <a:rPr sz="1000" b="1" dirty="0">
                <a:solidFill>
                  <a:srgbClr val="FF0000"/>
                </a:solidFill>
                <a:latin typeface="Times New Roman"/>
                <a:cs typeface="Times New Roman"/>
              </a:rPr>
              <a:t>assessee</a:t>
            </a:r>
            <a:r>
              <a:rPr sz="1000" spc="35" dirty="0">
                <a:solidFill>
                  <a:srgbClr val="FF0000"/>
                </a:solidFill>
                <a:latin typeface="Times New Roman"/>
                <a:cs typeface="Times New Roman"/>
              </a:rPr>
              <a:t> </a:t>
            </a:r>
            <a:r>
              <a:rPr sz="1000" b="1" dirty="0">
                <a:solidFill>
                  <a:srgbClr val="FF0000"/>
                </a:solidFill>
                <a:latin typeface="Times New Roman"/>
                <a:cs typeface="Times New Roman"/>
              </a:rPr>
              <a:t>is</a:t>
            </a:r>
            <a:r>
              <a:rPr sz="1000" spc="15" dirty="0">
                <a:solidFill>
                  <a:srgbClr val="FF0000"/>
                </a:solidFill>
                <a:latin typeface="Times New Roman"/>
                <a:cs typeface="Times New Roman"/>
              </a:rPr>
              <a:t> </a:t>
            </a:r>
            <a:r>
              <a:rPr sz="1000" b="1" dirty="0">
                <a:solidFill>
                  <a:srgbClr val="FF0000"/>
                </a:solidFill>
                <a:latin typeface="Times New Roman"/>
                <a:cs typeface="Times New Roman"/>
              </a:rPr>
              <a:t>a</a:t>
            </a:r>
            <a:r>
              <a:rPr sz="1000" spc="5" dirty="0">
                <a:solidFill>
                  <a:srgbClr val="FF0000"/>
                </a:solidFill>
                <a:latin typeface="Times New Roman"/>
                <a:cs typeface="Times New Roman"/>
              </a:rPr>
              <a:t> </a:t>
            </a:r>
            <a:r>
              <a:rPr sz="1000" b="1" dirty="0">
                <a:solidFill>
                  <a:srgbClr val="FF0000"/>
                </a:solidFill>
                <a:latin typeface="Times New Roman"/>
                <a:cs typeface="Times New Roman"/>
              </a:rPr>
              <a:t>firm,</a:t>
            </a:r>
            <a:r>
              <a:rPr sz="1000" spc="10" dirty="0">
                <a:solidFill>
                  <a:srgbClr val="FF0000"/>
                </a:solidFill>
                <a:latin typeface="Times New Roman"/>
                <a:cs typeface="Times New Roman"/>
              </a:rPr>
              <a:t> </a:t>
            </a:r>
            <a:r>
              <a:rPr sz="1000" b="1" dirty="0">
                <a:solidFill>
                  <a:srgbClr val="FF0000"/>
                </a:solidFill>
                <a:latin typeface="Times New Roman"/>
                <a:cs typeface="Times New Roman"/>
              </a:rPr>
              <a:t>the</a:t>
            </a:r>
            <a:r>
              <a:rPr sz="1000" spc="-10" dirty="0">
                <a:solidFill>
                  <a:srgbClr val="FF0000"/>
                </a:solidFill>
                <a:latin typeface="Times New Roman"/>
                <a:cs typeface="Times New Roman"/>
              </a:rPr>
              <a:t> </a:t>
            </a:r>
            <a:r>
              <a:rPr sz="1000" b="1" dirty="0">
                <a:solidFill>
                  <a:srgbClr val="FF0000"/>
                </a:solidFill>
                <a:latin typeface="Times New Roman"/>
                <a:cs typeface="Times New Roman"/>
              </a:rPr>
              <a:t>salary</a:t>
            </a:r>
            <a:r>
              <a:rPr sz="1000" spc="40" dirty="0">
                <a:solidFill>
                  <a:srgbClr val="FF0000"/>
                </a:solidFill>
                <a:latin typeface="Times New Roman"/>
                <a:cs typeface="Times New Roman"/>
              </a:rPr>
              <a:t> </a:t>
            </a:r>
            <a:r>
              <a:rPr sz="1000" b="1" dirty="0">
                <a:solidFill>
                  <a:srgbClr val="FF0000"/>
                </a:solidFill>
                <a:latin typeface="Times New Roman"/>
                <a:cs typeface="Times New Roman"/>
              </a:rPr>
              <a:t>and</a:t>
            </a:r>
            <a:r>
              <a:rPr sz="1000" dirty="0">
                <a:solidFill>
                  <a:srgbClr val="FF0000"/>
                </a:solidFill>
                <a:latin typeface="Times New Roman"/>
                <a:cs typeface="Times New Roman"/>
              </a:rPr>
              <a:t> </a:t>
            </a:r>
            <a:r>
              <a:rPr sz="1000" b="1" dirty="0">
                <a:solidFill>
                  <a:srgbClr val="FF0000"/>
                </a:solidFill>
                <a:latin typeface="Times New Roman"/>
                <a:cs typeface="Times New Roman"/>
              </a:rPr>
              <a:t>interest</a:t>
            </a:r>
            <a:r>
              <a:rPr sz="1000" spc="30" dirty="0">
                <a:solidFill>
                  <a:srgbClr val="FF0000"/>
                </a:solidFill>
                <a:latin typeface="Times New Roman"/>
                <a:cs typeface="Times New Roman"/>
              </a:rPr>
              <a:t> </a:t>
            </a:r>
            <a:r>
              <a:rPr sz="1000" b="1" dirty="0">
                <a:solidFill>
                  <a:srgbClr val="FF0000"/>
                </a:solidFill>
                <a:latin typeface="Times New Roman"/>
                <a:cs typeface="Times New Roman"/>
              </a:rPr>
              <a:t>paid</a:t>
            </a:r>
            <a:r>
              <a:rPr sz="1000" spc="15" dirty="0">
                <a:solidFill>
                  <a:srgbClr val="FF0000"/>
                </a:solidFill>
                <a:latin typeface="Times New Roman"/>
                <a:cs typeface="Times New Roman"/>
              </a:rPr>
              <a:t> </a:t>
            </a:r>
            <a:r>
              <a:rPr sz="1000" b="1" dirty="0">
                <a:solidFill>
                  <a:srgbClr val="FF0000"/>
                </a:solidFill>
                <a:latin typeface="Times New Roman"/>
                <a:cs typeface="Times New Roman"/>
              </a:rPr>
              <a:t>to</a:t>
            </a:r>
            <a:r>
              <a:rPr sz="1000" spc="5" dirty="0">
                <a:solidFill>
                  <a:srgbClr val="FF0000"/>
                </a:solidFill>
                <a:latin typeface="Times New Roman"/>
                <a:cs typeface="Times New Roman"/>
              </a:rPr>
              <a:t> </a:t>
            </a:r>
            <a:r>
              <a:rPr sz="1000" b="1" dirty="0">
                <a:solidFill>
                  <a:srgbClr val="FF0000"/>
                </a:solidFill>
                <a:latin typeface="Times New Roman"/>
                <a:cs typeface="Times New Roman"/>
              </a:rPr>
              <a:t>its</a:t>
            </a:r>
            <a:r>
              <a:rPr sz="1000" spc="15" dirty="0">
                <a:solidFill>
                  <a:srgbClr val="FF0000"/>
                </a:solidFill>
                <a:latin typeface="Times New Roman"/>
                <a:cs typeface="Times New Roman"/>
              </a:rPr>
              <a:t> </a:t>
            </a:r>
            <a:r>
              <a:rPr sz="1000" b="1" dirty="0">
                <a:solidFill>
                  <a:srgbClr val="FF0000"/>
                </a:solidFill>
                <a:latin typeface="Times New Roman"/>
                <a:cs typeface="Times New Roman"/>
              </a:rPr>
              <a:t>partners</a:t>
            </a:r>
            <a:r>
              <a:rPr sz="1000" spc="20" dirty="0">
                <a:solidFill>
                  <a:srgbClr val="FF0000"/>
                </a:solidFill>
                <a:latin typeface="Times New Roman"/>
                <a:cs typeface="Times New Roman"/>
              </a:rPr>
              <a:t> </a:t>
            </a:r>
            <a:r>
              <a:rPr sz="1000" b="1" dirty="0">
                <a:solidFill>
                  <a:srgbClr val="FF0000"/>
                </a:solidFill>
                <a:latin typeface="Times New Roman"/>
                <a:cs typeface="Times New Roman"/>
              </a:rPr>
              <a:t>shall</a:t>
            </a:r>
            <a:r>
              <a:rPr sz="1000" spc="30" dirty="0">
                <a:solidFill>
                  <a:srgbClr val="FF0000"/>
                </a:solidFill>
                <a:latin typeface="Times New Roman"/>
                <a:cs typeface="Times New Roman"/>
              </a:rPr>
              <a:t> </a:t>
            </a:r>
            <a:r>
              <a:rPr sz="1000" b="1" spc="-25" dirty="0">
                <a:solidFill>
                  <a:srgbClr val="FF0000"/>
                </a:solidFill>
                <a:latin typeface="Times New Roman"/>
                <a:cs typeface="Times New Roman"/>
              </a:rPr>
              <a:t>be</a:t>
            </a:r>
            <a:r>
              <a:rPr sz="1000" spc="-25" dirty="0">
                <a:solidFill>
                  <a:srgbClr val="FF0000"/>
                </a:solidFill>
                <a:latin typeface="Times New Roman"/>
                <a:cs typeface="Times New Roman"/>
              </a:rPr>
              <a:t> </a:t>
            </a:r>
            <a:r>
              <a:rPr sz="1000" b="1" dirty="0">
                <a:solidFill>
                  <a:srgbClr val="FF0000"/>
                </a:solidFill>
                <a:latin typeface="Times New Roman"/>
                <a:cs typeface="Times New Roman"/>
              </a:rPr>
              <a:t>deducted</a:t>
            </a:r>
            <a:r>
              <a:rPr sz="1000" spc="10" dirty="0">
                <a:solidFill>
                  <a:srgbClr val="FF0000"/>
                </a:solidFill>
                <a:latin typeface="Times New Roman"/>
                <a:cs typeface="Times New Roman"/>
              </a:rPr>
              <a:t> </a:t>
            </a:r>
            <a:r>
              <a:rPr sz="1000" b="1" dirty="0">
                <a:solidFill>
                  <a:srgbClr val="FF0000"/>
                </a:solidFill>
                <a:latin typeface="Times New Roman"/>
                <a:cs typeface="Times New Roman"/>
              </a:rPr>
              <a:t>from</a:t>
            </a:r>
            <a:r>
              <a:rPr sz="1000" spc="5" dirty="0">
                <a:solidFill>
                  <a:srgbClr val="FF0000"/>
                </a:solidFill>
                <a:latin typeface="Times New Roman"/>
                <a:cs typeface="Times New Roman"/>
              </a:rPr>
              <a:t> </a:t>
            </a:r>
            <a:r>
              <a:rPr sz="1000" b="1" dirty="0">
                <a:solidFill>
                  <a:srgbClr val="FF0000"/>
                </a:solidFill>
                <a:latin typeface="Times New Roman"/>
                <a:cs typeface="Times New Roman"/>
              </a:rPr>
              <a:t>the</a:t>
            </a:r>
            <a:r>
              <a:rPr sz="1000" spc="-10" dirty="0">
                <a:solidFill>
                  <a:srgbClr val="FF0000"/>
                </a:solidFill>
                <a:latin typeface="Times New Roman"/>
                <a:cs typeface="Times New Roman"/>
              </a:rPr>
              <a:t> </a:t>
            </a:r>
            <a:r>
              <a:rPr sz="1000" b="1" dirty="0">
                <a:solidFill>
                  <a:srgbClr val="FF0000"/>
                </a:solidFill>
                <a:latin typeface="Times New Roman"/>
                <a:cs typeface="Times New Roman"/>
              </a:rPr>
              <a:t>income</a:t>
            </a:r>
            <a:r>
              <a:rPr sz="1000" spc="35" dirty="0">
                <a:solidFill>
                  <a:srgbClr val="FF0000"/>
                </a:solidFill>
                <a:latin typeface="Times New Roman"/>
                <a:cs typeface="Times New Roman"/>
              </a:rPr>
              <a:t> </a:t>
            </a:r>
            <a:r>
              <a:rPr sz="1000" dirty="0">
                <a:latin typeface="Times New Roman"/>
                <a:cs typeface="Times New Roman"/>
              </a:rPr>
              <a:t>computed</a:t>
            </a:r>
            <a:r>
              <a:rPr sz="1000" spc="55" dirty="0">
                <a:latin typeface="Times New Roman"/>
                <a:cs typeface="Times New Roman"/>
              </a:rPr>
              <a:t> </a:t>
            </a:r>
            <a:r>
              <a:rPr sz="1000" dirty="0">
                <a:latin typeface="Times New Roman"/>
                <a:cs typeface="Times New Roman"/>
              </a:rPr>
              <a:t>under</a:t>
            </a:r>
            <a:r>
              <a:rPr sz="1000" spc="20" dirty="0">
                <a:latin typeface="Times New Roman"/>
                <a:cs typeface="Times New Roman"/>
              </a:rPr>
              <a:t> </a:t>
            </a:r>
            <a:r>
              <a:rPr sz="1000" spc="-10" dirty="0">
                <a:latin typeface="Times New Roman"/>
                <a:cs typeface="Times New Roman"/>
              </a:rPr>
              <a:t>sub-</a:t>
            </a:r>
            <a:r>
              <a:rPr sz="1000" dirty="0">
                <a:latin typeface="Times New Roman"/>
                <a:cs typeface="Times New Roman"/>
              </a:rPr>
              <a:t>section</a:t>
            </a:r>
            <a:r>
              <a:rPr sz="1000" spc="50" dirty="0">
                <a:latin typeface="Times New Roman"/>
                <a:cs typeface="Times New Roman"/>
              </a:rPr>
              <a:t> </a:t>
            </a:r>
            <a:r>
              <a:rPr sz="1000" dirty="0">
                <a:latin typeface="Times New Roman"/>
                <a:cs typeface="Times New Roman"/>
              </a:rPr>
              <a:t>(</a:t>
            </a:r>
            <a:r>
              <a:rPr sz="1000" i="1" dirty="0">
                <a:latin typeface="Times New Roman"/>
                <a:cs typeface="Times New Roman"/>
              </a:rPr>
              <a:t>1</a:t>
            </a:r>
            <a:r>
              <a:rPr sz="1000" dirty="0">
                <a:latin typeface="Times New Roman"/>
                <a:cs typeface="Times New Roman"/>
              </a:rPr>
              <a:t>)</a:t>
            </a:r>
            <a:r>
              <a:rPr sz="1000" spc="5" dirty="0">
                <a:latin typeface="Times New Roman"/>
                <a:cs typeface="Times New Roman"/>
              </a:rPr>
              <a:t> </a:t>
            </a:r>
            <a:r>
              <a:rPr sz="1000" dirty="0">
                <a:latin typeface="Times New Roman"/>
                <a:cs typeface="Times New Roman"/>
              </a:rPr>
              <a:t>subject</a:t>
            </a:r>
            <a:r>
              <a:rPr sz="1000" spc="25" dirty="0">
                <a:latin typeface="Times New Roman"/>
                <a:cs typeface="Times New Roman"/>
              </a:rPr>
              <a:t> </a:t>
            </a:r>
            <a:r>
              <a:rPr sz="1000" dirty="0">
                <a:latin typeface="Times New Roman"/>
                <a:cs typeface="Times New Roman"/>
              </a:rPr>
              <a:t>to</a:t>
            </a:r>
            <a:r>
              <a:rPr sz="1000" spc="20" dirty="0">
                <a:latin typeface="Times New Roman"/>
                <a:cs typeface="Times New Roman"/>
              </a:rPr>
              <a:t> </a:t>
            </a:r>
            <a:r>
              <a:rPr sz="1000" dirty="0">
                <a:latin typeface="Times New Roman"/>
                <a:cs typeface="Times New Roman"/>
              </a:rPr>
              <a:t>the</a:t>
            </a:r>
            <a:r>
              <a:rPr sz="1000" spc="15" dirty="0">
                <a:latin typeface="Times New Roman"/>
                <a:cs typeface="Times New Roman"/>
              </a:rPr>
              <a:t> </a:t>
            </a:r>
            <a:r>
              <a:rPr sz="1000" dirty="0">
                <a:latin typeface="Times New Roman"/>
                <a:cs typeface="Times New Roman"/>
              </a:rPr>
              <a:t>conditions</a:t>
            </a:r>
            <a:r>
              <a:rPr sz="1000" spc="55" dirty="0">
                <a:latin typeface="Times New Roman"/>
                <a:cs typeface="Times New Roman"/>
              </a:rPr>
              <a:t> </a:t>
            </a:r>
            <a:r>
              <a:rPr sz="1000" dirty="0">
                <a:latin typeface="Times New Roman"/>
                <a:cs typeface="Times New Roman"/>
              </a:rPr>
              <a:t>and</a:t>
            </a:r>
            <a:r>
              <a:rPr sz="1000" spc="5" dirty="0">
                <a:latin typeface="Times New Roman"/>
                <a:cs typeface="Times New Roman"/>
              </a:rPr>
              <a:t> </a:t>
            </a:r>
            <a:r>
              <a:rPr sz="1000" dirty="0">
                <a:latin typeface="Times New Roman"/>
                <a:cs typeface="Times New Roman"/>
              </a:rPr>
              <a:t>limits</a:t>
            </a:r>
            <a:r>
              <a:rPr sz="1000" spc="55" dirty="0">
                <a:latin typeface="Times New Roman"/>
                <a:cs typeface="Times New Roman"/>
              </a:rPr>
              <a:t> </a:t>
            </a:r>
            <a:r>
              <a:rPr sz="1000" dirty="0">
                <a:latin typeface="Times New Roman"/>
                <a:cs typeface="Times New Roman"/>
              </a:rPr>
              <a:t>specified</a:t>
            </a:r>
            <a:r>
              <a:rPr sz="1000" spc="40" dirty="0">
                <a:latin typeface="Times New Roman"/>
                <a:cs typeface="Times New Roman"/>
              </a:rPr>
              <a:t> </a:t>
            </a:r>
            <a:r>
              <a:rPr sz="1000" dirty="0">
                <a:latin typeface="Times New Roman"/>
                <a:cs typeface="Times New Roman"/>
              </a:rPr>
              <a:t>in</a:t>
            </a:r>
            <a:r>
              <a:rPr sz="1000" spc="20" dirty="0">
                <a:latin typeface="Times New Roman"/>
                <a:cs typeface="Times New Roman"/>
              </a:rPr>
              <a:t> </a:t>
            </a:r>
            <a:r>
              <a:rPr sz="1000" dirty="0">
                <a:latin typeface="Times New Roman"/>
                <a:cs typeface="Times New Roman"/>
              </a:rPr>
              <a:t>section</a:t>
            </a:r>
            <a:r>
              <a:rPr sz="1000" spc="40" dirty="0">
                <a:latin typeface="Times New Roman"/>
                <a:cs typeface="Times New Roman"/>
              </a:rPr>
              <a:t> </a:t>
            </a:r>
            <a:r>
              <a:rPr sz="1000" spc="-10" dirty="0">
                <a:latin typeface="Times New Roman"/>
                <a:cs typeface="Times New Roman"/>
              </a:rPr>
              <a:t>35(</a:t>
            </a:r>
            <a:r>
              <a:rPr sz="1000" i="1" spc="-10" dirty="0">
                <a:latin typeface="Times New Roman"/>
                <a:cs typeface="Times New Roman"/>
              </a:rPr>
              <a:t>f</a:t>
            </a:r>
            <a:r>
              <a:rPr sz="1000" spc="-10" dirty="0">
                <a:latin typeface="Times New Roman"/>
                <a:cs typeface="Times New Roman"/>
              </a:rPr>
              <a:t>).</a:t>
            </a:r>
            <a:endParaRPr sz="1000">
              <a:latin typeface="Times New Roman"/>
              <a:cs typeface="Times New Roman"/>
            </a:endParaRPr>
          </a:p>
          <a:p>
            <a:pPr>
              <a:lnSpc>
                <a:spcPct val="100000"/>
              </a:lnSpc>
              <a:spcBef>
                <a:spcPts val="229"/>
              </a:spcBef>
              <a:buFont typeface="Times New Roman"/>
              <a:buAutoNum type="arabicParenBoth" startAt="4"/>
            </a:pPr>
            <a:endParaRPr sz="1000">
              <a:latin typeface="Times New Roman"/>
              <a:cs typeface="Times New Roman"/>
            </a:endParaRPr>
          </a:p>
          <a:p>
            <a:pPr marL="12700" marR="6985" indent="182245">
              <a:lnSpc>
                <a:spcPct val="91500"/>
              </a:lnSpc>
              <a:buClr>
                <a:srgbClr val="000000"/>
              </a:buClr>
              <a:buSzPct val="90000"/>
              <a:buFont typeface="Times New Roman"/>
              <a:buAutoNum type="arabicParenBoth" startAt="4"/>
              <a:tabLst>
                <a:tab pos="194945" algn="l"/>
              </a:tabLst>
            </a:pPr>
            <a:r>
              <a:rPr sz="1000" b="1" dirty="0">
                <a:solidFill>
                  <a:srgbClr val="FF0000"/>
                </a:solidFill>
                <a:latin typeface="Times New Roman"/>
                <a:cs typeface="Times New Roman"/>
              </a:rPr>
              <a:t>The</a:t>
            </a:r>
            <a:r>
              <a:rPr sz="1000" spc="-10" dirty="0">
                <a:solidFill>
                  <a:srgbClr val="FF0000"/>
                </a:solidFill>
                <a:latin typeface="Times New Roman"/>
                <a:cs typeface="Times New Roman"/>
              </a:rPr>
              <a:t> </a:t>
            </a:r>
            <a:r>
              <a:rPr sz="1000" b="1" dirty="0">
                <a:solidFill>
                  <a:srgbClr val="FF0000"/>
                </a:solidFill>
                <a:latin typeface="Times New Roman"/>
                <a:cs typeface="Times New Roman"/>
              </a:rPr>
              <a:t>written</a:t>
            </a:r>
            <a:r>
              <a:rPr sz="1000" spc="35" dirty="0">
                <a:solidFill>
                  <a:srgbClr val="FF0000"/>
                </a:solidFill>
                <a:latin typeface="Times New Roman"/>
                <a:cs typeface="Times New Roman"/>
              </a:rPr>
              <a:t> </a:t>
            </a:r>
            <a:r>
              <a:rPr sz="1000" b="1" dirty="0">
                <a:solidFill>
                  <a:srgbClr val="FF0000"/>
                </a:solidFill>
                <a:latin typeface="Times New Roman"/>
                <a:cs typeface="Times New Roman"/>
              </a:rPr>
              <a:t>down</a:t>
            </a:r>
            <a:r>
              <a:rPr sz="1000" spc="-5" dirty="0">
                <a:solidFill>
                  <a:srgbClr val="FF0000"/>
                </a:solidFill>
                <a:latin typeface="Times New Roman"/>
                <a:cs typeface="Times New Roman"/>
              </a:rPr>
              <a:t> </a:t>
            </a:r>
            <a:r>
              <a:rPr sz="1000" b="1" dirty="0">
                <a:solidFill>
                  <a:srgbClr val="FF0000"/>
                </a:solidFill>
                <a:latin typeface="Times New Roman"/>
                <a:cs typeface="Times New Roman"/>
              </a:rPr>
              <a:t>value</a:t>
            </a:r>
            <a:r>
              <a:rPr sz="1000" spc="20" dirty="0">
                <a:solidFill>
                  <a:srgbClr val="FF0000"/>
                </a:solidFill>
                <a:latin typeface="Times New Roman"/>
                <a:cs typeface="Times New Roman"/>
              </a:rPr>
              <a:t> </a:t>
            </a:r>
            <a:r>
              <a:rPr sz="1000" b="1" dirty="0">
                <a:solidFill>
                  <a:srgbClr val="FF0000"/>
                </a:solidFill>
                <a:latin typeface="Times New Roman"/>
                <a:cs typeface="Times New Roman"/>
              </a:rPr>
              <a:t>of</a:t>
            </a:r>
            <a:r>
              <a:rPr sz="1000" spc="10" dirty="0">
                <a:solidFill>
                  <a:srgbClr val="FF0000"/>
                </a:solidFill>
                <a:latin typeface="Times New Roman"/>
                <a:cs typeface="Times New Roman"/>
              </a:rPr>
              <a:t> </a:t>
            </a:r>
            <a:r>
              <a:rPr sz="1000" b="1" dirty="0">
                <a:solidFill>
                  <a:srgbClr val="FF0000"/>
                </a:solidFill>
                <a:latin typeface="Times New Roman"/>
                <a:cs typeface="Times New Roman"/>
              </a:rPr>
              <a:t>any</a:t>
            </a:r>
            <a:r>
              <a:rPr sz="1000" spc="5" dirty="0">
                <a:solidFill>
                  <a:srgbClr val="FF0000"/>
                </a:solidFill>
                <a:latin typeface="Times New Roman"/>
                <a:cs typeface="Times New Roman"/>
              </a:rPr>
              <a:t> </a:t>
            </a:r>
            <a:r>
              <a:rPr sz="1000" b="1" dirty="0">
                <a:solidFill>
                  <a:srgbClr val="FF0000"/>
                </a:solidFill>
                <a:latin typeface="Times New Roman"/>
                <a:cs typeface="Times New Roman"/>
              </a:rPr>
              <a:t>asset</a:t>
            </a:r>
            <a:r>
              <a:rPr sz="1000" spc="25" dirty="0">
                <a:solidFill>
                  <a:srgbClr val="FF0000"/>
                </a:solidFill>
                <a:latin typeface="Times New Roman"/>
                <a:cs typeface="Times New Roman"/>
              </a:rPr>
              <a:t> </a:t>
            </a:r>
            <a:r>
              <a:rPr sz="1000" b="1" dirty="0">
                <a:solidFill>
                  <a:srgbClr val="FF0000"/>
                </a:solidFill>
                <a:latin typeface="Times New Roman"/>
                <a:cs typeface="Times New Roman"/>
              </a:rPr>
              <a:t>used</a:t>
            </a:r>
            <a:r>
              <a:rPr sz="1000" dirty="0">
                <a:solidFill>
                  <a:srgbClr val="FF0000"/>
                </a:solidFill>
                <a:latin typeface="Times New Roman"/>
                <a:cs typeface="Times New Roman"/>
              </a:rPr>
              <a:t> </a:t>
            </a:r>
            <a:r>
              <a:rPr sz="1000" b="1" dirty="0">
                <a:solidFill>
                  <a:srgbClr val="FF0000"/>
                </a:solidFill>
                <a:latin typeface="Times New Roman"/>
                <a:cs typeface="Times New Roman"/>
              </a:rPr>
              <a:t>for</a:t>
            </a:r>
            <a:r>
              <a:rPr sz="1000" spc="-10" dirty="0">
                <a:solidFill>
                  <a:srgbClr val="FF0000"/>
                </a:solidFill>
                <a:latin typeface="Times New Roman"/>
                <a:cs typeface="Times New Roman"/>
              </a:rPr>
              <a:t> </a:t>
            </a:r>
            <a:r>
              <a:rPr sz="1000" b="1" dirty="0">
                <a:solidFill>
                  <a:srgbClr val="FF0000"/>
                </a:solidFill>
                <a:latin typeface="Times New Roman"/>
                <a:cs typeface="Times New Roman"/>
              </a:rPr>
              <a:t>the</a:t>
            </a:r>
            <a:r>
              <a:rPr sz="1000" spc="5" dirty="0">
                <a:solidFill>
                  <a:srgbClr val="FF0000"/>
                </a:solidFill>
                <a:latin typeface="Times New Roman"/>
                <a:cs typeface="Times New Roman"/>
              </a:rPr>
              <a:t> </a:t>
            </a:r>
            <a:r>
              <a:rPr sz="1000" b="1" dirty="0">
                <a:solidFill>
                  <a:srgbClr val="FF0000"/>
                </a:solidFill>
                <a:latin typeface="Times New Roman"/>
                <a:cs typeface="Times New Roman"/>
              </a:rPr>
              <a:t>purposes</a:t>
            </a:r>
            <a:r>
              <a:rPr sz="1000" spc="15" dirty="0">
                <a:solidFill>
                  <a:srgbClr val="FF0000"/>
                </a:solidFill>
                <a:latin typeface="Times New Roman"/>
                <a:cs typeface="Times New Roman"/>
              </a:rPr>
              <a:t> </a:t>
            </a:r>
            <a:r>
              <a:rPr sz="1000" b="1" dirty="0">
                <a:solidFill>
                  <a:srgbClr val="FF0000"/>
                </a:solidFill>
                <a:latin typeface="Times New Roman"/>
                <a:cs typeface="Times New Roman"/>
              </a:rPr>
              <a:t>of</a:t>
            </a:r>
            <a:r>
              <a:rPr sz="1000" spc="5" dirty="0">
                <a:solidFill>
                  <a:srgbClr val="FF0000"/>
                </a:solidFill>
                <a:latin typeface="Times New Roman"/>
                <a:cs typeface="Times New Roman"/>
              </a:rPr>
              <a:t> </a:t>
            </a:r>
            <a:r>
              <a:rPr sz="1000" b="1" dirty="0">
                <a:solidFill>
                  <a:srgbClr val="FF0000"/>
                </a:solidFill>
                <a:latin typeface="Times New Roman"/>
                <a:cs typeface="Times New Roman"/>
              </a:rPr>
              <a:t>specified</a:t>
            </a:r>
            <a:r>
              <a:rPr sz="1000" spc="25" dirty="0">
                <a:solidFill>
                  <a:srgbClr val="FF0000"/>
                </a:solidFill>
                <a:latin typeface="Times New Roman"/>
                <a:cs typeface="Times New Roman"/>
              </a:rPr>
              <a:t> </a:t>
            </a:r>
            <a:r>
              <a:rPr sz="1000" b="1" dirty="0">
                <a:solidFill>
                  <a:srgbClr val="FF0000"/>
                </a:solidFill>
                <a:latin typeface="Times New Roman"/>
                <a:cs typeface="Times New Roman"/>
              </a:rPr>
              <a:t>business</a:t>
            </a:r>
            <a:r>
              <a:rPr sz="1000" spc="25" dirty="0">
                <a:solidFill>
                  <a:srgbClr val="FF0000"/>
                </a:solidFill>
                <a:latin typeface="Times New Roman"/>
                <a:cs typeface="Times New Roman"/>
              </a:rPr>
              <a:t> </a:t>
            </a:r>
            <a:r>
              <a:rPr sz="1000" b="1" dirty="0">
                <a:solidFill>
                  <a:srgbClr val="FF0000"/>
                </a:solidFill>
                <a:latin typeface="Times New Roman"/>
                <a:cs typeface="Times New Roman"/>
              </a:rPr>
              <a:t>or</a:t>
            </a:r>
            <a:r>
              <a:rPr sz="1000" dirty="0">
                <a:solidFill>
                  <a:srgbClr val="FF0000"/>
                </a:solidFill>
                <a:latin typeface="Times New Roman"/>
                <a:cs typeface="Times New Roman"/>
              </a:rPr>
              <a:t> </a:t>
            </a:r>
            <a:r>
              <a:rPr sz="1000" b="1" dirty="0">
                <a:solidFill>
                  <a:srgbClr val="FF0000"/>
                </a:solidFill>
                <a:latin typeface="Times New Roman"/>
                <a:cs typeface="Times New Roman"/>
              </a:rPr>
              <a:t>profession</a:t>
            </a:r>
            <a:r>
              <a:rPr sz="1000" spc="85" dirty="0">
                <a:solidFill>
                  <a:srgbClr val="FF0000"/>
                </a:solidFill>
                <a:latin typeface="Times New Roman"/>
                <a:cs typeface="Times New Roman"/>
              </a:rPr>
              <a:t> </a:t>
            </a:r>
            <a:r>
              <a:rPr sz="1000" dirty="0">
                <a:latin typeface="Times New Roman"/>
                <a:cs typeface="Times New Roman"/>
              </a:rPr>
              <a:t>shall</a:t>
            </a:r>
            <a:r>
              <a:rPr sz="1000" spc="30" dirty="0">
                <a:latin typeface="Times New Roman"/>
                <a:cs typeface="Times New Roman"/>
              </a:rPr>
              <a:t> </a:t>
            </a:r>
            <a:r>
              <a:rPr sz="1000" dirty="0">
                <a:latin typeface="Times New Roman"/>
                <a:cs typeface="Times New Roman"/>
              </a:rPr>
              <a:t>be</a:t>
            </a:r>
            <a:r>
              <a:rPr sz="1000" spc="15" dirty="0">
                <a:latin typeface="Times New Roman"/>
                <a:cs typeface="Times New Roman"/>
              </a:rPr>
              <a:t> </a:t>
            </a:r>
            <a:r>
              <a:rPr sz="1000" dirty="0">
                <a:latin typeface="Times New Roman"/>
                <a:cs typeface="Times New Roman"/>
              </a:rPr>
              <a:t>computed</a:t>
            </a:r>
            <a:r>
              <a:rPr sz="1000" spc="60" dirty="0">
                <a:latin typeface="Times New Roman"/>
                <a:cs typeface="Times New Roman"/>
              </a:rPr>
              <a:t> </a:t>
            </a:r>
            <a:r>
              <a:rPr sz="1000" dirty="0">
                <a:latin typeface="Times New Roman"/>
                <a:cs typeface="Times New Roman"/>
              </a:rPr>
              <a:t>as</a:t>
            </a:r>
            <a:r>
              <a:rPr sz="1000" spc="-5" dirty="0">
                <a:latin typeface="Times New Roman"/>
                <a:cs typeface="Times New Roman"/>
              </a:rPr>
              <a:t> </a:t>
            </a:r>
            <a:r>
              <a:rPr sz="1000" dirty="0">
                <a:latin typeface="Times New Roman"/>
                <a:cs typeface="Times New Roman"/>
              </a:rPr>
              <a:t>if</a:t>
            </a:r>
            <a:r>
              <a:rPr sz="1000" spc="10" dirty="0">
                <a:latin typeface="Times New Roman"/>
                <a:cs typeface="Times New Roman"/>
              </a:rPr>
              <a:t> </a:t>
            </a:r>
            <a:r>
              <a:rPr sz="1000" dirty="0">
                <a:latin typeface="Times New Roman"/>
                <a:cs typeface="Times New Roman"/>
              </a:rPr>
              <a:t>the</a:t>
            </a:r>
            <a:r>
              <a:rPr sz="1000" spc="30" dirty="0">
                <a:latin typeface="Times New Roman"/>
                <a:cs typeface="Times New Roman"/>
              </a:rPr>
              <a:t> </a:t>
            </a:r>
            <a:r>
              <a:rPr sz="1000" spc="-10" dirty="0">
                <a:latin typeface="Times New Roman"/>
                <a:cs typeface="Times New Roman"/>
              </a:rPr>
              <a:t>assessee </a:t>
            </a:r>
            <a:r>
              <a:rPr sz="1000" dirty="0">
                <a:latin typeface="Times New Roman"/>
                <a:cs typeface="Times New Roman"/>
              </a:rPr>
              <a:t>mentioned</a:t>
            </a:r>
            <a:r>
              <a:rPr sz="1000" spc="45" dirty="0">
                <a:latin typeface="Times New Roman"/>
                <a:cs typeface="Times New Roman"/>
              </a:rPr>
              <a:t> </a:t>
            </a:r>
            <a:r>
              <a:rPr sz="1000" dirty="0">
                <a:latin typeface="Times New Roman"/>
                <a:cs typeface="Times New Roman"/>
              </a:rPr>
              <a:t>in</a:t>
            </a:r>
            <a:r>
              <a:rPr sz="1000" spc="15" dirty="0">
                <a:latin typeface="Times New Roman"/>
                <a:cs typeface="Times New Roman"/>
              </a:rPr>
              <a:t> </a:t>
            </a:r>
            <a:r>
              <a:rPr sz="1000" dirty="0">
                <a:latin typeface="Times New Roman"/>
                <a:cs typeface="Times New Roman"/>
              </a:rPr>
              <a:t>column</a:t>
            </a:r>
            <a:r>
              <a:rPr sz="1000" spc="50" dirty="0">
                <a:latin typeface="Times New Roman"/>
                <a:cs typeface="Times New Roman"/>
              </a:rPr>
              <a:t> </a:t>
            </a:r>
            <a:r>
              <a:rPr sz="1000" dirty="0">
                <a:latin typeface="Times New Roman"/>
                <a:cs typeface="Times New Roman"/>
              </a:rPr>
              <a:t>C</a:t>
            </a:r>
            <a:r>
              <a:rPr sz="1000" spc="-10" dirty="0">
                <a:latin typeface="Times New Roman"/>
                <a:cs typeface="Times New Roman"/>
              </a:rPr>
              <a:t> </a:t>
            </a:r>
            <a:r>
              <a:rPr sz="1000" dirty="0">
                <a:latin typeface="Times New Roman"/>
                <a:cs typeface="Times New Roman"/>
              </a:rPr>
              <a:t>of</a:t>
            </a:r>
            <a:r>
              <a:rPr sz="1000" spc="-10" dirty="0">
                <a:latin typeface="Times New Roman"/>
                <a:cs typeface="Times New Roman"/>
              </a:rPr>
              <a:t> </a:t>
            </a:r>
            <a:r>
              <a:rPr sz="1000" dirty="0">
                <a:latin typeface="Times New Roman"/>
                <a:cs typeface="Times New Roman"/>
              </a:rPr>
              <a:t>the</a:t>
            </a:r>
            <a:r>
              <a:rPr sz="1000" spc="20" dirty="0">
                <a:latin typeface="Times New Roman"/>
                <a:cs typeface="Times New Roman"/>
              </a:rPr>
              <a:t> </a:t>
            </a:r>
            <a:r>
              <a:rPr sz="1000" dirty="0">
                <a:latin typeface="Times New Roman"/>
                <a:cs typeface="Times New Roman"/>
              </a:rPr>
              <a:t>Table</a:t>
            </a:r>
            <a:r>
              <a:rPr sz="1000" spc="15" dirty="0">
                <a:latin typeface="Times New Roman"/>
                <a:cs typeface="Times New Roman"/>
              </a:rPr>
              <a:t> </a:t>
            </a:r>
            <a:r>
              <a:rPr sz="1000" dirty="0">
                <a:latin typeface="Times New Roman"/>
                <a:cs typeface="Times New Roman"/>
              </a:rPr>
              <a:t>in</a:t>
            </a:r>
            <a:r>
              <a:rPr sz="1000" spc="15" dirty="0">
                <a:latin typeface="Times New Roman"/>
                <a:cs typeface="Times New Roman"/>
              </a:rPr>
              <a:t> </a:t>
            </a:r>
            <a:r>
              <a:rPr sz="1000" spc="-10" dirty="0">
                <a:latin typeface="Times New Roman"/>
                <a:cs typeface="Times New Roman"/>
              </a:rPr>
              <a:t>sub-</a:t>
            </a:r>
            <a:r>
              <a:rPr sz="1000" dirty="0">
                <a:latin typeface="Times New Roman"/>
                <a:cs typeface="Times New Roman"/>
              </a:rPr>
              <a:t>section</a:t>
            </a:r>
            <a:r>
              <a:rPr sz="1000" spc="50" dirty="0">
                <a:latin typeface="Times New Roman"/>
                <a:cs typeface="Times New Roman"/>
              </a:rPr>
              <a:t> </a:t>
            </a:r>
            <a:r>
              <a:rPr sz="1000" dirty="0">
                <a:latin typeface="Times New Roman"/>
                <a:cs typeface="Times New Roman"/>
              </a:rPr>
              <a:t>(</a:t>
            </a:r>
            <a:r>
              <a:rPr sz="1000" i="1" dirty="0">
                <a:latin typeface="Times New Roman"/>
                <a:cs typeface="Times New Roman"/>
              </a:rPr>
              <a:t>2</a:t>
            </a:r>
            <a:r>
              <a:rPr sz="1000" dirty="0">
                <a:latin typeface="Times New Roman"/>
                <a:cs typeface="Times New Roman"/>
              </a:rPr>
              <a:t>) had</a:t>
            </a:r>
            <a:r>
              <a:rPr sz="1000" spc="15" dirty="0">
                <a:latin typeface="Times New Roman"/>
                <a:cs typeface="Times New Roman"/>
              </a:rPr>
              <a:t> </a:t>
            </a:r>
            <a:r>
              <a:rPr sz="1000" dirty="0">
                <a:latin typeface="Times New Roman"/>
                <a:cs typeface="Times New Roman"/>
              </a:rPr>
              <a:t>claimed</a:t>
            </a:r>
            <a:r>
              <a:rPr sz="1000" spc="45" dirty="0">
                <a:latin typeface="Times New Roman"/>
                <a:cs typeface="Times New Roman"/>
              </a:rPr>
              <a:t> </a:t>
            </a:r>
            <a:r>
              <a:rPr sz="1000" dirty="0">
                <a:latin typeface="Times New Roman"/>
                <a:cs typeface="Times New Roman"/>
              </a:rPr>
              <a:t>and</a:t>
            </a:r>
            <a:r>
              <a:rPr sz="1000" spc="15" dirty="0">
                <a:latin typeface="Times New Roman"/>
                <a:cs typeface="Times New Roman"/>
              </a:rPr>
              <a:t> </a:t>
            </a:r>
            <a:r>
              <a:rPr sz="1000" dirty="0">
                <a:latin typeface="Times New Roman"/>
                <a:cs typeface="Times New Roman"/>
              </a:rPr>
              <a:t>was</a:t>
            </a:r>
            <a:r>
              <a:rPr sz="1000" spc="15" dirty="0">
                <a:latin typeface="Times New Roman"/>
                <a:cs typeface="Times New Roman"/>
              </a:rPr>
              <a:t> </a:t>
            </a:r>
            <a:r>
              <a:rPr sz="1000" dirty="0">
                <a:latin typeface="Times New Roman"/>
                <a:cs typeface="Times New Roman"/>
              </a:rPr>
              <a:t>actually</a:t>
            </a:r>
            <a:r>
              <a:rPr sz="1000" spc="50" dirty="0">
                <a:latin typeface="Times New Roman"/>
                <a:cs typeface="Times New Roman"/>
              </a:rPr>
              <a:t> </a:t>
            </a:r>
            <a:r>
              <a:rPr sz="1000" dirty="0">
                <a:latin typeface="Times New Roman"/>
                <a:cs typeface="Times New Roman"/>
              </a:rPr>
              <a:t>allowed</a:t>
            </a:r>
            <a:r>
              <a:rPr sz="1000" spc="45" dirty="0">
                <a:latin typeface="Times New Roman"/>
                <a:cs typeface="Times New Roman"/>
              </a:rPr>
              <a:t> </a:t>
            </a:r>
            <a:r>
              <a:rPr sz="1000" dirty="0">
                <a:latin typeface="Times New Roman"/>
                <a:cs typeface="Times New Roman"/>
              </a:rPr>
              <a:t>depreciation</a:t>
            </a:r>
            <a:r>
              <a:rPr sz="1000" spc="50" dirty="0">
                <a:latin typeface="Times New Roman"/>
                <a:cs typeface="Times New Roman"/>
              </a:rPr>
              <a:t> </a:t>
            </a:r>
            <a:r>
              <a:rPr sz="1000" dirty="0">
                <a:latin typeface="Times New Roman"/>
                <a:cs typeface="Times New Roman"/>
              </a:rPr>
              <a:t>thereon</a:t>
            </a:r>
            <a:r>
              <a:rPr sz="1000" spc="35" dirty="0">
                <a:latin typeface="Times New Roman"/>
                <a:cs typeface="Times New Roman"/>
              </a:rPr>
              <a:t> </a:t>
            </a:r>
            <a:r>
              <a:rPr sz="1000" dirty="0">
                <a:latin typeface="Times New Roman"/>
                <a:cs typeface="Times New Roman"/>
              </a:rPr>
              <a:t>for</a:t>
            </a:r>
            <a:r>
              <a:rPr sz="1000" spc="-10" dirty="0">
                <a:latin typeface="Times New Roman"/>
                <a:cs typeface="Times New Roman"/>
              </a:rPr>
              <a:t> </a:t>
            </a:r>
            <a:r>
              <a:rPr sz="1000" dirty="0">
                <a:latin typeface="Times New Roman"/>
                <a:cs typeface="Times New Roman"/>
              </a:rPr>
              <a:t>each</a:t>
            </a:r>
            <a:r>
              <a:rPr sz="1000" spc="15" dirty="0">
                <a:latin typeface="Times New Roman"/>
                <a:cs typeface="Times New Roman"/>
              </a:rPr>
              <a:t> </a:t>
            </a:r>
            <a:r>
              <a:rPr sz="1000" dirty="0">
                <a:latin typeface="Times New Roman"/>
                <a:cs typeface="Times New Roman"/>
              </a:rPr>
              <a:t>of</a:t>
            </a:r>
            <a:r>
              <a:rPr sz="1000" spc="-10" dirty="0">
                <a:latin typeface="Times New Roman"/>
                <a:cs typeface="Times New Roman"/>
              </a:rPr>
              <a:t> </a:t>
            </a:r>
            <a:r>
              <a:rPr sz="1000" dirty="0">
                <a:latin typeface="Times New Roman"/>
                <a:cs typeface="Times New Roman"/>
              </a:rPr>
              <a:t>the</a:t>
            </a:r>
            <a:r>
              <a:rPr sz="1000" spc="10" dirty="0">
                <a:latin typeface="Times New Roman"/>
                <a:cs typeface="Times New Roman"/>
              </a:rPr>
              <a:t> </a:t>
            </a:r>
            <a:r>
              <a:rPr sz="1000" dirty="0">
                <a:latin typeface="Times New Roman"/>
                <a:cs typeface="Times New Roman"/>
              </a:rPr>
              <a:t>relevant</a:t>
            </a:r>
            <a:r>
              <a:rPr sz="1000" spc="40" dirty="0">
                <a:latin typeface="Times New Roman"/>
                <a:cs typeface="Times New Roman"/>
              </a:rPr>
              <a:t> </a:t>
            </a:r>
            <a:r>
              <a:rPr sz="1000" spc="-25" dirty="0">
                <a:latin typeface="Times New Roman"/>
                <a:cs typeface="Times New Roman"/>
              </a:rPr>
              <a:t>tax </a:t>
            </a:r>
            <a:r>
              <a:rPr sz="1000" spc="-10" dirty="0">
                <a:latin typeface="Times New Roman"/>
                <a:cs typeface="Times New Roman"/>
              </a:rPr>
              <a:t>years.</a:t>
            </a:r>
            <a:endParaRPr sz="1000">
              <a:latin typeface="Times New Roman"/>
              <a:cs typeface="Times New Roman"/>
            </a:endParaRPr>
          </a:p>
          <a:p>
            <a:pPr>
              <a:lnSpc>
                <a:spcPct val="100000"/>
              </a:lnSpc>
              <a:spcBef>
                <a:spcPts val="240"/>
              </a:spcBef>
              <a:buFont typeface="Times New Roman"/>
              <a:buAutoNum type="arabicParenBoth" startAt="4"/>
            </a:pPr>
            <a:endParaRPr sz="1000">
              <a:latin typeface="Times New Roman"/>
              <a:cs typeface="Times New Roman"/>
            </a:endParaRPr>
          </a:p>
          <a:p>
            <a:pPr marL="12700" marR="6985" indent="182245">
              <a:lnSpc>
                <a:spcPct val="91300"/>
              </a:lnSpc>
              <a:buSzPct val="90000"/>
              <a:buAutoNum type="arabicParenBoth" startAt="4"/>
              <a:tabLst>
                <a:tab pos="194945" algn="l"/>
                <a:tab pos="3578225" algn="l"/>
              </a:tabLst>
            </a:pPr>
            <a:r>
              <a:rPr sz="1000" dirty="0">
                <a:latin typeface="Times New Roman"/>
                <a:cs typeface="Times New Roman"/>
              </a:rPr>
              <a:t>Where</a:t>
            </a:r>
            <a:r>
              <a:rPr sz="1000" spc="15" dirty="0">
                <a:latin typeface="Times New Roman"/>
                <a:cs typeface="Times New Roman"/>
              </a:rPr>
              <a:t> </a:t>
            </a:r>
            <a:r>
              <a:rPr sz="1000" b="1" dirty="0">
                <a:solidFill>
                  <a:srgbClr val="FF0000"/>
                </a:solidFill>
                <a:latin typeface="Times New Roman"/>
                <a:cs typeface="Times New Roman"/>
              </a:rPr>
              <a:t>an</a:t>
            </a:r>
            <a:r>
              <a:rPr sz="1000" dirty="0">
                <a:solidFill>
                  <a:srgbClr val="FF0000"/>
                </a:solidFill>
                <a:latin typeface="Times New Roman"/>
                <a:cs typeface="Times New Roman"/>
              </a:rPr>
              <a:t> </a:t>
            </a:r>
            <a:r>
              <a:rPr sz="1000" b="1" dirty="0">
                <a:solidFill>
                  <a:srgbClr val="FF0000"/>
                </a:solidFill>
                <a:latin typeface="Times New Roman"/>
                <a:cs typeface="Times New Roman"/>
              </a:rPr>
              <a:t>eligible</a:t>
            </a:r>
            <a:r>
              <a:rPr sz="1000" spc="50" dirty="0">
                <a:solidFill>
                  <a:srgbClr val="FF0000"/>
                </a:solidFill>
                <a:latin typeface="Times New Roman"/>
                <a:cs typeface="Times New Roman"/>
              </a:rPr>
              <a:t> </a:t>
            </a:r>
            <a:r>
              <a:rPr sz="1000" b="1" dirty="0">
                <a:solidFill>
                  <a:srgbClr val="FF0000"/>
                </a:solidFill>
                <a:latin typeface="Times New Roman"/>
                <a:cs typeface="Times New Roman"/>
              </a:rPr>
              <a:t>assessee</a:t>
            </a:r>
            <a:r>
              <a:rPr sz="1000" spc="50" dirty="0">
                <a:solidFill>
                  <a:srgbClr val="FF0000"/>
                </a:solidFill>
                <a:latin typeface="Times New Roman"/>
                <a:cs typeface="Times New Roman"/>
              </a:rPr>
              <a:t> </a:t>
            </a:r>
            <a:r>
              <a:rPr sz="1000" b="1" dirty="0">
                <a:solidFill>
                  <a:srgbClr val="FF0000"/>
                </a:solidFill>
                <a:latin typeface="Times New Roman"/>
                <a:cs typeface="Times New Roman"/>
              </a:rPr>
              <a:t>declares</a:t>
            </a:r>
            <a:r>
              <a:rPr sz="1000" spc="40" dirty="0">
                <a:solidFill>
                  <a:srgbClr val="FF0000"/>
                </a:solidFill>
                <a:latin typeface="Times New Roman"/>
                <a:cs typeface="Times New Roman"/>
              </a:rPr>
              <a:t> </a:t>
            </a:r>
            <a:r>
              <a:rPr sz="1000" b="1" dirty="0">
                <a:solidFill>
                  <a:srgbClr val="FF0000"/>
                </a:solidFill>
                <a:latin typeface="Times New Roman"/>
                <a:cs typeface="Times New Roman"/>
              </a:rPr>
              <a:t>profit</a:t>
            </a:r>
            <a:r>
              <a:rPr sz="1000" spc="20" dirty="0">
                <a:solidFill>
                  <a:srgbClr val="FF0000"/>
                </a:solidFill>
                <a:latin typeface="Times New Roman"/>
                <a:cs typeface="Times New Roman"/>
              </a:rPr>
              <a:t> </a:t>
            </a:r>
            <a:r>
              <a:rPr sz="1000" b="1" dirty="0">
                <a:solidFill>
                  <a:srgbClr val="FF0000"/>
                </a:solidFill>
                <a:latin typeface="Times New Roman"/>
                <a:cs typeface="Times New Roman"/>
              </a:rPr>
              <a:t>for</a:t>
            </a:r>
            <a:r>
              <a:rPr sz="1000" spc="-5" dirty="0">
                <a:solidFill>
                  <a:srgbClr val="FF0000"/>
                </a:solidFill>
                <a:latin typeface="Times New Roman"/>
                <a:cs typeface="Times New Roman"/>
              </a:rPr>
              <a:t> </a:t>
            </a:r>
            <a:r>
              <a:rPr sz="1000" b="1" dirty="0">
                <a:solidFill>
                  <a:srgbClr val="FF0000"/>
                </a:solidFill>
                <a:latin typeface="Times New Roman"/>
                <a:cs typeface="Times New Roman"/>
              </a:rPr>
              <a:t>any</a:t>
            </a:r>
            <a:r>
              <a:rPr sz="1000" spc="10" dirty="0">
                <a:solidFill>
                  <a:srgbClr val="FF0000"/>
                </a:solidFill>
                <a:latin typeface="Times New Roman"/>
                <a:cs typeface="Times New Roman"/>
              </a:rPr>
              <a:t> </a:t>
            </a:r>
            <a:r>
              <a:rPr sz="1000" b="1" dirty="0">
                <a:solidFill>
                  <a:srgbClr val="FF0000"/>
                </a:solidFill>
                <a:latin typeface="Times New Roman"/>
                <a:cs typeface="Times New Roman"/>
              </a:rPr>
              <a:t>tax</a:t>
            </a:r>
            <a:r>
              <a:rPr sz="1000" spc="5" dirty="0">
                <a:solidFill>
                  <a:srgbClr val="FF0000"/>
                </a:solidFill>
                <a:latin typeface="Times New Roman"/>
                <a:cs typeface="Times New Roman"/>
              </a:rPr>
              <a:t> </a:t>
            </a:r>
            <a:r>
              <a:rPr sz="1000" b="1" dirty="0">
                <a:solidFill>
                  <a:srgbClr val="FF0000"/>
                </a:solidFill>
                <a:latin typeface="Times New Roman"/>
                <a:cs typeface="Times New Roman"/>
              </a:rPr>
              <a:t>year</a:t>
            </a:r>
            <a:r>
              <a:rPr sz="1000" spc="5" dirty="0">
                <a:solidFill>
                  <a:srgbClr val="FF0000"/>
                </a:solidFill>
                <a:latin typeface="Times New Roman"/>
                <a:cs typeface="Times New Roman"/>
              </a:rPr>
              <a:t> </a:t>
            </a:r>
            <a:r>
              <a:rPr sz="1000" b="1" dirty="0">
                <a:solidFill>
                  <a:srgbClr val="FF0000"/>
                </a:solidFill>
                <a:latin typeface="Times New Roman"/>
                <a:cs typeface="Times New Roman"/>
              </a:rPr>
              <a:t>as</a:t>
            </a:r>
            <a:r>
              <a:rPr sz="1000" spc="15" dirty="0">
                <a:solidFill>
                  <a:srgbClr val="FF0000"/>
                </a:solidFill>
                <a:latin typeface="Times New Roman"/>
                <a:cs typeface="Times New Roman"/>
              </a:rPr>
              <a:t> </a:t>
            </a:r>
            <a:r>
              <a:rPr sz="1000" b="1" dirty="0">
                <a:solidFill>
                  <a:srgbClr val="FF0000"/>
                </a:solidFill>
                <a:latin typeface="Times New Roman"/>
                <a:cs typeface="Times New Roman"/>
              </a:rPr>
              <a:t>per</a:t>
            </a:r>
            <a:r>
              <a:rPr sz="1000" spc="5" dirty="0">
                <a:solidFill>
                  <a:srgbClr val="FF0000"/>
                </a:solidFill>
                <a:latin typeface="Times New Roman"/>
                <a:cs typeface="Times New Roman"/>
              </a:rPr>
              <a:t> </a:t>
            </a:r>
            <a:r>
              <a:rPr sz="1000" b="1" dirty="0">
                <a:solidFill>
                  <a:srgbClr val="FF0000"/>
                </a:solidFill>
                <a:latin typeface="Times New Roman"/>
                <a:cs typeface="Times New Roman"/>
              </a:rPr>
              <a:t>the</a:t>
            </a:r>
            <a:r>
              <a:rPr sz="1000" spc="-10" dirty="0">
                <a:solidFill>
                  <a:srgbClr val="FF0000"/>
                </a:solidFill>
                <a:latin typeface="Times New Roman"/>
                <a:cs typeface="Times New Roman"/>
              </a:rPr>
              <a:t> </a:t>
            </a:r>
            <a:r>
              <a:rPr sz="1000" b="1" dirty="0">
                <a:solidFill>
                  <a:srgbClr val="FF0000"/>
                </a:solidFill>
                <a:latin typeface="Times New Roman"/>
                <a:cs typeface="Times New Roman"/>
              </a:rPr>
              <a:t>provisions</a:t>
            </a:r>
            <a:r>
              <a:rPr sz="1000" spc="50" dirty="0">
                <a:solidFill>
                  <a:srgbClr val="FF0000"/>
                </a:solidFill>
                <a:latin typeface="Times New Roman"/>
                <a:cs typeface="Times New Roman"/>
              </a:rPr>
              <a:t> </a:t>
            </a:r>
            <a:r>
              <a:rPr sz="1000" b="1" dirty="0">
                <a:solidFill>
                  <a:srgbClr val="FF0000"/>
                </a:solidFill>
                <a:latin typeface="Times New Roman"/>
                <a:cs typeface="Times New Roman"/>
              </a:rPr>
              <a:t>of</a:t>
            </a:r>
            <a:r>
              <a:rPr sz="1000" spc="10" dirty="0">
                <a:solidFill>
                  <a:srgbClr val="FF0000"/>
                </a:solidFill>
                <a:latin typeface="Times New Roman"/>
                <a:cs typeface="Times New Roman"/>
              </a:rPr>
              <a:t> </a:t>
            </a:r>
            <a:r>
              <a:rPr sz="1000" b="1" dirty="0">
                <a:solidFill>
                  <a:srgbClr val="FF0000"/>
                </a:solidFill>
                <a:latin typeface="Times New Roman"/>
                <a:cs typeface="Times New Roman"/>
              </a:rPr>
              <a:t>sub-section</a:t>
            </a:r>
            <a:r>
              <a:rPr sz="1000" spc="35" dirty="0">
                <a:solidFill>
                  <a:srgbClr val="FF0000"/>
                </a:solidFill>
                <a:latin typeface="Times New Roman"/>
                <a:cs typeface="Times New Roman"/>
              </a:rPr>
              <a:t> </a:t>
            </a:r>
            <a:r>
              <a:rPr sz="1000" b="1" dirty="0">
                <a:solidFill>
                  <a:srgbClr val="FF0000"/>
                </a:solidFill>
                <a:latin typeface="Times New Roman"/>
                <a:cs typeface="Times New Roman"/>
              </a:rPr>
              <a:t>(</a:t>
            </a:r>
            <a:r>
              <a:rPr sz="1000" b="1" i="1" dirty="0">
                <a:solidFill>
                  <a:srgbClr val="FF0000"/>
                </a:solidFill>
                <a:latin typeface="Times New Roman"/>
                <a:cs typeface="Times New Roman"/>
              </a:rPr>
              <a:t>2</a:t>
            </a:r>
            <a:r>
              <a:rPr sz="1000" b="1" dirty="0">
                <a:solidFill>
                  <a:srgbClr val="FF0000"/>
                </a:solidFill>
                <a:latin typeface="Times New Roman"/>
                <a:cs typeface="Times New Roman"/>
              </a:rPr>
              <a:t>)</a:t>
            </a:r>
            <a:r>
              <a:rPr sz="1000" spc="10" dirty="0">
                <a:solidFill>
                  <a:srgbClr val="FF0000"/>
                </a:solidFill>
                <a:latin typeface="Times New Roman"/>
                <a:cs typeface="Times New Roman"/>
              </a:rPr>
              <a:t> </a:t>
            </a:r>
            <a:r>
              <a:rPr sz="1000" b="1" dirty="0">
                <a:solidFill>
                  <a:srgbClr val="FF0000"/>
                </a:solidFill>
                <a:latin typeface="Times New Roman"/>
                <a:cs typeface="Times New Roman"/>
              </a:rPr>
              <a:t>(Table:</a:t>
            </a:r>
            <a:r>
              <a:rPr sz="1000" spc="25" dirty="0">
                <a:solidFill>
                  <a:srgbClr val="FF0000"/>
                </a:solidFill>
                <a:latin typeface="Times New Roman"/>
                <a:cs typeface="Times New Roman"/>
              </a:rPr>
              <a:t> </a:t>
            </a:r>
            <a:r>
              <a:rPr sz="1000" b="1" dirty="0">
                <a:solidFill>
                  <a:srgbClr val="FF0000"/>
                </a:solidFill>
                <a:latin typeface="Times New Roman"/>
                <a:cs typeface="Times New Roman"/>
              </a:rPr>
              <a:t>Sl.</a:t>
            </a:r>
            <a:r>
              <a:rPr sz="1000" spc="5" dirty="0">
                <a:solidFill>
                  <a:srgbClr val="FF0000"/>
                </a:solidFill>
                <a:latin typeface="Times New Roman"/>
                <a:cs typeface="Times New Roman"/>
              </a:rPr>
              <a:t> </a:t>
            </a:r>
            <a:r>
              <a:rPr sz="1000" b="1" dirty="0">
                <a:solidFill>
                  <a:srgbClr val="FF0000"/>
                </a:solidFill>
                <a:latin typeface="Times New Roman"/>
                <a:cs typeface="Times New Roman"/>
              </a:rPr>
              <a:t>No.</a:t>
            </a:r>
            <a:r>
              <a:rPr sz="1000" dirty="0">
                <a:solidFill>
                  <a:srgbClr val="FF0000"/>
                </a:solidFill>
                <a:latin typeface="Times New Roman"/>
                <a:cs typeface="Times New Roman"/>
              </a:rPr>
              <a:t> </a:t>
            </a:r>
            <a:r>
              <a:rPr sz="1000" b="1" dirty="0">
                <a:solidFill>
                  <a:srgbClr val="FF0000"/>
                </a:solidFill>
                <a:latin typeface="Times New Roman"/>
                <a:cs typeface="Times New Roman"/>
              </a:rPr>
              <a:t>1)</a:t>
            </a:r>
            <a:r>
              <a:rPr sz="1000" spc="10" dirty="0">
                <a:solidFill>
                  <a:srgbClr val="FF0000"/>
                </a:solidFill>
                <a:latin typeface="Times New Roman"/>
                <a:cs typeface="Times New Roman"/>
              </a:rPr>
              <a:t> </a:t>
            </a:r>
            <a:r>
              <a:rPr sz="1000" b="1" dirty="0">
                <a:solidFill>
                  <a:srgbClr val="FF0000"/>
                </a:solidFill>
                <a:latin typeface="Times New Roman"/>
                <a:cs typeface="Times New Roman"/>
              </a:rPr>
              <a:t>and</a:t>
            </a:r>
            <a:r>
              <a:rPr sz="1000" spc="-5" dirty="0">
                <a:solidFill>
                  <a:srgbClr val="FF0000"/>
                </a:solidFill>
                <a:latin typeface="Times New Roman"/>
                <a:cs typeface="Times New Roman"/>
              </a:rPr>
              <a:t> </a:t>
            </a:r>
            <a:r>
              <a:rPr sz="1000" b="1" dirty="0">
                <a:solidFill>
                  <a:srgbClr val="FF0000"/>
                </a:solidFill>
                <a:latin typeface="Times New Roman"/>
                <a:cs typeface="Times New Roman"/>
              </a:rPr>
              <a:t>he</a:t>
            </a:r>
            <a:r>
              <a:rPr sz="1000" spc="5" dirty="0">
                <a:solidFill>
                  <a:srgbClr val="FF0000"/>
                </a:solidFill>
                <a:latin typeface="Times New Roman"/>
                <a:cs typeface="Times New Roman"/>
              </a:rPr>
              <a:t> </a:t>
            </a:r>
            <a:r>
              <a:rPr sz="1000" b="1" spc="-10" dirty="0">
                <a:solidFill>
                  <a:srgbClr val="FF0000"/>
                </a:solidFill>
                <a:latin typeface="Times New Roman"/>
                <a:cs typeface="Times New Roman"/>
              </a:rPr>
              <a:t>declares</a:t>
            </a:r>
            <a:r>
              <a:rPr sz="1000" spc="-10" dirty="0">
                <a:solidFill>
                  <a:srgbClr val="FF0000"/>
                </a:solidFill>
                <a:latin typeface="Times New Roman"/>
                <a:cs typeface="Times New Roman"/>
              </a:rPr>
              <a:t> </a:t>
            </a:r>
            <a:r>
              <a:rPr sz="1000" b="1" dirty="0">
                <a:solidFill>
                  <a:srgbClr val="FF0000"/>
                </a:solidFill>
                <a:latin typeface="Times New Roman"/>
                <a:cs typeface="Times New Roman"/>
              </a:rPr>
              <a:t>profit</a:t>
            </a:r>
            <a:r>
              <a:rPr sz="1000" spc="10" dirty="0">
                <a:solidFill>
                  <a:srgbClr val="FF0000"/>
                </a:solidFill>
                <a:latin typeface="Times New Roman"/>
                <a:cs typeface="Times New Roman"/>
              </a:rPr>
              <a:t> </a:t>
            </a:r>
            <a:r>
              <a:rPr sz="1000" b="1" dirty="0">
                <a:solidFill>
                  <a:srgbClr val="FF0000"/>
                </a:solidFill>
                <a:latin typeface="Times New Roman"/>
                <a:cs typeface="Times New Roman"/>
              </a:rPr>
              <a:t>for</a:t>
            </a:r>
            <a:r>
              <a:rPr sz="1000" spc="-5" dirty="0">
                <a:solidFill>
                  <a:srgbClr val="FF0000"/>
                </a:solidFill>
                <a:latin typeface="Times New Roman"/>
                <a:cs typeface="Times New Roman"/>
              </a:rPr>
              <a:t> </a:t>
            </a:r>
            <a:r>
              <a:rPr sz="1000" b="1" dirty="0">
                <a:solidFill>
                  <a:srgbClr val="FF0000"/>
                </a:solidFill>
                <a:latin typeface="Times New Roman"/>
                <a:cs typeface="Times New Roman"/>
              </a:rPr>
              <a:t>any</a:t>
            </a:r>
            <a:r>
              <a:rPr sz="1000" spc="15" dirty="0">
                <a:solidFill>
                  <a:srgbClr val="FF0000"/>
                </a:solidFill>
                <a:latin typeface="Times New Roman"/>
                <a:cs typeface="Times New Roman"/>
              </a:rPr>
              <a:t> </a:t>
            </a:r>
            <a:r>
              <a:rPr sz="1000" b="1" dirty="0">
                <a:solidFill>
                  <a:srgbClr val="FF0000"/>
                </a:solidFill>
                <a:latin typeface="Times New Roman"/>
                <a:cs typeface="Times New Roman"/>
              </a:rPr>
              <a:t>of</a:t>
            </a:r>
            <a:r>
              <a:rPr sz="1000" spc="10" dirty="0">
                <a:solidFill>
                  <a:srgbClr val="FF0000"/>
                </a:solidFill>
                <a:latin typeface="Times New Roman"/>
                <a:cs typeface="Times New Roman"/>
              </a:rPr>
              <a:t> </a:t>
            </a:r>
            <a:r>
              <a:rPr sz="1000" b="1" dirty="0">
                <a:solidFill>
                  <a:srgbClr val="FF0000"/>
                </a:solidFill>
                <a:latin typeface="Times New Roman"/>
                <a:cs typeface="Times New Roman"/>
              </a:rPr>
              <a:t>the</a:t>
            </a:r>
            <a:r>
              <a:rPr sz="1000" dirty="0">
                <a:solidFill>
                  <a:srgbClr val="FF0000"/>
                </a:solidFill>
                <a:latin typeface="Times New Roman"/>
                <a:cs typeface="Times New Roman"/>
              </a:rPr>
              <a:t> </a:t>
            </a:r>
            <a:r>
              <a:rPr sz="1000" b="1" dirty="0">
                <a:solidFill>
                  <a:srgbClr val="FF0000"/>
                </a:solidFill>
                <a:latin typeface="Times New Roman"/>
                <a:cs typeface="Times New Roman"/>
              </a:rPr>
              <a:t>five</a:t>
            </a:r>
            <a:r>
              <a:rPr sz="1000" spc="5" dirty="0">
                <a:solidFill>
                  <a:srgbClr val="FF0000"/>
                </a:solidFill>
                <a:latin typeface="Times New Roman"/>
                <a:cs typeface="Times New Roman"/>
              </a:rPr>
              <a:t> </a:t>
            </a:r>
            <a:r>
              <a:rPr sz="1000" b="1" dirty="0">
                <a:solidFill>
                  <a:srgbClr val="FF0000"/>
                </a:solidFill>
                <a:latin typeface="Times New Roman"/>
                <a:cs typeface="Times New Roman"/>
              </a:rPr>
              <a:t>tax</a:t>
            </a:r>
            <a:r>
              <a:rPr sz="1000" spc="15" dirty="0">
                <a:solidFill>
                  <a:srgbClr val="FF0000"/>
                </a:solidFill>
                <a:latin typeface="Times New Roman"/>
                <a:cs typeface="Times New Roman"/>
              </a:rPr>
              <a:t> </a:t>
            </a:r>
            <a:r>
              <a:rPr sz="1000" b="1" dirty="0">
                <a:solidFill>
                  <a:srgbClr val="FF0000"/>
                </a:solidFill>
                <a:latin typeface="Times New Roman"/>
                <a:cs typeface="Times New Roman"/>
              </a:rPr>
              <a:t>years</a:t>
            </a:r>
            <a:r>
              <a:rPr sz="1000" spc="25" dirty="0">
                <a:solidFill>
                  <a:srgbClr val="FF0000"/>
                </a:solidFill>
                <a:latin typeface="Times New Roman"/>
                <a:cs typeface="Times New Roman"/>
              </a:rPr>
              <a:t> </a:t>
            </a:r>
            <a:r>
              <a:rPr sz="1000" b="1" dirty="0">
                <a:solidFill>
                  <a:srgbClr val="FF0000"/>
                </a:solidFill>
                <a:latin typeface="Times New Roman"/>
                <a:cs typeface="Times New Roman"/>
              </a:rPr>
              <a:t>succeeding</a:t>
            </a:r>
            <a:r>
              <a:rPr sz="1000" spc="40" dirty="0">
                <a:solidFill>
                  <a:srgbClr val="FF0000"/>
                </a:solidFill>
                <a:latin typeface="Times New Roman"/>
                <a:cs typeface="Times New Roman"/>
              </a:rPr>
              <a:t> </a:t>
            </a:r>
            <a:r>
              <a:rPr sz="1000" b="1" dirty="0">
                <a:solidFill>
                  <a:srgbClr val="FF0000"/>
                </a:solidFill>
                <a:latin typeface="Times New Roman"/>
                <a:cs typeface="Times New Roman"/>
              </a:rPr>
              <a:t>such</a:t>
            </a:r>
            <a:r>
              <a:rPr sz="1000" dirty="0">
                <a:solidFill>
                  <a:srgbClr val="FF0000"/>
                </a:solidFill>
                <a:latin typeface="Times New Roman"/>
                <a:cs typeface="Times New Roman"/>
              </a:rPr>
              <a:t> </a:t>
            </a:r>
            <a:r>
              <a:rPr sz="1000" b="1" dirty="0">
                <a:solidFill>
                  <a:srgbClr val="FF0000"/>
                </a:solidFill>
                <a:latin typeface="Times New Roman"/>
                <a:cs typeface="Times New Roman"/>
              </a:rPr>
              <a:t>tax</a:t>
            </a:r>
            <a:r>
              <a:rPr sz="1000" spc="30" dirty="0">
                <a:solidFill>
                  <a:srgbClr val="FF0000"/>
                </a:solidFill>
                <a:latin typeface="Times New Roman"/>
                <a:cs typeface="Times New Roman"/>
              </a:rPr>
              <a:t> </a:t>
            </a:r>
            <a:r>
              <a:rPr sz="1000" b="1" dirty="0">
                <a:solidFill>
                  <a:srgbClr val="FF0000"/>
                </a:solidFill>
                <a:latin typeface="Times New Roman"/>
                <a:cs typeface="Times New Roman"/>
              </a:rPr>
              <a:t>year</a:t>
            </a:r>
            <a:r>
              <a:rPr sz="1000" spc="5" dirty="0">
                <a:solidFill>
                  <a:srgbClr val="FF0000"/>
                </a:solidFill>
                <a:latin typeface="Times New Roman"/>
                <a:cs typeface="Times New Roman"/>
              </a:rPr>
              <a:t> </a:t>
            </a:r>
            <a:r>
              <a:rPr sz="1000" b="1" dirty="0">
                <a:solidFill>
                  <a:srgbClr val="FF0000"/>
                </a:solidFill>
                <a:latin typeface="Times New Roman"/>
                <a:cs typeface="Times New Roman"/>
              </a:rPr>
              <a:t>in</a:t>
            </a:r>
            <a:r>
              <a:rPr sz="1000" spc="20" dirty="0">
                <a:solidFill>
                  <a:srgbClr val="FF0000"/>
                </a:solidFill>
                <a:latin typeface="Times New Roman"/>
                <a:cs typeface="Times New Roman"/>
              </a:rPr>
              <a:t> </a:t>
            </a:r>
            <a:r>
              <a:rPr sz="1000" b="1" dirty="0">
                <a:solidFill>
                  <a:srgbClr val="FF0000"/>
                </a:solidFill>
                <a:latin typeface="Times New Roman"/>
                <a:cs typeface="Times New Roman"/>
              </a:rPr>
              <a:t>contravention</a:t>
            </a:r>
            <a:r>
              <a:rPr sz="1000" spc="50" dirty="0">
                <a:solidFill>
                  <a:srgbClr val="FF0000"/>
                </a:solidFill>
                <a:latin typeface="Times New Roman"/>
                <a:cs typeface="Times New Roman"/>
              </a:rPr>
              <a:t> </a:t>
            </a:r>
            <a:r>
              <a:rPr sz="1000" b="1" dirty="0">
                <a:solidFill>
                  <a:srgbClr val="FF0000"/>
                </a:solidFill>
                <a:latin typeface="Times New Roman"/>
                <a:cs typeface="Times New Roman"/>
              </a:rPr>
              <a:t>of</a:t>
            </a:r>
            <a:r>
              <a:rPr sz="1000" spc="5" dirty="0">
                <a:solidFill>
                  <a:srgbClr val="FF0000"/>
                </a:solidFill>
                <a:latin typeface="Times New Roman"/>
                <a:cs typeface="Times New Roman"/>
              </a:rPr>
              <a:t> </a:t>
            </a:r>
            <a:r>
              <a:rPr sz="1000" b="1" dirty="0">
                <a:solidFill>
                  <a:srgbClr val="FF0000"/>
                </a:solidFill>
                <a:latin typeface="Times New Roman"/>
                <a:cs typeface="Times New Roman"/>
              </a:rPr>
              <a:t>the</a:t>
            </a:r>
            <a:r>
              <a:rPr sz="1000" spc="5" dirty="0">
                <a:solidFill>
                  <a:srgbClr val="FF0000"/>
                </a:solidFill>
                <a:latin typeface="Times New Roman"/>
                <a:cs typeface="Times New Roman"/>
              </a:rPr>
              <a:t> </a:t>
            </a:r>
            <a:r>
              <a:rPr sz="1000" b="1" dirty="0">
                <a:solidFill>
                  <a:srgbClr val="FF0000"/>
                </a:solidFill>
                <a:latin typeface="Times New Roman"/>
                <a:cs typeface="Times New Roman"/>
              </a:rPr>
              <a:t>provisions</a:t>
            </a:r>
            <a:r>
              <a:rPr sz="1000" spc="45" dirty="0">
                <a:solidFill>
                  <a:srgbClr val="FF0000"/>
                </a:solidFill>
                <a:latin typeface="Times New Roman"/>
                <a:cs typeface="Times New Roman"/>
              </a:rPr>
              <a:t> </a:t>
            </a:r>
            <a:r>
              <a:rPr sz="1000" b="1" dirty="0">
                <a:solidFill>
                  <a:srgbClr val="FF0000"/>
                </a:solidFill>
                <a:latin typeface="Times New Roman"/>
                <a:cs typeface="Times New Roman"/>
              </a:rPr>
              <a:t>of</a:t>
            </a:r>
            <a:r>
              <a:rPr sz="1000" spc="10" dirty="0">
                <a:solidFill>
                  <a:srgbClr val="FF0000"/>
                </a:solidFill>
                <a:latin typeface="Times New Roman"/>
                <a:cs typeface="Times New Roman"/>
              </a:rPr>
              <a:t> </a:t>
            </a:r>
            <a:r>
              <a:rPr sz="1000" b="1" dirty="0">
                <a:solidFill>
                  <a:srgbClr val="FF0000"/>
                </a:solidFill>
                <a:latin typeface="Times New Roman"/>
                <a:cs typeface="Times New Roman"/>
              </a:rPr>
              <a:t>sub-section</a:t>
            </a:r>
            <a:r>
              <a:rPr sz="1000" spc="45" dirty="0">
                <a:solidFill>
                  <a:srgbClr val="FF0000"/>
                </a:solidFill>
                <a:latin typeface="Times New Roman"/>
                <a:cs typeface="Times New Roman"/>
              </a:rPr>
              <a:t> </a:t>
            </a:r>
            <a:r>
              <a:rPr sz="1000" b="1" dirty="0">
                <a:solidFill>
                  <a:srgbClr val="FF0000"/>
                </a:solidFill>
                <a:latin typeface="Times New Roman"/>
                <a:cs typeface="Times New Roman"/>
              </a:rPr>
              <a:t>(</a:t>
            </a:r>
            <a:r>
              <a:rPr sz="1000" b="1" i="1" dirty="0">
                <a:solidFill>
                  <a:srgbClr val="FF0000"/>
                </a:solidFill>
                <a:latin typeface="Times New Roman"/>
                <a:cs typeface="Times New Roman"/>
              </a:rPr>
              <a:t>1</a:t>
            </a:r>
            <a:r>
              <a:rPr sz="1000" b="1" dirty="0">
                <a:solidFill>
                  <a:srgbClr val="FF0000"/>
                </a:solidFill>
                <a:latin typeface="Times New Roman"/>
                <a:cs typeface="Times New Roman"/>
              </a:rPr>
              <a:t>),</a:t>
            </a:r>
            <a:r>
              <a:rPr sz="1000" spc="10" dirty="0">
                <a:solidFill>
                  <a:srgbClr val="FF0000"/>
                </a:solidFill>
                <a:latin typeface="Times New Roman"/>
                <a:cs typeface="Times New Roman"/>
              </a:rPr>
              <a:t> </a:t>
            </a:r>
            <a:r>
              <a:rPr sz="1000" b="1" dirty="0">
                <a:solidFill>
                  <a:srgbClr val="FF0000"/>
                </a:solidFill>
                <a:latin typeface="Times New Roman"/>
                <a:cs typeface="Times New Roman"/>
              </a:rPr>
              <a:t>then</a:t>
            </a:r>
            <a:r>
              <a:rPr sz="1000" spc="5" dirty="0">
                <a:solidFill>
                  <a:srgbClr val="FF0000"/>
                </a:solidFill>
                <a:latin typeface="Times New Roman"/>
                <a:cs typeface="Times New Roman"/>
              </a:rPr>
              <a:t> </a:t>
            </a:r>
            <a:r>
              <a:rPr sz="1000" b="1" dirty="0">
                <a:solidFill>
                  <a:srgbClr val="FF0000"/>
                </a:solidFill>
                <a:latin typeface="Times New Roman"/>
                <a:cs typeface="Times New Roman"/>
              </a:rPr>
              <a:t>he</a:t>
            </a:r>
            <a:r>
              <a:rPr sz="1000" spc="-5" dirty="0">
                <a:solidFill>
                  <a:srgbClr val="FF0000"/>
                </a:solidFill>
                <a:latin typeface="Times New Roman"/>
                <a:cs typeface="Times New Roman"/>
              </a:rPr>
              <a:t> </a:t>
            </a:r>
            <a:r>
              <a:rPr sz="1000" b="1" dirty="0">
                <a:solidFill>
                  <a:srgbClr val="FF0000"/>
                </a:solidFill>
                <a:latin typeface="Times New Roman"/>
                <a:cs typeface="Times New Roman"/>
              </a:rPr>
              <a:t>shall</a:t>
            </a:r>
            <a:r>
              <a:rPr sz="1000" spc="35" dirty="0">
                <a:solidFill>
                  <a:srgbClr val="FF0000"/>
                </a:solidFill>
                <a:latin typeface="Times New Roman"/>
                <a:cs typeface="Times New Roman"/>
              </a:rPr>
              <a:t> </a:t>
            </a:r>
            <a:r>
              <a:rPr sz="1000" b="1" dirty="0">
                <a:solidFill>
                  <a:srgbClr val="FF0000"/>
                </a:solidFill>
                <a:latin typeface="Times New Roman"/>
                <a:cs typeface="Times New Roman"/>
              </a:rPr>
              <a:t>not</a:t>
            </a:r>
            <a:r>
              <a:rPr sz="1000" dirty="0">
                <a:solidFill>
                  <a:srgbClr val="FF0000"/>
                </a:solidFill>
                <a:latin typeface="Times New Roman"/>
                <a:cs typeface="Times New Roman"/>
              </a:rPr>
              <a:t> </a:t>
            </a:r>
            <a:r>
              <a:rPr sz="1000" b="1" spc="-25" dirty="0">
                <a:solidFill>
                  <a:srgbClr val="FF0000"/>
                </a:solidFill>
                <a:latin typeface="Times New Roman"/>
                <a:cs typeface="Times New Roman"/>
              </a:rPr>
              <a:t>be</a:t>
            </a:r>
            <a:r>
              <a:rPr sz="1000" spc="-25" dirty="0">
                <a:solidFill>
                  <a:srgbClr val="FF0000"/>
                </a:solidFill>
                <a:latin typeface="Times New Roman"/>
                <a:cs typeface="Times New Roman"/>
              </a:rPr>
              <a:t> </a:t>
            </a:r>
            <a:r>
              <a:rPr sz="1000" b="1" dirty="0">
                <a:solidFill>
                  <a:srgbClr val="FF0000"/>
                </a:solidFill>
                <a:latin typeface="Times New Roman"/>
                <a:cs typeface="Times New Roman"/>
              </a:rPr>
              <a:t>eligible</a:t>
            </a:r>
            <a:r>
              <a:rPr sz="1000" spc="50" dirty="0">
                <a:solidFill>
                  <a:srgbClr val="FF0000"/>
                </a:solidFill>
                <a:latin typeface="Times New Roman"/>
                <a:cs typeface="Times New Roman"/>
              </a:rPr>
              <a:t> </a:t>
            </a:r>
            <a:r>
              <a:rPr sz="1000" b="1" dirty="0">
                <a:solidFill>
                  <a:srgbClr val="FF0000"/>
                </a:solidFill>
                <a:latin typeface="Times New Roman"/>
                <a:cs typeface="Times New Roman"/>
              </a:rPr>
              <a:t>to</a:t>
            </a:r>
            <a:r>
              <a:rPr sz="1000" spc="5" dirty="0">
                <a:solidFill>
                  <a:srgbClr val="FF0000"/>
                </a:solidFill>
                <a:latin typeface="Times New Roman"/>
                <a:cs typeface="Times New Roman"/>
              </a:rPr>
              <a:t> </a:t>
            </a:r>
            <a:r>
              <a:rPr sz="1000" b="1" dirty="0">
                <a:solidFill>
                  <a:srgbClr val="FF0000"/>
                </a:solidFill>
                <a:latin typeface="Times New Roman"/>
                <a:cs typeface="Times New Roman"/>
              </a:rPr>
              <a:t>claim</a:t>
            </a:r>
            <a:r>
              <a:rPr sz="1000" spc="40" dirty="0">
                <a:solidFill>
                  <a:srgbClr val="FF0000"/>
                </a:solidFill>
                <a:latin typeface="Times New Roman"/>
                <a:cs typeface="Times New Roman"/>
              </a:rPr>
              <a:t> </a:t>
            </a:r>
            <a:r>
              <a:rPr sz="1000" b="1" dirty="0">
                <a:solidFill>
                  <a:srgbClr val="FF0000"/>
                </a:solidFill>
                <a:latin typeface="Times New Roman"/>
                <a:cs typeface="Times New Roman"/>
              </a:rPr>
              <a:t>the</a:t>
            </a:r>
            <a:r>
              <a:rPr sz="1000" spc="-10" dirty="0">
                <a:solidFill>
                  <a:srgbClr val="FF0000"/>
                </a:solidFill>
                <a:latin typeface="Times New Roman"/>
                <a:cs typeface="Times New Roman"/>
              </a:rPr>
              <a:t> </a:t>
            </a:r>
            <a:r>
              <a:rPr sz="1000" b="1" dirty="0">
                <a:solidFill>
                  <a:srgbClr val="FF0000"/>
                </a:solidFill>
                <a:latin typeface="Times New Roman"/>
                <a:cs typeface="Times New Roman"/>
              </a:rPr>
              <a:t>benefit</a:t>
            </a:r>
            <a:r>
              <a:rPr sz="1000" spc="5" dirty="0">
                <a:solidFill>
                  <a:srgbClr val="FF0000"/>
                </a:solidFill>
                <a:latin typeface="Times New Roman"/>
                <a:cs typeface="Times New Roman"/>
              </a:rPr>
              <a:t> </a:t>
            </a:r>
            <a:r>
              <a:rPr sz="1000" b="1" dirty="0">
                <a:solidFill>
                  <a:srgbClr val="FF0000"/>
                </a:solidFill>
                <a:latin typeface="Times New Roman"/>
                <a:cs typeface="Times New Roman"/>
              </a:rPr>
              <a:t>of</a:t>
            </a:r>
            <a:r>
              <a:rPr sz="1000" spc="5" dirty="0">
                <a:solidFill>
                  <a:srgbClr val="FF0000"/>
                </a:solidFill>
                <a:latin typeface="Times New Roman"/>
                <a:cs typeface="Times New Roman"/>
              </a:rPr>
              <a:t> </a:t>
            </a:r>
            <a:r>
              <a:rPr sz="1000" b="1" dirty="0">
                <a:solidFill>
                  <a:srgbClr val="FF0000"/>
                </a:solidFill>
                <a:latin typeface="Times New Roman"/>
                <a:cs typeface="Times New Roman"/>
              </a:rPr>
              <a:t>the</a:t>
            </a:r>
            <a:r>
              <a:rPr sz="1000" spc="-10" dirty="0">
                <a:solidFill>
                  <a:srgbClr val="FF0000"/>
                </a:solidFill>
                <a:latin typeface="Times New Roman"/>
                <a:cs typeface="Times New Roman"/>
              </a:rPr>
              <a:t> </a:t>
            </a:r>
            <a:r>
              <a:rPr sz="1000" b="1" dirty="0">
                <a:solidFill>
                  <a:srgbClr val="FF0000"/>
                </a:solidFill>
                <a:latin typeface="Times New Roman"/>
                <a:cs typeface="Times New Roman"/>
              </a:rPr>
              <a:t>provisions</a:t>
            </a:r>
            <a:r>
              <a:rPr sz="1000" spc="65" dirty="0">
                <a:solidFill>
                  <a:srgbClr val="FF0000"/>
                </a:solidFill>
                <a:latin typeface="Times New Roman"/>
                <a:cs typeface="Times New Roman"/>
              </a:rPr>
              <a:t> </a:t>
            </a:r>
            <a:r>
              <a:rPr sz="1000" dirty="0">
                <a:latin typeface="Times New Roman"/>
                <a:cs typeface="Times New Roman"/>
              </a:rPr>
              <a:t>of this</a:t>
            </a:r>
            <a:r>
              <a:rPr sz="1000" spc="35" dirty="0">
                <a:latin typeface="Times New Roman"/>
                <a:cs typeface="Times New Roman"/>
              </a:rPr>
              <a:t> </a:t>
            </a:r>
            <a:r>
              <a:rPr sz="1000" dirty="0">
                <a:latin typeface="Times New Roman"/>
                <a:cs typeface="Times New Roman"/>
              </a:rPr>
              <a:t>section</a:t>
            </a:r>
            <a:r>
              <a:rPr sz="1000" spc="60" dirty="0">
                <a:latin typeface="Times New Roman"/>
                <a:cs typeface="Times New Roman"/>
              </a:rPr>
              <a:t> </a:t>
            </a:r>
            <a:r>
              <a:rPr sz="1000" b="1" i="1" u="sng" dirty="0">
                <a:solidFill>
                  <a:srgbClr val="FF0000"/>
                </a:solidFill>
                <a:uFill>
                  <a:solidFill>
                    <a:srgbClr val="FF0000"/>
                  </a:solidFill>
                </a:uFill>
                <a:latin typeface="Times New Roman"/>
                <a:cs typeface="Times New Roman"/>
              </a:rPr>
              <a:t>for</a:t>
            </a:r>
            <a:r>
              <a:rPr sz="1000" u="sng" spc="10"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five</a:t>
            </a:r>
            <a:r>
              <a:rPr sz="1000" u="sng" spc="1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tax</a:t>
            </a:r>
            <a:r>
              <a:rPr sz="1000" u="sng" spc="20"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years</a:t>
            </a:r>
            <a:r>
              <a:rPr sz="1000" u="sng" spc="20"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subsequent</a:t>
            </a:r>
            <a:r>
              <a:rPr sz="1000" u="sng" spc="2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to</a:t>
            </a:r>
            <a:r>
              <a:rPr sz="1000" u="sng" spc="20"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the</a:t>
            </a:r>
            <a:r>
              <a:rPr sz="1000" u="sng"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tax</a:t>
            </a:r>
            <a:r>
              <a:rPr sz="1000" u="sng" spc="20"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year</a:t>
            </a:r>
            <a:r>
              <a:rPr sz="1000" u="sng" spc="2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in</a:t>
            </a:r>
            <a:r>
              <a:rPr sz="1000" u="sng" spc="10"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which</a:t>
            </a:r>
            <a:r>
              <a:rPr sz="1000" u="sng" spc="10"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the</a:t>
            </a:r>
            <a:r>
              <a:rPr sz="1000" u="sng"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profit</a:t>
            </a:r>
            <a:r>
              <a:rPr sz="1000" u="sng" spc="40"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has</a:t>
            </a:r>
            <a:r>
              <a:rPr sz="1000" u="sng" spc="10"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not</a:t>
            </a:r>
            <a:r>
              <a:rPr sz="1000" u="sng" dirty="0">
                <a:solidFill>
                  <a:srgbClr val="FF0000"/>
                </a:solidFill>
                <a:uFill>
                  <a:solidFill>
                    <a:srgbClr val="FF0000"/>
                  </a:solidFill>
                </a:uFill>
                <a:latin typeface="Times New Roman"/>
                <a:cs typeface="Times New Roman"/>
              </a:rPr>
              <a:t> </a:t>
            </a:r>
            <a:r>
              <a:rPr sz="1000" b="1" i="1" u="sng" spc="-20" dirty="0">
                <a:solidFill>
                  <a:srgbClr val="FF0000"/>
                </a:solidFill>
                <a:uFill>
                  <a:solidFill>
                    <a:srgbClr val="FF0000"/>
                  </a:solidFill>
                </a:uFill>
                <a:latin typeface="Times New Roman"/>
                <a:cs typeface="Times New Roman"/>
              </a:rPr>
              <a:t>been</a:t>
            </a:r>
            <a:r>
              <a:rPr sz="1000" spc="-20" dirty="0">
                <a:solidFill>
                  <a:srgbClr val="FF0000"/>
                </a:solidFill>
                <a:latin typeface="Times New Roman"/>
                <a:cs typeface="Times New Roman"/>
              </a:rPr>
              <a:t> </a:t>
            </a:r>
            <a:r>
              <a:rPr sz="1000" b="1" i="1" u="sng" dirty="0">
                <a:solidFill>
                  <a:srgbClr val="FF0000"/>
                </a:solidFill>
                <a:uFill>
                  <a:solidFill>
                    <a:srgbClr val="FF0000"/>
                  </a:solidFill>
                </a:uFill>
                <a:latin typeface="Times New Roman"/>
                <a:cs typeface="Times New Roman"/>
              </a:rPr>
              <a:t>declared</a:t>
            </a:r>
            <a:r>
              <a:rPr sz="1000" u="sng" spc="5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as</a:t>
            </a:r>
            <a:r>
              <a:rPr sz="1000" u="sng" spc="1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per</a:t>
            </a:r>
            <a:r>
              <a:rPr sz="1000" u="sng" spc="1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the</a:t>
            </a:r>
            <a:r>
              <a:rPr sz="1000" u="sng" spc="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provisions</a:t>
            </a:r>
            <a:r>
              <a:rPr sz="1000" u="sng" spc="50"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of</a:t>
            </a:r>
            <a:r>
              <a:rPr sz="1000" u="sng" spc="10"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the</a:t>
            </a:r>
            <a:r>
              <a:rPr sz="1000" u="sng" spc="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said</a:t>
            </a:r>
            <a:r>
              <a:rPr sz="1000" u="sng" spc="3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sub-</a:t>
            </a:r>
            <a:r>
              <a:rPr sz="1000" b="1" i="1" u="sng" spc="-10" dirty="0">
                <a:solidFill>
                  <a:srgbClr val="FF0000"/>
                </a:solidFill>
                <a:uFill>
                  <a:solidFill>
                    <a:srgbClr val="FF0000"/>
                  </a:solidFill>
                </a:uFill>
                <a:latin typeface="Times New Roman"/>
                <a:cs typeface="Times New Roman"/>
              </a:rPr>
              <a:t>section.</a:t>
            </a:r>
            <a:r>
              <a:rPr sz="1000" u="sng" dirty="0">
                <a:solidFill>
                  <a:srgbClr val="FF0000"/>
                </a:solidFill>
                <a:uFill>
                  <a:solidFill>
                    <a:srgbClr val="FF0000"/>
                  </a:solidFill>
                </a:uFill>
                <a:latin typeface="Times New Roman"/>
                <a:cs typeface="Times New Roman"/>
              </a:rPr>
              <a:t>	</a:t>
            </a:r>
            <a:endParaRPr sz="1000">
              <a:latin typeface="Times New Roman"/>
              <a:cs typeface="Times New Roman"/>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79120" y="920871"/>
            <a:ext cx="7453630" cy="2049145"/>
          </a:xfrm>
          <a:prstGeom prst="rect">
            <a:avLst/>
          </a:prstGeom>
        </p:spPr>
        <p:txBody>
          <a:bodyPr vert="horz" wrap="square" lIns="0" tIns="43815" rIns="0" bIns="0" rtlCol="0">
            <a:spAutoFit/>
          </a:bodyPr>
          <a:lstStyle/>
          <a:p>
            <a:pPr marL="194945" indent="-182245">
              <a:lnSpc>
                <a:spcPct val="100000"/>
              </a:lnSpc>
              <a:spcBef>
                <a:spcPts val="345"/>
              </a:spcBef>
              <a:buFont typeface="Times New Roman"/>
              <a:buAutoNum type="arabicParenBoth" startAt="8"/>
              <a:tabLst>
                <a:tab pos="194945" algn="l"/>
              </a:tabLst>
            </a:pPr>
            <a:r>
              <a:rPr sz="1000" dirty="0">
                <a:latin typeface="Times New Roman"/>
                <a:cs typeface="Times New Roman"/>
              </a:rPr>
              <a:t>Irrespective</a:t>
            </a:r>
            <a:r>
              <a:rPr sz="1000" spc="45" dirty="0">
                <a:latin typeface="Times New Roman"/>
                <a:cs typeface="Times New Roman"/>
              </a:rPr>
              <a:t> </a:t>
            </a:r>
            <a:r>
              <a:rPr sz="1000" dirty="0">
                <a:latin typeface="Times New Roman"/>
                <a:cs typeface="Times New Roman"/>
              </a:rPr>
              <a:t>of</a:t>
            </a:r>
            <a:r>
              <a:rPr sz="1000" spc="-10" dirty="0">
                <a:latin typeface="Times New Roman"/>
                <a:cs typeface="Times New Roman"/>
              </a:rPr>
              <a:t> </a:t>
            </a:r>
            <a:r>
              <a:rPr sz="1000" dirty="0">
                <a:latin typeface="Times New Roman"/>
                <a:cs typeface="Times New Roman"/>
              </a:rPr>
              <a:t>anything</a:t>
            </a:r>
            <a:r>
              <a:rPr sz="1000" spc="45" dirty="0">
                <a:latin typeface="Times New Roman"/>
                <a:cs typeface="Times New Roman"/>
              </a:rPr>
              <a:t> </a:t>
            </a:r>
            <a:r>
              <a:rPr sz="1000" dirty="0">
                <a:latin typeface="Times New Roman"/>
                <a:cs typeface="Times New Roman"/>
              </a:rPr>
              <a:t>contained</a:t>
            </a:r>
            <a:r>
              <a:rPr sz="1000" spc="55" dirty="0">
                <a:latin typeface="Times New Roman"/>
                <a:cs typeface="Times New Roman"/>
              </a:rPr>
              <a:t> </a:t>
            </a:r>
            <a:r>
              <a:rPr sz="1000" dirty="0">
                <a:latin typeface="Times New Roman"/>
                <a:cs typeface="Times New Roman"/>
              </a:rPr>
              <a:t>in</a:t>
            </a:r>
            <a:r>
              <a:rPr sz="1000" spc="15" dirty="0">
                <a:latin typeface="Times New Roman"/>
                <a:cs typeface="Times New Roman"/>
              </a:rPr>
              <a:t> </a:t>
            </a:r>
            <a:r>
              <a:rPr sz="1000" dirty="0">
                <a:latin typeface="Times New Roman"/>
                <a:cs typeface="Times New Roman"/>
              </a:rPr>
              <a:t>foregoing</a:t>
            </a:r>
            <a:r>
              <a:rPr sz="1000" spc="40" dirty="0">
                <a:latin typeface="Times New Roman"/>
                <a:cs typeface="Times New Roman"/>
              </a:rPr>
              <a:t> </a:t>
            </a:r>
            <a:r>
              <a:rPr sz="1000" dirty="0">
                <a:latin typeface="Times New Roman"/>
                <a:cs typeface="Times New Roman"/>
              </a:rPr>
              <a:t>provision</a:t>
            </a:r>
            <a:r>
              <a:rPr sz="1000" spc="50" dirty="0">
                <a:latin typeface="Times New Roman"/>
                <a:cs typeface="Times New Roman"/>
              </a:rPr>
              <a:t> </a:t>
            </a:r>
            <a:r>
              <a:rPr sz="1000" dirty="0">
                <a:latin typeface="Times New Roman"/>
                <a:cs typeface="Times New Roman"/>
              </a:rPr>
              <a:t>of</a:t>
            </a:r>
            <a:r>
              <a:rPr sz="1000" spc="-5" dirty="0">
                <a:latin typeface="Times New Roman"/>
                <a:cs typeface="Times New Roman"/>
              </a:rPr>
              <a:t> </a:t>
            </a:r>
            <a:r>
              <a:rPr sz="1000" dirty="0">
                <a:latin typeface="Times New Roman"/>
                <a:cs typeface="Times New Roman"/>
              </a:rPr>
              <a:t>this</a:t>
            </a:r>
            <a:r>
              <a:rPr sz="1000" spc="30" dirty="0">
                <a:latin typeface="Times New Roman"/>
                <a:cs typeface="Times New Roman"/>
              </a:rPr>
              <a:t> </a:t>
            </a:r>
            <a:r>
              <a:rPr sz="1000" spc="-10" dirty="0">
                <a:latin typeface="Times New Roman"/>
                <a:cs typeface="Times New Roman"/>
              </a:rPr>
              <a:t>section,</a:t>
            </a:r>
            <a:endParaRPr sz="1000">
              <a:latin typeface="Times New Roman"/>
              <a:cs typeface="Times New Roman"/>
            </a:endParaRPr>
          </a:p>
          <a:p>
            <a:pPr marL="669925" lvl="1" indent="-182245">
              <a:lnSpc>
                <a:spcPct val="100000"/>
              </a:lnSpc>
              <a:spcBef>
                <a:spcPts val="295"/>
              </a:spcBef>
              <a:buClr>
                <a:srgbClr val="E48211"/>
              </a:buClr>
              <a:buFont typeface="Wingdings"/>
              <a:buChar char=""/>
              <a:tabLst>
                <a:tab pos="669925" algn="l"/>
              </a:tabLst>
            </a:pPr>
            <a:r>
              <a:rPr sz="1100" b="1" dirty="0">
                <a:latin typeface="Times New Roman"/>
                <a:cs typeface="Times New Roman"/>
              </a:rPr>
              <a:t>where</a:t>
            </a:r>
            <a:r>
              <a:rPr sz="1100" spc="45" dirty="0">
                <a:latin typeface="Times New Roman"/>
                <a:cs typeface="Times New Roman"/>
              </a:rPr>
              <a:t> </a:t>
            </a:r>
            <a:r>
              <a:rPr sz="1100" b="1" dirty="0">
                <a:latin typeface="Times New Roman"/>
                <a:cs typeface="Times New Roman"/>
              </a:rPr>
              <a:t>provisions</a:t>
            </a:r>
            <a:r>
              <a:rPr sz="1100" spc="45" dirty="0">
                <a:latin typeface="Times New Roman"/>
                <a:cs typeface="Times New Roman"/>
              </a:rPr>
              <a:t> </a:t>
            </a:r>
            <a:r>
              <a:rPr sz="1100" b="1" dirty="0">
                <a:latin typeface="Times New Roman"/>
                <a:cs typeface="Times New Roman"/>
              </a:rPr>
              <a:t>of</a:t>
            </a:r>
            <a:r>
              <a:rPr sz="1100" spc="55" dirty="0">
                <a:latin typeface="Times New Roman"/>
                <a:cs typeface="Times New Roman"/>
              </a:rPr>
              <a:t> </a:t>
            </a:r>
            <a:r>
              <a:rPr sz="1100" b="1" dirty="0">
                <a:latin typeface="Times New Roman"/>
                <a:cs typeface="Times New Roman"/>
              </a:rPr>
              <a:t>sub-section</a:t>
            </a:r>
            <a:r>
              <a:rPr sz="1100" spc="45" dirty="0">
                <a:latin typeface="Times New Roman"/>
                <a:cs typeface="Times New Roman"/>
              </a:rPr>
              <a:t> </a:t>
            </a:r>
            <a:r>
              <a:rPr sz="1100" b="1" dirty="0">
                <a:latin typeface="Times New Roman"/>
                <a:cs typeface="Times New Roman"/>
              </a:rPr>
              <a:t>(</a:t>
            </a:r>
            <a:r>
              <a:rPr sz="1100" b="1" i="1" dirty="0">
                <a:latin typeface="Times New Roman"/>
                <a:cs typeface="Times New Roman"/>
              </a:rPr>
              <a:t>7</a:t>
            </a:r>
            <a:r>
              <a:rPr sz="1100" b="1" dirty="0">
                <a:latin typeface="Times New Roman"/>
                <a:cs typeface="Times New Roman"/>
              </a:rPr>
              <a:t>)</a:t>
            </a:r>
            <a:r>
              <a:rPr sz="1100" spc="60" dirty="0">
                <a:latin typeface="Times New Roman"/>
                <a:cs typeface="Times New Roman"/>
              </a:rPr>
              <a:t> </a:t>
            </a:r>
            <a:r>
              <a:rPr sz="1100" b="1" dirty="0">
                <a:latin typeface="Times New Roman"/>
                <a:cs typeface="Times New Roman"/>
              </a:rPr>
              <a:t>are</a:t>
            </a:r>
            <a:r>
              <a:rPr sz="1100" spc="70" dirty="0">
                <a:latin typeface="Times New Roman"/>
                <a:cs typeface="Times New Roman"/>
              </a:rPr>
              <a:t> </a:t>
            </a:r>
            <a:r>
              <a:rPr sz="1100" b="1" dirty="0">
                <a:latin typeface="Times New Roman"/>
                <a:cs typeface="Times New Roman"/>
              </a:rPr>
              <a:t>applicable</a:t>
            </a:r>
            <a:r>
              <a:rPr sz="1100" spc="50" dirty="0">
                <a:latin typeface="Times New Roman"/>
                <a:cs typeface="Times New Roman"/>
              </a:rPr>
              <a:t> </a:t>
            </a:r>
            <a:r>
              <a:rPr sz="1100" b="1" dirty="0">
                <a:latin typeface="Times New Roman"/>
                <a:cs typeface="Times New Roman"/>
              </a:rPr>
              <a:t>to</a:t>
            </a:r>
            <a:r>
              <a:rPr sz="1100" spc="70" dirty="0">
                <a:latin typeface="Times New Roman"/>
                <a:cs typeface="Times New Roman"/>
              </a:rPr>
              <a:t> </a:t>
            </a:r>
            <a:r>
              <a:rPr sz="1100" b="1" dirty="0">
                <a:latin typeface="Times New Roman"/>
                <a:cs typeface="Times New Roman"/>
              </a:rPr>
              <a:t>an</a:t>
            </a:r>
            <a:r>
              <a:rPr sz="1100" spc="60" dirty="0">
                <a:latin typeface="Times New Roman"/>
                <a:cs typeface="Times New Roman"/>
              </a:rPr>
              <a:t> </a:t>
            </a:r>
            <a:r>
              <a:rPr sz="1100" b="1" dirty="0">
                <a:latin typeface="Times New Roman"/>
                <a:cs typeface="Times New Roman"/>
              </a:rPr>
              <a:t>eligible</a:t>
            </a:r>
            <a:r>
              <a:rPr sz="1100" spc="50" dirty="0">
                <a:latin typeface="Times New Roman"/>
                <a:cs typeface="Times New Roman"/>
              </a:rPr>
              <a:t> </a:t>
            </a:r>
            <a:r>
              <a:rPr sz="1100" b="1" dirty="0">
                <a:latin typeface="Times New Roman"/>
                <a:cs typeface="Times New Roman"/>
              </a:rPr>
              <a:t>assessee</a:t>
            </a:r>
            <a:r>
              <a:rPr sz="1100" spc="35" dirty="0">
                <a:latin typeface="Times New Roman"/>
                <a:cs typeface="Times New Roman"/>
              </a:rPr>
              <a:t> </a:t>
            </a:r>
            <a:r>
              <a:rPr sz="1100" spc="-25" dirty="0">
                <a:latin typeface="Times New Roman"/>
                <a:cs typeface="Times New Roman"/>
              </a:rPr>
              <a:t>and</a:t>
            </a:r>
            <a:endParaRPr sz="1100">
              <a:latin typeface="Times New Roman"/>
              <a:cs typeface="Times New Roman"/>
            </a:endParaRPr>
          </a:p>
          <a:p>
            <a:pPr marL="669925" lvl="1" indent="-182245">
              <a:lnSpc>
                <a:spcPct val="100000"/>
              </a:lnSpc>
              <a:spcBef>
                <a:spcPts val="495"/>
              </a:spcBef>
              <a:buClr>
                <a:srgbClr val="E48211"/>
              </a:buClr>
              <a:buFont typeface="Wingdings"/>
              <a:buChar char=""/>
              <a:tabLst>
                <a:tab pos="669925" algn="l"/>
              </a:tabLst>
            </a:pPr>
            <a:r>
              <a:rPr sz="1100" b="1" dirty="0">
                <a:solidFill>
                  <a:srgbClr val="FF0000"/>
                </a:solidFill>
                <a:latin typeface="Times New Roman"/>
                <a:cs typeface="Times New Roman"/>
              </a:rPr>
              <a:t>his</a:t>
            </a:r>
            <a:r>
              <a:rPr sz="1100" spc="60" dirty="0">
                <a:solidFill>
                  <a:srgbClr val="FF0000"/>
                </a:solidFill>
                <a:latin typeface="Times New Roman"/>
                <a:cs typeface="Times New Roman"/>
              </a:rPr>
              <a:t> </a:t>
            </a:r>
            <a:r>
              <a:rPr sz="1100" b="1" dirty="0">
                <a:solidFill>
                  <a:srgbClr val="FF0000"/>
                </a:solidFill>
                <a:latin typeface="Times New Roman"/>
                <a:cs typeface="Times New Roman"/>
              </a:rPr>
              <a:t>total</a:t>
            </a:r>
            <a:r>
              <a:rPr sz="1100" spc="60" dirty="0">
                <a:solidFill>
                  <a:srgbClr val="FF0000"/>
                </a:solidFill>
                <a:latin typeface="Times New Roman"/>
                <a:cs typeface="Times New Roman"/>
              </a:rPr>
              <a:t> </a:t>
            </a:r>
            <a:r>
              <a:rPr sz="1100" b="1" dirty="0">
                <a:solidFill>
                  <a:srgbClr val="FF0000"/>
                </a:solidFill>
                <a:latin typeface="Times New Roman"/>
                <a:cs typeface="Times New Roman"/>
              </a:rPr>
              <a:t>income</a:t>
            </a:r>
            <a:r>
              <a:rPr sz="1100" spc="70" dirty="0">
                <a:solidFill>
                  <a:srgbClr val="FF0000"/>
                </a:solidFill>
                <a:latin typeface="Times New Roman"/>
                <a:cs typeface="Times New Roman"/>
              </a:rPr>
              <a:t> </a:t>
            </a:r>
            <a:r>
              <a:rPr sz="1100" b="1" dirty="0">
                <a:solidFill>
                  <a:srgbClr val="FF0000"/>
                </a:solidFill>
                <a:latin typeface="Times New Roman"/>
                <a:cs typeface="Times New Roman"/>
              </a:rPr>
              <a:t>exceeds</a:t>
            </a:r>
            <a:r>
              <a:rPr sz="1100" spc="35" dirty="0">
                <a:solidFill>
                  <a:srgbClr val="FF0000"/>
                </a:solidFill>
                <a:latin typeface="Times New Roman"/>
                <a:cs typeface="Times New Roman"/>
              </a:rPr>
              <a:t> </a:t>
            </a:r>
            <a:r>
              <a:rPr sz="1100" b="1" dirty="0">
                <a:solidFill>
                  <a:srgbClr val="FF0000"/>
                </a:solidFill>
                <a:latin typeface="Times New Roman"/>
                <a:cs typeface="Times New Roman"/>
              </a:rPr>
              <a:t>the</a:t>
            </a:r>
            <a:r>
              <a:rPr sz="1100" spc="75" dirty="0">
                <a:solidFill>
                  <a:srgbClr val="FF0000"/>
                </a:solidFill>
                <a:latin typeface="Times New Roman"/>
                <a:cs typeface="Times New Roman"/>
              </a:rPr>
              <a:t> </a:t>
            </a:r>
            <a:r>
              <a:rPr sz="1100" b="1" dirty="0">
                <a:solidFill>
                  <a:srgbClr val="FF0000"/>
                </a:solidFill>
                <a:latin typeface="Times New Roman"/>
                <a:cs typeface="Times New Roman"/>
              </a:rPr>
              <a:t>maximum</a:t>
            </a:r>
            <a:r>
              <a:rPr sz="1100" spc="85" dirty="0">
                <a:solidFill>
                  <a:srgbClr val="FF0000"/>
                </a:solidFill>
                <a:latin typeface="Times New Roman"/>
                <a:cs typeface="Times New Roman"/>
              </a:rPr>
              <a:t> </a:t>
            </a:r>
            <a:r>
              <a:rPr sz="1100" b="1" dirty="0">
                <a:solidFill>
                  <a:srgbClr val="FF0000"/>
                </a:solidFill>
                <a:latin typeface="Times New Roman"/>
                <a:cs typeface="Times New Roman"/>
              </a:rPr>
              <a:t>amount</a:t>
            </a:r>
            <a:r>
              <a:rPr sz="1100" spc="90" dirty="0">
                <a:solidFill>
                  <a:srgbClr val="FF0000"/>
                </a:solidFill>
                <a:latin typeface="Times New Roman"/>
                <a:cs typeface="Times New Roman"/>
              </a:rPr>
              <a:t> </a:t>
            </a:r>
            <a:r>
              <a:rPr sz="1100" b="1" dirty="0">
                <a:solidFill>
                  <a:srgbClr val="FF0000"/>
                </a:solidFill>
                <a:latin typeface="Times New Roman"/>
                <a:cs typeface="Times New Roman"/>
              </a:rPr>
              <a:t>which</a:t>
            </a:r>
            <a:r>
              <a:rPr sz="1100" spc="35" dirty="0">
                <a:solidFill>
                  <a:srgbClr val="FF0000"/>
                </a:solidFill>
                <a:latin typeface="Times New Roman"/>
                <a:cs typeface="Times New Roman"/>
              </a:rPr>
              <a:t> </a:t>
            </a:r>
            <a:r>
              <a:rPr sz="1100" b="1" dirty="0">
                <a:solidFill>
                  <a:srgbClr val="FF0000"/>
                </a:solidFill>
                <a:latin typeface="Times New Roman"/>
                <a:cs typeface="Times New Roman"/>
              </a:rPr>
              <a:t>is</a:t>
            </a:r>
            <a:r>
              <a:rPr sz="1100" spc="70" dirty="0">
                <a:solidFill>
                  <a:srgbClr val="FF0000"/>
                </a:solidFill>
                <a:latin typeface="Times New Roman"/>
                <a:cs typeface="Times New Roman"/>
              </a:rPr>
              <a:t> </a:t>
            </a:r>
            <a:r>
              <a:rPr sz="1100" b="1" dirty="0">
                <a:solidFill>
                  <a:srgbClr val="FF0000"/>
                </a:solidFill>
                <a:latin typeface="Times New Roman"/>
                <a:cs typeface="Times New Roman"/>
              </a:rPr>
              <a:t>not</a:t>
            </a:r>
            <a:r>
              <a:rPr sz="1100" spc="60" dirty="0">
                <a:solidFill>
                  <a:srgbClr val="FF0000"/>
                </a:solidFill>
                <a:latin typeface="Times New Roman"/>
                <a:cs typeface="Times New Roman"/>
              </a:rPr>
              <a:t> </a:t>
            </a:r>
            <a:r>
              <a:rPr sz="1100" b="1" dirty="0">
                <a:solidFill>
                  <a:srgbClr val="FF0000"/>
                </a:solidFill>
                <a:latin typeface="Times New Roman"/>
                <a:cs typeface="Times New Roman"/>
              </a:rPr>
              <a:t>chargeable</a:t>
            </a:r>
            <a:r>
              <a:rPr sz="1100" spc="40" dirty="0">
                <a:solidFill>
                  <a:srgbClr val="FF0000"/>
                </a:solidFill>
                <a:latin typeface="Times New Roman"/>
                <a:cs typeface="Times New Roman"/>
              </a:rPr>
              <a:t> </a:t>
            </a:r>
            <a:r>
              <a:rPr sz="1100" b="1" dirty="0">
                <a:solidFill>
                  <a:srgbClr val="FF0000"/>
                </a:solidFill>
                <a:latin typeface="Times New Roman"/>
                <a:cs typeface="Times New Roman"/>
              </a:rPr>
              <a:t>to</a:t>
            </a:r>
            <a:r>
              <a:rPr sz="1100" spc="65" dirty="0">
                <a:solidFill>
                  <a:srgbClr val="FF0000"/>
                </a:solidFill>
                <a:latin typeface="Times New Roman"/>
                <a:cs typeface="Times New Roman"/>
              </a:rPr>
              <a:t> </a:t>
            </a:r>
            <a:r>
              <a:rPr sz="1100" b="1" dirty="0">
                <a:solidFill>
                  <a:srgbClr val="FF0000"/>
                </a:solidFill>
                <a:latin typeface="Times New Roman"/>
                <a:cs typeface="Times New Roman"/>
              </a:rPr>
              <a:t>income-</a:t>
            </a:r>
            <a:r>
              <a:rPr sz="1100" b="1" spc="-20" dirty="0">
                <a:solidFill>
                  <a:srgbClr val="FF0000"/>
                </a:solidFill>
                <a:latin typeface="Times New Roman"/>
                <a:cs typeface="Times New Roman"/>
              </a:rPr>
              <a:t>tax,</a:t>
            </a:r>
            <a:endParaRPr sz="1100">
              <a:latin typeface="Times New Roman"/>
              <a:cs typeface="Times New Roman"/>
            </a:endParaRPr>
          </a:p>
          <a:p>
            <a:pPr marL="669925" lvl="1" indent="-182245">
              <a:lnSpc>
                <a:spcPct val="100000"/>
              </a:lnSpc>
              <a:spcBef>
                <a:spcPts val="490"/>
              </a:spcBef>
              <a:buClr>
                <a:srgbClr val="E48211"/>
              </a:buClr>
              <a:buFont typeface="Wingdings"/>
              <a:buChar char=""/>
              <a:tabLst>
                <a:tab pos="669925" algn="l"/>
              </a:tabLst>
            </a:pPr>
            <a:r>
              <a:rPr sz="1100" b="1" dirty="0">
                <a:latin typeface="Times New Roman"/>
                <a:cs typeface="Times New Roman"/>
              </a:rPr>
              <a:t>he</a:t>
            </a:r>
            <a:r>
              <a:rPr sz="1100" spc="50" dirty="0">
                <a:latin typeface="Times New Roman"/>
                <a:cs typeface="Times New Roman"/>
              </a:rPr>
              <a:t> </a:t>
            </a:r>
            <a:r>
              <a:rPr sz="1100" b="1" dirty="0">
                <a:solidFill>
                  <a:srgbClr val="FF0000"/>
                </a:solidFill>
                <a:latin typeface="Times New Roman"/>
                <a:cs typeface="Times New Roman"/>
              </a:rPr>
              <a:t>shall</a:t>
            </a:r>
            <a:r>
              <a:rPr sz="1100" spc="35" dirty="0">
                <a:solidFill>
                  <a:srgbClr val="FF0000"/>
                </a:solidFill>
                <a:latin typeface="Times New Roman"/>
                <a:cs typeface="Times New Roman"/>
              </a:rPr>
              <a:t> </a:t>
            </a:r>
            <a:r>
              <a:rPr sz="1100" b="1" dirty="0">
                <a:solidFill>
                  <a:srgbClr val="FF0000"/>
                </a:solidFill>
                <a:latin typeface="Times New Roman"/>
                <a:cs typeface="Times New Roman"/>
              </a:rPr>
              <a:t>be</a:t>
            </a:r>
            <a:r>
              <a:rPr sz="1100" spc="50" dirty="0">
                <a:solidFill>
                  <a:srgbClr val="FF0000"/>
                </a:solidFill>
                <a:latin typeface="Times New Roman"/>
                <a:cs typeface="Times New Roman"/>
              </a:rPr>
              <a:t> </a:t>
            </a:r>
            <a:r>
              <a:rPr sz="1100" b="1" dirty="0">
                <a:solidFill>
                  <a:srgbClr val="FF0000"/>
                </a:solidFill>
                <a:latin typeface="Times New Roman"/>
                <a:cs typeface="Times New Roman"/>
              </a:rPr>
              <a:t>required</a:t>
            </a:r>
            <a:r>
              <a:rPr sz="1100" spc="35" dirty="0">
                <a:solidFill>
                  <a:srgbClr val="FF0000"/>
                </a:solidFill>
                <a:latin typeface="Times New Roman"/>
                <a:cs typeface="Times New Roman"/>
              </a:rPr>
              <a:t> </a:t>
            </a:r>
            <a:r>
              <a:rPr sz="1100" b="1" dirty="0">
                <a:solidFill>
                  <a:srgbClr val="FF0000"/>
                </a:solidFill>
                <a:latin typeface="Times New Roman"/>
                <a:cs typeface="Times New Roman"/>
              </a:rPr>
              <a:t>to</a:t>
            </a:r>
            <a:r>
              <a:rPr sz="1100" spc="45" dirty="0">
                <a:solidFill>
                  <a:srgbClr val="FF0000"/>
                </a:solidFill>
                <a:latin typeface="Times New Roman"/>
                <a:cs typeface="Times New Roman"/>
              </a:rPr>
              <a:t> </a:t>
            </a:r>
            <a:r>
              <a:rPr sz="1100" b="1" dirty="0">
                <a:solidFill>
                  <a:srgbClr val="FF0000"/>
                </a:solidFill>
                <a:latin typeface="Times New Roman"/>
                <a:cs typeface="Times New Roman"/>
              </a:rPr>
              <a:t>keep</a:t>
            </a:r>
            <a:r>
              <a:rPr sz="1100" spc="35" dirty="0">
                <a:solidFill>
                  <a:srgbClr val="FF0000"/>
                </a:solidFill>
                <a:latin typeface="Times New Roman"/>
                <a:cs typeface="Times New Roman"/>
              </a:rPr>
              <a:t> </a:t>
            </a:r>
            <a:r>
              <a:rPr sz="1100" b="1" dirty="0">
                <a:solidFill>
                  <a:srgbClr val="FF0000"/>
                </a:solidFill>
                <a:latin typeface="Times New Roman"/>
                <a:cs typeface="Times New Roman"/>
              </a:rPr>
              <a:t>and</a:t>
            </a:r>
            <a:r>
              <a:rPr sz="1100" spc="40" dirty="0">
                <a:solidFill>
                  <a:srgbClr val="FF0000"/>
                </a:solidFill>
                <a:latin typeface="Times New Roman"/>
                <a:cs typeface="Times New Roman"/>
              </a:rPr>
              <a:t> </a:t>
            </a:r>
            <a:r>
              <a:rPr sz="1100" b="1" dirty="0">
                <a:solidFill>
                  <a:srgbClr val="FF0000"/>
                </a:solidFill>
                <a:latin typeface="Times New Roman"/>
                <a:cs typeface="Times New Roman"/>
              </a:rPr>
              <a:t>maintain</a:t>
            </a:r>
            <a:r>
              <a:rPr sz="1100" spc="70" dirty="0">
                <a:solidFill>
                  <a:srgbClr val="FF0000"/>
                </a:solidFill>
                <a:latin typeface="Times New Roman"/>
                <a:cs typeface="Times New Roman"/>
              </a:rPr>
              <a:t> </a:t>
            </a:r>
            <a:r>
              <a:rPr sz="1100" b="1" dirty="0">
                <a:latin typeface="Times New Roman"/>
                <a:cs typeface="Times New Roman"/>
              </a:rPr>
              <a:t>such</a:t>
            </a:r>
            <a:r>
              <a:rPr sz="1100" spc="30" dirty="0">
                <a:latin typeface="Times New Roman"/>
                <a:cs typeface="Times New Roman"/>
              </a:rPr>
              <a:t> </a:t>
            </a:r>
            <a:r>
              <a:rPr sz="1100" b="1" dirty="0">
                <a:latin typeface="Times New Roman"/>
                <a:cs typeface="Times New Roman"/>
              </a:rPr>
              <a:t>books</a:t>
            </a:r>
            <a:r>
              <a:rPr sz="1100" spc="40" dirty="0">
                <a:latin typeface="Times New Roman"/>
                <a:cs typeface="Times New Roman"/>
              </a:rPr>
              <a:t> </a:t>
            </a:r>
            <a:r>
              <a:rPr sz="1100" b="1" dirty="0">
                <a:latin typeface="Times New Roman"/>
                <a:cs typeface="Times New Roman"/>
              </a:rPr>
              <a:t>of</a:t>
            </a:r>
            <a:r>
              <a:rPr sz="1100" spc="40" dirty="0">
                <a:latin typeface="Times New Roman"/>
                <a:cs typeface="Times New Roman"/>
              </a:rPr>
              <a:t> </a:t>
            </a:r>
            <a:r>
              <a:rPr sz="1100" b="1" dirty="0">
                <a:latin typeface="Times New Roman"/>
                <a:cs typeface="Times New Roman"/>
              </a:rPr>
              <a:t>account</a:t>
            </a:r>
            <a:r>
              <a:rPr sz="1100" spc="45" dirty="0">
                <a:latin typeface="Times New Roman"/>
                <a:cs typeface="Times New Roman"/>
              </a:rPr>
              <a:t> </a:t>
            </a:r>
            <a:r>
              <a:rPr sz="1100" spc="-25" dirty="0">
                <a:latin typeface="Times New Roman"/>
                <a:cs typeface="Times New Roman"/>
              </a:rPr>
              <a:t>and</a:t>
            </a:r>
            <a:endParaRPr sz="1100">
              <a:latin typeface="Times New Roman"/>
              <a:cs typeface="Times New Roman"/>
            </a:endParaRPr>
          </a:p>
          <a:p>
            <a:pPr marL="669925" lvl="1" indent="-182245">
              <a:lnSpc>
                <a:spcPct val="100000"/>
              </a:lnSpc>
              <a:spcBef>
                <a:spcPts val="495"/>
              </a:spcBef>
              <a:buClr>
                <a:srgbClr val="E48211"/>
              </a:buClr>
              <a:buFont typeface="Wingdings"/>
              <a:buChar char=""/>
              <a:tabLst>
                <a:tab pos="669925" algn="l"/>
              </a:tabLst>
            </a:pPr>
            <a:r>
              <a:rPr sz="1100" b="1" dirty="0">
                <a:solidFill>
                  <a:srgbClr val="FF0000"/>
                </a:solidFill>
                <a:latin typeface="Times New Roman"/>
                <a:cs typeface="Times New Roman"/>
              </a:rPr>
              <a:t>other</a:t>
            </a:r>
            <a:r>
              <a:rPr sz="1100" spc="50" dirty="0">
                <a:solidFill>
                  <a:srgbClr val="FF0000"/>
                </a:solidFill>
                <a:latin typeface="Times New Roman"/>
                <a:cs typeface="Times New Roman"/>
              </a:rPr>
              <a:t> </a:t>
            </a:r>
            <a:r>
              <a:rPr sz="1100" b="1" dirty="0">
                <a:solidFill>
                  <a:srgbClr val="FF0000"/>
                </a:solidFill>
                <a:latin typeface="Times New Roman"/>
                <a:cs typeface="Times New Roman"/>
              </a:rPr>
              <a:t>documents</a:t>
            </a:r>
            <a:r>
              <a:rPr sz="1100" spc="85" dirty="0">
                <a:solidFill>
                  <a:srgbClr val="FF0000"/>
                </a:solidFill>
                <a:latin typeface="Times New Roman"/>
                <a:cs typeface="Times New Roman"/>
              </a:rPr>
              <a:t> </a:t>
            </a:r>
            <a:r>
              <a:rPr sz="1100" b="1" dirty="0">
                <a:latin typeface="Times New Roman"/>
                <a:cs typeface="Times New Roman"/>
              </a:rPr>
              <a:t>as</a:t>
            </a:r>
            <a:r>
              <a:rPr sz="1100" spc="60" dirty="0">
                <a:latin typeface="Times New Roman"/>
                <a:cs typeface="Times New Roman"/>
              </a:rPr>
              <a:t> </a:t>
            </a:r>
            <a:r>
              <a:rPr sz="1100" b="1" dirty="0">
                <a:latin typeface="Times New Roman"/>
                <a:cs typeface="Times New Roman"/>
              </a:rPr>
              <a:t>required</a:t>
            </a:r>
            <a:r>
              <a:rPr sz="1100" spc="55" dirty="0">
                <a:latin typeface="Times New Roman"/>
                <a:cs typeface="Times New Roman"/>
              </a:rPr>
              <a:t> </a:t>
            </a:r>
            <a:r>
              <a:rPr sz="1100" b="1" dirty="0">
                <a:latin typeface="Times New Roman"/>
                <a:cs typeface="Times New Roman"/>
              </a:rPr>
              <a:t>under</a:t>
            </a:r>
            <a:r>
              <a:rPr sz="1100" spc="70" dirty="0">
                <a:latin typeface="Times New Roman"/>
                <a:cs typeface="Times New Roman"/>
              </a:rPr>
              <a:t> </a:t>
            </a:r>
            <a:r>
              <a:rPr sz="1100" b="1" dirty="0">
                <a:latin typeface="Times New Roman"/>
                <a:cs typeface="Times New Roman"/>
              </a:rPr>
              <a:t>section</a:t>
            </a:r>
            <a:r>
              <a:rPr sz="1100" spc="45" dirty="0">
                <a:latin typeface="Times New Roman"/>
                <a:cs typeface="Times New Roman"/>
              </a:rPr>
              <a:t> </a:t>
            </a:r>
            <a:r>
              <a:rPr sz="1100" b="1" dirty="0">
                <a:latin typeface="Times New Roman"/>
                <a:cs typeface="Times New Roman"/>
              </a:rPr>
              <a:t>62(</a:t>
            </a:r>
            <a:r>
              <a:rPr sz="1100" b="1" i="1" dirty="0">
                <a:latin typeface="Times New Roman"/>
                <a:cs typeface="Times New Roman"/>
              </a:rPr>
              <a:t>2</a:t>
            </a:r>
            <a:r>
              <a:rPr sz="1100" b="1" dirty="0">
                <a:latin typeface="Times New Roman"/>
                <a:cs typeface="Times New Roman"/>
              </a:rPr>
              <a:t>)</a:t>
            </a:r>
            <a:r>
              <a:rPr sz="1100" spc="60" dirty="0">
                <a:latin typeface="Times New Roman"/>
                <a:cs typeface="Times New Roman"/>
              </a:rPr>
              <a:t> </a:t>
            </a:r>
            <a:r>
              <a:rPr sz="1100" spc="-25" dirty="0">
                <a:latin typeface="Times New Roman"/>
                <a:cs typeface="Times New Roman"/>
              </a:rPr>
              <a:t>and</a:t>
            </a:r>
            <a:endParaRPr sz="1100">
              <a:latin typeface="Times New Roman"/>
              <a:cs typeface="Times New Roman"/>
            </a:endParaRPr>
          </a:p>
          <a:p>
            <a:pPr marL="669925" lvl="1" indent="-182245">
              <a:lnSpc>
                <a:spcPct val="100000"/>
              </a:lnSpc>
              <a:spcBef>
                <a:spcPts val="505"/>
              </a:spcBef>
              <a:buClr>
                <a:srgbClr val="E48211"/>
              </a:buClr>
              <a:buFont typeface="Wingdings"/>
              <a:buChar char=""/>
              <a:tabLst>
                <a:tab pos="669925" algn="l"/>
              </a:tabLst>
            </a:pPr>
            <a:r>
              <a:rPr sz="1100" b="1" dirty="0">
                <a:solidFill>
                  <a:srgbClr val="FF0000"/>
                </a:solidFill>
                <a:latin typeface="Times New Roman"/>
                <a:cs typeface="Times New Roman"/>
              </a:rPr>
              <a:t>get</a:t>
            </a:r>
            <a:r>
              <a:rPr sz="1100" spc="50" dirty="0">
                <a:solidFill>
                  <a:srgbClr val="FF0000"/>
                </a:solidFill>
                <a:latin typeface="Times New Roman"/>
                <a:cs typeface="Times New Roman"/>
              </a:rPr>
              <a:t> </a:t>
            </a:r>
            <a:r>
              <a:rPr sz="1100" b="1" dirty="0">
                <a:solidFill>
                  <a:srgbClr val="FF0000"/>
                </a:solidFill>
                <a:latin typeface="Times New Roman"/>
                <a:cs typeface="Times New Roman"/>
              </a:rPr>
              <a:t>them</a:t>
            </a:r>
            <a:r>
              <a:rPr sz="1100" spc="45" dirty="0">
                <a:solidFill>
                  <a:srgbClr val="FF0000"/>
                </a:solidFill>
                <a:latin typeface="Times New Roman"/>
                <a:cs typeface="Times New Roman"/>
              </a:rPr>
              <a:t> </a:t>
            </a:r>
            <a:r>
              <a:rPr sz="1100" b="1" dirty="0">
                <a:solidFill>
                  <a:srgbClr val="FF0000"/>
                </a:solidFill>
                <a:latin typeface="Times New Roman"/>
                <a:cs typeface="Times New Roman"/>
              </a:rPr>
              <a:t>audited</a:t>
            </a:r>
            <a:r>
              <a:rPr sz="1100" spc="50" dirty="0">
                <a:solidFill>
                  <a:srgbClr val="FF0000"/>
                </a:solidFill>
                <a:latin typeface="Times New Roman"/>
                <a:cs typeface="Times New Roman"/>
              </a:rPr>
              <a:t> </a:t>
            </a:r>
            <a:r>
              <a:rPr sz="1100" spc="-25" dirty="0">
                <a:latin typeface="Times New Roman"/>
                <a:cs typeface="Times New Roman"/>
              </a:rPr>
              <a:t>and</a:t>
            </a:r>
            <a:endParaRPr sz="1100">
              <a:latin typeface="Times New Roman"/>
              <a:cs typeface="Times New Roman"/>
            </a:endParaRPr>
          </a:p>
          <a:p>
            <a:pPr marL="669925" lvl="1" indent="-182245">
              <a:lnSpc>
                <a:spcPct val="100000"/>
              </a:lnSpc>
              <a:spcBef>
                <a:spcPts val="490"/>
              </a:spcBef>
              <a:buClr>
                <a:srgbClr val="E48211"/>
              </a:buClr>
              <a:buFont typeface="Wingdings"/>
              <a:buChar char=""/>
              <a:tabLst>
                <a:tab pos="669925" algn="l"/>
              </a:tabLst>
            </a:pPr>
            <a:r>
              <a:rPr sz="1100" b="1" dirty="0">
                <a:solidFill>
                  <a:srgbClr val="FF0000"/>
                </a:solidFill>
                <a:latin typeface="Times New Roman"/>
                <a:cs typeface="Times New Roman"/>
              </a:rPr>
              <a:t>furnish</a:t>
            </a:r>
            <a:r>
              <a:rPr sz="1100" spc="45" dirty="0">
                <a:solidFill>
                  <a:srgbClr val="FF0000"/>
                </a:solidFill>
                <a:latin typeface="Times New Roman"/>
                <a:cs typeface="Times New Roman"/>
              </a:rPr>
              <a:t> </a:t>
            </a:r>
            <a:r>
              <a:rPr sz="1100" b="1" dirty="0">
                <a:solidFill>
                  <a:srgbClr val="FF0000"/>
                </a:solidFill>
                <a:latin typeface="Times New Roman"/>
                <a:cs typeface="Times New Roman"/>
              </a:rPr>
              <a:t>a</a:t>
            </a:r>
            <a:r>
              <a:rPr sz="1100" spc="50" dirty="0">
                <a:solidFill>
                  <a:srgbClr val="FF0000"/>
                </a:solidFill>
                <a:latin typeface="Times New Roman"/>
                <a:cs typeface="Times New Roman"/>
              </a:rPr>
              <a:t> </a:t>
            </a:r>
            <a:r>
              <a:rPr sz="1100" b="1" dirty="0">
                <a:solidFill>
                  <a:srgbClr val="FF0000"/>
                </a:solidFill>
                <a:latin typeface="Times New Roman"/>
                <a:cs typeface="Times New Roman"/>
              </a:rPr>
              <a:t>report</a:t>
            </a:r>
            <a:r>
              <a:rPr sz="1100" spc="55" dirty="0">
                <a:solidFill>
                  <a:srgbClr val="FF0000"/>
                </a:solidFill>
                <a:latin typeface="Times New Roman"/>
                <a:cs typeface="Times New Roman"/>
              </a:rPr>
              <a:t> </a:t>
            </a:r>
            <a:r>
              <a:rPr sz="1100" dirty="0">
                <a:latin typeface="Times New Roman"/>
                <a:cs typeface="Times New Roman"/>
              </a:rPr>
              <a:t>of</a:t>
            </a:r>
            <a:r>
              <a:rPr sz="1100" spc="60" dirty="0">
                <a:latin typeface="Times New Roman"/>
                <a:cs typeface="Times New Roman"/>
              </a:rPr>
              <a:t> </a:t>
            </a:r>
            <a:r>
              <a:rPr sz="1100" dirty="0">
                <a:latin typeface="Times New Roman"/>
                <a:cs typeface="Times New Roman"/>
              </a:rPr>
              <a:t>such</a:t>
            </a:r>
            <a:r>
              <a:rPr sz="1100" spc="50" dirty="0">
                <a:latin typeface="Times New Roman"/>
                <a:cs typeface="Times New Roman"/>
              </a:rPr>
              <a:t> </a:t>
            </a:r>
            <a:r>
              <a:rPr sz="1100" dirty="0">
                <a:latin typeface="Times New Roman"/>
                <a:cs typeface="Times New Roman"/>
              </a:rPr>
              <a:t>audit</a:t>
            </a:r>
            <a:r>
              <a:rPr sz="1100" spc="50" dirty="0">
                <a:latin typeface="Times New Roman"/>
                <a:cs typeface="Times New Roman"/>
              </a:rPr>
              <a:t> </a:t>
            </a:r>
            <a:r>
              <a:rPr sz="1100" dirty="0">
                <a:latin typeface="Times New Roman"/>
                <a:cs typeface="Times New Roman"/>
              </a:rPr>
              <a:t>as</a:t>
            </a:r>
            <a:r>
              <a:rPr sz="1100" spc="60" dirty="0">
                <a:latin typeface="Times New Roman"/>
                <a:cs typeface="Times New Roman"/>
              </a:rPr>
              <a:t> </a:t>
            </a:r>
            <a:r>
              <a:rPr sz="1100" dirty="0">
                <a:latin typeface="Times New Roman"/>
                <a:cs typeface="Times New Roman"/>
              </a:rPr>
              <a:t>required</a:t>
            </a:r>
            <a:r>
              <a:rPr sz="1100" spc="60" dirty="0">
                <a:latin typeface="Times New Roman"/>
                <a:cs typeface="Times New Roman"/>
              </a:rPr>
              <a:t> </a:t>
            </a:r>
            <a:r>
              <a:rPr sz="1100" dirty="0">
                <a:latin typeface="Times New Roman"/>
                <a:cs typeface="Times New Roman"/>
              </a:rPr>
              <a:t>under</a:t>
            </a:r>
            <a:r>
              <a:rPr sz="1100" spc="55" dirty="0">
                <a:latin typeface="Times New Roman"/>
                <a:cs typeface="Times New Roman"/>
              </a:rPr>
              <a:t> </a:t>
            </a:r>
            <a:r>
              <a:rPr sz="1100" dirty="0">
                <a:latin typeface="Times New Roman"/>
                <a:cs typeface="Times New Roman"/>
              </a:rPr>
              <a:t>section</a:t>
            </a:r>
            <a:r>
              <a:rPr sz="1100" spc="50" dirty="0">
                <a:latin typeface="Times New Roman"/>
                <a:cs typeface="Times New Roman"/>
              </a:rPr>
              <a:t> </a:t>
            </a:r>
            <a:r>
              <a:rPr sz="1100" spc="-25" dirty="0">
                <a:latin typeface="Times New Roman"/>
                <a:cs typeface="Times New Roman"/>
              </a:rPr>
              <a:t>63.</a:t>
            </a:r>
            <a:endParaRPr sz="1100">
              <a:latin typeface="Times New Roman"/>
              <a:cs typeface="Times New Roman"/>
            </a:endParaRPr>
          </a:p>
          <a:p>
            <a:pPr lvl="1">
              <a:lnSpc>
                <a:spcPct val="100000"/>
              </a:lnSpc>
              <a:spcBef>
                <a:spcPts val="365"/>
              </a:spcBef>
              <a:buClr>
                <a:srgbClr val="E48211"/>
              </a:buClr>
              <a:buFont typeface="Wingdings"/>
              <a:buChar char=""/>
            </a:pPr>
            <a:endParaRPr sz="1100">
              <a:latin typeface="Times New Roman"/>
              <a:cs typeface="Times New Roman"/>
            </a:endParaRPr>
          </a:p>
          <a:p>
            <a:pPr marL="12700" marR="5080" indent="182245">
              <a:lnSpc>
                <a:spcPts val="1090"/>
              </a:lnSpc>
              <a:buAutoNum type="arabicParenBoth" startAt="8"/>
              <a:tabLst>
                <a:tab pos="194945" algn="l"/>
                <a:tab pos="5407025" algn="l"/>
              </a:tabLst>
            </a:pPr>
            <a:r>
              <a:rPr sz="1000" dirty="0">
                <a:latin typeface="Times New Roman"/>
                <a:cs typeface="Times New Roman"/>
              </a:rPr>
              <a:t>For the</a:t>
            </a:r>
            <a:r>
              <a:rPr sz="1000" spc="20" dirty="0">
                <a:latin typeface="Times New Roman"/>
                <a:cs typeface="Times New Roman"/>
              </a:rPr>
              <a:t> </a:t>
            </a:r>
            <a:r>
              <a:rPr sz="1000" dirty="0">
                <a:latin typeface="Times New Roman"/>
                <a:cs typeface="Times New Roman"/>
              </a:rPr>
              <a:t>purposes</a:t>
            </a:r>
            <a:r>
              <a:rPr sz="1000" spc="50" dirty="0">
                <a:latin typeface="Times New Roman"/>
                <a:cs typeface="Times New Roman"/>
              </a:rPr>
              <a:t> </a:t>
            </a:r>
            <a:r>
              <a:rPr sz="1000" dirty="0">
                <a:latin typeface="Times New Roman"/>
                <a:cs typeface="Times New Roman"/>
              </a:rPr>
              <a:t>of</a:t>
            </a:r>
            <a:r>
              <a:rPr sz="1000" spc="10" dirty="0">
                <a:latin typeface="Times New Roman"/>
                <a:cs typeface="Times New Roman"/>
              </a:rPr>
              <a:t> </a:t>
            </a:r>
            <a:r>
              <a:rPr sz="1000" spc="-10" dirty="0">
                <a:latin typeface="Times New Roman"/>
                <a:cs typeface="Times New Roman"/>
              </a:rPr>
              <a:t>sub-</a:t>
            </a:r>
            <a:r>
              <a:rPr sz="1000" dirty="0">
                <a:latin typeface="Times New Roman"/>
                <a:cs typeface="Times New Roman"/>
              </a:rPr>
              <a:t>section</a:t>
            </a:r>
            <a:r>
              <a:rPr sz="1000" spc="45" dirty="0">
                <a:latin typeface="Times New Roman"/>
                <a:cs typeface="Times New Roman"/>
              </a:rPr>
              <a:t> </a:t>
            </a:r>
            <a:r>
              <a:rPr sz="1000" dirty="0">
                <a:latin typeface="Times New Roman"/>
                <a:cs typeface="Times New Roman"/>
              </a:rPr>
              <a:t>(</a:t>
            </a:r>
            <a:r>
              <a:rPr sz="1000" i="1" dirty="0">
                <a:latin typeface="Times New Roman"/>
                <a:cs typeface="Times New Roman"/>
              </a:rPr>
              <a:t>2</a:t>
            </a:r>
            <a:r>
              <a:rPr sz="1000" dirty="0">
                <a:latin typeface="Times New Roman"/>
                <a:cs typeface="Times New Roman"/>
              </a:rPr>
              <a:t>)</a:t>
            </a:r>
            <a:r>
              <a:rPr sz="1000" spc="10" dirty="0">
                <a:latin typeface="Times New Roman"/>
                <a:cs typeface="Times New Roman"/>
              </a:rPr>
              <a:t> </a:t>
            </a:r>
            <a:r>
              <a:rPr sz="1000" dirty="0">
                <a:latin typeface="Times New Roman"/>
                <a:cs typeface="Times New Roman"/>
              </a:rPr>
              <a:t>(Table:</a:t>
            </a:r>
            <a:r>
              <a:rPr sz="1000" spc="55" dirty="0">
                <a:latin typeface="Times New Roman"/>
                <a:cs typeface="Times New Roman"/>
              </a:rPr>
              <a:t> </a:t>
            </a:r>
            <a:r>
              <a:rPr sz="1000" dirty="0">
                <a:latin typeface="Times New Roman"/>
                <a:cs typeface="Times New Roman"/>
              </a:rPr>
              <a:t>Sl. Nos.</a:t>
            </a:r>
            <a:r>
              <a:rPr sz="1000" spc="10" dirty="0">
                <a:latin typeface="Times New Roman"/>
                <a:cs typeface="Times New Roman"/>
              </a:rPr>
              <a:t> </a:t>
            </a:r>
            <a:r>
              <a:rPr sz="1000" dirty="0">
                <a:latin typeface="Times New Roman"/>
                <a:cs typeface="Times New Roman"/>
              </a:rPr>
              <a:t>1</a:t>
            </a:r>
            <a:r>
              <a:rPr sz="1000" spc="10" dirty="0">
                <a:latin typeface="Times New Roman"/>
                <a:cs typeface="Times New Roman"/>
              </a:rPr>
              <a:t> </a:t>
            </a:r>
            <a:r>
              <a:rPr sz="1000" dirty="0">
                <a:latin typeface="Times New Roman"/>
                <a:cs typeface="Times New Roman"/>
              </a:rPr>
              <a:t>and</a:t>
            </a:r>
            <a:r>
              <a:rPr sz="1000" spc="25" dirty="0">
                <a:latin typeface="Times New Roman"/>
                <a:cs typeface="Times New Roman"/>
              </a:rPr>
              <a:t> </a:t>
            </a:r>
            <a:r>
              <a:rPr sz="1000" dirty="0">
                <a:latin typeface="Times New Roman"/>
                <a:cs typeface="Times New Roman"/>
              </a:rPr>
              <a:t>3),</a:t>
            </a:r>
            <a:r>
              <a:rPr sz="1000" spc="10" dirty="0">
                <a:latin typeface="Times New Roman"/>
                <a:cs typeface="Times New Roman"/>
              </a:rPr>
              <a:t> </a:t>
            </a:r>
            <a:r>
              <a:rPr sz="1000" b="1" i="1" u="sng" dirty="0">
                <a:solidFill>
                  <a:srgbClr val="FF0000"/>
                </a:solidFill>
                <a:uFill>
                  <a:solidFill>
                    <a:srgbClr val="FF0000"/>
                  </a:solidFill>
                </a:uFill>
                <a:latin typeface="Times New Roman"/>
                <a:cs typeface="Times New Roman"/>
              </a:rPr>
              <a:t>the</a:t>
            </a:r>
            <a:r>
              <a:rPr sz="1000" u="sng" spc="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receipt</a:t>
            </a:r>
            <a:r>
              <a:rPr sz="1000" u="sng" spc="5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of</a:t>
            </a:r>
            <a:r>
              <a:rPr sz="1000" u="sng"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amount</a:t>
            </a:r>
            <a:r>
              <a:rPr sz="1000" u="sng" spc="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or</a:t>
            </a:r>
            <a:r>
              <a:rPr sz="1000" u="sng" spc="1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aggregate</a:t>
            </a:r>
            <a:r>
              <a:rPr sz="1000" u="sng" spc="5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of</a:t>
            </a:r>
            <a:r>
              <a:rPr sz="1000" u="sng"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amounts</a:t>
            </a:r>
            <a:r>
              <a:rPr sz="1000" u="sng" spc="1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by</a:t>
            </a:r>
            <a:r>
              <a:rPr sz="1000" u="sng" spc="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a</a:t>
            </a:r>
            <a:r>
              <a:rPr sz="1000" u="sng" spc="10"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cheque</a:t>
            </a:r>
            <a:r>
              <a:rPr sz="1000" u="sng" spc="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drawn</a:t>
            </a:r>
            <a:r>
              <a:rPr sz="1000" u="sng" spc="2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on</a:t>
            </a:r>
            <a:r>
              <a:rPr sz="1000" u="sng" spc="1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a</a:t>
            </a:r>
            <a:r>
              <a:rPr sz="1000" u="sng" dirty="0">
                <a:solidFill>
                  <a:srgbClr val="FF0000"/>
                </a:solidFill>
                <a:uFill>
                  <a:solidFill>
                    <a:srgbClr val="FF0000"/>
                  </a:solidFill>
                </a:uFill>
                <a:latin typeface="Times New Roman"/>
                <a:cs typeface="Times New Roman"/>
              </a:rPr>
              <a:t> </a:t>
            </a:r>
            <a:r>
              <a:rPr sz="1000" b="1" i="1" u="sng" spc="-20" dirty="0">
                <a:solidFill>
                  <a:srgbClr val="FF0000"/>
                </a:solidFill>
                <a:uFill>
                  <a:solidFill>
                    <a:srgbClr val="FF0000"/>
                  </a:solidFill>
                </a:uFill>
                <a:latin typeface="Times New Roman"/>
                <a:cs typeface="Times New Roman"/>
              </a:rPr>
              <a:t>bank</a:t>
            </a:r>
            <a:r>
              <a:rPr sz="1000" spc="-20" dirty="0">
                <a:solidFill>
                  <a:srgbClr val="FF0000"/>
                </a:solidFill>
                <a:latin typeface="Times New Roman"/>
                <a:cs typeface="Times New Roman"/>
              </a:rPr>
              <a:t> </a:t>
            </a:r>
            <a:r>
              <a:rPr sz="1000" b="1" i="1" u="sng" dirty="0">
                <a:solidFill>
                  <a:srgbClr val="FF0000"/>
                </a:solidFill>
                <a:uFill>
                  <a:solidFill>
                    <a:srgbClr val="FF0000"/>
                  </a:solidFill>
                </a:uFill>
                <a:latin typeface="Times New Roman"/>
                <a:cs typeface="Times New Roman"/>
              </a:rPr>
              <a:t>or</a:t>
            </a:r>
            <a:r>
              <a:rPr sz="1000" u="sng" spc="10"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by</a:t>
            </a:r>
            <a:r>
              <a:rPr sz="1000" u="sng"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a</a:t>
            </a:r>
            <a:r>
              <a:rPr sz="1000" u="sng" spc="-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bank</a:t>
            </a:r>
            <a:r>
              <a:rPr sz="1000" u="sng" spc="2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draft,</a:t>
            </a:r>
            <a:r>
              <a:rPr sz="1000" u="sng" spc="30"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which</a:t>
            </a:r>
            <a:r>
              <a:rPr sz="1000" u="sng" spc="10"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is</a:t>
            </a:r>
            <a:r>
              <a:rPr sz="1000" u="sng" spc="1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not</a:t>
            </a:r>
            <a:r>
              <a:rPr sz="1000" u="sng" spc="1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account</a:t>
            </a:r>
            <a:r>
              <a:rPr sz="1000" u="sng" spc="2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payee,</a:t>
            </a:r>
            <a:r>
              <a:rPr sz="1000" u="sng" spc="20"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shall</a:t>
            </a:r>
            <a:r>
              <a:rPr sz="1000" u="sng" spc="30"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be</a:t>
            </a:r>
            <a:r>
              <a:rPr sz="1000" u="sng"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deemed</a:t>
            </a:r>
            <a:r>
              <a:rPr sz="1000" u="sng" spc="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to</a:t>
            </a:r>
            <a:r>
              <a:rPr sz="1000" u="sng" spc="25"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be</a:t>
            </a:r>
            <a:r>
              <a:rPr sz="1000" u="sng"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the</a:t>
            </a:r>
            <a:r>
              <a:rPr sz="1000" u="sng"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receipt</a:t>
            </a:r>
            <a:r>
              <a:rPr sz="1000" u="sng" spc="40" dirty="0">
                <a:solidFill>
                  <a:srgbClr val="FF0000"/>
                </a:solidFill>
                <a:uFill>
                  <a:solidFill>
                    <a:srgbClr val="FF0000"/>
                  </a:solidFill>
                </a:uFill>
                <a:latin typeface="Times New Roman"/>
                <a:cs typeface="Times New Roman"/>
              </a:rPr>
              <a:t> </a:t>
            </a:r>
            <a:r>
              <a:rPr sz="1000" b="1" i="1" u="sng" dirty="0">
                <a:solidFill>
                  <a:srgbClr val="FF0000"/>
                </a:solidFill>
                <a:uFill>
                  <a:solidFill>
                    <a:srgbClr val="FF0000"/>
                  </a:solidFill>
                </a:uFill>
                <a:latin typeface="Times New Roman"/>
                <a:cs typeface="Times New Roman"/>
              </a:rPr>
              <a:t>in</a:t>
            </a:r>
            <a:r>
              <a:rPr sz="1000" u="sng" spc="15" dirty="0">
                <a:solidFill>
                  <a:srgbClr val="FF0000"/>
                </a:solidFill>
                <a:uFill>
                  <a:solidFill>
                    <a:srgbClr val="FF0000"/>
                  </a:solidFill>
                </a:uFill>
                <a:latin typeface="Times New Roman"/>
                <a:cs typeface="Times New Roman"/>
              </a:rPr>
              <a:t> </a:t>
            </a:r>
            <a:r>
              <a:rPr sz="1000" b="1" i="1" u="sng" spc="-10" dirty="0">
                <a:solidFill>
                  <a:srgbClr val="FF0000"/>
                </a:solidFill>
                <a:uFill>
                  <a:solidFill>
                    <a:srgbClr val="FF0000"/>
                  </a:solidFill>
                </a:uFill>
                <a:latin typeface="Times New Roman"/>
                <a:cs typeface="Times New Roman"/>
              </a:rPr>
              <a:t>cash.</a:t>
            </a:r>
            <a:r>
              <a:rPr sz="1000" u="sng" dirty="0">
                <a:solidFill>
                  <a:srgbClr val="FF0000"/>
                </a:solidFill>
                <a:uFill>
                  <a:solidFill>
                    <a:srgbClr val="FF0000"/>
                  </a:solidFill>
                </a:uFill>
                <a:latin typeface="Times New Roman"/>
                <a:cs typeface="Times New Roman"/>
              </a:rPr>
              <a:t>	</a:t>
            </a:r>
            <a:endParaRPr sz="1000">
              <a:latin typeface="Times New Roman"/>
              <a:cs typeface="Times New Roman"/>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58268" y="1022733"/>
            <a:ext cx="7988300" cy="1776730"/>
          </a:xfrm>
          <a:prstGeom prst="rect">
            <a:avLst/>
          </a:prstGeom>
        </p:spPr>
        <p:txBody>
          <a:bodyPr vert="horz" wrap="square" lIns="0" tIns="13335" rIns="0" bIns="0" rtlCol="0">
            <a:spAutoFit/>
          </a:bodyPr>
          <a:lstStyle/>
          <a:p>
            <a:pPr marL="12700">
              <a:lnSpc>
                <a:spcPct val="100000"/>
              </a:lnSpc>
              <a:spcBef>
                <a:spcPts val="105"/>
              </a:spcBef>
            </a:pPr>
            <a:r>
              <a:rPr sz="1000" dirty="0">
                <a:latin typeface="Times New Roman"/>
                <a:cs typeface="Times New Roman"/>
              </a:rPr>
              <a:t>(10)</a:t>
            </a:r>
            <a:r>
              <a:rPr sz="1000" spc="35" dirty="0">
                <a:latin typeface="Times New Roman"/>
                <a:cs typeface="Times New Roman"/>
              </a:rPr>
              <a:t> </a:t>
            </a:r>
            <a:r>
              <a:rPr sz="1000" dirty="0">
                <a:latin typeface="Times New Roman"/>
                <a:cs typeface="Times New Roman"/>
              </a:rPr>
              <a:t>In</a:t>
            </a:r>
            <a:r>
              <a:rPr sz="1000" spc="35" dirty="0">
                <a:latin typeface="Times New Roman"/>
                <a:cs typeface="Times New Roman"/>
              </a:rPr>
              <a:t> </a:t>
            </a:r>
            <a:r>
              <a:rPr sz="1000" dirty="0">
                <a:latin typeface="Times New Roman"/>
                <a:cs typeface="Times New Roman"/>
              </a:rPr>
              <a:t>this</a:t>
            </a:r>
            <a:r>
              <a:rPr sz="1000" spc="70" dirty="0">
                <a:latin typeface="Times New Roman"/>
                <a:cs typeface="Times New Roman"/>
              </a:rPr>
              <a:t> </a:t>
            </a:r>
            <a:r>
              <a:rPr sz="1000" spc="-10" dirty="0">
                <a:latin typeface="Times New Roman"/>
                <a:cs typeface="Times New Roman"/>
              </a:rPr>
              <a:t>section,–</a:t>
            </a:r>
            <a:r>
              <a:rPr sz="1000" spc="-50" dirty="0">
                <a:latin typeface="Times New Roman"/>
                <a:cs typeface="Times New Roman"/>
              </a:rPr>
              <a:t>–</a:t>
            </a:r>
            <a:endParaRPr sz="1000">
              <a:latin typeface="Times New Roman"/>
              <a:cs typeface="Times New Roman"/>
            </a:endParaRPr>
          </a:p>
          <a:p>
            <a:pPr>
              <a:lnSpc>
                <a:spcPct val="100000"/>
              </a:lnSpc>
              <a:spcBef>
                <a:spcPts val="145"/>
              </a:spcBef>
            </a:pPr>
            <a:endParaRPr sz="1000">
              <a:latin typeface="Times New Roman"/>
              <a:cs typeface="Times New Roman"/>
            </a:endParaRPr>
          </a:p>
          <a:p>
            <a:pPr marL="161925" indent="-161925">
              <a:lnSpc>
                <a:spcPct val="100000"/>
              </a:lnSpc>
              <a:spcBef>
                <a:spcPts val="5"/>
              </a:spcBef>
              <a:buAutoNum type="alphaLcParenBoth"/>
              <a:tabLst>
                <a:tab pos="161925" algn="l"/>
              </a:tabLst>
            </a:pPr>
            <a:r>
              <a:rPr sz="1000" b="1" u="sng" spc="5" dirty="0">
                <a:solidFill>
                  <a:srgbClr val="FF0000"/>
                </a:solidFill>
                <a:uFill>
                  <a:solidFill>
                    <a:srgbClr val="FF0000"/>
                  </a:solidFill>
                </a:uFill>
                <a:latin typeface="Times New Roman"/>
                <a:cs typeface="Times New Roman"/>
              </a:rPr>
              <a:t> </a:t>
            </a:r>
            <a:r>
              <a:rPr sz="1000" b="1" u="sng" dirty="0">
                <a:solidFill>
                  <a:srgbClr val="FF0000"/>
                </a:solidFill>
                <a:uFill>
                  <a:solidFill>
                    <a:srgbClr val="FF0000"/>
                  </a:solidFill>
                </a:uFill>
                <a:latin typeface="Times New Roman"/>
                <a:cs typeface="Times New Roman"/>
              </a:rPr>
              <a:t>“eligible</a:t>
            </a:r>
            <a:r>
              <a:rPr sz="1000" b="1" u="sng" spc="55" dirty="0">
                <a:solidFill>
                  <a:srgbClr val="FF0000"/>
                </a:solidFill>
                <a:uFill>
                  <a:solidFill>
                    <a:srgbClr val="FF0000"/>
                  </a:solidFill>
                </a:uFill>
                <a:latin typeface="Times New Roman"/>
                <a:cs typeface="Times New Roman"/>
              </a:rPr>
              <a:t> </a:t>
            </a:r>
            <a:r>
              <a:rPr sz="1000" b="1" u="sng" dirty="0">
                <a:solidFill>
                  <a:srgbClr val="FF0000"/>
                </a:solidFill>
                <a:uFill>
                  <a:solidFill>
                    <a:srgbClr val="FF0000"/>
                  </a:solidFill>
                </a:uFill>
                <a:latin typeface="Times New Roman"/>
                <a:cs typeface="Times New Roman"/>
              </a:rPr>
              <a:t>assessee”</a:t>
            </a:r>
            <a:r>
              <a:rPr sz="1000" b="1" u="sng" spc="40" dirty="0">
                <a:solidFill>
                  <a:srgbClr val="FF0000"/>
                </a:solidFill>
                <a:uFill>
                  <a:solidFill>
                    <a:srgbClr val="FF0000"/>
                  </a:solidFill>
                </a:uFill>
                <a:latin typeface="Times New Roman"/>
                <a:cs typeface="Times New Roman"/>
              </a:rPr>
              <a:t> </a:t>
            </a:r>
            <a:r>
              <a:rPr sz="1000" dirty="0">
                <a:latin typeface="Times New Roman"/>
                <a:cs typeface="Times New Roman"/>
              </a:rPr>
              <a:t>means</a:t>
            </a:r>
            <a:r>
              <a:rPr sz="1000" spc="50" dirty="0">
                <a:latin typeface="Times New Roman"/>
                <a:cs typeface="Times New Roman"/>
              </a:rPr>
              <a:t> </a:t>
            </a:r>
            <a:r>
              <a:rPr sz="1000" dirty="0">
                <a:latin typeface="Times New Roman"/>
                <a:cs typeface="Times New Roman"/>
              </a:rPr>
              <a:t>an</a:t>
            </a:r>
            <a:r>
              <a:rPr sz="1000" spc="5" dirty="0">
                <a:latin typeface="Times New Roman"/>
                <a:cs typeface="Times New Roman"/>
              </a:rPr>
              <a:t> </a:t>
            </a:r>
            <a:r>
              <a:rPr sz="1000" dirty="0">
                <a:latin typeface="Times New Roman"/>
                <a:cs typeface="Times New Roman"/>
              </a:rPr>
              <a:t>individual,</a:t>
            </a:r>
            <a:r>
              <a:rPr sz="1000" spc="55" dirty="0">
                <a:latin typeface="Times New Roman"/>
                <a:cs typeface="Times New Roman"/>
              </a:rPr>
              <a:t> </a:t>
            </a:r>
            <a:r>
              <a:rPr sz="1000" dirty="0">
                <a:latin typeface="Times New Roman"/>
                <a:cs typeface="Times New Roman"/>
              </a:rPr>
              <a:t>a</a:t>
            </a:r>
            <a:r>
              <a:rPr sz="1000" spc="-5" dirty="0">
                <a:latin typeface="Times New Roman"/>
                <a:cs typeface="Times New Roman"/>
              </a:rPr>
              <a:t> </a:t>
            </a:r>
            <a:r>
              <a:rPr sz="1000" dirty="0">
                <a:latin typeface="Times New Roman"/>
                <a:cs typeface="Times New Roman"/>
              </a:rPr>
              <a:t>Hindu</a:t>
            </a:r>
            <a:r>
              <a:rPr sz="1000" spc="40" dirty="0">
                <a:latin typeface="Times New Roman"/>
                <a:cs typeface="Times New Roman"/>
              </a:rPr>
              <a:t> </a:t>
            </a:r>
            <a:r>
              <a:rPr sz="1000" dirty="0">
                <a:latin typeface="Times New Roman"/>
                <a:cs typeface="Times New Roman"/>
              </a:rPr>
              <a:t>undivided</a:t>
            </a:r>
            <a:r>
              <a:rPr sz="1000" spc="55" dirty="0">
                <a:latin typeface="Times New Roman"/>
                <a:cs typeface="Times New Roman"/>
              </a:rPr>
              <a:t> </a:t>
            </a:r>
            <a:r>
              <a:rPr sz="1000" dirty="0">
                <a:latin typeface="Times New Roman"/>
                <a:cs typeface="Times New Roman"/>
              </a:rPr>
              <a:t>family,</a:t>
            </a:r>
            <a:r>
              <a:rPr sz="1000" spc="55" dirty="0">
                <a:latin typeface="Times New Roman"/>
                <a:cs typeface="Times New Roman"/>
              </a:rPr>
              <a:t> </a:t>
            </a:r>
            <a:r>
              <a:rPr sz="1000" dirty="0">
                <a:latin typeface="Times New Roman"/>
                <a:cs typeface="Times New Roman"/>
              </a:rPr>
              <a:t>or a</a:t>
            </a:r>
            <a:r>
              <a:rPr sz="1000" spc="5" dirty="0">
                <a:latin typeface="Times New Roman"/>
                <a:cs typeface="Times New Roman"/>
              </a:rPr>
              <a:t> </a:t>
            </a:r>
            <a:r>
              <a:rPr sz="1000" dirty="0">
                <a:latin typeface="Times New Roman"/>
                <a:cs typeface="Times New Roman"/>
              </a:rPr>
              <a:t>firm</a:t>
            </a:r>
            <a:r>
              <a:rPr sz="1000" spc="-10" dirty="0">
                <a:latin typeface="Times New Roman"/>
                <a:cs typeface="Times New Roman"/>
              </a:rPr>
              <a:t> </a:t>
            </a:r>
            <a:r>
              <a:rPr sz="1000" dirty="0">
                <a:latin typeface="Times New Roman"/>
                <a:cs typeface="Times New Roman"/>
              </a:rPr>
              <a:t>other</a:t>
            </a:r>
            <a:r>
              <a:rPr sz="1000" spc="35" dirty="0">
                <a:latin typeface="Times New Roman"/>
                <a:cs typeface="Times New Roman"/>
              </a:rPr>
              <a:t> </a:t>
            </a:r>
            <a:r>
              <a:rPr sz="1000" dirty="0">
                <a:latin typeface="Times New Roman"/>
                <a:cs typeface="Times New Roman"/>
              </a:rPr>
              <a:t>than</a:t>
            </a:r>
            <a:r>
              <a:rPr sz="1000" spc="30" dirty="0">
                <a:latin typeface="Times New Roman"/>
                <a:cs typeface="Times New Roman"/>
              </a:rPr>
              <a:t> </a:t>
            </a:r>
            <a:r>
              <a:rPr sz="1000" dirty="0">
                <a:latin typeface="Times New Roman"/>
                <a:cs typeface="Times New Roman"/>
              </a:rPr>
              <a:t>a</a:t>
            </a:r>
            <a:r>
              <a:rPr sz="1000" spc="-10" dirty="0">
                <a:latin typeface="Times New Roman"/>
                <a:cs typeface="Times New Roman"/>
              </a:rPr>
              <a:t> </a:t>
            </a:r>
            <a:r>
              <a:rPr sz="1000" dirty="0">
                <a:latin typeface="Times New Roman"/>
                <a:cs typeface="Times New Roman"/>
              </a:rPr>
              <a:t>limited</a:t>
            </a:r>
            <a:r>
              <a:rPr sz="1000" spc="55" dirty="0">
                <a:latin typeface="Times New Roman"/>
                <a:cs typeface="Times New Roman"/>
              </a:rPr>
              <a:t> </a:t>
            </a:r>
            <a:r>
              <a:rPr sz="1000" dirty="0">
                <a:latin typeface="Times New Roman"/>
                <a:cs typeface="Times New Roman"/>
              </a:rPr>
              <a:t>liability</a:t>
            </a:r>
            <a:r>
              <a:rPr sz="1000" spc="40" dirty="0">
                <a:latin typeface="Times New Roman"/>
                <a:cs typeface="Times New Roman"/>
              </a:rPr>
              <a:t> </a:t>
            </a:r>
            <a:r>
              <a:rPr sz="1000" dirty="0">
                <a:latin typeface="Times New Roman"/>
                <a:cs typeface="Times New Roman"/>
              </a:rPr>
              <a:t>partnership,</a:t>
            </a:r>
            <a:r>
              <a:rPr sz="1000" spc="40" dirty="0">
                <a:latin typeface="Times New Roman"/>
                <a:cs typeface="Times New Roman"/>
              </a:rPr>
              <a:t> </a:t>
            </a:r>
            <a:r>
              <a:rPr sz="1000" dirty="0">
                <a:latin typeface="Times New Roman"/>
                <a:cs typeface="Times New Roman"/>
              </a:rPr>
              <a:t>who</a:t>
            </a:r>
            <a:r>
              <a:rPr sz="1000" spc="30" dirty="0">
                <a:latin typeface="Times New Roman"/>
                <a:cs typeface="Times New Roman"/>
              </a:rPr>
              <a:t> </a:t>
            </a:r>
            <a:r>
              <a:rPr sz="1000" dirty="0">
                <a:latin typeface="Times New Roman"/>
                <a:cs typeface="Times New Roman"/>
              </a:rPr>
              <a:t>is</a:t>
            </a:r>
            <a:r>
              <a:rPr sz="1000" spc="15" dirty="0">
                <a:latin typeface="Times New Roman"/>
                <a:cs typeface="Times New Roman"/>
              </a:rPr>
              <a:t> </a:t>
            </a:r>
            <a:r>
              <a:rPr sz="1000" dirty="0">
                <a:latin typeface="Times New Roman"/>
                <a:cs typeface="Times New Roman"/>
              </a:rPr>
              <a:t>resident</a:t>
            </a:r>
            <a:r>
              <a:rPr sz="1000" spc="50" dirty="0">
                <a:latin typeface="Times New Roman"/>
                <a:cs typeface="Times New Roman"/>
              </a:rPr>
              <a:t> </a:t>
            </a:r>
            <a:r>
              <a:rPr sz="1000" dirty="0">
                <a:latin typeface="Times New Roman"/>
                <a:cs typeface="Times New Roman"/>
              </a:rPr>
              <a:t>in</a:t>
            </a:r>
            <a:r>
              <a:rPr sz="1000" spc="5" dirty="0">
                <a:latin typeface="Times New Roman"/>
                <a:cs typeface="Times New Roman"/>
              </a:rPr>
              <a:t> </a:t>
            </a:r>
            <a:r>
              <a:rPr sz="1000" dirty="0">
                <a:latin typeface="Times New Roman"/>
                <a:cs typeface="Times New Roman"/>
              </a:rPr>
              <a:t>India,</a:t>
            </a:r>
            <a:r>
              <a:rPr sz="1000" spc="35" dirty="0">
                <a:latin typeface="Times New Roman"/>
                <a:cs typeface="Times New Roman"/>
              </a:rPr>
              <a:t> </a:t>
            </a:r>
            <a:r>
              <a:rPr sz="1000" spc="-10" dirty="0">
                <a:latin typeface="Times New Roman"/>
                <a:cs typeface="Times New Roman"/>
              </a:rPr>
              <a:t>who–</a:t>
            </a:r>
            <a:r>
              <a:rPr sz="1000" spc="-50" dirty="0">
                <a:latin typeface="Times New Roman"/>
                <a:cs typeface="Times New Roman"/>
              </a:rPr>
              <a:t>–</a:t>
            </a:r>
            <a:endParaRPr sz="1000">
              <a:latin typeface="Times New Roman"/>
              <a:cs typeface="Times New Roman"/>
            </a:endParaRPr>
          </a:p>
          <a:p>
            <a:pPr marL="485140" lvl="1" indent="-180340">
              <a:lnSpc>
                <a:spcPct val="100000"/>
              </a:lnSpc>
              <a:spcBef>
                <a:spcPts val="225"/>
              </a:spcBef>
              <a:buClr>
                <a:srgbClr val="E48211"/>
              </a:buClr>
              <a:buFont typeface="Calibri"/>
              <a:buChar char="◦"/>
              <a:tabLst>
                <a:tab pos="485140" algn="l"/>
              </a:tabLst>
            </a:pPr>
            <a:r>
              <a:rPr sz="1350" dirty="0">
                <a:latin typeface="Times New Roman"/>
                <a:cs typeface="Times New Roman"/>
              </a:rPr>
              <a:t>(</a:t>
            </a:r>
            <a:r>
              <a:rPr sz="1350" i="1" dirty="0">
                <a:latin typeface="Times New Roman"/>
                <a:cs typeface="Times New Roman"/>
              </a:rPr>
              <a:t>i</a:t>
            </a:r>
            <a:r>
              <a:rPr sz="1350" dirty="0">
                <a:latin typeface="Times New Roman"/>
                <a:cs typeface="Times New Roman"/>
              </a:rPr>
              <a:t>)</a:t>
            </a:r>
            <a:r>
              <a:rPr sz="1350" spc="-25" dirty="0">
                <a:latin typeface="Times New Roman"/>
                <a:cs typeface="Times New Roman"/>
              </a:rPr>
              <a:t> </a:t>
            </a:r>
            <a:r>
              <a:rPr sz="1350" dirty="0">
                <a:latin typeface="Times New Roman"/>
                <a:cs typeface="Times New Roman"/>
              </a:rPr>
              <a:t>has</a:t>
            </a:r>
            <a:r>
              <a:rPr sz="1350" spc="-25" dirty="0">
                <a:latin typeface="Times New Roman"/>
                <a:cs typeface="Times New Roman"/>
              </a:rPr>
              <a:t> </a:t>
            </a:r>
            <a:r>
              <a:rPr sz="1350" dirty="0">
                <a:latin typeface="Times New Roman"/>
                <a:cs typeface="Times New Roman"/>
              </a:rPr>
              <a:t>not</a:t>
            </a:r>
            <a:r>
              <a:rPr sz="1350" spc="-30" dirty="0">
                <a:latin typeface="Times New Roman"/>
                <a:cs typeface="Times New Roman"/>
              </a:rPr>
              <a:t> </a:t>
            </a:r>
            <a:r>
              <a:rPr sz="1350" dirty="0">
                <a:latin typeface="Times New Roman"/>
                <a:cs typeface="Times New Roman"/>
              </a:rPr>
              <a:t>claimed any</a:t>
            </a:r>
            <a:r>
              <a:rPr sz="1350" spc="-30" dirty="0">
                <a:latin typeface="Times New Roman"/>
                <a:cs typeface="Times New Roman"/>
              </a:rPr>
              <a:t> </a:t>
            </a:r>
            <a:r>
              <a:rPr sz="1350" dirty="0">
                <a:latin typeface="Times New Roman"/>
                <a:cs typeface="Times New Roman"/>
              </a:rPr>
              <a:t>deduction</a:t>
            </a:r>
            <a:r>
              <a:rPr sz="1350" spc="-40" dirty="0">
                <a:latin typeface="Times New Roman"/>
                <a:cs typeface="Times New Roman"/>
              </a:rPr>
              <a:t> </a:t>
            </a:r>
            <a:r>
              <a:rPr sz="1350" dirty="0">
                <a:latin typeface="Times New Roman"/>
                <a:cs typeface="Times New Roman"/>
              </a:rPr>
              <a:t>under</a:t>
            </a:r>
            <a:r>
              <a:rPr sz="1350" spc="-35" dirty="0">
                <a:latin typeface="Times New Roman"/>
                <a:cs typeface="Times New Roman"/>
              </a:rPr>
              <a:t> </a:t>
            </a:r>
            <a:r>
              <a:rPr sz="1350" dirty="0">
                <a:latin typeface="Times New Roman"/>
                <a:cs typeface="Times New Roman"/>
              </a:rPr>
              <a:t>section</a:t>
            </a:r>
            <a:r>
              <a:rPr sz="1350" spc="-20" dirty="0">
                <a:latin typeface="Times New Roman"/>
                <a:cs typeface="Times New Roman"/>
              </a:rPr>
              <a:t> </a:t>
            </a:r>
            <a:r>
              <a:rPr sz="1350" dirty="0">
                <a:latin typeface="Times New Roman"/>
                <a:cs typeface="Times New Roman"/>
              </a:rPr>
              <a:t>141;</a:t>
            </a:r>
            <a:r>
              <a:rPr sz="1350" spc="-40" dirty="0">
                <a:latin typeface="Times New Roman"/>
                <a:cs typeface="Times New Roman"/>
              </a:rPr>
              <a:t> </a:t>
            </a:r>
            <a:r>
              <a:rPr sz="1350" spc="-25" dirty="0">
                <a:latin typeface="Times New Roman"/>
                <a:cs typeface="Times New Roman"/>
              </a:rPr>
              <a:t>or</a:t>
            </a:r>
            <a:endParaRPr sz="1350">
              <a:latin typeface="Times New Roman"/>
              <a:cs typeface="Times New Roman"/>
            </a:endParaRPr>
          </a:p>
          <a:p>
            <a:pPr marL="485140" lvl="1" indent="-180340">
              <a:lnSpc>
                <a:spcPct val="100000"/>
              </a:lnSpc>
              <a:spcBef>
                <a:spcPts val="445"/>
              </a:spcBef>
              <a:buClr>
                <a:srgbClr val="E48211"/>
              </a:buClr>
              <a:buFont typeface="Calibri"/>
              <a:buChar char="◦"/>
              <a:tabLst>
                <a:tab pos="485140" algn="l"/>
              </a:tabLst>
            </a:pPr>
            <a:r>
              <a:rPr sz="1350" dirty="0">
                <a:latin typeface="Times New Roman"/>
                <a:cs typeface="Times New Roman"/>
              </a:rPr>
              <a:t>(</a:t>
            </a:r>
            <a:r>
              <a:rPr sz="1350" i="1" dirty="0">
                <a:latin typeface="Times New Roman"/>
                <a:cs typeface="Times New Roman"/>
              </a:rPr>
              <a:t>ii</a:t>
            </a:r>
            <a:r>
              <a:rPr sz="1350" dirty="0">
                <a:latin typeface="Times New Roman"/>
                <a:cs typeface="Times New Roman"/>
              </a:rPr>
              <a:t>)</a:t>
            </a:r>
            <a:r>
              <a:rPr sz="1350" spc="-20" dirty="0">
                <a:latin typeface="Times New Roman"/>
                <a:cs typeface="Times New Roman"/>
              </a:rPr>
              <a:t> </a:t>
            </a:r>
            <a:r>
              <a:rPr sz="1350" dirty="0">
                <a:latin typeface="Times New Roman"/>
                <a:cs typeface="Times New Roman"/>
              </a:rPr>
              <a:t>has</a:t>
            </a:r>
            <a:r>
              <a:rPr sz="1350" spc="-20" dirty="0">
                <a:latin typeface="Times New Roman"/>
                <a:cs typeface="Times New Roman"/>
              </a:rPr>
              <a:t> </a:t>
            </a:r>
            <a:r>
              <a:rPr sz="1350" dirty="0">
                <a:latin typeface="Times New Roman"/>
                <a:cs typeface="Times New Roman"/>
              </a:rPr>
              <a:t>not</a:t>
            </a:r>
            <a:r>
              <a:rPr sz="1350" spc="-30" dirty="0">
                <a:latin typeface="Times New Roman"/>
                <a:cs typeface="Times New Roman"/>
              </a:rPr>
              <a:t> </a:t>
            </a:r>
            <a:r>
              <a:rPr sz="1350" dirty="0">
                <a:latin typeface="Times New Roman"/>
                <a:cs typeface="Times New Roman"/>
              </a:rPr>
              <a:t>claimed</a:t>
            </a:r>
            <a:r>
              <a:rPr sz="1350" spc="-5" dirty="0">
                <a:latin typeface="Times New Roman"/>
                <a:cs typeface="Times New Roman"/>
              </a:rPr>
              <a:t> </a:t>
            </a:r>
            <a:r>
              <a:rPr sz="1350" dirty="0">
                <a:latin typeface="Times New Roman"/>
                <a:cs typeface="Times New Roman"/>
              </a:rPr>
              <a:t>any</a:t>
            </a:r>
            <a:r>
              <a:rPr sz="1350" spc="-20" dirty="0">
                <a:latin typeface="Times New Roman"/>
                <a:cs typeface="Times New Roman"/>
              </a:rPr>
              <a:t> </a:t>
            </a:r>
            <a:r>
              <a:rPr sz="1350" dirty="0">
                <a:latin typeface="Times New Roman"/>
                <a:cs typeface="Times New Roman"/>
              </a:rPr>
              <a:t>deduction</a:t>
            </a:r>
            <a:r>
              <a:rPr sz="1350" spc="-10" dirty="0">
                <a:latin typeface="Times New Roman"/>
                <a:cs typeface="Times New Roman"/>
              </a:rPr>
              <a:t> </a:t>
            </a:r>
            <a:r>
              <a:rPr sz="1350" dirty="0">
                <a:latin typeface="Times New Roman"/>
                <a:cs typeface="Times New Roman"/>
              </a:rPr>
              <a:t>under</a:t>
            </a:r>
            <a:r>
              <a:rPr sz="1350" spc="-50" dirty="0">
                <a:latin typeface="Times New Roman"/>
                <a:cs typeface="Times New Roman"/>
              </a:rPr>
              <a:t> </a:t>
            </a:r>
            <a:r>
              <a:rPr sz="1350" dirty="0">
                <a:latin typeface="Times New Roman"/>
                <a:cs typeface="Times New Roman"/>
              </a:rPr>
              <a:t>Chapter</a:t>
            </a:r>
            <a:r>
              <a:rPr sz="1350" spc="-55" dirty="0">
                <a:latin typeface="Times New Roman"/>
                <a:cs typeface="Times New Roman"/>
              </a:rPr>
              <a:t> </a:t>
            </a:r>
            <a:r>
              <a:rPr sz="1350" dirty="0">
                <a:latin typeface="Times New Roman"/>
                <a:cs typeface="Times New Roman"/>
              </a:rPr>
              <a:t>VIII-C</a:t>
            </a:r>
            <a:r>
              <a:rPr sz="1350" spc="-35" dirty="0">
                <a:latin typeface="Times New Roman"/>
                <a:cs typeface="Times New Roman"/>
              </a:rPr>
              <a:t> </a:t>
            </a:r>
            <a:r>
              <a:rPr sz="1350" dirty="0">
                <a:latin typeface="Times New Roman"/>
                <a:cs typeface="Times New Roman"/>
              </a:rPr>
              <a:t>for</a:t>
            </a:r>
            <a:r>
              <a:rPr sz="1350" spc="-25" dirty="0">
                <a:latin typeface="Times New Roman"/>
                <a:cs typeface="Times New Roman"/>
              </a:rPr>
              <a:t> </a:t>
            </a:r>
            <a:r>
              <a:rPr sz="1350" dirty="0">
                <a:latin typeface="Times New Roman"/>
                <a:cs typeface="Times New Roman"/>
              </a:rPr>
              <a:t>the</a:t>
            </a:r>
            <a:r>
              <a:rPr sz="1350" spc="-10" dirty="0">
                <a:latin typeface="Times New Roman"/>
                <a:cs typeface="Times New Roman"/>
              </a:rPr>
              <a:t> </a:t>
            </a:r>
            <a:r>
              <a:rPr sz="1350" dirty="0">
                <a:latin typeface="Times New Roman"/>
                <a:cs typeface="Times New Roman"/>
              </a:rPr>
              <a:t>relevant</a:t>
            </a:r>
            <a:r>
              <a:rPr sz="1350" spc="-45" dirty="0">
                <a:latin typeface="Times New Roman"/>
                <a:cs typeface="Times New Roman"/>
              </a:rPr>
              <a:t> </a:t>
            </a:r>
            <a:r>
              <a:rPr sz="1350" dirty="0">
                <a:latin typeface="Times New Roman"/>
                <a:cs typeface="Times New Roman"/>
              </a:rPr>
              <a:t>tax</a:t>
            </a:r>
            <a:r>
              <a:rPr sz="1350" spc="-5" dirty="0">
                <a:latin typeface="Times New Roman"/>
                <a:cs typeface="Times New Roman"/>
              </a:rPr>
              <a:t> </a:t>
            </a:r>
            <a:r>
              <a:rPr sz="1350" dirty="0">
                <a:latin typeface="Times New Roman"/>
                <a:cs typeface="Times New Roman"/>
              </a:rPr>
              <a:t>year;</a:t>
            </a:r>
            <a:r>
              <a:rPr sz="1350" spc="-25" dirty="0">
                <a:latin typeface="Times New Roman"/>
                <a:cs typeface="Times New Roman"/>
              </a:rPr>
              <a:t> or</a:t>
            </a:r>
            <a:endParaRPr sz="1350">
              <a:latin typeface="Times New Roman"/>
              <a:cs typeface="Times New Roman"/>
            </a:endParaRPr>
          </a:p>
          <a:p>
            <a:pPr marL="485140" lvl="1" indent="-180340">
              <a:lnSpc>
                <a:spcPct val="100000"/>
              </a:lnSpc>
              <a:spcBef>
                <a:spcPts val="430"/>
              </a:spcBef>
              <a:buClr>
                <a:srgbClr val="E48211"/>
              </a:buClr>
              <a:buFont typeface="Calibri"/>
              <a:buChar char="◦"/>
              <a:tabLst>
                <a:tab pos="485140" algn="l"/>
              </a:tabLst>
            </a:pPr>
            <a:r>
              <a:rPr sz="1350" dirty="0">
                <a:latin typeface="Times New Roman"/>
                <a:cs typeface="Times New Roman"/>
              </a:rPr>
              <a:t>(</a:t>
            </a:r>
            <a:r>
              <a:rPr sz="1350" i="1" dirty="0">
                <a:latin typeface="Times New Roman"/>
                <a:cs typeface="Times New Roman"/>
              </a:rPr>
              <a:t>iii</a:t>
            </a:r>
            <a:r>
              <a:rPr sz="1350" dirty="0">
                <a:latin typeface="Times New Roman"/>
                <a:cs typeface="Times New Roman"/>
              </a:rPr>
              <a:t>)</a:t>
            </a:r>
            <a:r>
              <a:rPr sz="1350" spc="-20" dirty="0">
                <a:latin typeface="Times New Roman"/>
                <a:cs typeface="Times New Roman"/>
              </a:rPr>
              <a:t> </a:t>
            </a:r>
            <a:r>
              <a:rPr sz="1350" dirty="0">
                <a:latin typeface="Times New Roman"/>
                <a:cs typeface="Times New Roman"/>
              </a:rPr>
              <a:t>does</a:t>
            </a:r>
            <a:r>
              <a:rPr sz="1350" spc="-35" dirty="0">
                <a:latin typeface="Times New Roman"/>
                <a:cs typeface="Times New Roman"/>
              </a:rPr>
              <a:t> </a:t>
            </a:r>
            <a:r>
              <a:rPr sz="1350" dirty="0">
                <a:latin typeface="Times New Roman"/>
                <a:cs typeface="Times New Roman"/>
              </a:rPr>
              <a:t>not</a:t>
            </a:r>
            <a:r>
              <a:rPr sz="1350" spc="-30" dirty="0">
                <a:latin typeface="Times New Roman"/>
                <a:cs typeface="Times New Roman"/>
              </a:rPr>
              <a:t> </a:t>
            </a:r>
            <a:r>
              <a:rPr sz="1350" dirty="0">
                <a:latin typeface="Times New Roman"/>
                <a:cs typeface="Times New Roman"/>
              </a:rPr>
              <a:t>carry</a:t>
            </a:r>
            <a:r>
              <a:rPr sz="1350" spc="-30" dirty="0">
                <a:latin typeface="Times New Roman"/>
                <a:cs typeface="Times New Roman"/>
              </a:rPr>
              <a:t> </a:t>
            </a:r>
            <a:r>
              <a:rPr sz="1350" dirty="0">
                <a:latin typeface="Times New Roman"/>
                <a:cs typeface="Times New Roman"/>
              </a:rPr>
              <a:t>on</a:t>
            </a:r>
            <a:r>
              <a:rPr sz="1350" spc="-15" dirty="0">
                <a:latin typeface="Times New Roman"/>
                <a:cs typeface="Times New Roman"/>
              </a:rPr>
              <a:t> </a:t>
            </a:r>
            <a:r>
              <a:rPr sz="1350" dirty="0">
                <a:latin typeface="Times New Roman"/>
                <a:cs typeface="Times New Roman"/>
              </a:rPr>
              <a:t>specified</a:t>
            </a:r>
            <a:r>
              <a:rPr sz="1350" spc="-10" dirty="0">
                <a:latin typeface="Times New Roman"/>
                <a:cs typeface="Times New Roman"/>
              </a:rPr>
              <a:t> </a:t>
            </a:r>
            <a:r>
              <a:rPr sz="1350" dirty="0">
                <a:latin typeface="Times New Roman"/>
                <a:cs typeface="Times New Roman"/>
              </a:rPr>
              <a:t>profession</a:t>
            </a:r>
            <a:r>
              <a:rPr sz="1350" spc="-50" dirty="0">
                <a:latin typeface="Times New Roman"/>
                <a:cs typeface="Times New Roman"/>
              </a:rPr>
              <a:t> </a:t>
            </a:r>
            <a:r>
              <a:rPr sz="1350" dirty="0">
                <a:latin typeface="Times New Roman"/>
                <a:cs typeface="Times New Roman"/>
              </a:rPr>
              <a:t>as</a:t>
            </a:r>
            <a:r>
              <a:rPr sz="1350" spc="-10" dirty="0">
                <a:latin typeface="Times New Roman"/>
                <a:cs typeface="Times New Roman"/>
              </a:rPr>
              <a:t> </a:t>
            </a:r>
            <a:r>
              <a:rPr sz="1350" dirty="0">
                <a:latin typeface="Times New Roman"/>
                <a:cs typeface="Times New Roman"/>
              </a:rPr>
              <a:t>defined</a:t>
            </a:r>
            <a:r>
              <a:rPr sz="1350" spc="-20" dirty="0">
                <a:latin typeface="Times New Roman"/>
                <a:cs typeface="Times New Roman"/>
              </a:rPr>
              <a:t> </a:t>
            </a:r>
            <a:r>
              <a:rPr sz="1350" dirty="0">
                <a:latin typeface="Times New Roman"/>
                <a:cs typeface="Times New Roman"/>
              </a:rPr>
              <a:t>in section</a:t>
            </a:r>
            <a:r>
              <a:rPr sz="1350" spc="-30" dirty="0">
                <a:latin typeface="Times New Roman"/>
                <a:cs typeface="Times New Roman"/>
              </a:rPr>
              <a:t> </a:t>
            </a:r>
            <a:r>
              <a:rPr sz="1350" dirty="0">
                <a:latin typeface="Times New Roman"/>
                <a:cs typeface="Times New Roman"/>
              </a:rPr>
              <a:t>62(</a:t>
            </a:r>
            <a:r>
              <a:rPr sz="1350" i="1" dirty="0">
                <a:latin typeface="Times New Roman"/>
                <a:cs typeface="Times New Roman"/>
              </a:rPr>
              <a:t>1</a:t>
            </a:r>
            <a:r>
              <a:rPr sz="1350" dirty="0">
                <a:latin typeface="Times New Roman"/>
                <a:cs typeface="Times New Roman"/>
              </a:rPr>
              <a:t>)(</a:t>
            </a:r>
            <a:r>
              <a:rPr sz="1350" i="1" dirty="0">
                <a:latin typeface="Times New Roman"/>
                <a:cs typeface="Times New Roman"/>
              </a:rPr>
              <a:t>a</a:t>
            </a:r>
            <a:r>
              <a:rPr sz="1350" dirty="0">
                <a:latin typeface="Times New Roman"/>
                <a:cs typeface="Times New Roman"/>
              </a:rPr>
              <a:t>),</a:t>
            </a:r>
            <a:r>
              <a:rPr sz="1350" spc="-40" dirty="0">
                <a:latin typeface="Times New Roman"/>
                <a:cs typeface="Times New Roman"/>
              </a:rPr>
              <a:t> </a:t>
            </a:r>
            <a:r>
              <a:rPr sz="1350" dirty="0">
                <a:latin typeface="Times New Roman"/>
                <a:cs typeface="Times New Roman"/>
              </a:rPr>
              <a:t>and</a:t>
            </a:r>
            <a:r>
              <a:rPr sz="1350" spc="-25" dirty="0">
                <a:latin typeface="Times New Roman"/>
                <a:cs typeface="Times New Roman"/>
              </a:rPr>
              <a:t> </a:t>
            </a:r>
            <a:r>
              <a:rPr sz="1350" dirty="0">
                <a:latin typeface="Times New Roman"/>
                <a:cs typeface="Times New Roman"/>
              </a:rPr>
              <a:t>(</a:t>
            </a:r>
            <a:r>
              <a:rPr sz="1350" i="1" dirty="0">
                <a:latin typeface="Times New Roman"/>
                <a:cs typeface="Times New Roman"/>
              </a:rPr>
              <a:t>c</a:t>
            </a:r>
            <a:r>
              <a:rPr sz="1350" dirty="0">
                <a:latin typeface="Times New Roman"/>
                <a:cs typeface="Times New Roman"/>
              </a:rPr>
              <a:t>);</a:t>
            </a:r>
            <a:r>
              <a:rPr sz="1350" spc="-10" dirty="0">
                <a:latin typeface="Times New Roman"/>
                <a:cs typeface="Times New Roman"/>
              </a:rPr>
              <a:t> </a:t>
            </a:r>
            <a:r>
              <a:rPr sz="1350" spc="-25" dirty="0">
                <a:latin typeface="Times New Roman"/>
                <a:cs typeface="Times New Roman"/>
              </a:rPr>
              <a:t>or</a:t>
            </a:r>
            <a:endParaRPr sz="1350">
              <a:latin typeface="Times New Roman"/>
              <a:cs typeface="Times New Roman"/>
            </a:endParaRPr>
          </a:p>
          <a:p>
            <a:pPr marL="485140" lvl="1" indent="-180340">
              <a:lnSpc>
                <a:spcPct val="100000"/>
              </a:lnSpc>
              <a:spcBef>
                <a:spcPts val="445"/>
              </a:spcBef>
              <a:buClr>
                <a:srgbClr val="E48211"/>
              </a:buClr>
              <a:buFont typeface="Calibri"/>
              <a:buChar char="◦"/>
              <a:tabLst>
                <a:tab pos="485140" algn="l"/>
              </a:tabLst>
            </a:pPr>
            <a:r>
              <a:rPr sz="1350" dirty="0">
                <a:latin typeface="Times New Roman"/>
                <a:cs typeface="Times New Roman"/>
              </a:rPr>
              <a:t>(</a:t>
            </a:r>
            <a:r>
              <a:rPr sz="1350" i="1" dirty="0">
                <a:latin typeface="Times New Roman"/>
                <a:cs typeface="Times New Roman"/>
              </a:rPr>
              <a:t>iv</a:t>
            </a:r>
            <a:r>
              <a:rPr sz="1350" dirty="0">
                <a:latin typeface="Times New Roman"/>
                <a:cs typeface="Times New Roman"/>
              </a:rPr>
              <a:t>)</a:t>
            </a:r>
            <a:r>
              <a:rPr sz="1350" spc="-40" dirty="0">
                <a:latin typeface="Times New Roman"/>
                <a:cs typeface="Times New Roman"/>
              </a:rPr>
              <a:t> </a:t>
            </a:r>
            <a:r>
              <a:rPr sz="1350" dirty="0">
                <a:latin typeface="Times New Roman"/>
                <a:cs typeface="Times New Roman"/>
              </a:rPr>
              <a:t>does</a:t>
            </a:r>
            <a:r>
              <a:rPr sz="1350" spc="-30" dirty="0">
                <a:latin typeface="Times New Roman"/>
                <a:cs typeface="Times New Roman"/>
              </a:rPr>
              <a:t> </a:t>
            </a:r>
            <a:r>
              <a:rPr sz="1350" dirty="0">
                <a:latin typeface="Times New Roman"/>
                <a:cs typeface="Times New Roman"/>
              </a:rPr>
              <a:t>not</a:t>
            </a:r>
            <a:r>
              <a:rPr sz="1350" spc="-30" dirty="0">
                <a:latin typeface="Times New Roman"/>
                <a:cs typeface="Times New Roman"/>
              </a:rPr>
              <a:t> </a:t>
            </a:r>
            <a:r>
              <a:rPr sz="1350" dirty="0">
                <a:latin typeface="Times New Roman"/>
                <a:cs typeface="Times New Roman"/>
              </a:rPr>
              <a:t>earn</a:t>
            </a:r>
            <a:r>
              <a:rPr sz="1350" spc="-35" dirty="0">
                <a:latin typeface="Times New Roman"/>
                <a:cs typeface="Times New Roman"/>
              </a:rPr>
              <a:t> </a:t>
            </a:r>
            <a:r>
              <a:rPr sz="1350" dirty="0">
                <a:latin typeface="Times New Roman"/>
                <a:cs typeface="Times New Roman"/>
              </a:rPr>
              <a:t>any</a:t>
            </a:r>
            <a:r>
              <a:rPr sz="1350" spc="-20" dirty="0">
                <a:latin typeface="Times New Roman"/>
                <a:cs typeface="Times New Roman"/>
              </a:rPr>
              <a:t> </a:t>
            </a:r>
            <a:r>
              <a:rPr sz="1350" dirty="0">
                <a:latin typeface="Times New Roman"/>
                <a:cs typeface="Times New Roman"/>
              </a:rPr>
              <a:t>income</a:t>
            </a:r>
            <a:r>
              <a:rPr sz="1350" spc="-15" dirty="0">
                <a:latin typeface="Times New Roman"/>
                <a:cs typeface="Times New Roman"/>
              </a:rPr>
              <a:t> </a:t>
            </a:r>
            <a:r>
              <a:rPr sz="1350" dirty="0">
                <a:latin typeface="Times New Roman"/>
                <a:cs typeface="Times New Roman"/>
              </a:rPr>
              <a:t>in</a:t>
            </a:r>
            <a:r>
              <a:rPr sz="1350" spc="-25" dirty="0">
                <a:latin typeface="Times New Roman"/>
                <a:cs typeface="Times New Roman"/>
              </a:rPr>
              <a:t> </a:t>
            </a:r>
            <a:r>
              <a:rPr sz="1350" dirty="0">
                <a:latin typeface="Times New Roman"/>
                <a:cs typeface="Times New Roman"/>
              </a:rPr>
              <a:t>the</a:t>
            </a:r>
            <a:r>
              <a:rPr sz="1350" spc="-15" dirty="0">
                <a:latin typeface="Times New Roman"/>
                <a:cs typeface="Times New Roman"/>
              </a:rPr>
              <a:t> </a:t>
            </a:r>
            <a:r>
              <a:rPr sz="1350" dirty="0">
                <a:latin typeface="Times New Roman"/>
                <a:cs typeface="Times New Roman"/>
              </a:rPr>
              <a:t>nature</a:t>
            </a:r>
            <a:r>
              <a:rPr sz="1350" spc="-35" dirty="0">
                <a:latin typeface="Times New Roman"/>
                <a:cs typeface="Times New Roman"/>
              </a:rPr>
              <a:t> </a:t>
            </a:r>
            <a:r>
              <a:rPr sz="1350" dirty="0">
                <a:latin typeface="Times New Roman"/>
                <a:cs typeface="Times New Roman"/>
              </a:rPr>
              <a:t>of</a:t>
            </a:r>
            <a:r>
              <a:rPr sz="1350" spc="-25" dirty="0">
                <a:latin typeface="Times New Roman"/>
                <a:cs typeface="Times New Roman"/>
              </a:rPr>
              <a:t> </a:t>
            </a:r>
            <a:r>
              <a:rPr sz="1350" dirty="0">
                <a:latin typeface="Times New Roman"/>
                <a:cs typeface="Times New Roman"/>
              </a:rPr>
              <a:t>commission</a:t>
            </a:r>
            <a:r>
              <a:rPr sz="1350" spc="-20" dirty="0">
                <a:latin typeface="Times New Roman"/>
                <a:cs typeface="Times New Roman"/>
              </a:rPr>
              <a:t> </a:t>
            </a:r>
            <a:r>
              <a:rPr sz="1350" dirty="0">
                <a:latin typeface="Times New Roman"/>
                <a:cs typeface="Times New Roman"/>
              </a:rPr>
              <a:t>or</a:t>
            </a:r>
            <a:r>
              <a:rPr sz="1350" spc="-25" dirty="0">
                <a:latin typeface="Times New Roman"/>
                <a:cs typeface="Times New Roman"/>
              </a:rPr>
              <a:t> </a:t>
            </a:r>
            <a:r>
              <a:rPr sz="1350" dirty="0">
                <a:latin typeface="Times New Roman"/>
                <a:cs typeface="Times New Roman"/>
              </a:rPr>
              <a:t>brokerage;</a:t>
            </a:r>
            <a:r>
              <a:rPr sz="1350" spc="-60" dirty="0">
                <a:latin typeface="Times New Roman"/>
                <a:cs typeface="Times New Roman"/>
              </a:rPr>
              <a:t> </a:t>
            </a:r>
            <a:r>
              <a:rPr sz="1350" spc="-25" dirty="0">
                <a:latin typeface="Times New Roman"/>
                <a:cs typeface="Times New Roman"/>
              </a:rPr>
              <a:t>or</a:t>
            </a:r>
            <a:endParaRPr sz="1350">
              <a:latin typeface="Times New Roman"/>
              <a:cs typeface="Times New Roman"/>
            </a:endParaRPr>
          </a:p>
          <a:p>
            <a:pPr marL="485140" lvl="1" indent="-180340">
              <a:lnSpc>
                <a:spcPct val="100000"/>
              </a:lnSpc>
              <a:spcBef>
                <a:spcPts val="434"/>
              </a:spcBef>
              <a:buClr>
                <a:srgbClr val="E48211"/>
              </a:buClr>
              <a:buFont typeface="Calibri"/>
              <a:buChar char="◦"/>
              <a:tabLst>
                <a:tab pos="485140" algn="l"/>
              </a:tabLst>
            </a:pPr>
            <a:r>
              <a:rPr sz="1350" dirty="0">
                <a:latin typeface="Times New Roman"/>
                <a:cs typeface="Times New Roman"/>
              </a:rPr>
              <a:t>(v)</a:t>
            </a:r>
            <a:r>
              <a:rPr sz="1350" spc="-30" dirty="0">
                <a:latin typeface="Times New Roman"/>
                <a:cs typeface="Times New Roman"/>
              </a:rPr>
              <a:t> </a:t>
            </a:r>
            <a:r>
              <a:rPr sz="1350" dirty="0">
                <a:latin typeface="Times New Roman"/>
                <a:cs typeface="Times New Roman"/>
              </a:rPr>
              <a:t>does</a:t>
            </a:r>
            <a:r>
              <a:rPr sz="1350" spc="-15" dirty="0">
                <a:latin typeface="Times New Roman"/>
                <a:cs typeface="Times New Roman"/>
              </a:rPr>
              <a:t> </a:t>
            </a:r>
            <a:r>
              <a:rPr sz="1350" dirty="0">
                <a:latin typeface="Times New Roman"/>
                <a:cs typeface="Times New Roman"/>
              </a:rPr>
              <a:t>not</a:t>
            </a:r>
            <a:r>
              <a:rPr sz="1350" spc="-20" dirty="0">
                <a:latin typeface="Times New Roman"/>
                <a:cs typeface="Times New Roman"/>
              </a:rPr>
              <a:t> </a:t>
            </a:r>
            <a:r>
              <a:rPr sz="1350" dirty="0">
                <a:latin typeface="Times New Roman"/>
                <a:cs typeface="Times New Roman"/>
              </a:rPr>
              <a:t>carry</a:t>
            </a:r>
            <a:r>
              <a:rPr sz="1350" spc="-25" dirty="0">
                <a:latin typeface="Times New Roman"/>
                <a:cs typeface="Times New Roman"/>
              </a:rPr>
              <a:t> </a:t>
            </a:r>
            <a:r>
              <a:rPr sz="1350" dirty="0">
                <a:latin typeface="Times New Roman"/>
                <a:cs typeface="Times New Roman"/>
              </a:rPr>
              <a:t>on</a:t>
            </a:r>
            <a:r>
              <a:rPr sz="1350" spc="-10" dirty="0">
                <a:latin typeface="Times New Roman"/>
                <a:cs typeface="Times New Roman"/>
              </a:rPr>
              <a:t> </a:t>
            </a:r>
            <a:r>
              <a:rPr sz="1350" dirty="0">
                <a:latin typeface="Times New Roman"/>
                <a:cs typeface="Times New Roman"/>
              </a:rPr>
              <a:t>any</a:t>
            </a:r>
            <a:r>
              <a:rPr sz="1350" spc="-20" dirty="0">
                <a:latin typeface="Times New Roman"/>
                <a:cs typeface="Times New Roman"/>
              </a:rPr>
              <a:t> </a:t>
            </a:r>
            <a:r>
              <a:rPr sz="1350" dirty="0">
                <a:latin typeface="Times New Roman"/>
                <a:cs typeface="Times New Roman"/>
              </a:rPr>
              <a:t>agency</a:t>
            </a:r>
            <a:r>
              <a:rPr sz="1350" spc="-25" dirty="0">
                <a:latin typeface="Times New Roman"/>
                <a:cs typeface="Times New Roman"/>
              </a:rPr>
              <a:t> </a:t>
            </a:r>
            <a:r>
              <a:rPr sz="1350" spc="-10" dirty="0">
                <a:latin typeface="Times New Roman"/>
                <a:cs typeface="Times New Roman"/>
              </a:rPr>
              <a:t>business;</a:t>
            </a:r>
            <a:endParaRPr sz="1350">
              <a:latin typeface="Times New Roman"/>
              <a:cs typeface="Times New Roman"/>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90167" y="921514"/>
            <a:ext cx="7469505" cy="1724660"/>
          </a:xfrm>
          <a:prstGeom prst="rect">
            <a:avLst/>
          </a:prstGeom>
        </p:spPr>
        <p:txBody>
          <a:bodyPr vert="horz" wrap="square" lIns="0" tIns="13335" rIns="0" bIns="0" rtlCol="0">
            <a:spAutoFit/>
          </a:bodyPr>
          <a:lstStyle/>
          <a:p>
            <a:pPr marL="194945" indent="-182245">
              <a:lnSpc>
                <a:spcPct val="100000"/>
              </a:lnSpc>
              <a:spcBef>
                <a:spcPts val="105"/>
              </a:spcBef>
              <a:buFont typeface="Times New Roman"/>
              <a:buAutoNum type="alphaLcParenBoth" startAt="2"/>
              <a:tabLst>
                <a:tab pos="194945" algn="l"/>
              </a:tabLst>
            </a:pPr>
            <a:r>
              <a:rPr sz="1000" b="1" dirty="0">
                <a:solidFill>
                  <a:srgbClr val="FF0000"/>
                </a:solidFill>
                <a:latin typeface="Times New Roman"/>
                <a:cs typeface="Times New Roman"/>
              </a:rPr>
              <a:t>“specified</a:t>
            </a:r>
            <a:r>
              <a:rPr sz="1000" b="1" spc="35" dirty="0">
                <a:solidFill>
                  <a:srgbClr val="FF0000"/>
                </a:solidFill>
                <a:latin typeface="Times New Roman"/>
                <a:cs typeface="Times New Roman"/>
              </a:rPr>
              <a:t> </a:t>
            </a:r>
            <a:r>
              <a:rPr sz="1000" b="1" dirty="0">
                <a:solidFill>
                  <a:srgbClr val="FF0000"/>
                </a:solidFill>
                <a:latin typeface="Times New Roman"/>
                <a:cs typeface="Times New Roman"/>
              </a:rPr>
              <a:t>assessee”</a:t>
            </a:r>
            <a:r>
              <a:rPr sz="1000" b="1" spc="40" dirty="0">
                <a:solidFill>
                  <a:srgbClr val="FF0000"/>
                </a:solidFill>
                <a:latin typeface="Times New Roman"/>
                <a:cs typeface="Times New Roman"/>
              </a:rPr>
              <a:t> </a:t>
            </a:r>
            <a:r>
              <a:rPr sz="1000" dirty="0">
                <a:latin typeface="Times New Roman"/>
                <a:cs typeface="Times New Roman"/>
              </a:rPr>
              <a:t>means</a:t>
            </a:r>
            <a:r>
              <a:rPr sz="1000" spc="50" dirty="0">
                <a:latin typeface="Times New Roman"/>
                <a:cs typeface="Times New Roman"/>
              </a:rPr>
              <a:t> </a:t>
            </a:r>
            <a:r>
              <a:rPr sz="1000" dirty="0">
                <a:latin typeface="Times New Roman"/>
                <a:cs typeface="Times New Roman"/>
              </a:rPr>
              <a:t>an individual</a:t>
            </a:r>
            <a:r>
              <a:rPr sz="1000" spc="45" dirty="0">
                <a:latin typeface="Times New Roman"/>
                <a:cs typeface="Times New Roman"/>
              </a:rPr>
              <a:t> </a:t>
            </a:r>
            <a:r>
              <a:rPr sz="1000" dirty="0">
                <a:latin typeface="Times New Roman"/>
                <a:cs typeface="Times New Roman"/>
              </a:rPr>
              <a:t>or</a:t>
            </a:r>
            <a:r>
              <a:rPr sz="1000" spc="5" dirty="0">
                <a:latin typeface="Times New Roman"/>
                <a:cs typeface="Times New Roman"/>
              </a:rPr>
              <a:t> </a:t>
            </a:r>
            <a:r>
              <a:rPr sz="1000" dirty="0">
                <a:latin typeface="Times New Roman"/>
                <a:cs typeface="Times New Roman"/>
              </a:rPr>
              <a:t>a</a:t>
            </a:r>
            <a:r>
              <a:rPr sz="1000" spc="-15" dirty="0">
                <a:latin typeface="Times New Roman"/>
                <a:cs typeface="Times New Roman"/>
              </a:rPr>
              <a:t> </a:t>
            </a:r>
            <a:r>
              <a:rPr sz="1000" dirty="0">
                <a:latin typeface="Times New Roman"/>
                <a:cs typeface="Times New Roman"/>
              </a:rPr>
              <a:t>firm,</a:t>
            </a:r>
            <a:r>
              <a:rPr sz="1000" spc="25" dirty="0">
                <a:latin typeface="Times New Roman"/>
                <a:cs typeface="Times New Roman"/>
              </a:rPr>
              <a:t> </a:t>
            </a:r>
            <a:r>
              <a:rPr sz="1000" dirty="0">
                <a:latin typeface="Times New Roman"/>
                <a:cs typeface="Times New Roman"/>
              </a:rPr>
              <a:t>other</a:t>
            </a:r>
            <a:r>
              <a:rPr sz="1000" spc="30" dirty="0">
                <a:latin typeface="Times New Roman"/>
                <a:cs typeface="Times New Roman"/>
              </a:rPr>
              <a:t> </a:t>
            </a:r>
            <a:r>
              <a:rPr sz="1000" dirty="0">
                <a:latin typeface="Times New Roman"/>
                <a:cs typeface="Times New Roman"/>
              </a:rPr>
              <a:t>than</a:t>
            </a:r>
            <a:r>
              <a:rPr sz="1000" spc="15" dirty="0">
                <a:latin typeface="Times New Roman"/>
                <a:cs typeface="Times New Roman"/>
              </a:rPr>
              <a:t> </a:t>
            </a:r>
            <a:r>
              <a:rPr sz="1000" dirty="0">
                <a:latin typeface="Times New Roman"/>
                <a:cs typeface="Times New Roman"/>
              </a:rPr>
              <a:t>a</a:t>
            </a:r>
            <a:r>
              <a:rPr sz="1000" spc="-5" dirty="0">
                <a:latin typeface="Times New Roman"/>
                <a:cs typeface="Times New Roman"/>
              </a:rPr>
              <a:t> </a:t>
            </a:r>
            <a:r>
              <a:rPr sz="1000" dirty="0">
                <a:latin typeface="Times New Roman"/>
                <a:cs typeface="Times New Roman"/>
              </a:rPr>
              <a:t>limited</a:t>
            </a:r>
            <a:r>
              <a:rPr sz="1000" spc="50" dirty="0">
                <a:latin typeface="Times New Roman"/>
                <a:cs typeface="Times New Roman"/>
              </a:rPr>
              <a:t> </a:t>
            </a:r>
            <a:r>
              <a:rPr sz="1000" dirty="0">
                <a:latin typeface="Times New Roman"/>
                <a:cs typeface="Times New Roman"/>
              </a:rPr>
              <a:t>liability</a:t>
            </a:r>
            <a:r>
              <a:rPr sz="1000" spc="50" dirty="0">
                <a:latin typeface="Times New Roman"/>
                <a:cs typeface="Times New Roman"/>
              </a:rPr>
              <a:t> </a:t>
            </a:r>
            <a:r>
              <a:rPr sz="1000" dirty="0">
                <a:latin typeface="Times New Roman"/>
                <a:cs typeface="Times New Roman"/>
              </a:rPr>
              <a:t>partnership,</a:t>
            </a:r>
            <a:r>
              <a:rPr sz="1000" spc="50" dirty="0">
                <a:latin typeface="Times New Roman"/>
                <a:cs typeface="Times New Roman"/>
              </a:rPr>
              <a:t> </a:t>
            </a:r>
            <a:r>
              <a:rPr sz="1000" dirty="0">
                <a:latin typeface="Times New Roman"/>
                <a:cs typeface="Times New Roman"/>
              </a:rPr>
              <a:t>who</a:t>
            </a:r>
            <a:r>
              <a:rPr sz="1000" spc="20" dirty="0">
                <a:latin typeface="Times New Roman"/>
                <a:cs typeface="Times New Roman"/>
              </a:rPr>
              <a:t> </a:t>
            </a:r>
            <a:r>
              <a:rPr sz="1000" dirty="0">
                <a:latin typeface="Times New Roman"/>
                <a:cs typeface="Times New Roman"/>
              </a:rPr>
              <a:t>is</a:t>
            </a:r>
            <a:r>
              <a:rPr sz="1000" spc="15" dirty="0">
                <a:latin typeface="Times New Roman"/>
                <a:cs typeface="Times New Roman"/>
              </a:rPr>
              <a:t> </a:t>
            </a:r>
            <a:r>
              <a:rPr sz="1000" dirty="0">
                <a:latin typeface="Times New Roman"/>
                <a:cs typeface="Times New Roman"/>
              </a:rPr>
              <a:t>a</a:t>
            </a:r>
            <a:r>
              <a:rPr sz="1000" spc="-15" dirty="0">
                <a:latin typeface="Times New Roman"/>
                <a:cs typeface="Times New Roman"/>
              </a:rPr>
              <a:t> </a:t>
            </a:r>
            <a:r>
              <a:rPr sz="1000" dirty="0">
                <a:latin typeface="Times New Roman"/>
                <a:cs typeface="Times New Roman"/>
              </a:rPr>
              <a:t>resident</a:t>
            </a:r>
            <a:r>
              <a:rPr sz="1000" spc="40" dirty="0">
                <a:latin typeface="Times New Roman"/>
                <a:cs typeface="Times New Roman"/>
              </a:rPr>
              <a:t> </a:t>
            </a:r>
            <a:r>
              <a:rPr sz="1000" dirty="0">
                <a:latin typeface="Times New Roman"/>
                <a:cs typeface="Times New Roman"/>
              </a:rPr>
              <a:t>in</a:t>
            </a:r>
            <a:r>
              <a:rPr sz="1000" spc="15" dirty="0">
                <a:latin typeface="Times New Roman"/>
                <a:cs typeface="Times New Roman"/>
              </a:rPr>
              <a:t> </a:t>
            </a:r>
            <a:r>
              <a:rPr sz="1000" spc="-10" dirty="0">
                <a:latin typeface="Times New Roman"/>
                <a:cs typeface="Times New Roman"/>
              </a:rPr>
              <a:t>India;</a:t>
            </a:r>
            <a:endParaRPr sz="1000">
              <a:latin typeface="Times New Roman"/>
              <a:cs typeface="Times New Roman"/>
            </a:endParaRPr>
          </a:p>
          <a:p>
            <a:pPr>
              <a:lnSpc>
                <a:spcPct val="100000"/>
              </a:lnSpc>
              <a:spcBef>
                <a:spcPts val="145"/>
              </a:spcBef>
              <a:buFont typeface="Times New Roman"/>
              <a:buAutoNum type="alphaLcParenBoth" startAt="2"/>
            </a:pPr>
            <a:endParaRPr sz="1000">
              <a:latin typeface="Times New Roman"/>
              <a:cs typeface="Times New Roman"/>
            </a:endParaRPr>
          </a:p>
          <a:p>
            <a:pPr marL="186690" indent="-173990">
              <a:lnSpc>
                <a:spcPct val="100000"/>
              </a:lnSpc>
              <a:spcBef>
                <a:spcPts val="5"/>
              </a:spcBef>
              <a:buClr>
                <a:srgbClr val="000000"/>
              </a:buClr>
              <a:buFont typeface="Times New Roman"/>
              <a:buAutoNum type="alphaLcParenBoth" startAt="2"/>
              <a:tabLst>
                <a:tab pos="186690" algn="l"/>
              </a:tabLst>
            </a:pPr>
            <a:r>
              <a:rPr sz="1000" b="1" dirty="0">
                <a:solidFill>
                  <a:srgbClr val="FF0000"/>
                </a:solidFill>
                <a:latin typeface="Times New Roman"/>
                <a:cs typeface="Times New Roman"/>
              </a:rPr>
              <a:t>“limited</a:t>
            </a:r>
            <a:r>
              <a:rPr sz="1000" b="1" spc="35" dirty="0">
                <a:solidFill>
                  <a:srgbClr val="FF0000"/>
                </a:solidFill>
                <a:latin typeface="Times New Roman"/>
                <a:cs typeface="Times New Roman"/>
              </a:rPr>
              <a:t> </a:t>
            </a:r>
            <a:r>
              <a:rPr sz="1000" b="1" dirty="0">
                <a:solidFill>
                  <a:srgbClr val="FF0000"/>
                </a:solidFill>
                <a:latin typeface="Times New Roman"/>
                <a:cs typeface="Times New Roman"/>
              </a:rPr>
              <a:t>liability</a:t>
            </a:r>
            <a:r>
              <a:rPr sz="1000" b="1" spc="50" dirty="0">
                <a:solidFill>
                  <a:srgbClr val="FF0000"/>
                </a:solidFill>
                <a:latin typeface="Times New Roman"/>
                <a:cs typeface="Times New Roman"/>
              </a:rPr>
              <a:t> </a:t>
            </a:r>
            <a:r>
              <a:rPr sz="1000" b="1" dirty="0">
                <a:solidFill>
                  <a:srgbClr val="FF0000"/>
                </a:solidFill>
                <a:latin typeface="Times New Roman"/>
                <a:cs typeface="Times New Roman"/>
              </a:rPr>
              <a:t>partnership”</a:t>
            </a:r>
            <a:r>
              <a:rPr sz="1000" b="1" spc="45" dirty="0">
                <a:solidFill>
                  <a:srgbClr val="FF0000"/>
                </a:solidFill>
                <a:latin typeface="Times New Roman"/>
                <a:cs typeface="Times New Roman"/>
              </a:rPr>
              <a:t> </a:t>
            </a:r>
            <a:r>
              <a:rPr sz="1000" dirty="0">
                <a:latin typeface="Times New Roman"/>
                <a:cs typeface="Times New Roman"/>
              </a:rPr>
              <a:t>shall</a:t>
            </a:r>
            <a:r>
              <a:rPr sz="1000" spc="20" dirty="0">
                <a:latin typeface="Times New Roman"/>
                <a:cs typeface="Times New Roman"/>
              </a:rPr>
              <a:t> </a:t>
            </a:r>
            <a:r>
              <a:rPr sz="1000" dirty="0">
                <a:latin typeface="Times New Roman"/>
                <a:cs typeface="Times New Roman"/>
              </a:rPr>
              <a:t>have</a:t>
            </a:r>
            <a:r>
              <a:rPr sz="1000" spc="35" dirty="0">
                <a:latin typeface="Times New Roman"/>
                <a:cs typeface="Times New Roman"/>
              </a:rPr>
              <a:t> </a:t>
            </a:r>
            <a:r>
              <a:rPr sz="1000" dirty="0">
                <a:latin typeface="Times New Roman"/>
                <a:cs typeface="Times New Roman"/>
              </a:rPr>
              <a:t>the</a:t>
            </a:r>
            <a:r>
              <a:rPr sz="1000" spc="15" dirty="0">
                <a:latin typeface="Times New Roman"/>
                <a:cs typeface="Times New Roman"/>
              </a:rPr>
              <a:t> </a:t>
            </a:r>
            <a:r>
              <a:rPr sz="1000" dirty="0">
                <a:latin typeface="Times New Roman"/>
                <a:cs typeface="Times New Roman"/>
              </a:rPr>
              <a:t>same</a:t>
            </a:r>
            <a:r>
              <a:rPr sz="1000" spc="20" dirty="0">
                <a:latin typeface="Times New Roman"/>
                <a:cs typeface="Times New Roman"/>
              </a:rPr>
              <a:t> </a:t>
            </a:r>
            <a:r>
              <a:rPr sz="1000" dirty="0">
                <a:latin typeface="Times New Roman"/>
                <a:cs typeface="Times New Roman"/>
              </a:rPr>
              <a:t>meaning</a:t>
            </a:r>
            <a:r>
              <a:rPr sz="1000" spc="50" dirty="0">
                <a:latin typeface="Times New Roman"/>
                <a:cs typeface="Times New Roman"/>
              </a:rPr>
              <a:t> </a:t>
            </a:r>
            <a:r>
              <a:rPr sz="1000" dirty="0">
                <a:latin typeface="Times New Roman"/>
                <a:cs typeface="Times New Roman"/>
              </a:rPr>
              <a:t>as</a:t>
            </a:r>
            <a:r>
              <a:rPr sz="1000" spc="5" dirty="0">
                <a:latin typeface="Times New Roman"/>
                <a:cs typeface="Times New Roman"/>
              </a:rPr>
              <a:t> </a:t>
            </a:r>
            <a:r>
              <a:rPr sz="1000" dirty="0">
                <a:latin typeface="Times New Roman"/>
                <a:cs typeface="Times New Roman"/>
              </a:rPr>
              <a:t>assigned</a:t>
            </a:r>
            <a:r>
              <a:rPr sz="1000" spc="50" dirty="0">
                <a:latin typeface="Times New Roman"/>
                <a:cs typeface="Times New Roman"/>
              </a:rPr>
              <a:t> </a:t>
            </a:r>
            <a:r>
              <a:rPr sz="1000" dirty="0">
                <a:latin typeface="Times New Roman"/>
                <a:cs typeface="Times New Roman"/>
              </a:rPr>
              <a:t>to</a:t>
            </a:r>
            <a:r>
              <a:rPr sz="1000" spc="15" dirty="0">
                <a:latin typeface="Times New Roman"/>
                <a:cs typeface="Times New Roman"/>
              </a:rPr>
              <a:t> </a:t>
            </a:r>
            <a:r>
              <a:rPr sz="1000" dirty="0">
                <a:latin typeface="Times New Roman"/>
                <a:cs typeface="Times New Roman"/>
              </a:rPr>
              <a:t>it</a:t>
            </a:r>
            <a:r>
              <a:rPr sz="1000" spc="-5" dirty="0">
                <a:latin typeface="Times New Roman"/>
                <a:cs typeface="Times New Roman"/>
              </a:rPr>
              <a:t> </a:t>
            </a:r>
            <a:r>
              <a:rPr sz="1000" dirty="0">
                <a:latin typeface="Times New Roman"/>
                <a:cs typeface="Times New Roman"/>
              </a:rPr>
              <a:t>in</a:t>
            </a:r>
            <a:r>
              <a:rPr sz="1000" spc="15" dirty="0">
                <a:latin typeface="Times New Roman"/>
                <a:cs typeface="Times New Roman"/>
              </a:rPr>
              <a:t> </a:t>
            </a:r>
            <a:r>
              <a:rPr sz="1000" dirty="0">
                <a:latin typeface="Times New Roman"/>
                <a:cs typeface="Times New Roman"/>
              </a:rPr>
              <a:t>section</a:t>
            </a:r>
            <a:r>
              <a:rPr sz="1000" spc="35" dirty="0">
                <a:latin typeface="Times New Roman"/>
                <a:cs typeface="Times New Roman"/>
              </a:rPr>
              <a:t> </a:t>
            </a:r>
            <a:r>
              <a:rPr sz="1000" dirty="0">
                <a:latin typeface="Times New Roman"/>
                <a:cs typeface="Times New Roman"/>
              </a:rPr>
              <a:t>2(</a:t>
            </a:r>
            <a:r>
              <a:rPr sz="1000" i="1" dirty="0">
                <a:latin typeface="Times New Roman"/>
                <a:cs typeface="Times New Roman"/>
              </a:rPr>
              <a:t>n</a:t>
            </a:r>
            <a:r>
              <a:rPr sz="1000" dirty="0">
                <a:latin typeface="Times New Roman"/>
                <a:cs typeface="Times New Roman"/>
              </a:rPr>
              <a:t>)</a:t>
            </a:r>
            <a:r>
              <a:rPr sz="1000" spc="20" dirty="0">
                <a:latin typeface="Times New Roman"/>
                <a:cs typeface="Times New Roman"/>
              </a:rPr>
              <a:t> </a:t>
            </a:r>
            <a:r>
              <a:rPr sz="1000" dirty="0">
                <a:latin typeface="Times New Roman"/>
                <a:cs typeface="Times New Roman"/>
              </a:rPr>
              <a:t>of the</a:t>
            </a:r>
            <a:r>
              <a:rPr sz="1000" spc="10" dirty="0">
                <a:latin typeface="Times New Roman"/>
                <a:cs typeface="Times New Roman"/>
              </a:rPr>
              <a:t> </a:t>
            </a:r>
            <a:r>
              <a:rPr sz="1000" dirty="0">
                <a:latin typeface="Times New Roman"/>
                <a:cs typeface="Times New Roman"/>
              </a:rPr>
              <a:t>Limited</a:t>
            </a:r>
            <a:r>
              <a:rPr sz="1000" spc="50" dirty="0">
                <a:latin typeface="Times New Roman"/>
                <a:cs typeface="Times New Roman"/>
              </a:rPr>
              <a:t> </a:t>
            </a:r>
            <a:r>
              <a:rPr sz="1000" dirty="0">
                <a:latin typeface="Times New Roman"/>
                <a:cs typeface="Times New Roman"/>
              </a:rPr>
              <a:t>Liability</a:t>
            </a:r>
            <a:r>
              <a:rPr sz="1000" spc="50" dirty="0">
                <a:latin typeface="Times New Roman"/>
                <a:cs typeface="Times New Roman"/>
              </a:rPr>
              <a:t> </a:t>
            </a:r>
            <a:r>
              <a:rPr sz="1000" dirty="0">
                <a:latin typeface="Times New Roman"/>
                <a:cs typeface="Times New Roman"/>
              </a:rPr>
              <a:t>Partnership</a:t>
            </a:r>
            <a:r>
              <a:rPr sz="1000" spc="50" dirty="0">
                <a:latin typeface="Times New Roman"/>
                <a:cs typeface="Times New Roman"/>
              </a:rPr>
              <a:t> </a:t>
            </a:r>
            <a:r>
              <a:rPr sz="1000" dirty="0">
                <a:latin typeface="Times New Roman"/>
                <a:cs typeface="Times New Roman"/>
              </a:rPr>
              <a:t>Act,</a:t>
            </a:r>
            <a:r>
              <a:rPr sz="1000" spc="15" dirty="0">
                <a:latin typeface="Times New Roman"/>
                <a:cs typeface="Times New Roman"/>
              </a:rPr>
              <a:t> </a:t>
            </a:r>
            <a:r>
              <a:rPr sz="1000" spc="-10" dirty="0">
                <a:latin typeface="Times New Roman"/>
                <a:cs typeface="Times New Roman"/>
              </a:rPr>
              <a:t>2008;</a:t>
            </a:r>
            <a:endParaRPr sz="1000">
              <a:latin typeface="Times New Roman"/>
              <a:cs typeface="Times New Roman"/>
            </a:endParaRPr>
          </a:p>
          <a:p>
            <a:pPr>
              <a:lnSpc>
                <a:spcPct val="100000"/>
              </a:lnSpc>
              <a:spcBef>
                <a:spcPts val="270"/>
              </a:spcBef>
              <a:buFont typeface="Times New Roman"/>
              <a:buAutoNum type="alphaLcParenBoth" startAt="2"/>
            </a:pPr>
            <a:endParaRPr sz="1000">
              <a:latin typeface="Times New Roman"/>
              <a:cs typeface="Times New Roman"/>
            </a:endParaRPr>
          </a:p>
          <a:p>
            <a:pPr marL="12700" marR="167005" indent="182245">
              <a:lnSpc>
                <a:spcPts val="1090"/>
              </a:lnSpc>
              <a:buAutoNum type="alphaLcParenBoth" startAt="2"/>
              <a:tabLst>
                <a:tab pos="194945" algn="l"/>
              </a:tabLst>
            </a:pPr>
            <a:r>
              <a:rPr sz="1000" dirty="0">
                <a:latin typeface="Times New Roman"/>
                <a:cs typeface="Times New Roman"/>
              </a:rPr>
              <a:t>the</a:t>
            </a:r>
            <a:r>
              <a:rPr sz="1000" spc="5" dirty="0">
                <a:latin typeface="Times New Roman"/>
                <a:cs typeface="Times New Roman"/>
              </a:rPr>
              <a:t> </a:t>
            </a:r>
            <a:r>
              <a:rPr sz="1000" dirty="0">
                <a:latin typeface="Times New Roman"/>
                <a:cs typeface="Times New Roman"/>
              </a:rPr>
              <a:t>expressions</a:t>
            </a:r>
            <a:r>
              <a:rPr sz="1000" spc="55" dirty="0">
                <a:latin typeface="Times New Roman"/>
                <a:cs typeface="Times New Roman"/>
              </a:rPr>
              <a:t> </a:t>
            </a:r>
            <a:r>
              <a:rPr sz="1000" b="1" dirty="0">
                <a:solidFill>
                  <a:srgbClr val="FF0000"/>
                </a:solidFill>
                <a:latin typeface="Times New Roman"/>
                <a:cs typeface="Times New Roman"/>
              </a:rPr>
              <a:t>“goods</a:t>
            </a:r>
            <a:r>
              <a:rPr sz="1000" b="1" spc="10" dirty="0">
                <a:solidFill>
                  <a:srgbClr val="FF0000"/>
                </a:solidFill>
                <a:latin typeface="Times New Roman"/>
                <a:cs typeface="Times New Roman"/>
              </a:rPr>
              <a:t> </a:t>
            </a:r>
            <a:r>
              <a:rPr sz="1000" b="1" dirty="0">
                <a:solidFill>
                  <a:srgbClr val="FF0000"/>
                </a:solidFill>
                <a:latin typeface="Times New Roman"/>
                <a:cs typeface="Times New Roman"/>
              </a:rPr>
              <a:t>carriage”,</a:t>
            </a:r>
            <a:r>
              <a:rPr sz="1000" b="1" spc="55" dirty="0">
                <a:solidFill>
                  <a:srgbClr val="FF0000"/>
                </a:solidFill>
                <a:latin typeface="Times New Roman"/>
                <a:cs typeface="Times New Roman"/>
              </a:rPr>
              <a:t> </a:t>
            </a:r>
            <a:r>
              <a:rPr sz="1000" dirty="0">
                <a:latin typeface="Times New Roman"/>
                <a:cs typeface="Times New Roman"/>
              </a:rPr>
              <a:t>“gross</a:t>
            </a:r>
            <a:r>
              <a:rPr sz="1000" spc="15" dirty="0">
                <a:latin typeface="Times New Roman"/>
                <a:cs typeface="Times New Roman"/>
              </a:rPr>
              <a:t> </a:t>
            </a:r>
            <a:r>
              <a:rPr sz="1000" dirty="0">
                <a:latin typeface="Times New Roman"/>
                <a:cs typeface="Times New Roman"/>
              </a:rPr>
              <a:t>vehicle</a:t>
            </a:r>
            <a:r>
              <a:rPr sz="1000" spc="40" dirty="0">
                <a:latin typeface="Times New Roman"/>
                <a:cs typeface="Times New Roman"/>
              </a:rPr>
              <a:t> </a:t>
            </a:r>
            <a:r>
              <a:rPr sz="1000" dirty="0">
                <a:latin typeface="Times New Roman"/>
                <a:cs typeface="Times New Roman"/>
              </a:rPr>
              <a:t>weight”</a:t>
            </a:r>
            <a:r>
              <a:rPr sz="1000" spc="40" dirty="0">
                <a:latin typeface="Times New Roman"/>
                <a:cs typeface="Times New Roman"/>
              </a:rPr>
              <a:t> </a:t>
            </a:r>
            <a:r>
              <a:rPr sz="1000" dirty="0">
                <a:latin typeface="Times New Roman"/>
                <a:cs typeface="Times New Roman"/>
              </a:rPr>
              <a:t>and</a:t>
            </a:r>
            <a:r>
              <a:rPr sz="1000" spc="-5" dirty="0">
                <a:latin typeface="Times New Roman"/>
                <a:cs typeface="Times New Roman"/>
              </a:rPr>
              <a:t> </a:t>
            </a:r>
            <a:r>
              <a:rPr sz="1000" dirty="0">
                <a:latin typeface="Times New Roman"/>
                <a:cs typeface="Times New Roman"/>
              </a:rPr>
              <a:t>“unladen</a:t>
            </a:r>
            <a:r>
              <a:rPr sz="1000" spc="45" dirty="0">
                <a:latin typeface="Times New Roman"/>
                <a:cs typeface="Times New Roman"/>
              </a:rPr>
              <a:t> </a:t>
            </a:r>
            <a:r>
              <a:rPr sz="1000" dirty="0">
                <a:latin typeface="Times New Roman"/>
                <a:cs typeface="Times New Roman"/>
              </a:rPr>
              <a:t>weight”</a:t>
            </a:r>
            <a:r>
              <a:rPr sz="1000" spc="40" dirty="0">
                <a:latin typeface="Times New Roman"/>
                <a:cs typeface="Times New Roman"/>
              </a:rPr>
              <a:t> </a:t>
            </a:r>
            <a:r>
              <a:rPr sz="1000" dirty="0">
                <a:latin typeface="Times New Roman"/>
                <a:cs typeface="Times New Roman"/>
              </a:rPr>
              <a:t>shall</a:t>
            </a:r>
            <a:r>
              <a:rPr sz="1000" spc="30" dirty="0">
                <a:latin typeface="Times New Roman"/>
                <a:cs typeface="Times New Roman"/>
              </a:rPr>
              <a:t> </a:t>
            </a:r>
            <a:r>
              <a:rPr sz="1000" dirty="0">
                <a:latin typeface="Times New Roman"/>
                <a:cs typeface="Times New Roman"/>
              </a:rPr>
              <a:t>have</a:t>
            </a:r>
            <a:r>
              <a:rPr sz="1000" spc="20" dirty="0">
                <a:latin typeface="Times New Roman"/>
                <a:cs typeface="Times New Roman"/>
              </a:rPr>
              <a:t> </a:t>
            </a:r>
            <a:r>
              <a:rPr sz="1000" dirty="0">
                <a:latin typeface="Times New Roman"/>
                <a:cs typeface="Times New Roman"/>
              </a:rPr>
              <a:t>the</a:t>
            </a:r>
            <a:r>
              <a:rPr sz="1000" spc="5" dirty="0">
                <a:latin typeface="Times New Roman"/>
                <a:cs typeface="Times New Roman"/>
              </a:rPr>
              <a:t> </a:t>
            </a:r>
            <a:r>
              <a:rPr sz="1000" dirty="0">
                <a:latin typeface="Times New Roman"/>
                <a:cs typeface="Times New Roman"/>
              </a:rPr>
              <a:t>same</a:t>
            </a:r>
            <a:r>
              <a:rPr sz="1000" spc="25" dirty="0">
                <a:latin typeface="Times New Roman"/>
                <a:cs typeface="Times New Roman"/>
              </a:rPr>
              <a:t> </a:t>
            </a:r>
            <a:r>
              <a:rPr sz="1000" dirty="0">
                <a:latin typeface="Times New Roman"/>
                <a:cs typeface="Times New Roman"/>
              </a:rPr>
              <a:t>meaning</a:t>
            </a:r>
            <a:r>
              <a:rPr sz="1000" spc="35" dirty="0">
                <a:latin typeface="Times New Roman"/>
                <a:cs typeface="Times New Roman"/>
              </a:rPr>
              <a:t> </a:t>
            </a:r>
            <a:r>
              <a:rPr sz="1000" dirty="0">
                <a:latin typeface="Times New Roman"/>
                <a:cs typeface="Times New Roman"/>
              </a:rPr>
              <a:t>as respectively</a:t>
            </a:r>
            <a:r>
              <a:rPr sz="1000" spc="30" dirty="0">
                <a:latin typeface="Times New Roman"/>
                <a:cs typeface="Times New Roman"/>
              </a:rPr>
              <a:t> </a:t>
            </a:r>
            <a:r>
              <a:rPr sz="1000" dirty="0">
                <a:latin typeface="Times New Roman"/>
                <a:cs typeface="Times New Roman"/>
              </a:rPr>
              <a:t>assigned</a:t>
            </a:r>
            <a:r>
              <a:rPr sz="1000" spc="45" dirty="0">
                <a:latin typeface="Times New Roman"/>
                <a:cs typeface="Times New Roman"/>
              </a:rPr>
              <a:t> </a:t>
            </a:r>
            <a:r>
              <a:rPr sz="1000" spc="-25" dirty="0">
                <a:latin typeface="Times New Roman"/>
                <a:cs typeface="Times New Roman"/>
              </a:rPr>
              <a:t>to </a:t>
            </a:r>
            <a:r>
              <a:rPr sz="1000" dirty="0">
                <a:latin typeface="Times New Roman"/>
                <a:cs typeface="Times New Roman"/>
              </a:rPr>
              <a:t>them</a:t>
            </a:r>
            <a:r>
              <a:rPr sz="1000" spc="20" dirty="0">
                <a:latin typeface="Times New Roman"/>
                <a:cs typeface="Times New Roman"/>
              </a:rPr>
              <a:t> </a:t>
            </a:r>
            <a:r>
              <a:rPr sz="1000" dirty="0">
                <a:latin typeface="Times New Roman"/>
                <a:cs typeface="Times New Roman"/>
              </a:rPr>
              <a:t>in</a:t>
            </a:r>
            <a:r>
              <a:rPr sz="1000" spc="5" dirty="0">
                <a:latin typeface="Times New Roman"/>
                <a:cs typeface="Times New Roman"/>
              </a:rPr>
              <a:t> </a:t>
            </a:r>
            <a:r>
              <a:rPr sz="1000" dirty="0">
                <a:latin typeface="Times New Roman"/>
                <a:cs typeface="Times New Roman"/>
              </a:rPr>
              <a:t>section</a:t>
            </a:r>
            <a:r>
              <a:rPr sz="1000" spc="55" dirty="0">
                <a:latin typeface="Times New Roman"/>
                <a:cs typeface="Times New Roman"/>
              </a:rPr>
              <a:t> </a:t>
            </a:r>
            <a:r>
              <a:rPr sz="1000" dirty="0">
                <a:latin typeface="Times New Roman"/>
                <a:cs typeface="Times New Roman"/>
              </a:rPr>
              <a:t>2</a:t>
            </a:r>
            <a:r>
              <a:rPr sz="1000" spc="-10" dirty="0">
                <a:latin typeface="Times New Roman"/>
                <a:cs typeface="Times New Roman"/>
              </a:rPr>
              <a:t> </a:t>
            </a:r>
            <a:r>
              <a:rPr sz="1000" dirty="0">
                <a:latin typeface="Times New Roman"/>
                <a:cs typeface="Times New Roman"/>
              </a:rPr>
              <a:t>of</a:t>
            </a:r>
            <a:r>
              <a:rPr sz="1000" spc="5" dirty="0">
                <a:latin typeface="Times New Roman"/>
                <a:cs typeface="Times New Roman"/>
              </a:rPr>
              <a:t> </a:t>
            </a:r>
            <a:r>
              <a:rPr sz="1000" dirty="0">
                <a:latin typeface="Times New Roman"/>
                <a:cs typeface="Times New Roman"/>
              </a:rPr>
              <a:t>the</a:t>
            </a:r>
            <a:r>
              <a:rPr sz="1000" spc="15" dirty="0">
                <a:latin typeface="Times New Roman"/>
                <a:cs typeface="Times New Roman"/>
              </a:rPr>
              <a:t> </a:t>
            </a:r>
            <a:r>
              <a:rPr sz="1000" dirty="0">
                <a:latin typeface="Times New Roman"/>
                <a:cs typeface="Times New Roman"/>
              </a:rPr>
              <a:t>Motor</a:t>
            </a:r>
            <a:r>
              <a:rPr sz="1000" spc="20" dirty="0">
                <a:latin typeface="Times New Roman"/>
                <a:cs typeface="Times New Roman"/>
              </a:rPr>
              <a:t> </a:t>
            </a:r>
            <a:r>
              <a:rPr sz="1000" dirty="0">
                <a:latin typeface="Times New Roman"/>
                <a:cs typeface="Times New Roman"/>
              </a:rPr>
              <a:t>Vehicles</a:t>
            </a:r>
            <a:r>
              <a:rPr sz="1000" spc="50" dirty="0">
                <a:latin typeface="Times New Roman"/>
                <a:cs typeface="Times New Roman"/>
              </a:rPr>
              <a:t> </a:t>
            </a:r>
            <a:r>
              <a:rPr sz="1000" dirty="0">
                <a:latin typeface="Times New Roman"/>
                <a:cs typeface="Times New Roman"/>
              </a:rPr>
              <a:t>Act,</a:t>
            </a:r>
            <a:r>
              <a:rPr sz="1000" spc="20" dirty="0">
                <a:latin typeface="Times New Roman"/>
                <a:cs typeface="Times New Roman"/>
              </a:rPr>
              <a:t> </a:t>
            </a:r>
            <a:r>
              <a:rPr sz="1000" spc="-10" dirty="0">
                <a:latin typeface="Times New Roman"/>
                <a:cs typeface="Times New Roman"/>
              </a:rPr>
              <a:t>1988;</a:t>
            </a:r>
            <a:endParaRPr sz="1000">
              <a:latin typeface="Times New Roman"/>
              <a:cs typeface="Times New Roman"/>
            </a:endParaRPr>
          </a:p>
          <a:p>
            <a:pPr>
              <a:lnSpc>
                <a:spcPct val="100000"/>
              </a:lnSpc>
              <a:spcBef>
                <a:spcPts val="135"/>
              </a:spcBef>
              <a:buFont typeface="Times New Roman"/>
              <a:buAutoNum type="alphaLcParenBoth" startAt="2"/>
            </a:pPr>
            <a:endParaRPr sz="1000">
              <a:latin typeface="Times New Roman"/>
              <a:cs typeface="Times New Roman"/>
            </a:endParaRPr>
          </a:p>
          <a:p>
            <a:pPr marL="186690" indent="-173990">
              <a:lnSpc>
                <a:spcPct val="100000"/>
              </a:lnSpc>
              <a:buClr>
                <a:srgbClr val="000000"/>
              </a:buClr>
              <a:buFont typeface="Times New Roman"/>
              <a:buAutoNum type="alphaLcParenBoth" startAt="2"/>
              <a:tabLst>
                <a:tab pos="186690" algn="l"/>
              </a:tabLst>
            </a:pPr>
            <a:r>
              <a:rPr sz="1000" b="1" dirty="0">
                <a:solidFill>
                  <a:srgbClr val="FF0000"/>
                </a:solidFill>
                <a:latin typeface="Times New Roman"/>
                <a:cs typeface="Times New Roman"/>
              </a:rPr>
              <a:t>“heavy goods</a:t>
            </a:r>
            <a:r>
              <a:rPr sz="1000" b="1" spc="10" dirty="0">
                <a:solidFill>
                  <a:srgbClr val="FF0000"/>
                </a:solidFill>
                <a:latin typeface="Times New Roman"/>
                <a:cs typeface="Times New Roman"/>
              </a:rPr>
              <a:t> </a:t>
            </a:r>
            <a:r>
              <a:rPr sz="1000" b="1" dirty="0">
                <a:solidFill>
                  <a:srgbClr val="FF0000"/>
                </a:solidFill>
                <a:latin typeface="Times New Roman"/>
                <a:cs typeface="Times New Roman"/>
              </a:rPr>
              <a:t>vehicle”</a:t>
            </a:r>
            <a:r>
              <a:rPr sz="1000" b="1" spc="25" dirty="0">
                <a:solidFill>
                  <a:srgbClr val="FF0000"/>
                </a:solidFill>
                <a:latin typeface="Times New Roman"/>
                <a:cs typeface="Times New Roman"/>
              </a:rPr>
              <a:t> </a:t>
            </a:r>
            <a:r>
              <a:rPr sz="1000" dirty="0">
                <a:latin typeface="Times New Roman"/>
                <a:cs typeface="Times New Roman"/>
              </a:rPr>
              <a:t>means</a:t>
            </a:r>
            <a:r>
              <a:rPr sz="1000" spc="45" dirty="0">
                <a:latin typeface="Times New Roman"/>
                <a:cs typeface="Times New Roman"/>
              </a:rPr>
              <a:t> </a:t>
            </a:r>
            <a:r>
              <a:rPr sz="1000" dirty="0">
                <a:latin typeface="Times New Roman"/>
                <a:cs typeface="Times New Roman"/>
              </a:rPr>
              <a:t>any</a:t>
            </a:r>
            <a:r>
              <a:rPr sz="1000" spc="5" dirty="0">
                <a:latin typeface="Times New Roman"/>
                <a:cs typeface="Times New Roman"/>
              </a:rPr>
              <a:t> </a:t>
            </a:r>
            <a:r>
              <a:rPr sz="1000" dirty="0">
                <a:latin typeface="Times New Roman"/>
                <a:cs typeface="Times New Roman"/>
              </a:rPr>
              <a:t>goods</a:t>
            </a:r>
            <a:r>
              <a:rPr sz="1000" spc="35" dirty="0">
                <a:latin typeface="Times New Roman"/>
                <a:cs typeface="Times New Roman"/>
              </a:rPr>
              <a:t> </a:t>
            </a:r>
            <a:r>
              <a:rPr sz="1000" dirty="0">
                <a:latin typeface="Times New Roman"/>
                <a:cs typeface="Times New Roman"/>
              </a:rPr>
              <a:t>carriage,</a:t>
            </a:r>
            <a:r>
              <a:rPr sz="1000" spc="25" dirty="0">
                <a:latin typeface="Times New Roman"/>
                <a:cs typeface="Times New Roman"/>
              </a:rPr>
              <a:t> </a:t>
            </a:r>
            <a:r>
              <a:rPr sz="1000" dirty="0">
                <a:latin typeface="Times New Roman"/>
                <a:cs typeface="Times New Roman"/>
              </a:rPr>
              <a:t>the</a:t>
            </a:r>
            <a:r>
              <a:rPr sz="1000" spc="5" dirty="0">
                <a:latin typeface="Times New Roman"/>
                <a:cs typeface="Times New Roman"/>
              </a:rPr>
              <a:t> </a:t>
            </a:r>
            <a:r>
              <a:rPr sz="1000" dirty="0">
                <a:latin typeface="Times New Roman"/>
                <a:cs typeface="Times New Roman"/>
              </a:rPr>
              <a:t>gross</a:t>
            </a:r>
            <a:r>
              <a:rPr sz="1000" spc="20" dirty="0">
                <a:latin typeface="Times New Roman"/>
                <a:cs typeface="Times New Roman"/>
              </a:rPr>
              <a:t> </a:t>
            </a:r>
            <a:r>
              <a:rPr sz="1000" dirty="0">
                <a:latin typeface="Times New Roman"/>
                <a:cs typeface="Times New Roman"/>
              </a:rPr>
              <a:t>vehicle</a:t>
            </a:r>
            <a:r>
              <a:rPr sz="1000" spc="40" dirty="0">
                <a:latin typeface="Times New Roman"/>
                <a:cs typeface="Times New Roman"/>
              </a:rPr>
              <a:t> </a:t>
            </a:r>
            <a:r>
              <a:rPr sz="1000" dirty="0">
                <a:latin typeface="Times New Roman"/>
                <a:cs typeface="Times New Roman"/>
              </a:rPr>
              <a:t>weight</a:t>
            </a:r>
            <a:r>
              <a:rPr sz="1000" spc="35" dirty="0">
                <a:latin typeface="Times New Roman"/>
                <a:cs typeface="Times New Roman"/>
              </a:rPr>
              <a:t> </a:t>
            </a:r>
            <a:r>
              <a:rPr sz="1000" dirty="0">
                <a:latin typeface="Times New Roman"/>
                <a:cs typeface="Times New Roman"/>
              </a:rPr>
              <a:t>of</a:t>
            </a:r>
            <a:r>
              <a:rPr sz="1000" spc="-5" dirty="0">
                <a:latin typeface="Times New Roman"/>
                <a:cs typeface="Times New Roman"/>
              </a:rPr>
              <a:t> </a:t>
            </a:r>
            <a:r>
              <a:rPr sz="1000" dirty="0">
                <a:latin typeface="Times New Roman"/>
                <a:cs typeface="Times New Roman"/>
              </a:rPr>
              <a:t>which</a:t>
            </a:r>
            <a:r>
              <a:rPr sz="1000" spc="25" dirty="0">
                <a:latin typeface="Times New Roman"/>
                <a:cs typeface="Times New Roman"/>
              </a:rPr>
              <a:t> </a:t>
            </a:r>
            <a:r>
              <a:rPr sz="1000" dirty="0">
                <a:latin typeface="Times New Roman"/>
                <a:cs typeface="Times New Roman"/>
              </a:rPr>
              <a:t>exceeds</a:t>
            </a:r>
            <a:r>
              <a:rPr sz="1000" spc="25" dirty="0">
                <a:latin typeface="Times New Roman"/>
                <a:cs typeface="Times New Roman"/>
              </a:rPr>
              <a:t> </a:t>
            </a:r>
            <a:r>
              <a:rPr sz="1000" dirty="0">
                <a:latin typeface="Times New Roman"/>
                <a:cs typeface="Times New Roman"/>
              </a:rPr>
              <a:t>12,000</a:t>
            </a:r>
            <a:r>
              <a:rPr sz="1000" spc="25" dirty="0">
                <a:latin typeface="Times New Roman"/>
                <a:cs typeface="Times New Roman"/>
              </a:rPr>
              <a:t> </a:t>
            </a:r>
            <a:r>
              <a:rPr sz="1000" dirty="0">
                <a:latin typeface="Times New Roman"/>
                <a:cs typeface="Times New Roman"/>
              </a:rPr>
              <a:t>kilograms;</a:t>
            </a:r>
            <a:r>
              <a:rPr sz="1000" spc="40" dirty="0">
                <a:latin typeface="Times New Roman"/>
                <a:cs typeface="Times New Roman"/>
              </a:rPr>
              <a:t> </a:t>
            </a:r>
            <a:r>
              <a:rPr sz="1000" spc="-25" dirty="0">
                <a:latin typeface="Times New Roman"/>
                <a:cs typeface="Times New Roman"/>
              </a:rPr>
              <a:t>and</a:t>
            </a:r>
            <a:endParaRPr sz="1000">
              <a:latin typeface="Times New Roman"/>
              <a:cs typeface="Times New Roman"/>
            </a:endParaRPr>
          </a:p>
          <a:p>
            <a:pPr>
              <a:lnSpc>
                <a:spcPct val="100000"/>
              </a:lnSpc>
              <a:spcBef>
                <a:spcPts val="270"/>
              </a:spcBef>
              <a:buFont typeface="Times New Roman"/>
              <a:buAutoNum type="alphaLcParenBoth" startAt="2"/>
            </a:pPr>
            <a:endParaRPr sz="1000">
              <a:latin typeface="Times New Roman"/>
              <a:cs typeface="Times New Roman"/>
            </a:endParaRPr>
          </a:p>
          <a:p>
            <a:pPr marL="12700" marR="151130" indent="152400">
              <a:lnSpc>
                <a:spcPts val="1090"/>
              </a:lnSpc>
              <a:spcBef>
                <a:spcPts val="5"/>
              </a:spcBef>
              <a:buAutoNum type="alphaLcParenBoth" startAt="2"/>
              <a:tabLst>
                <a:tab pos="165100" algn="l"/>
              </a:tabLst>
            </a:pPr>
            <a:r>
              <a:rPr sz="1000" dirty="0">
                <a:latin typeface="Times New Roman"/>
                <a:cs typeface="Times New Roman"/>
              </a:rPr>
              <a:t>an</a:t>
            </a:r>
            <a:r>
              <a:rPr sz="1000" spc="5" dirty="0">
                <a:latin typeface="Times New Roman"/>
                <a:cs typeface="Times New Roman"/>
              </a:rPr>
              <a:t> </a:t>
            </a:r>
            <a:r>
              <a:rPr sz="1000" dirty="0">
                <a:latin typeface="Times New Roman"/>
                <a:cs typeface="Times New Roman"/>
              </a:rPr>
              <a:t>assessee,</a:t>
            </a:r>
            <a:r>
              <a:rPr sz="1000" spc="20" dirty="0">
                <a:latin typeface="Times New Roman"/>
                <a:cs typeface="Times New Roman"/>
              </a:rPr>
              <a:t> </a:t>
            </a:r>
            <a:r>
              <a:rPr sz="1000" dirty="0">
                <a:latin typeface="Times New Roman"/>
                <a:cs typeface="Times New Roman"/>
              </a:rPr>
              <a:t>who</a:t>
            </a:r>
            <a:r>
              <a:rPr sz="1000" spc="25" dirty="0">
                <a:latin typeface="Times New Roman"/>
                <a:cs typeface="Times New Roman"/>
              </a:rPr>
              <a:t> </a:t>
            </a:r>
            <a:r>
              <a:rPr sz="1000" dirty="0">
                <a:latin typeface="Times New Roman"/>
                <a:cs typeface="Times New Roman"/>
              </a:rPr>
              <a:t>is</a:t>
            </a:r>
            <a:r>
              <a:rPr sz="1000" spc="5" dirty="0">
                <a:latin typeface="Times New Roman"/>
                <a:cs typeface="Times New Roman"/>
              </a:rPr>
              <a:t> </a:t>
            </a:r>
            <a:r>
              <a:rPr sz="1000" dirty="0">
                <a:latin typeface="Times New Roman"/>
                <a:cs typeface="Times New Roman"/>
              </a:rPr>
              <a:t>in possession</a:t>
            </a:r>
            <a:r>
              <a:rPr sz="1000" spc="50" dirty="0">
                <a:latin typeface="Times New Roman"/>
                <a:cs typeface="Times New Roman"/>
              </a:rPr>
              <a:t> </a:t>
            </a:r>
            <a:r>
              <a:rPr sz="1000" dirty="0">
                <a:latin typeface="Times New Roman"/>
                <a:cs typeface="Times New Roman"/>
              </a:rPr>
              <a:t>of a</a:t>
            </a:r>
            <a:r>
              <a:rPr sz="1000" spc="-15" dirty="0">
                <a:latin typeface="Times New Roman"/>
                <a:cs typeface="Times New Roman"/>
              </a:rPr>
              <a:t> </a:t>
            </a:r>
            <a:r>
              <a:rPr sz="1000" dirty="0">
                <a:latin typeface="Times New Roman"/>
                <a:cs typeface="Times New Roman"/>
              </a:rPr>
              <a:t>goods</a:t>
            </a:r>
            <a:r>
              <a:rPr sz="1000" spc="40" dirty="0">
                <a:latin typeface="Times New Roman"/>
                <a:cs typeface="Times New Roman"/>
              </a:rPr>
              <a:t> </a:t>
            </a:r>
            <a:r>
              <a:rPr sz="1000" dirty="0">
                <a:latin typeface="Times New Roman"/>
                <a:cs typeface="Times New Roman"/>
              </a:rPr>
              <a:t>carriage,</a:t>
            </a:r>
            <a:r>
              <a:rPr sz="1000" spc="35" dirty="0">
                <a:latin typeface="Times New Roman"/>
                <a:cs typeface="Times New Roman"/>
              </a:rPr>
              <a:t> </a:t>
            </a:r>
            <a:r>
              <a:rPr sz="1000" dirty="0">
                <a:latin typeface="Times New Roman"/>
                <a:cs typeface="Times New Roman"/>
              </a:rPr>
              <a:t>whether</a:t>
            </a:r>
            <a:r>
              <a:rPr sz="1000" spc="45" dirty="0">
                <a:latin typeface="Times New Roman"/>
                <a:cs typeface="Times New Roman"/>
              </a:rPr>
              <a:t> </a:t>
            </a:r>
            <a:r>
              <a:rPr sz="1000" dirty="0">
                <a:latin typeface="Times New Roman"/>
                <a:cs typeface="Times New Roman"/>
              </a:rPr>
              <a:t>taken</a:t>
            </a:r>
            <a:r>
              <a:rPr sz="1000" spc="35" dirty="0">
                <a:latin typeface="Times New Roman"/>
                <a:cs typeface="Times New Roman"/>
              </a:rPr>
              <a:t> </a:t>
            </a:r>
            <a:r>
              <a:rPr sz="1000" dirty="0">
                <a:latin typeface="Times New Roman"/>
                <a:cs typeface="Times New Roman"/>
              </a:rPr>
              <a:t>on</a:t>
            </a:r>
            <a:r>
              <a:rPr sz="1000" spc="15" dirty="0">
                <a:latin typeface="Times New Roman"/>
                <a:cs typeface="Times New Roman"/>
              </a:rPr>
              <a:t> </a:t>
            </a:r>
            <a:r>
              <a:rPr sz="1000" dirty="0">
                <a:latin typeface="Times New Roman"/>
                <a:cs typeface="Times New Roman"/>
              </a:rPr>
              <a:t>hire</a:t>
            </a:r>
            <a:r>
              <a:rPr sz="1000" spc="10" dirty="0">
                <a:latin typeface="Times New Roman"/>
                <a:cs typeface="Times New Roman"/>
              </a:rPr>
              <a:t> </a:t>
            </a:r>
            <a:r>
              <a:rPr sz="1000" dirty="0">
                <a:latin typeface="Times New Roman"/>
                <a:cs typeface="Times New Roman"/>
              </a:rPr>
              <a:t>purchase</a:t>
            </a:r>
            <a:r>
              <a:rPr sz="1000" spc="35" dirty="0">
                <a:latin typeface="Times New Roman"/>
                <a:cs typeface="Times New Roman"/>
              </a:rPr>
              <a:t> </a:t>
            </a:r>
            <a:r>
              <a:rPr sz="1000" dirty="0">
                <a:latin typeface="Times New Roman"/>
                <a:cs typeface="Times New Roman"/>
              </a:rPr>
              <a:t>or</a:t>
            </a:r>
            <a:r>
              <a:rPr sz="1000" spc="-10" dirty="0">
                <a:latin typeface="Times New Roman"/>
                <a:cs typeface="Times New Roman"/>
              </a:rPr>
              <a:t> </a:t>
            </a:r>
            <a:r>
              <a:rPr sz="1000" dirty="0">
                <a:latin typeface="Times New Roman"/>
                <a:cs typeface="Times New Roman"/>
              </a:rPr>
              <a:t>on</a:t>
            </a:r>
            <a:r>
              <a:rPr sz="1000" spc="15" dirty="0">
                <a:latin typeface="Times New Roman"/>
                <a:cs typeface="Times New Roman"/>
              </a:rPr>
              <a:t> </a:t>
            </a:r>
            <a:r>
              <a:rPr sz="1000" dirty="0">
                <a:latin typeface="Times New Roman"/>
                <a:cs typeface="Times New Roman"/>
              </a:rPr>
              <a:t>instalments</a:t>
            </a:r>
            <a:r>
              <a:rPr sz="1000" spc="45" dirty="0">
                <a:latin typeface="Times New Roman"/>
                <a:cs typeface="Times New Roman"/>
              </a:rPr>
              <a:t> </a:t>
            </a:r>
            <a:r>
              <a:rPr sz="1000" dirty="0">
                <a:latin typeface="Times New Roman"/>
                <a:cs typeface="Times New Roman"/>
              </a:rPr>
              <a:t>and</a:t>
            </a:r>
            <a:r>
              <a:rPr sz="1000" spc="15" dirty="0">
                <a:latin typeface="Times New Roman"/>
                <a:cs typeface="Times New Roman"/>
              </a:rPr>
              <a:t> </a:t>
            </a:r>
            <a:r>
              <a:rPr sz="1000" dirty="0">
                <a:latin typeface="Times New Roman"/>
                <a:cs typeface="Times New Roman"/>
              </a:rPr>
              <a:t>for</a:t>
            </a:r>
            <a:r>
              <a:rPr sz="1000" spc="-10" dirty="0">
                <a:latin typeface="Times New Roman"/>
                <a:cs typeface="Times New Roman"/>
              </a:rPr>
              <a:t> </a:t>
            </a:r>
            <a:r>
              <a:rPr sz="1000" dirty="0">
                <a:latin typeface="Times New Roman"/>
                <a:cs typeface="Times New Roman"/>
              </a:rPr>
              <a:t>which</a:t>
            </a:r>
            <a:r>
              <a:rPr sz="1000" spc="35" dirty="0">
                <a:latin typeface="Times New Roman"/>
                <a:cs typeface="Times New Roman"/>
              </a:rPr>
              <a:t> </a:t>
            </a:r>
            <a:r>
              <a:rPr sz="1000" dirty="0">
                <a:latin typeface="Times New Roman"/>
                <a:cs typeface="Times New Roman"/>
              </a:rPr>
              <a:t>the</a:t>
            </a:r>
            <a:r>
              <a:rPr sz="1000" spc="10" dirty="0">
                <a:latin typeface="Times New Roman"/>
                <a:cs typeface="Times New Roman"/>
              </a:rPr>
              <a:t> </a:t>
            </a:r>
            <a:r>
              <a:rPr sz="1000" dirty="0">
                <a:latin typeface="Times New Roman"/>
                <a:cs typeface="Times New Roman"/>
              </a:rPr>
              <a:t>whole</a:t>
            </a:r>
            <a:r>
              <a:rPr sz="1000" spc="35" dirty="0">
                <a:latin typeface="Times New Roman"/>
                <a:cs typeface="Times New Roman"/>
              </a:rPr>
              <a:t> </a:t>
            </a:r>
            <a:r>
              <a:rPr sz="1000" dirty="0">
                <a:latin typeface="Times New Roman"/>
                <a:cs typeface="Times New Roman"/>
              </a:rPr>
              <a:t>or part</a:t>
            </a:r>
            <a:r>
              <a:rPr sz="1000" spc="50" dirty="0">
                <a:latin typeface="Times New Roman"/>
                <a:cs typeface="Times New Roman"/>
              </a:rPr>
              <a:t> </a:t>
            </a:r>
            <a:r>
              <a:rPr sz="1000" spc="-25" dirty="0">
                <a:latin typeface="Times New Roman"/>
                <a:cs typeface="Times New Roman"/>
              </a:rPr>
              <a:t>of </a:t>
            </a:r>
            <a:r>
              <a:rPr sz="1000" dirty="0">
                <a:latin typeface="Times New Roman"/>
                <a:cs typeface="Times New Roman"/>
              </a:rPr>
              <a:t>the</a:t>
            </a:r>
            <a:r>
              <a:rPr sz="1000" spc="5" dirty="0">
                <a:latin typeface="Times New Roman"/>
                <a:cs typeface="Times New Roman"/>
              </a:rPr>
              <a:t> </a:t>
            </a:r>
            <a:r>
              <a:rPr sz="1000" dirty="0">
                <a:latin typeface="Times New Roman"/>
                <a:cs typeface="Times New Roman"/>
              </a:rPr>
              <a:t>amount</a:t>
            </a:r>
            <a:r>
              <a:rPr sz="1000" spc="45" dirty="0">
                <a:latin typeface="Times New Roman"/>
                <a:cs typeface="Times New Roman"/>
              </a:rPr>
              <a:t> </a:t>
            </a:r>
            <a:r>
              <a:rPr sz="1000" dirty="0">
                <a:latin typeface="Times New Roman"/>
                <a:cs typeface="Times New Roman"/>
              </a:rPr>
              <a:t>payable</a:t>
            </a:r>
            <a:r>
              <a:rPr sz="1000" spc="35" dirty="0">
                <a:latin typeface="Times New Roman"/>
                <a:cs typeface="Times New Roman"/>
              </a:rPr>
              <a:t> </a:t>
            </a:r>
            <a:r>
              <a:rPr sz="1000" dirty="0">
                <a:latin typeface="Times New Roman"/>
                <a:cs typeface="Times New Roman"/>
              </a:rPr>
              <a:t>is</a:t>
            </a:r>
            <a:r>
              <a:rPr sz="1000" spc="15" dirty="0">
                <a:latin typeface="Times New Roman"/>
                <a:cs typeface="Times New Roman"/>
              </a:rPr>
              <a:t> </a:t>
            </a:r>
            <a:r>
              <a:rPr sz="1000" dirty="0">
                <a:latin typeface="Times New Roman"/>
                <a:cs typeface="Times New Roman"/>
              </a:rPr>
              <a:t>still</a:t>
            </a:r>
            <a:r>
              <a:rPr sz="1000" spc="35" dirty="0">
                <a:latin typeface="Times New Roman"/>
                <a:cs typeface="Times New Roman"/>
              </a:rPr>
              <a:t> </a:t>
            </a:r>
            <a:r>
              <a:rPr sz="1000" dirty="0">
                <a:latin typeface="Times New Roman"/>
                <a:cs typeface="Times New Roman"/>
              </a:rPr>
              <a:t>due, shall</a:t>
            </a:r>
            <a:r>
              <a:rPr sz="1000" spc="15" dirty="0">
                <a:latin typeface="Times New Roman"/>
                <a:cs typeface="Times New Roman"/>
              </a:rPr>
              <a:t> </a:t>
            </a:r>
            <a:r>
              <a:rPr sz="1000" dirty="0">
                <a:latin typeface="Times New Roman"/>
                <a:cs typeface="Times New Roman"/>
              </a:rPr>
              <a:t>be</a:t>
            </a:r>
            <a:r>
              <a:rPr sz="1000" spc="10" dirty="0">
                <a:latin typeface="Times New Roman"/>
                <a:cs typeface="Times New Roman"/>
              </a:rPr>
              <a:t> </a:t>
            </a:r>
            <a:r>
              <a:rPr sz="1000" dirty="0">
                <a:latin typeface="Times New Roman"/>
                <a:cs typeface="Times New Roman"/>
              </a:rPr>
              <a:t>deemed</a:t>
            </a:r>
            <a:r>
              <a:rPr sz="1000" spc="50" dirty="0">
                <a:latin typeface="Times New Roman"/>
                <a:cs typeface="Times New Roman"/>
              </a:rPr>
              <a:t> </a:t>
            </a:r>
            <a:r>
              <a:rPr sz="1000" dirty="0">
                <a:latin typeface="Times New Roman"/>
                <a:cs typeface="Times New Roman"/>
              </a:rPr>
              <a:t>to be</a:t>
            </a:r>
            <a:r>
              <a:rPr sz="1000" spc="-5" dirty="0">
                <a:latin typeface="Times New Roman"/>
                <a:cs typeface="Times New Roman"/>
              </a:rPr>
              <a:t> </a:t>
            </a:r>
            <a:r>
              <a:rPr sz="1000" dirty="0">
                <a:latin typeface="Times New Roman"/>
                <a:cs typeface="Times New Roman"/>
              </a:rPr>
              <a:t>the</a:t>
            </a:r>
            <a:r>
              <a:rPr sz="1000" spc="10" dirty="0">
                <a:latin typeface="Times New Roman"/>
                <a:cs typeface="Times New Roman"/>
              </a:rPr>
              <a:t> </a:t>
            </a:r>
            <a:r>
              <a:rPr sz="1000" dirty="0">
                <a:latin typeface="Times New Roman"/>
                <a:cs typeface="Times New Roman"/>
              </a:rPr>
              <a:t>owner</a:t>
            </a:r>
            <a:r>
              <a:rPr sz="1000" spc="35" dirty="0">
                <a:latin typeface="Times New Roman"/>
                <a:cs typeface="Times New Roman"/>
              </a:rPr>
              <a:t> </a:t>
            </a:r>
            <a:r>
              <a:rPr sz="1000" dirty="0">
                <a:latin typeface="Times New Roman"/>
                <a:cs typeface="Times New Roman"/>
              </a:rPr>
              <a:t>of</a:t>
            </a:r>
            <a:r>
              <a:rPr sz="1000" spc="-10" dirty="0">
                <a:latin typeface="Times New Roman"/>
                <a:cs typeface="Times New Roman"/>
              </a:rPr>
              <a:t> </a:t>
            </a:r>
            <a:r>
              <a:rPr sz="1000" dirty="0">
                <a:latin typeface="Times New Roman"/>
                <a:cs typeface="Times New Roman"/>
              </a:rPr>
              <a:t>such</a:t>
            </a:r>
            <a:r>
              <a:rPr sz="1000" spc="25" dirty="0">
                <a:latin typeface="Times New Roman"/>
                <a:cs typeface="Times New Roman"/>
              </a:rPr>
              <a:t> </a:t>
            </a:r>
            <a:r>
              <a:rPr sz="1000" dirty="0">
                <a:latin typeface="Times New Roman"/>
                <a:cs typeface="Times New Roman"/>
              </a:rPr>
              <a:t>goods</a:t>
            </a:r>
            <a:r>
              <a:rPr sz="1000" spc="35" dirty="0">
                <a:latin typeface="Times New Roman"/>
                <a:cs typeface="Times New Roman"/>
              </a:rPr>
              <a:t> </a:t>
            </a:r>
            <a:r>
              <a:rPr sz="1000" spc="-10" dirty="0">
                <a:latin typeface="Times New Roman"/>
                <a:cs typeface="Times New Roman"/>
              </a:rPr>
              <a:t>carriage.</a:t>
            </a:r>
            <a:endParaRPr sz="1000">
              <a:latin typeface="Times New Roman"/>
              <a:cs typeface="Times New Roman"/>
            </a:endParaRP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484123" y="1449072"/>
            <a:ext cx="4441190" cy="450215"/>
          </a:xfrm>
          <a:prstGeom prst="rect">
            <a:avLst/>
          </a:prstGeom>
        </p:spPr>
        <p:txBody>
          <a:bodyPr vert="horz" wrap="square" lIns="0" tIns="16510" rIns="0" bIns="0" rtlCol="0">
            <a:spAutoFit/>
          </a:bodyPr>
          <a:lstStyle/>
          <a:p>
            <a:pPr marL="12700">
              <a:lnSpc>
                <a:spcPct val="100000"/>
              </a:lnSpc>
              <a:spcBef>
                <a:spcPts val="130"/>
              </a:spcBef>
            </a:pPr>
            <a:r>
              <a:rPr sz="2750" dirty="0">
                <a:solidFill>
                  <a:srgbClr val="1B1B27"/>
                </a:solidFill>
                <a:latin typeface="Calibri"/>
                <a:cs typeface="Calibri"/>
              </a:rPr>
              <a:t>What</a:t>
            </a:r>
            <a:r>
              <a:rPr sz="2750" spc="-25" dirty="0">
                <a:solidFill>
                  <a:srgbClr val="1B1B27"/>
                </a:solidFill>
                <a:latin typeface="Times New Roman"/>
                <a:cs typeface="Times New Roman"/>
              </a:rPr>
              <a:t> </a:t>
            </a:r>
            <a:r>
              <a:rPr sz="2750" dirty="0">
                <a:solidFill>
                  <a:srgbClr val="1B1B27"/>
                </a:solidFill>
                <a:latin typeface="Calibri"/>
                <a:cs typeface="Calibri"/>
              </a:rPr>
              <a:t>Is</a:t>
            </a:r>
            <a:r>
              <a:rPr sz="2750" spc="-35" dirty="0">
                <a:solidFill>
                  <a:srgbClr val="1B1B27"/>
                </a:solidFill>
                <a:latin typeface="Times New Roman"/>
                <a:cs typeface="Times New Roman"/>
              </a:rPr>
              <a:t> </a:t>
            </a:r>
            <a:r>
              <a:rPr sz="2750" dirty="0">
                <a:solidFill>
                  <a:srgbClr val="1B1B27"/>
                </a:solidFill>
                <a:latin typeface="Calibri"/>
                <a:cs typeface="Calibri"/>
              </a:rPr>
              <a:t>Presumptive</a:t>
            </a:r>
            <a:r>
              <a:rPr sz="2750" spc="-35" dirty="0">
                <a:solidFill>
                  <a:srgbClr val="1B1B27"/>
                </a:solidFill>
                <a:latin typeface="Times New Roman"/>
                <a:cs typeface="Times New Roman"/>
              </a:rPr>
              <a:t> </a:t>
            </a:r>
            <a:r>
              <a:rPr sz="2750" spc="-10" dirty="0">
                <a:solidFill>
                  <a:srgbClr val="1B1B27"/>
                </a:solidFill>
                <a:latin typeface="Calibri"/>
                <a:cs typeface="Calibri"/>
              </a:rPr>
              <a:t>Taxation?</a:t>
            </a:r>
            <a:endParaRPr sz="2750">
              <a:latin typeface="Calibri"/>
              <a:cs typeface="Calibri"/>
            </a:endParaRPr>
          </a:p>
        </p:txBody>
      </p:sp>
      <p:pic>
        <p:nvPicPr>
          <p:cNvPr id="3" name="object 3"/>
          <p:cNvPicPr/>
          <p:nvPr/>
        </p:nvPicPr>
        <p:blipFill>
          <a:blip r:embed="rId2" cstate="print"/>
          <a:stretch>
            <a:fillRect/>
          </a:stretch>
        </p:blipFill>
        <p:spPr>
          <a:xfrm>
            <a:off x="496889" y="2311405"/>
            <a:ext cx="5176767" cy="2890768"/>
          </a:xfrm>
          <a:prstGeom prst="rect">
            <a:avLst/>
          </a:prstGeom>
        </p:spPr>
      </p:pic>
      <p:grpSp>
        <p:nvGrpSpPr>
          <p:cNvPr id="4" name="object 4"/>
          <p:cNvGrpSpPr/>
          <p:nvPr/>
        </p:nvGrpSpPr>
        <p:grpSpPr>
          <a:xfrm>
            <a:off x="6024631" y="3935471"/>
            <a:ext cx="2627630" cy="1282700"/>
            <a:chOff x="6024631" y="3935471"/>
            <a:chExt cx="2627630" cy="1282700"/>
          </a:xfrm>
        </p:grpSpPr>
        <p:sp>
          <p:nvSpPr>
            <p:cNvPr id="5" name="object 5"/>
            <p:cNvSpPr/>
            <p:nvPr/>
          </p:nvSpPr>
          <p:spPr>
            <a:xfrm>
              <a:off x="6024631" y="3935471"/>
              <a:ext cx="2627630" cy="1282700"/>
            </a:xfrm>
            <a:custGeom>
              <a:avLst/>
              <a:gdLst/>
              <a:ahLst/>
              <a:cxnLst/>
              <a:rect l="l" t="t" r="r" b="b"/>
              <a:pathLst>
                <a:path w="2627629" h="1282700">
                  <a:moveTo>
                    <a:pt x="2567680" y="0"/>
                  </a:moveTo>
                  <a:lnTo>
                    <a:pt x="59557" y="0"/>
                  </a:lnTo>
                  <a:lnTo>
                    <a:pt x="36319" y="4681"/>
                  </a:lnTo>
                  <a:lnTo>
                    <a:pt x="17394" y="17447"/>
                  </a:lnTo>
                  <a:lnTo>
                    <a:pt x="4661" y="36383"/>
                  </a:lnTo>
                  <a:lnTo>
                    <a:pt x="0" y="59573"/>
                  </a:lnTo>
                  <a:lnTo>
                    <a:pt x="0" y="1223009"/>
                  </a:lnTo>
                  <a:lnTo>
                    <a:pt x="4661" y="1246269"/>
                  </a:lnTo>
                  <a:lnTo>
                    <a:pt x="17394" y="1265241"/>
                  </a:lnTo>
                  <a:lnTo>
                    <a:pt x="36319" y="1278021"/>
                  </a:lnTo>
                  <a:lnTo>
                    <a:pt x="59557" y="1282705"/>
                  </a:lnTo>
                  <a:lnTo>
                    <a:pt x="2567680" y="1282705"/>
                  </a:lnTo>
                  <a:lnTo>
                    <a:pt x="2590861" y="1278021"/>
                  </a:lnTo>
                  <a:lnTo>
                    <a:pt x="2609792" y="1265241"/>
                  </a:lnTo>
                  <a:lnTo>
                    <a:pt x="2622557" y="1246269"/>
                  </a:lnTo>
                  <a:lnTo>
                    <a:pt x="2627238" y="1223009"/>
                  </a:lnTo>
                  <a:lnTo>
                    <a:pt x="2627238" y="59573"/>
                  </a:lnTo>
                  <a:lnTo>
                    <a:pt x="2622557" y="36383"/>
                  </a:lnTo>
                  <a:lnTo>
                    <a:pt x="2609792" y="17447"/>
                  </a:lnTo>
                  <a:lnTo>
                    <a:pt x="2590861" y="4681"/>
                  </a:lnTo>
                  <a:lnTo>
                    <a:pt x="2567680" y="0"/>
                  </a:lnTo>
                  <a:close/>
                </a:path>
              </a:pathLst>
            </a:custGeom>
            <a:solidFill>
              <a:srgbClr val="BACDF7"/>
            </a:solidFill>
          </p:spPr>
          <p:txBody>
            <a:bodyPr wrap="square" lIns="0" tIns="0" rIns="0" bIns="0" rtlCol="0"/>
            <a:lstStyle/>
            <a:p>
              <a:endParaRPr/>
            </a:p>
          </p:txBody>
        </p:sp>
        <p:pic>
          <p:nvPicPr>
            <p:cNvPr id="6" name="object 6"/>
            <p:cNvPicPr/>
            <p:nvPr/>
          </p:nvPicPr>
          <p:blipFill>
            <a:blip r:embed="rId3" cstate="print"/>
            <a:stretch>
              <a:fillRect/>
            </a:stretch>
          </p:blipFill>
          <p:spPr>
            <a:xfrm>
              <a:off x="6165845" y="4140133"/>
              <a:ext cx="177800" cy="141285"/>
            </a:xfrm>
            <a:prstGeom prst="rect">
              <a:avLst/>
            </a:prstGeom>
          </p:spPr>
        </p:pic>
      </p:grpSp>
      <p:sp>
        <p:nvSpPr>
          <p:cNvPr id="7" name="object 7"/>
          <p:cNvSpPr txBox="1"/>
          <p:nvPr/>
        </p:nvSpPr>
        <p:spPr>
          <a:xfrm>
            <a:off x="6012939" y="2252219"/>
            <a:ext cx="2519045" cy="2759075"/>
          </a:xfrm>
          <a:prstGeom prst="rect">
            <a:avLst/>
          </a:prstGeom>
        </p:spPr>
        <p:txBody>
          <a:bodyPr vert="horz" wrap="square" lIns="0" tIns="16510" rIns="0" bIns="0" rtlCol="0">
            <a:spAutoFit/>
          </a:bodyPr>
          <a:lstStyle/>
          <a:p>
            <a:pPr marL="12700">
              <a:lnSpc>
                <a:spcPct val="100000"/>
              </a:lnSpc>
              <a:spcBef>
                <a:spcPts val="130"/>
              </a:spcBef>
            </a:pPr>
            <a:r>
              <a:rPr sz="1350" dirty="0">
                <a:solidFill>
                  <a:srgbClr val="1B1B27"/>
                </a:solidFill>
                <a:latin typeface="Calibri"/>
                <a:cs typeface="Calibri"/>
              </a:rPr>
              <a:t>Core</a:t>
            </a:r>
            <a:r>
              <a:rPr sz="1350" spc="-35" dirty="0">
                <a:solidFill>
                  <a:srgbClr val="1B1B27"/>
                </a:solidFill>
                <a:latin typeface="Times New Roman"/>
                <a:cs typeface="Times New Roman"/>
              </a:rPr>
              <a:t> </a:t>
            </a:r>
            <a:r>
              <a:rPr sz="1350" spc="-10" dirty="0">
                <a:solidFill>
                  <a:srgbClr val="1B1B27"/>
                </a:solidFill>
                <a:latin typeface="Calibri"/>
                <a:cs typeface="Calibri"/>
              </a:rPr>
              <a:t>Principle</a:t>
            </a:r>
            <a:endParaRPr sz="1350">
              <a:latin typeface="Calibri"/>
              <a:cs typeface="Calibri"/>
            </a:endParaRPr>
          </a:p>
          <a:p>
            <a:pPr marL="12700" marR="5080">
              <a:lnSpc>
                <a:spcPct val="136400"/>
              </a:lnSpc>
              <a:spcBef>
                <a:spcPts val="1095"/>
              </a:spcBef>
            </a:pPr>
            <a:r>
              <a:rPr sz="1100" dirty="0">
                <a:solidFill>
                  <a:srgbClr val="3F4054"/>
                </a:solidFill>
                <a:latin typeface="Calibri"/>
                <a:cs typeface="Calibri"/>
              </a:rPr>
              <a:t>Section</a:t>
            </a:r>
            <a:r>
              <a:rPr sz="1100" spc="-40" dirty="0">
                <a:solidFill>
                  <a:srgbClr val="3F4054"/>
                </a:solidFill>
                <a:latin typeface="Times New Roman"/>
                <a:cs typeface="Times New Roman"/>
              </a:rPr>
              <a:t> </a:t>
            </a:r>
            <a:r>
              <a:rPr sz="1100" dirty="0">
                <a:solidFill>
                  <a:srgbClr val="3F4054"/>
                </a:solidFill>
                <a:latin typeface="Calibri"/>
                <a:cs typeface="Calibri"/>
              </a:rPr>
              <a:t>58</a:t>
            </a:r>
            <a:r>
              <a:rPr sz="1100" spc="-65" dirty="0">
                <a:solidFill>
                  <a:srgbClr val="3F4054"/>
                </a:solidFill>
                <a:latin typeface="Times New Roman"/>
                <a:cs typeface="Times New Roman"/>
              </a:rPr>
              <a:t> </a:t>
            </a:r>
            <a:r>
              <a:rPr sz="1100" dirty="0">
                <a:solidFill>
                  <a:srgbClr val="3F4054"/>
                </a:solidFill>
                <a:latin typeface="Calibri"/>
                <a:cs typeface="Calibri"/>
              </a:rPr>
              <a:t>provides</a:t>
            </a:r>
            <a:r>
              <a:rPr sz="1100" spc="-35" dirty="0">
                <a:solidFill>
                  <a:srgbClr val="3F4054"/>
                </a:solidFill>
                <a:latin typeface="Times New Roman"/>
                <a:cs typeface="Times New Roman"/>
              </a:rPr>
              <a:t> </a:t>
            </a:r>
            <a:r>
              <a:rPr sz="1100" dirty="0">
                <a:solidFill>
                  <a:srgbClr val="3F4054"/>
                </a:solidFill>
                <a:latin typeface="Calibri"/>
                <a:cs typeface="Calibri"/>
              </a:rPr>
              <a:t>a</a:t>
            </a:r>
            <a:r>
              <a:rPr sz="1100" spc="-55" dirty="0">
                <a:solidFill>
                  <a:srgbClr val="3F4054"/>
                </a:solidFill>
                <a:latin typeface="Times New Roman"/>
                <a:cs typeface="Times New Roman"/>
              </a:rPr>
              <a:t> </a:t>
            </a:r>
            <a:r>
              <a:rPr sz="1100" b="1" spc="-10" dirty="0">
                <a:solidFill>
                  <a:srgbClr val="3F4054"/>
                </a:solidFill>
                <a:latin typeface="Calibri"/>
                <a:cs typeface="Calibri"/>
              </a:rPr>
              <a:t>simplified</a:t>
            </a:r>
            <a:r>
              <a:rPr sz="1100" spc="-50" dirty="0">
                <a:solidFill>
                  <a:srgbClr val="3F4054"/>
                </a:solidFill>
                <a:latin typeface="Times New Roman"/>
                <a:cs typeface="Times New Roman"/>
              </a:rPr>
              <a:t> </a:t>
            </a:r>
            <a:r>
              <a:rPr sz="1100" b="1" spc="-10" dirty="0">
                <a:solidFill>
                  <a:srgbClr val="3F4054"/>
                </a:solidFill>
                <a:latin typeface="Calibri"/>
                <a:cs typeface="Calibri"/>
              </a:rPr>
              <a:t>mechanism</a:t>
            </a:r>
            <a:r>
              <a:rPr sz="1100" spc="-10" dirty="0">
                <a:solidFill>
                  <a:srgbClr val="3F4054"/>
                </a:solidFill>
                <a:latin typeface="Times New Roman"/>
                <a:cs typeface="Times New Roman"/>
              </a:rPr>
              <a:t> </a:t>
            </a:r>
            <a:r>
              <a:rPr sz="1100" b="1" spc="-10" dirty="0">
                <a:solidFill>
                  <a:srgbClr val="3F4054"/>
                </a:solidFill>
                <a:latin typeface="Calibri"/>
                <a:cs typeface="Calibri"/>
              </a:rPr>
              <a:t>mechanism</a:t>
            </a:r>
            <a:r>
              <a:rPr sz="1100" spc="-30" dirty="0">
                <a:solidFill>
                  <a:srgbClr val="3F4054"/>
                </a:solidFill>
                <a:latin typeface="Times New Roman"/>
                <a:cs typeface="Times New Roman"/>
              </a:rPr>
              <a:t> </a:t>
            </a:r>
            <a:r>
              <a:rPr sz="1100" dirty="0">
                <a:solidFill>
                  <a:srgbClr val="3F4054"/>
                </a:solidFill>
                <a:latin typeface="Calibri"/>
                <a:cs typeface="Calibri"/>
              </a:rPr>
              <a:t>to</a:t>
            </a:r>
            <a:r>
              <a:rPr sz="1100" spc="-25" dirty="0">
                <a:solidFill>
                  <a:srgbClr val="3F4054"/>
                </a:solidFill>
                <a:latin typeface="Times New Roman"/>
                <a:cs typeface="Times New Roman"/>
              </a:rPr>
              <a:t> </a:t>
            </a:r>
            <a:r>
              <a:rPr sz="1100" spc="-10" dirty="0">
                <a:solidFill>
                  <a:srgbClr val="3F4054"/>
                </a:solidFill>
                <a:latin typeface="Calibri"/>
                <a:cs typeface="Calibri"/>
              </a:rPr>
              <a:t>compute</a:t>
            </a:r>
            <a:r>
              <a:rPr sz="1100" spc="-15" dirty="0">
                <a:solidFill>
                  <a:srgbClr val="3F4054"/>
                </a:solidFill>
                <a:latin typeface="Times New Roman"/>
                <a:cs typeface="Times New Roman"/>
              </a:rPr>
              <a:t> </a:t>
            </a:r>
            <a:r>
              <a:rPr sz="1100" spc="-10" dirty="0">
                <a:solidFill>
                  <a:srgbClr val="3F4054"/>
                </a:solidFill>
                <a:latin typeface="Calibri"/>
                <a:cs typeface="Calibri"/>
              </a:rPr>
              <a:t>taxable</a:t>
            </a:r>
            <a:r>
              <a:rPr sz="1100" spc="-20" dirty="0">
                <a:solidFill>
                  <a:srgbClr val="3F4054"/>
                </a:solidFill>
                <a:latin typeface="Times New Roman"/>
                <a:cs typeface="Times New Roman"/>
              </a:rPr>
              <a:t> </a:t>
            </a:r>
            <a:r>
              <a:rPr sz="1100" dirty="0">
                <a:solidFill>
                  <a:srgbClr val="3F4054"/>
                </a:solidFill>
                <a:latin typeface="Calibri"/>
                <a:cs typeface="Calibri"/>
              </a:rPr>
              <a:t>profits</a:t>
            </a:r>
            <a:r>
              <a:rPr sz="1100" spc="-35" dirty="0">
                <a:solidFill>
                  <a:srgbClr val="3F4054"/>
                </a:solidFill>
                <a:latin typeface="Times New Roman"/>
                <a:cs typeface="Times New Roman"/>
              </a:rPr>
              <a:t> </a:t>
            </a:r>
            <a:r>
              <a:rPr sz="1100" spc="-25" dirty="0">
                <a:solidFill>
                  <a:srgbClr val="3F4054"/>
                </a:solidFill>
                <a:latin typeface="Calibri"/>
                <a:cs typeface="Calibri"/>
              </a:rPr>
              <a:t>for</a:t>
            </a:r>
            <a:r>
              <a:rPr sz="1100" spc="-25" dirty="0">
                <a:solidFill>
                  <a:srgbClr val="3F4054"/>
                </a:solidFill>
                <a:latin typeface="Times New Roman"/>
                <a:cs typeface="Times New Roman"/>
              </a:rPr>
              <a:t> </a:t>
            </a:r>
            <a:r>
              <a:rPr sz="1100" dirty="0">
                <a:solidFill>
                  <a:srgbClr val="3F4054"/>
                </a:solidFill>
                <a:latin typeface="Calibri"/>
                <a:cs typeface="Calibri"/>
              </a:rPr>
              <a:t>for</a:t>
            </a:r>
            <a:r>
              <a:rPr sz="1100" spc="-30" dirty="0">
                <a:solidFill>
                  <a:srgbClr val="3F4054"/>
                </a:solidFill>
                <a:latin typeface="Times New Roman"/>
                <a:cs typeface="Times New Roman"/>
              </a:rPr>
              <a:t> </a:t>
            </a:r>
            <a:r>
              <a:rPr sz="1100" dirty="0">
                <a:solidFill>
                  <a:srgbClr val="3F4054"/>
                </a:solidFill>
                <a:latin typeface="Calibri"/>
                <a:cs typeface="Calibri"/>
              </a:rPr>
              <a:t>eligible</a:t>
            </a:r>
            <a:r>
              <a:rPr sz="1100" spc="-20" dirty="0">
                <a:solidFill>
                  <a:srgbClr val="3F4054"/>
                </a:solidFill>
                <a:latin typeface="Times New Roman"/>
                <a:cs typeface="Times New Roman"/>
              </a:rPr>
              <a:t> </a:t>
            </a:r>
            <a:r>
              <a:rPr sz="1100" spc="-10" dirty="0">
                <a:solidFill>
                  <a:srgbClr val="3F4054"/>
                </a:solidFill>
                <a:latin typeface="Calibri"/>
                <a:cs typeface="Calibri"/>
              </a:rPr>
              <a:t>assessees</a:t>
            </a:r>
            <a:r>
              <a:rPr sz="1100" spc="-30" dirty="0">
                <a:solidFill>
                  <a:srgbClr val="3F4054"/>
                </a:solidFill>
                <a:latin typeface="Times New Roman"/>
                <a:cs typeface="Times New Roman"/>
              </a:rPr>
              <a:t> </a:t>
            </a:r>
            <a:r>
              <a:rPr sz="1100" dirty="0">
                <a:solidFill>
                  <a:srgbClr val="3F4054"/>
                </a:solidFill>
                <a:latin typeface="Calibri"/>
                <a:cs typeface="Calibri"/>
              </a:rPr>
              <a:t>—</a:t>
            </a:r>
            <a:r>
              <a:rPr sz="1100" spc="-10" dirty="0">
                <a:solidFill>
                  <a:srgbClr val="3F4054"/>
                </a:solidFill>
                <a:latin typeface="Calibri"/>
                <a:cs typeface="Calibri"/>
              </a:rPr>
              <a:t> without</a:t>
            </a:r>
            <a:r>
              <a:rPr sz="1100" spc="-35" dirty="0">
                <a:solidFill>
                  <a:srgbClr val="3F4054"/>
                </a:solidFill>
                <a:latin typeface="Times New Roman"/>
                <a:cs typeface="Times New Roman"/>
              </a:rPr>
              <a:t> </a:t>
            </a:r>
            <a:r>
              <a:rPr sz="1100" spc="-10" dirty="0">
                <a:solidFill>
                  <a:srgbClr val="3F4054"/>
                </a:solidFill>
                <a:latin typeface="Calibri"/>
                <a:cs typeface="Calibri"/>
              </a:rPr>
              <a:t>requiring</a:t>
            </a:r>
            <a:r>
              <a:rPr sz="1100" spc="-10" dirty="0">
                <a:solidFill>
                  <a:srgbClr val="3F4054"/>
                </a:solidFill>
                <a:latin typeface="Times New Roman"/>
                <a:cs typeface="Times New Roman"/>
              </a:rPr>
              <a:t> </a:t>
            </a:r>
            <a:r>
              <a:rPr sz="1100" spc="-10" dirty="0">
                <a:solidFill>
                  <a:srgbClr val="3F4054"/>
                </a:solidFill>
                <a:latin typeface="Calibri"/>
                <a:cs typeface="Calibri"/>
              </a:rPr>
              <a:t>requiring</a:t>
            </a:r>
            <a:r>
              <a:rPr sz="1100" spc="-35" dirty="0">
                <a:solidFill>
                  <a:srgbClr val="3F4054"/>
                </a:solidFill>
                <a:latin typeface="Times New Roman"/>
                <a:cs typeface="Times New Roman"/>
              </a:rPr>
              <a:t> </a:t>
            </a:r>
            <a:r>
              <a:rPr sz="1100" dirty="0">
                <a:solidFill>
                  <a:srgbClr val="3F4054"/>
                </a:solidFill>
                <a:latin typeface="Calibri"/>
                <a:cs typeface="Calibri"/>
              </a:rPr>
              <a:t>detailed</a:t>
            </a:r>
            <a:r>
              <a:rPr sz="1100" spc="-20" dirty="0">
                <a:solidFill>
                  <a:srgbClr val="3F4054"/>
                </a:solidFill>
                <a:latin typeface="Times New Roman"/>
                <a:cs typeface="Times New Roman"/>
              </a:rPr>
              <a:t> </a:t>
            </a:r>
            <a:r>
              <a:rPr sz="1100" dirty="0">
                <a:solidFill>
                  <a:srgbClr val="3F4054"/>
                </a:solidFill>
                <a:latin typeface="Calibri"/>
                <a:cs typeface="Calibri"/>
              </a:rPr>
              <a:t>books</a:t>
            </a:r>
            <a:r>
              <a:rPr sz="1100" spc="-25" dirty="0">
                <a:solidFill>
                  <a:srgbClr val="3F4054"/>
                </a:solidFill>
                <a:latin typeface="Times New Roman"/>
                <a:cs typeface="Times New Roman"/>
              </a:rPr>
              <a:t> </a:t>
            </a:r>
            <a:r>
              <a:rPr sz="1100" dirty="0">
                <a:solidFill>
                  <a:srgbClr val="3F4054"/>
                </a:solidFill>
                <a:latin typeface="Calibri"/>
                <a:cs typeface="Calibri"/>
              </a:rPr>
              <a:t>of</a:t>
            </a:r>
            <a:r>
              <a:rPr sz="1100" spc="-35" dirty="0">
                <a:solidFill>
                  <a:srgbClr val="3F4054"/>
                </a:solidFill>
                <a:latin typeface="Times New Roman"/>
                <a:cs typeface="Times New Roman"/>
              </a:rPr>
              <a:t> </a:t>
            </a:r>
            <a:r>
              <a:rPr sz="1100" spc="-10" dirty="0">
                <a:solidFill>
                  <a:srgbClr val="3F4054"/>
                </a:solidFill>
                <a:latin typeface="Calibri"/>
                <a:cs typeface="Calibri"/>
              </a:rPr>
              <a:t>account</a:t>
            </a:r>
            <a:r>
              <a:rPr sz="1100" spc="-25" dirty="0">
                <a:solidFill>
                  <a:srgbClr val="3F4054"/>
                </a:solidFill>
                <a:latin typeface="Times New Roman"/>
                <a:cs typeface="Times New Roman"/>
              </a:rPr>
              <a:t> </a:t>
            </a:r>
            <a:r>
              <a:rPr sz="1100" dirty="0">
                <a:solidFill>
                  <a:srgbClr val="3F4054"/>
                </a:solidFill>
                <a:latin typeface="Calibri"/>
                <a:cs typeface="Calibri"/>
              </a:rPr>
              <a:t>in</a:t>
            </a:r>
            <a:r>
              <a:rPr sz="1100" spc="-40" dirty="0">
                <a:solidFill>
                  <a:srgbClr val="3F4054"/>
                </a:solidFill>
                <a:latin typeface="Times New Roman"/>
                <a:cs typeface="Times New Roman"/>
              </a:rPr>
              <a:t> </a:t>
            </a:r>
            <a:r>
              <a:rPr sz="1100" spc="-20" dirty="0">
                <a:solidFill>
                  <a:srgbClr val="3F4054"/>
                </a:solidFill>
                <a:latin typeface="Calibri"/>
                <a:cs typeface="Calibri"/>
              </a:rPr>
              <a:t>most</a:t>
            </a:r>
            <a:r>
              <a:rPr sz="1100" spc="-20" dirty="0">
                <a:solidFill>
                  <a:srgbClr val="3F4054"/>
                </a:solidFill>
                <a:latin typeface="Times New Roman"/>
                <a:cs typeface="Times New Roman"/>
              </a:rPr>
              <a:t> </a:t>
            </a:r>
            <a:r>
              <a:rPr sz="1100" dirty="0">
                <a:solidFill>
                  <a:srgbClr val="3F4054"/>
                </a:solidFill>
                <a:latin typeface="Calibri"/>
                <a:cs typeface="Calibri"/>
              </a:rPr>
              <a:t>most</a:t>
            </a:r>
            <a:r>
              <a:rPr sz="1100" spc="-60" dirty="0">
                <a:solidFill>
                  <a:srgbClr val="3F4054"/>
                </a:solidFill>
                <a:latin typeface="Times New Roman"/>
                <a:cs typeface="Times New Roman"/>
              </a:rPr>
              <a:t> </a:t>
            </a:r>
            <a:r>
              <a:rPr sz="1100" spc="-10" dirty="0">
                <a:solidFill>
                  <a:srgbClr val="3F4054"/>
                </a:solidFill>
                <a:latin typeface="Calibri"/>
                <a:cs typeface="Calibri"/>
              </a:rPr>
              <a:t>cases.</a:t>
            </a:r>
            <a:endParaRPr sz="1100">
              <a:latin typeface="Calibri"/>
              <a:cs typeface="Calibri"/>
            </a:endParaRPr>
          </a:p>
          <a:p>
            <a:pPr>
              <a:lnSpc>
                <a:spcPct val="100000"/>
              </a:lnSpc>
              <a:spcBef>
                <a:spcPts val="1230"/>
              </a:spcBef>
            </a:pPr>
            <a:endParaRPr sz="1100">
              <a:latin typeface="Calibri"/>
              <a:cs typeface="Calibri"/>
            </a:endParaRPr>
          </a:p>
          <a:p>
            <a:pPr marL="472440" marR="20955">
              <a:lnSpc>
                <a:spcPct val="136400"/>
              </a:lnSpc>
              <a:spcBef>
                <a:spcPts val="5"/>
              </a:spcBef>
            </a:pPr>
            <a:r>
              <a:rPr sz="1100" spc="-10" dirty="0">
                <a:latin typeface="Calibri"/>
                <a:cs typeface="Calibri"/>
              </a:rPr>
              <a:t>Sections</a:t>
            </a:r>
            <a:r>
              <a:rPr sz="1100" spc="-25" dirty="0">
                <a:latin typeface="Times New Roman"/>
                <a:cs typeface="Times New Roman"/>
              </a:rPr>
              <a:t> </a:t>
            </a:r>
            <a:r>
              <a:rPr sz="1100" spc="-20" dirty="0">
                <a:latin typeface="Calibri"/>
                <a:cs typeface="Calibri"/>
              </a:rPr>
              <a:t>26–</a:t>
            </a:r>
            <a:r>
              <a:rPr sz="1100" dirty="0">
                <a:latin typeface="Calibri"/>
                <a:cs typeface="Calibri"/>
              </a:rPr>
              <a:t>54,</a:t>
            </a:r>
            <a:r>
              <a:rPr sz="1100" spc="-25" dirty="0">
                <a:latin typeface="Times New Roman"/>
                <a:cs typeface="Times New Roman"/>
              </a:rPr>
              <a:t> </a:t>
            </a:r>
            <a:r>
              <a:rPr sz="1100" dirty="0">
                <a:latin typeface="Calibri"/>
                <a:cs typeface="Calibri"/>
              </a:rPr>
              <a:t>to</a:t>
            </a:r>
            <a:r>
              <a:rPr sz="1100" spc="-25" dirty="0">
                <a:latin typeface="Times New Roman"/>
                <a:cs typeface="Times New Roman"/>
              </a:rPr>
              <a:t> </a:t>
            </a:r>
            <a:r>
              <a:rPr sz="1100" dirty="0">
                <a:latin typeface="Calibri"/>
                <a:cs typeface="Calibri"/>
              </a:rPr>
              <a:t>the</a:t>
            </a:r>
            <a:r>
              <a:rPr sz="1100" spc="-20" dirty="0">
                <a:latin typeface="Times New Roman"/>
                <a:cs typeface="Times New Roman"/>
              </a:rPr>
              <a:t> </a:t>
            </a:r>
            <a:r>
              <a:rPr sz="1100" spc="-10" dirty="0">
                <a:latin typeface="Calibri"/>
                <a:cs typeface="Calibri"/>
              </a:rPr>
              <a:t>extent</a:t>
            </a:r>
            <a:r>
              <a:rPr sz="1100" spc="-10" dirty="0">
                <a:latin typeface="Times New Roman"/>
                <a:cs typeface="Times New Roman"/>
              </a:rPr>
              <a:t> </a:t>
            </a:r>
            <a:r>
              <a:rPr sz="1100" spc="-10" dirty="0">
                <a:latin typeface="Calibri"/>
                <a:cs typeface="Calibri"/>
              </a:rPr>
              <a:t>contrary,</a:t>
            </a:r>
            <a:r>
              <a:rPr sz="1100" spc="-20" dirty="0">
                <a:latin typeface="Times New Roman"/>
                <a:cs typeface="Times New Roman"/>
              </a:rPr>
              <a:t> </a:t>
            </a:r>
            <a:r>
              <a:rPr sz="1100" dirty="0">
                <a:latin typeface="Calibri"/>
                <a:cs typeface="Calibri"/>
              </a:rPr>
              <a:t>do</a:t>
            </a:r>
            <a:r>
              <a:rPr sz="1100" spc="-30" dirty="0">
                <a:latin typeface="Times New Roman"/>
                <a:cs typeface="Times New Roman"/>
              </a:rPr>
              <a:t> </a:t>
            </a:r>
            <a:r>
              <a:rPr sz="1100" b="1" dirty="0">
                <a:latin typeface="Calibri"/>
                <a:cs typeface="Calibri"/>
              </a:rPr>
              <a:t>not</a:t>
            </a:r>
            <a:r>
              <a:rPr sz="1100" spc="-40" dirty="0">
                <a:latin typeface="Times New Roman"/>
                <a:cs typeface="Times New Roman"/>
              </a:rPr>
              <a:t> </a:t>
            </a:r>
            <a:r>
              <a:rPr sz="1100" dirty="0">
                <a:latin typeface="Calibri"/>
                <a:cs typeface="Calibri"/>
              </a:rPr>
              <a:t>apply</a:t>
            </a:r>
            <a:r>
              <a:rPr sz="1100" spc="-40" dirty="0">
                <a:latin typeface="Times New Roman"/>
                <a:cs typeface="Times New Roman"/>
              </a:rPr>
              <a:t> </a:t>
            </a:r>
            <a:r>
              <a:rPr sz="1100" dirty="0">
                <a:latin typeface="Calibri"/>
                <a:cs typeface="Calibri"/>
              </a:rPr>
              <a:t>to</a:t>
            </a:r>
            <a:r>
              <a:rPr sz="1100" spc="-35" dirty="0">
                <a:latin typeface="Times New Roman"/>
                <a:cs typeface="Times New Roman"/>
              </a:rPr>
              <a:t> </a:t>
            </a:r>
            <a:r>
              <a:rPr sz="1100" spc="-10" dirty="0">
                <a:latin typeface="Calibri"/>
                <a:cs typeface="Calibri"/>
              </a:rPr>
              <a:t>assessees</a:t>
            </a:r>
            <a:r>
              <a:rPr sz="1100" spc="-10" dirty="0">
                <a:latin typeface="Times New Roman"/>
                <a:cs typeface="Times New Roman"/>
              </a:rPr>
              <a:t> </a:t>
            </a:r>
            <a:r>
              <a:rPr sz="1100" spc="-10" dirty="0">
                <a:latin typeface="Calibri"/>
                <a:cs typeface="Calibri"/>
              </a:rPr>
              <a:t>assessees</a:t>
            </a:r>
            <a:r>
              <a:rPr sz="1100" spc="-45" dirty="0">
                <a:latin typeface="Times New Roman"/>
                <a:cs typeface="Times New Roman"/>
              </a:rPr>
              <a:t> </a:t>
            </a:r>
            <a:r>
              <a:rPr sz="1100" dirty="0">
                <a:latin typeface="Calibri"/>
                <a:cs typeface="Calibri"/>
              </a:rPr>
              <a:t>opting</a:t>
            </a:r>
            <a:r>
              <a:rPr sz="1100" spc="-45" dirty="0">
                <a:latin typeface="Times New Roman"/>
                <a:cs typeface="Times New Roman"/>
              </a:rPr>
              <a:t> </a:t>
            </a:r>
            <a:r>
              <a:rPr sz="1100" dirty="0">
                <a:latin typeface="Calibri"/>
                <a:cs typeface="Calibri"/>
              </a:rPr>
              <a:t>under</a:t>
            </a:r>
            <a:r>
              <a:rPr sz="1100" spc="-20" dirty="0">
                <a:latin typeface="Times New Roman"/>
                <a:cs typeface="Times New Roman"/>
              </a:rPr>
              <a:t> </a:t>
            </a:r>
            <a:r>
              <a:rPr sz="1100" dirty="0">
                <a:latin typeface="Calibri"/>
                <a:cs typeface="Calibri"/>
              </a:rPr>
              <a:t>this</a:t>
            </a:r>
            <a:r>
              <a:rPr sz="1100" spc="-45" dirty="0">
                <a:latin typeface="Times New Roman"/>
                <a:cs typeface="Times New Roman"/>
              </a:rPr>
              <a:t> </a:t>
            </a:r>
            <a:r>
              <a:rPr sz="1100" spc="-10" dirty="0">
                <a:latin typeface="Calibri"/>
                <a:cs typeface="Calibri"/>
              </a:rPr>
              <a:t>section.</a:t>
            </a:r>
            <a:r>
              <a:rPr sz="1100" spc="-10" dirty="0">
                <a:latin typeface="Times New Roman"/>
                <a:cs typeface="Times New Roman"/>
              </a:rPr>
              <a:t> </a:t>
            </a:r>
            <a:r>
              <a:rPr sz="1100" spc="-10" dirty="0">
                <a:latin typeface="Calibri"/>
                <a:cs typeface="Calibri"/>
              </a:rPr>
              <a:t>section.</a:t>
            </a:r>
            <a:endParaRPr sz="1100">
              <a:latin typeface="Calibri"/>
              <a:cs typeface="Calibri"/>
            </a:endParaRPr>
          </a:p>
        </p:txBody>
      </p:sp>
      <p:sp>
        <p:nvSpPr>
          <p:cNvPr id="9" name="object 9"/>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84</a:t>
            </a:fld>
            <a:endParaRPr spc="-25"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96889" y="1831969"/>
            <a:ext cx="840105" cy="266700"/>
          </a:xfrm>
          <a:custGeom>
            <a:avLst/>
            <a:gdLst/>
            <a:ahLst/>
            <a:cxnLst/>
            <a:rect l="l" t="t" r="r" b="b"/>
            <a:pathLst>
              <a:path w="840105" h="266700">
                <a:moveTo>
                  <a:pt x="792158" y="0"/>
                </a:moveTo>
                <a:lnTo>
                  <a:pt x="47684" y="0"/>
                </a:lnTo>
                <a:lnTo>
                  <a:pt x="29123" y="3744"/>
                </a:lnTo>
                <a:lnTo>
                  <a:pt x="13966" y="13954"/>
                </a:lnTo>
                <a:lnTo>
                  <a:pt x="3747" y="29092"/>
                </a:lnTo>
                <a:lnTo>
                  <a:pt x="0" y="47624"/>
                </a:lnTo>
                <a:lnTo>
                  <a:pt x="0" y="219074"/>
                </a:lnTo>
                <a:lnTo>
                  <a:pt x="3747" y="237607"/>
                </a:lnTo>
                <a:lnTo>
                  <a:pt x="13966" y="252745"/>
                </a:lnTo>
                <a:lnTo>
                  <a:pt x="29123" y="262955"/>
                </a:lnTo>
                <a:lnTo>
                  <a:pt x="47684" y="266699"/>
                </a:lnTo>
                <a:lnTo>
                  <a:pt x="792158" y="266699"/>
                </a:lnTo>
                <a:lnTo>
                  <a:pt x="810690" y="262955"/>
                </a:lnTo>
                <a:lnTo>
                  <a:pt x="825829" y="252745"/>
                </a:lnTo>
                <a:lnTo>
                  <a:pt x="836038" y="237607"/>
                </a:lnTo>
                <a:lnTo>
                  <a:pt x="839783" y="219074"/>
                </a:lnTo>
                <a:lnTo>
                  <a:pt x="839783" y="47624"/>
                </a:lnTo>
                <a:lnTo>
                  <a:pt x="836038" y="29092"/>
                </a:lnTo>
                <a:lnTo>
                  <a:pt x="825829" y="13954"/>
                </a:lnTo>
                <a:lnTo>
                  <a:pt x="810690" y="3744"/>
                </a:lnTo>
                <a:lnTo>
                  <a:pt x="792158" y="0"/>
                </a:lnTo>
                <a:close/>
              </a:path>
            </a:pathLst>
          </a:custGeom>
          <a:solidFill>
            <a:srgbClr val="D2DDF9"/>
          </a:solidFill>
        </p:spPr>
        <p:txBody>
          <a:bodyPr wrap="square" lIns="0" tIns="0" rIns="0" bIns="0" rtlCol="0"/>
          <a:lstStyle/>
          <a:p>
            <a:endParaRPr/>
          </a:p>
        </p:txBody>
      </p:sp>
      <p:sp>
        <p:nvSpPr>
          <p:cNvPr id="3" name="object 3"/>
          <p:cNvSpPr txBox="1"/>
          <p:nvPr/>
        </p:nvSpPr>
        <p:spPr>
          <a:xfrm>
            <a:off x="568550" y="1885316"/>
            <a:ext cx="594995" cy="159385"/>
          </a:xfrm>
          <a:prstGeom prst="rect">
            <a:avLst/>
          </a:prstGeom>
        </p:spPr>
        <p:txBody>
          <a:bodyPr vert="horz" wrap="square" lIns="0" tIns="15875" rIns="0" bIns="0" rtlCol="0">
            <a:spAutoFit/>
          </a:bodyPr>
          <a:lstStyle/>
          <a:p>
            <a:pPr marL="12700">
              <a:lnSpc>
                <a:spcPct val="100000"/>
              </a:lnSpc>
              <a:spcBef>
                <a:spcPts val="125"/>
              </a:spcBef>
            </a:pPr>
            <a:r>
              <a:rPr sz="850" dirty="0">
                <a:solidFill>
                  <a:srgbClr val="3F4054"/>
                </a:solidFill>
                <a:latin typeface="Calibri"/>
                <a:cs typeface="Calibri"/>
              </a:rPr>
              <a:t>CATEGORY</a:t>
            </a:r>
            <a:r>
              <a:rPr sz="850" spc="30" dirty="0">
                <a:solidFill>
                  <a:srgbClr val="3F4054"/>
                </a:solidFill>
                <a:latin typeface="Times New Roman"/>
                <a:cs typeface="Times New Roman"/>
              </a:rPr>
              <a:t> </a:t>
            </a:r>
            <a:r>
              <a:rPr sz="850" spc="-50" dirty="0">
                <a:solidFill>
                  <a:srgbClr val="3F4054"/>
                </a:solidFill>
                <a:latin typeface="Calibri"/>
                <a:cs typeface="Calibri"/>
              </a:rPr>
              <a:t>1</a:t>
            </a:r>
            <a:endParaRPr sz="850">
              <a:latin typeface="Calibri"/>
              <a:cs typeface="Calibri"/>
            </a:endParaRPr>
          </a:p>
        </p:txBody>
      </p:sp>
      <p:sp>
        <p:nvSpPr>
          <p:cNvPr id="4" name="object 4" descr="$PPTXTitle"/>
          <p:cNvSpPr txBox="1">
            <a:spLocks noGrp="1"/>
          </p:cNvSpPr>
          <p:nvPr>
            <p:ph type="title"/>
          </p:nvPr>
        </p:nvSpPr>
        <p:spPr>
          <a:xfrm>
            <a:off x="484123" y="2121866"/>
            <a:ext cx="3941445" cy="450215"/>
          </a:xfrm>
          <a:prstGeom prst="rect">
            <a:avLst/>
          </a:prstGeom>
        </p:spPr>
        <p:txBody>
          <a:bodyPr vert="horz" wrap="square" lIns="0" tIns="17145" rIns="0" bIns="0" rtlCol="0">
            <a:spAutoFit/>
          </a:bodyPr>
          <a:lstStyle/>
          <a:p>
            <a:pPr marL="12700">
              <a:lnSpc>
                <a:spcPct val="100000"/>
              </a:lnSpc>
              <a:spcBef>
                <a:spcPts val="135"/>
              </a:spcBef>
            </a:pPr>
            <a:r>
              <a:rPr sz="2750" dirty="0">
                <a:solidFill>
                  <a:srgbClr val="1B1B27"/>
                </a:solidFill>
                <a:latin typeface="Calibri"/>
                <a:cs typeface="Calibri"/>
              </a:rPr>
              <a:t>General</a:t>
            </a:r>
            <a:r>
              <a:rPr sz="2750" spc="-15" dirty="0">
                <a:solidFill>
                  <a:srgbClr val="1B1B27"/>
                </a:solidFill>
                <a:latin typeface="Times New Roman"/>
                <a:cs typeface="Times New Roman"/>
              </a:rPr>
              <a:t> </a:t>
            </a:r>
            <a:r>
              <a:rPr sz="2750" dirty="0">
                <a:solidFill>
                  <a:srgbClr val="1B1B27"/>
                </a:solidFill>
                <a:latin typeface="Calibri"/>
                <a:cs typeface="Calibri"/>
              </a:rPr>
              <a:t>Business</a:t>
            </a:r>
            <a:r>
              <a:rPr sz="2750" spc="-20" dirty="0">
                <a:solidFill>
                  <a:srgbClr val="1B1B27"/>
                </a:solidFill>
                <a:latin typeface="Times New Roman"/>
                <a:cs typeface="Times New Roman"/>
              </a:rPr>
              <a:t> </a:t>
            </a:r>
            <a:r>
              <a:rPr sz="2750" dirty="0">
                <a:solidFill>
                  <a:srgbClr val="1B1B27"/>
                </a:solidFill>
                <a:latin typeface="Calibri"/>
                <a:cs typeface="Calibri"/>
              </a:rPr>
              <a:t>(Sl.</a:t>
            </a:r>
            <a:r>
              <a:rPr sz="2750" spc="-50" dirty="0">
                <a:solidFill>
                  <a:srgbClr val="1B1B27"/>
                </a:solidFill>
                <a:latin typeface="Times New Roman"/>
                <a:cs typeface="Times New Roman"/>
              </a:rPr>
              <a:t> </a:t>
            </a:r>
            <a:r>
              <a:rPr sz="2750" dirty="0">
                <a:solidFill>
                  <a:srgbClr val="1B1B27"/>
                </a:solidFill>
                <a:latin typeface="Calibri"/>
                <a:cs typeface="Calibri"/>
              </a:rPr>
              <a:t>No.</a:t>
            </a:r>
            <a:r>
              <a:rPr sz="2750" spc="-20" dirty="0">
                <a:solidFill>
                  <a:srgbClr val="1B1B27"/>
                </a:solidFill>
                <a:latin typeface="Times New Roman"/>
                <a:cs typeface="Times New Roman"/>
              </a:rPr>
              <a:t> </a:t>
            </a:r>
            <a:r>
              <a:rPr sz="2750" spc="-25" dirty="0">
                <a:solidFill>
                  <a:srgbClr val="1B1B27"/>
                </a:solidFill>
                <a:latin typeface="Calibri"/>
                <a:cs typeface="Calibri"/>
              </a:rPr>
              <a:t>1)</a:t>
            </a:r>
            <a:endParaRPr sz="2750">
              <a:latin typeface="Calibri"/>
              <a:cs typeface="Calibri"/>
            </a:endParaRPr>
          </a:p>
        </p:txBody>
      </p:sp>
      <p:grpSp>
        <p:nvGrpSpPr>
          <p:cNvPr id="5" name="object 5"/>
          <p:cNvGrpSpPr/>
          <p:nvPr/>
        </p:nvGrpSpPr>
        <p:grpSpPr>
          <a:xfrm>
            <a:off x="477839" y="2794635"/>
            <a:ext cx="2657475" cy="2246630"/>
            <a:chOff x="477839" y="2794635"/>
            <a:chExt cx="2657475" cy="2246630"/>
          </a:xfrm>
        </p:grpSpPr>
        <p:sp>
          <p:nvSpPr>
            <p:cNvPr id="6" name="object 6"/>
            <p:cNvSpPr/>
            <p:nvPr/>
          </p:nvSpPr>
          <p:spPr>
            <a:xfrm>
              <a:off x="496889" y="2809875"/>
              <a:ext cx="2623185" cy="2216150"/>
            </a:xfrm>
            <a:custGeom>
              <a:avLst/>
              <a:gdLst/>
              <a:ahLst/>
              <a:cxnLst/>
              <a:rect l="l" t="t" r="r" b="b"/>
              <a:pathLst>
                <a:path w="2623185" h="2216150">
                  <a:moveTo>
                    <a:pt x="2531176" y="0"/>
                  </a:moveTo>
                  <a:lnTo>
                    <a:pt x="91409" y="0"/>
                  </a:lnTo>
                  <a:lnTo>
                    <a:pt x="55829" y="7178"/>
                  </a:lnTo>
                  <a:lnTo>
                    <a:pt x="26773" y="26763"/>
                  </a:lnTo>
                  <a:lnTo>
                    <a:pt x="7183" y="55826"/>
                  </a:lnTo>
                  <a:lnTo>
                    <a:pt x="0" y="91439"/>
                  </a:lnTo>
                  <a:lnTo>
                    <a:pt x="0" y="2124715"/>
                  </a:lnTo>
                  <a:lnTo>
                    <a:pt x="7183" y="2160322"/>
                  </a:lnTo>
                  <a:lnTo>
                    <a:pt x="26773" y="2189385"/>
                  </a:lnTo>
                  <a:lnTo>
                    <a:pt x="55829" y="2208974"/>
                  </a:lnTo>
                  <a:lnTo>
                    <a:pt x="91409" y="2216155"/>
                  </a:lnTo>
                  <a:lnTo>
                    <a:pt x="2531176" y="2216155"/>
                  </a:lnTo>
                  <a:lnTo>
                    <a:pt x="2566732" y="2208974"/>
                  </a:lnTo>
                  <a:lnTo>
                    <a:pt x="2595801" y="2189385"/>
                  </a:lnTo>
                  <a:lnTo>
                    <a:pt x="2615418" y="2160322"/>
                  </a:lnTo>
                  <a:lnTo>
                    <a:pt x="2622616" y="2124715"/>
                  </a:lnTo>
                  <a:lnTo>
                    <a:pt x="2622616" y="91439"/>
                  </a:lnTo>
                  <a:lnTo>
                    <a:pt x="2615418" y="55826"/>
                  </a:lnTo>
                  <a:lnTo>
                    <a:pt x="2595801" y="26763"/>
                  </a:lnTo>
                  <a:lnTo>
                    <a:pt x="2566732" y="7178"/>
                  </a:lnTo>
                  <a:lnTo>
                    <a:pt x="2531176" y="0"/>
                  </a:lnTo>
                  <a:close/>
                </a:path>
              </a:pathLst>
            </a:custGeom>
            <a:solidFill>
              <a:srgbClr val="F9F9FF"/>
            </a:solidFill>
          </p:spPr>
          <p:txBody>
            <a:bodyPr wrap="square" lIns="0" tIns="0" rIns="0" bIns="0" rtlCol="0"/>
            <a:lstStyle/>
            <a:p>
              <a:endParaRPr/>
            </a:p>
          </p:txBody>
        </p:sp>
        <p:sp>
          <p:nvSpPr>
            <p:cNvPr id="7" name="object 7"/>
            <p:cNvSpPr/>
            <p:nvPr/>
          </p:nvSpPr>
          <p:spPr>
            <a:xfrm>
              <a:off x="496889" y="2809875"/>
              <a:ext cx="2623185" cy="2216150"/>
            </a:xfrm>
            <a:custGeom>
              <a:avLst/>
              <a:gdLst/>
              <a:ahLst/>
              <a:cxnLst/>
              <a:rect l="l" t="t" r="r" b="b"/>
              <a:pathLst>
                <a:path w="2623185" h="2216150">
                  <a:moveTo>
                    <a:pt x="0" y="91439"/>
                  </a:moveTo>
                  <a:lnTo>
                    <a:pt x="7183" y="55826"/>
                  </a:lnTo>
                  <a:lnTo>
                    <a:pt x="26773" y="26763"/>
                  </a:lnTo>
                  <a:lnTo>
                    <a:pt x="55829" y="7178"/>
                  </a:lnTo>
                  <a:lnTo>
                    <a:pt x="91409" y="0"/>
                  </a:lnTo>
                  <a:lnTo>
                    <a:pt x="2531176" y="0"/>
                  </a:lnTo>
                  <a:lnTo>
                    <a:pt x="2566732" y="7178"/>
                  </a:lnTo>
                  <a:lnTo>
                    <a:pt x="2595801" y="26763"/>
                  </a:lnTo>
                  <a:lnTo>
                    <a:pt x="2615418" y="55826"/>
                  </a:lnTo>
                  <a:lnTo>
                    <a:pt x="2622616" y="91439"/>
                  </a:lnTo>
                  <a:lnTo>
                    <a:pt x="2622616" y="2124715"/>
                  </a:lnTo>
                  <a:lnTo>
                    <a:pt x="2615418" y="2160322"/>
                  </a:lnTo>
                  <a:lnTo>
                    <a:pt x="2595801" y="2189385"/>
                  </a:lnTo>
                  <a:lnTo>
                    <a:pt x="2566732" y="2208974"/>
                  </a:lnTo>
                  <a:lnTo>
                    <a:pt x="2531176" y="2216155"/>
                  </a:lnTo>
                  <a:lnTo>
                    <a:pt x="91409" y="2216155"/>
                  </a:lnTo>
                  <a:lnTo>
                    <a:pt x="55829" y="2208974"/>
                  </a:lnTo>
                  <a:lnTo>
                    <a:pt x="26773" y="2189385"/>
                  </a:lnTo>
                  <a:lnTo>
                    <a:pt x="7183" y="2160322"/>
                  </a:lnTo>
                  <a:lnTo>
                    <a:pt x="0" y="2124715"/>
                  </a:lnTo>
                  <a:lnTo>
                    <a:pt x="0" y="91439"/>
                  </a:lnTo>
                  <a:close/>
                </a:path>
              </a:pathLst>
            </a:custGeom>
            <a:ln w="30479">
              <a:solidFill>
                <a:srgbClr val="B8C3DF"/>
              </a:solidFill>
            </a:ln>
          </p:spPr>
          <p:txBody>
            <a:bodyPr wrap="square" lIns="0" tIns="0" rIns="0" bIns="0" rtlCol="0"/>
            <a:lstStyle/>
            <a:p>
              <a:endParaRPr/>
            </a:p>
          </p:txBody>
        </p:sp>
        <p:sp>
          <p:nvSpPr>
            <p:cNvPr id="8" name="object 8"/>
            <p:cNvSpPr/>
            <p:nvPr/>
          </p:nvSpPr>
          <p:spPr>
            <a:xfrm>
              <a:off x="477839" y="2809874"/>
              <a:ext cx="76200" cy="2216150"/>
            </a:xfrm>
            <a:custGeom>
              <a:avLst/>
              <a:gdLst/>
              <a:ahLst/>
              <a:cxnLst/>
              <a:rect l="l" t="t" r="r" b="b"/>
              <a:pathLst>
                <a:path w="76200" h="2216150">
                  <a:moveTo>
                    <a:pt x="38100" y="0"/>
                  </a:moveTo>
                  <a:lnTo>
                    <a:pt x="23268" y="2989"/>
                  </a:lnTo>
                  <a:lnTo>
                    <a:pt x="11158" y="11146"/>
                  </a:lnTo>
                  <a:lnTo>
                    <a:pt x="2993" y="23255"/>
                  </a:lnTo>
                  <a:lnTo>
                    <a:pt x="0" y="38100"/>
                  </a:lnTo>
                  <a:lnTo>
                    <a:pt x="0" y="2178055"/>
                  </a:lnTo>
                  <a:lnTo>
                    <a:pt x="2993" y="2192900"/>
                  </a:lnTo>
                  <a:lnTo>
                    <a:pt x="11158" y="2205008"/>
                  </a:lnTo>
                  <a:lnTo>
                    <a:pt x="23268" y="2213165"/>
                  </a:lnTo>
                  <a:lnTo>
                    <a:pt x="38100" y="2216155"/>
                  </a:lnTo>
                  <a:lnTo>
                    <a:pt x="52931" y="2213165"/>
                  </a:lnTo>
                  <a:lnTo>
                    <a:pt x="65041" y="2205008"/>
                  </a:lnTo>
                  <a:lnTo>
                    <a:pt x="73206" y="2192900"/>
                  </a:lnTo>
                  <a:lnTo>
                    <a:pt x="76200" y="2178055"/>
                  </a:lnTo>
                  <a:lnTo>
                    <a:pt x="76200" y="38100"/>
                  </a:lnTo>
                  <a:lnTo>
                    <a:pt x="73206" y="23255"/>
                  </a:lnTo>
                  <a:lnTo>
                    <a:pt x="65041" y="11146"/>
                  </a:lnTo>
                  <a:lnTo>
                    <a:pt x="52931" y="2989"/>
                  </a:lnTo>
                  <a:lnTo>
                    <a:pt x="38100" y="0"/>
                  </a:lnTo>
                  <a:close/>
                </a:path>
              </a:pathLst>
            </a:custGeom>
            <a:solidFill>
              <a:srgbClr val="1B53DA"/>
            </a:solidFill>
          </p:spPr>
          <p:txBody>
            <a:bodyPr wrap="square" lIns="0" tIns="0" rIns="0" bIns="0" rtlCol="0"/>
            <a:lstStyle/>
            <a:p>
              <a:endParaRPr/>
            </a:p>
          </p:txBody>
        </p:sp>
      </p:grpSp>
      <p:sp>
        <p:nvSpPr>
          <p:cNvPr id="9" name="object 9"/>
          <p:cNvSpPr txBox="1"/>
          <p:nvPr/>
        </p:nvSpPr>
        <p:spPr>
          <a:xfrm>
            <a:off x="701752" y="2946020"/>
            <a:ext cx="1208405" cy="236220"/>
          </a:xfrm>
          <a:prstGeom prst="rect">
            <a:avLst/>
          </a:prstGeom>
        </p:spPr>
        <p:txBody>
          <a:bodyPr vert="horz" wrap="square" lIns="0" tIns="16510" rIns="0" bIns="0" rtlCol="0">
            <a:spAutoFit/>
          </a:bodyPr>
          <a:lstStyle/>
          <a:p>
            <a:pPr marL="12700">
              <a:lnSpc>
                <a:spcPct val="100000"/>
              </a:lnSpc>
              <a:spcBef>
                <a:spcPts val="130"/>
              </a:spcBef>
            </a:pPr>
            <a:r>
              <a:rPr sz="1350" dirty="0">
                <a:solidFill>
                  <a:srgbClr val="3F4054"/>
                </a:solidFill>
                <a:latin typeface="Calibri"/>
                <a:cs typeface="Calibri"/>
              </a:rPr>
              <a:t>Eligible</a:t>
            </a:r>
            <a:r>
              <a:rPr sz="1350" spc="-30" dirty="0">
                <a:solidFill>
                  <a:srgbClr val="3F4054"/>
                </a:solidFill>
                <a:latin typeface="Times New Roman"/>
                <a:cs typeface="Times New Roman"/>
              </a:rPr>
              <a:t> </a:t>
            </a:r>
            <a:r>
              <a:rPr sz="1350" spc="-10" dirty="0">
                <a:solidFill>
                  <a:srgbClr val="3F4054"/>
                </a:solidFill>
                <a:latin typeface="Calibri"/>
                <a:cs typeface="Calibri"/>
              </a:rPr>
              <a:t>Assessee</a:t>
            </a:r>
            <a:endParaRPr sz="1350">
              <a:latin typeface="Calibri"/>
              <a:cs typeface="Calibri"/>
            </a:endParaRPr>
          </a:p>
        </p:txBody>
      </p:sp>
      <p:sp>
        <p:nvSpPr>
          <p:cNvPr id="10" name="object 10"/>
          <p:cNvSpPr txBox="1"/>
          <p:nvPr/>
        </p:nvSpPr>
        <p:spPr>
          <a:xfrm>
            <a:off x="701752" y="3236774"/>
            <a:ext cx="2244725" cy="1169670"/>
          </a:xfrm>
          <a:prstGeom prst="rect">
            <a:avLst/>
          </a:prstGeom>
        </p:spPr>
        <p:txBody>
          <a:bodyPr vert="horz" wrap="square" lIns="0" tIns="74295" rIns="0" bIns="0" rtlCol="0">
            <a:spAutoFit/>
          </a:bodyPr>
          <a:lstStyle/>
          <a:p>
            <a:pPr marL="12700">
              <a:lnSpc>
                <a:spcPct val="100000"/>
              </a:lnSpc>
              <a:spcBef>
                <a:spcPts val="585"/>
              </a:spcBef>
            </a:pPr>
            <a:r>
              <a:rPr sz="1100" spc="-10" dirty="0">
                <a:solidFill>
                  <a:srgbClr val="3F4054"/>
                </a:solidFill>
                <a:latin typeface="Calibri"/>
                <a:cs typeface="Calibri"/>
              </a:rPr>
              <a:t>Individual,</a:t>
            </a:r>
            <a:r>
              <a:rPr sz="1100" spc="-45" dirty="0">
                <a:solidFill>
                  <a:srgbClr val="3F4054"/>
                </a:solidFill>
                <a:latin typeface="Times New Roman"/>
                <a:cs typeface="Times New Roman"/>
              </a:rPr>
              <a:t> </a:t>
            </a:r>
            <a:r>
              <a:rPr sz="1100" dirty="0">
                <a:solidFill>
                  <a:srgbClr val="3F4054"/>
                </a:solidFill>
                <a:latin typeface="Calibri"/>
                <a:cs typeface="Calibri"/>
              </a:rPr>
              <a:t>HUF,</a:t>
            </a:r>
            <a:r>
              <a:rPr sz="1100" spc="-35" dirty="0">
                <a:solidFill>
                  <a:srgbClr val="3F4054"/>
                </a:solidFill>
                <a:latin typeface="Times New Roman"/>
                <a:cs typeface="Times New Roman"/>
              </a:rPr>
              <a:t> </a:t>
            </a:r>
            <a:r>
              <a:rPr sz="1100" dirty="0">
                <a:solidFill>
                  <a:srgbClr val="3F4054"/>
                </a:solidFill>
                <a:latin typeface="Calibri"/>
                <a:cs typeface="Calibri"/>
              </a:rPr>
              <a:t>or</a:t>
            </a:r>
            <a:r>
              <a:rPr sz="1100" spc="-35" dirty="0">
                <a:solidFill>
                  <a:srgbClr val="3F4054"/>
                </a:solidFill>
                <a:latin typeface="Times New Roman"/>
                <a:cs typeface="Times New Roman"/>
              </a:rPr>
              <a:t> </a:t>
            </a:r>
            <a:r>
              <a:rPr sz="1100" dirty="0">
                <a:solidFill>
                  <a:srgbClr val="3F4054"/>
                </a:solidFill>
                <a:latin typeface="Calibri"/>
                <a:cs typeface="Calibri"/>
              </a:rPr>
              <a:t>firm</a:t>
            </a:r>
            <a:r>
              <a:rPr sz="1100" spc="-35" dirty="0">
                <a:solidFill>
                  <a:srgbClr val="3F4054"/>
                </a:solidFill>
                <a:latin typeface="Times New Roman"/>
                <a:cs typeface="Times New Roman"/>
              </a:rPr>
              <a:t> </a:t>
            </a:r>
            <a:r>
              <a:rPr sz="1100" dirty="0">
                <a:solidFill>
                  <a:srgbClr val="3F4054"/>
                </a:solidFill>
                <a:latin typeface="Calibri"/>
                <a:cs typeface="Calibri"/>
              </a:rPr>
              <a:t>(excluding</a:t>
            </a:r>
            <a:r>
              <a:rPr sz="1100" spc="-15" dirty="0">
                <a:solidFill>
                  <a:srgbClr val="3F4054"/>
                </a:solidFill>
                <a:latin typeface="Times New Roman"/>
                <a:cs typeface="Times New Roman"/>
              </a:rPr>
              <a:t> </a:t>
            </a:r>
            <a:r>
              <a:rPr sz="1100" spc="-20" dirty="0">
                <a:solidFill>
                  <a:srgbClr val="3F4054"/>
                </a:solidFill>
                <a:latin typeface="Calibri"/>
                <a:cs typeface="Calibri"/>
              </a:rPr>
              <a:t>LLP)</a:t>
            </a:r>
            <a:endParaRPr sz="1100">
              <a:latin typeface="Calibri"/>
              <a:cs typeface="Calibri"/>
            </a:endParaRPr>
          </a:p>
          <a:p>
            <a:pPr marL="12700" marR="5080">
              <a:lnSpc>
                <a:spcPct val="136400"/>
              </a:lnSpc>
            </a:pPr>
            <a:r>
              <a:rPr sz="1100" dirty="0">
                <a:solidFill>
                  <a:srgbClr val="3F4054"/>
                </a:solidFill>
                <a:latin typeface="Calibri"/>
                <a:cs typeface="Calibri"/>
              </a:rPr>
              <a:t>—</a:t>
            </a:r>
            <a:r>
              <a:rPr sz="1100" spc="-15" dirty="0">
                <a:solidFill>
                  <a:srgbClr val="3F4054"/>
                </a:solidFill>
                <a:latin typeface="Calibri"/>
                <a:cs typeface="Calibri"/>
              </a:rPr>
              <a:t> </a:t>
            </a:r>
            <a:r>
              <a:rPr sz="1100" dirty="0">
                <a:solidFill>
                  <a:srgbClr val="3F4054"/>
                </a:solidFill>
                <a:latin typeface="Calibri"/>
                <a:cs typeface="Calibri"/>
              </a:rPr>
              <a:t>resident</a:t>
            </a:r>
            <a:r>
              <a:rPr sz="1100" spc="-30" dirty="0">
                <a:solidFill>
                  <a:srgbClr val="3F4054"/>
                </a:solidFill>
                <a:latin typeface="Times New Roman"/>
                <a:cs typeface="Times New Roman"/>
              </a:rPr>
              <a:t> </a:t>
            </a:r>
            <a:r>
              <a:rPr sz="1100" dirty="0">
                <a:solidFill>
                  <a:srgbClr val="3F4054"/>
                </a:solidFill>
                <a:latin typeface="Calibri"/>
                <a:cs typeface="Calibri"/>
              </a:rPr>
              <a:t>in</a:t>
            </a:r>
            <a:r>
              <a:rPr sz="1100" spc="-35" dirty="0">
                <a:solidFill>
                  <a:srgbClr val="3F4054"/>
                </a:solidFill>
                <a:latin typeface="Times New Roman"/>
                <a:cs typeface="Times New Roman"/>
              </a:rPr>
              <a:t> </a:t>
            </a:r>
            <a:r>
              <a:rPr sz="1100" spc="-10" dirty="0">
                <a:solidFill>
                  <a:srgbClr val="3F4054"/>
                </a:solidFill>
                <a:latin typeface="Calibri"/>
                <a:cs typeface="Calibri"/>
              </a:rPr>
              <a:t>India,</a:t>
            </a:r>
            <a:r>
              <a:rPr sz="1100" spc="-45" dirty="0">
                <a:solidFill>
                  <a:srgbClr val="3F4054"/>
                </a:solidFill>
                <a:latin typeface="Times New Roman"/>
                <a:cs typeface="Times New Roman"/>
              </a:rPr>
              <a:t> </a:t>
            </a:r>
            <a:r>
              <a:rPr sz="1100" dirty="0">
                <a:solidFill>
                  <a:srgbClr val="3F4054"/>
                </a:solidFill>
                <a:latin typeface="Calibri"/>
                <a:cs typeface="Calibri"/>
              </a:rPr>
              <a:t>not</a:t>
            </a:r>
            <a:r>
              <a:rPr sz="1100" spc="-40" dirty="0">
                <a:solidFill>
                  <a:srgbClr val="3F4054"/>
                </a:solidFill>
                <a:latin typeface="Times New Roman"/>
                <a:cs typeface="Times New Roman"/>
              </a:rPr>
              <a:t> </a:t>
            </a:r>
            <a:r>
              <a:rPr sz="1100" spc="-10" dirty="0">
                <a:solidFill>
                  <a:srgbClr val="3F4054"/>
                </a:solidFill>
                <a:latin typeface="Calibri"/>
                <a:cs typeface="Calibri"/>
              </a:rPr>
              <a:t>claiming</a:t>
            </a:r>
            <a:r>
              <a:rPr sz="1100" spc="-10" dirty="0">
                <a:solidFill>
                  <a:srgbClr val="3F4054"/>
                </a:solidFill>
                <a:latin typeface="Times New Roman"/>
                <a:cs typeface="Times New Roman"/>
              </a:rPr>
              <a:t> </a:t>
            </a:r>
            <a:r>
              <a:rPr sz="1100" dirty="0">
                <a:solidFill>
                  <a:srgbClr val="3F4054"/>
                </a:solidFill>
                <a:latin typeface="Calibri"/>
                <a:cs typeface="Calibri"/>
              </a:rPr>
              <a:t>Chapter</a:t>
            </a:r>
            <a:r>
              <a:rPr sz="1100" spc="-10" dirty="0">
                <a:solidFill>
                  <a:srgbClr val="3F4054"/>
                </a:solidFill>
                <a:latin typeface="Times New Roman"/>
                <a:cs typeface="Times New Roman"/>
              </a:rPr>
              <a:t> </a:t>
            </a:r>
            <a:r>
              <a:rPr sz="1100" spc="-40" dirty="0">
                <a:solidFill>
                  <a:srgbClr val="3F4054"/>
                </a:solidFill>
                <a:latin typeface="Calibri"/>
                <a:cs typeface="Calibri"/>
              </a:rPr>
              <a:t>VIII−C</a:t>
            </a:r>
            <a:r>
              <a:rPr sz="1100" spc="-25" dirty="0">
                <a:solidFill>
                  <a:srgbClr val="3F4054"/>
                </a:solidFill>
                <a:latin typeface="Times New Roman"/>
                <a:cs typeface="Times New Roman"/>
              </a:rPr>
              <a:t> </a:t>
            </a:r>
            <a:r>
              <a:rPr sz="1100" spc="-10" dirty="0">
                <a:solidFill>
                  <a:srgbClr val="3F4054"/>
                </a:solidFill>
                <a:latin typeface="Calibri"/>
                <a:cs typeface="Calibri"/>
              </a:rPr>
              <a:t>deductions,</a:t>
            </a:r>
            <a:r>
              <a:rPr sz="1100" spc="-10" dirty="0">
                <a:solidFill>
                  <a:srgbClr val="3F4054"/>
                </a:solidFill>
                <a:latin typeface="Times New Roman"/>
                <a:cs typeface="Times New Roman"/>
              </a:rPr>
              <a:t> </a:t>
            </a:r>
            <a:r>
              <a:rPr sz="1100" dirty="0">
                <a:solidFill>
                  <a:srgbClr val="3F4054"/>
                </a:solidFill>
                <a:latin typeface="Calibri"/>
                <a:cs typeface="Calibri"/>
              </a:rPr>
              <a:t>not</a:t>
            </a:r>
            <a:r>
              <a:rPr sz="1100" spc="-25" dirty="0">
                <a:solidFill>
                  <a:srgbClr val="3F4054"/>
                </a:solidFill>
                <a:latin typeface="Times New Roman"/>
                <a:cs typeface="Times New Roman"/>
              </a:rPr>
              <a:t> </a:t>
            </a:r>
            <a:r>
              <a:rPr sz="1100" spc="-10" dirty="0">
                <a:solidFill>
                  <a:srgbClr val="3F4054"/>
                </a:solidFill>
                <a:latin typeface="Calibri"/>
                <a:cs typeface="Calibri"/>
              </a:rPr>
              <a:t>engaged</a:t>
            </a:r>
            <a:r>
              <a:rPr sz="1100" spc="-10" dirty="0">
                <a:solidFill>
                  <a:srgbClr val="3F4054"/>
                </a:solidFill>
                <a:latin typeface="Times New Roman"/>
                <a:cs typeface="Times New Roman"/>
              </a:rPr>
              <a:t> </a:t>
            </a:r>
            <a:r>
              <a:rPr sz="1100" dirty="0">
                <a:solidFill>
                  <a:srgbClr val="3F4054"/>
                </a:solidFill>
                <a:latin typeface="Calibri"/>
                <a:cs typeface="Calibri"/>
              </a:rPr>
              <a:t>in</a:t>
            </a:r>
            <a:r>
              <a:rPr sz="1100" spc="-30" dirty="0">
                <a:solidFill>
                  <a:srgbClr val="3F4054"/>
                </a:solidFill>
                <a:latin typeface="Times New Roman"/>
                <a:cs typeface="Times New Roman"/>
              </a:rPr>
              <a:t> </a:t>
            </a:r>
            <a:r>
              <a:rPr sz="1100" dirty="0">
                <a:solidFill>
                  <a:srgbClr val="3F4054"/>
                </a:solidFill>
                <a:latin typeface="Calibri"/>
                <a:cs typeface="Calibri"/>
              </a:rPr>
              <a:t>specified</a:t>
            </a:r>
            <a:r>
              <a:rPr sz="1100" spc="-15" dirty="0">
                <a:solidFill>
                  <a:srgbClr val="3F4054"/>
                </a:solidFill>
                <a:latin typeface="Times New Roman"/>
                <a:cs typeface="Times New Roman"/>
              </a:rPr>
              <a:t> </a:t>
            </a:r>
            <a:r>
              <a:rPr sz="1100" spc="-10" dirty="0">
                <a:solidFill>
                  <a:srgbClr val="3F4054"/>
                </a:solidFill>
                <a:latin typeface="Calibri"/>
                <a:cs typeface="Calibri"/>
              </a:rPr>
              <a:t>profession,</a:t>
            </a:r>
            <a:r>
              <a:rPr sz="1100" spc="-35" dirty="0">
                <a:solidFill>
                  <a:srgbClr val="3F4054"/>
                </a:solidFill>
                <a:latin typeface="Times New Roman"/>
                <a:cs typeface="Times New Roman"/>
              </a:rPr>
              <a:t> </a:t>
            </a:r>
            <a:r>
              <a:rPr sz="1100" spc="-10" dirty="0">
                <a:solidFill>
                  <a:srgbClr val="3F4054"/>
                </a:solidFill>
                <a:latin typeface="Calibri"/>
                <a:cs typeface="Calibri"/>
              </a:rPr>
              <a:t>commission,</a:t>
            </a:r>
            <a:r>
              <a:rPr sz="1100" spc="-10" dirty="0">
                <a:solidFill>
                  <a:srgbClr val="3F4054"/>
                </a:solidFill>
                <a:latin typeface="Times New Roman"/>
                <a:cs typeface="Times New Roman"/>
              </a:rPr>
              <a:t> </a:t>
            </a:r>
            <a:r>
              <a:rPr sz="1100" dirty="0">
                <a:solidFill>
                  <a:srgbClr val="3F4054"/>
                </a:solidFill>
                <a:latin typeface="Calibri"/>
                <a:cs typeface="Calibri"/>
              </a:rPr>
              <a:t>brokerage,</a:t>
            </a:r>
            <a:r>
              <a:rPr sz="1100" spc="-45" dirty="0">
                <a:solidFill>
                  <a:srgbClr val="3F4054"/>
                </a:solidFill>
                <a:latin typeface="Times New Roman"/>
                <a:cs typeface="Times New Roman"/>
              </a:rPr>
              <a:t> </a:t>
            </a:r>
            <a:r>
              <a:rPr sz="1100" dirty="0">
                <a:solidFill>
                  <a:srgbClr val="3F4054"/>
                </a:solidFill>
                <a:latin typeface="Calibri"/>
                <a:cs typeface="Calibri"/>
              </a:rPr>
              <a:t>or</a:t>
            </a:r>
            <a:r>
              <a:rPr sz="1100" spc="-60" dirty="0">
                <a:solidFill>
                  <a:srgbClr val="3F4054"/>
                </a:solidFill>
                <a:latin typeface="Times New Roman"/>
                <a:cs typeface="Times New Roman"/>
              </a:rPr>
              <a:t> </a:t>
            </a:r>
            <a:r>
              <a:rPr sz="1100" dirty="0">
                <a:solidFill>
                  <a:srgbClr val="3F4054"/>
                </a:solidFill>
                <a:latin typeface="Calibri"/>
                <a:cs typeface="Calibri"/>
              </a:rPr>
              <a:t>agency</a:t>
            </a:r>
            <a:r>
              <a:rPr sz="1100" spc="-50" dirty="0">
                <a:solidFill>
                  <a:srgbClr val="3F4054"/>
                </a:solidFill>
                <a:latin typeface="Times New Roman"/>
                <a:cs typeface="Times New Roman"/>
              </a:rPr>
              <a:t> </a:t>
            </a:r>
            <a:r>
              <a:rPr sz="1100" spc="-10" dirty="0">
                <a:solidFill>
                  <a:srgbClr val="3F4054"/>
                </a:solidFill>
                <a:latin typeface="Calibri"/>
                <a:cs typeface="Calibri"/>
              </a:rPr>
              <a:t>business.</a:t>
            </a:r>
            <a:endParaRPr sz="1100">
              <a:latin typeface="Calibri"/>
              <a:cs typeface="Calibri"/>
            </a:endParaRPr>
          </a:p>
        </p:txBody>
      </p:sp>
      <p:grpSp>
        <p:nvGrpSpPr>
          <p:cNvPr id="11" name="object 11"/>
          <p:cNvGrpSpPr/>
          <p:nvPr/>
        </p:nvGrpSpPr>
        <p:grpSpPr>
          <a:xfrm>
            <a:off x="3241669" y="2794635"/>
            <a:ext cx="2657475" cy="2246630"/>
            <a:chOff x="3241669" y="2794635"/>
            <a:chExt cx="2657475" cy="2246630"/>
          </a:xfrm>
        </p:grpSpPr>
        <p:sp>
          <p:nvSpPr>
            <p:cNvPr id="12" name="object 12"/>
            <p:cNvSpPr/>
            <p:nvPr/>
          </p:nvSpPr>
          <p:spPr>
            <a:xfrm>
              <a:off x="3260719" y="2809875"/>
              <a:ext cx="2623185" cy="2216150"/>
            </a:xfrm>
            <a:custGeom>
              <a:avLst/>
              <a:gdLst/>
              <a:ahLst/>
              <a:cxnLst/>
              <a:rect l="l" t="t" r="r" b="b"/>
              <a:pathLst>
                <a:path w="2623185" h="2216150">
                  <a:moveTo>
                    <a:pt x="2531120" y="0"/>
                  </a:moveTo>
                  <a:lnTo>
                    <a:pt x="91439" y="0"/>
                  </a:lnTo>
                  <a:lnTo>
                    <a:pt x="55832" y="7178"/>
                  </a:lnTo>
                  <a:lnTo>
                    <a:pt x="26769" y="26763"/>
                  </a:lnTo>
                  <a:lnTo>
                    <a:pt x="7180" y="55826"/>
                  </a:lnTo>
                  <a:lnTo>
                    <a:pt x="0" y="91439"/>
                  </a:lnTo>
                  <a:lnTo>
                    <a:pt x="0" y="2124715"/>
                  </a:lnTo>
                  <a:lnTo>
                    <a:pt x="7180" y="2160322"/>
                  </a:lnTo>
                  <a:lnTo>
                    <a:pt x="26769" y="2189385"/>
                  </a:lnTo>
                  <a:lnTo>
                    <a:pt x="55832" y="2208974"/>
                  </a:lnTo>
                  <a:lnTo>
                    <a:pt x="91439" y="2216155"/>
                  </a:lnTo>
                  <a:lnTo>
                    <a:pt x="2531120" y="2216155"/>
                  </a:lnTo>
                  <a:lnTo>
                    <a:pt x="2566727" y="2208974"/>
                  </a:lnTo>
                  <a:lnTo>
                    <a:pt x="2595791" y="2189385"/>
                  </a:lnTo>
                  <a:lnTo>
                    <a:pt x="2615379" y="2160322"/>
                  </a:lnTo>
                  <a:lnTo>
                    <a:pt x="2622560" y="2124715"/>
                  </a:lnTo>
                  <a:lnTo>
                    <a:pt x="2622560" y="91439"/>
                  </a:lnTo>
                  <a:lnTo>
                    <a:pt x="2615379" y="55826"/>
                  </a:lnTo>
                  <a:lnTo>
                    <a:pt x="2595791" y="26763"/>
                  </a:lnTo>
                  <a:lnTo>
                    <a:pt x="2566727" y="7178"/>
                  </a:lnTo>
                  <a:lnTo>
                    <a:pt x="2531120" y="0"/>
                  </a:lnTo>
                  <a:close/>
                </a:path>
              </a:pathLst>
            </a:custGeom>
            <a:solidFill>
              <a:srgbClr val="F9F9FF"/>
            </a:solidFill>
          </p:spPr>
          <p:txBody>
            <a:bodyPr wrap="square" lIns="0" tIns="0" rIns="0" bIns="0" rtlCol="0"/>
            <a:lstStyle/>
            <a:p>
              <a:endParaRPr/>
            </a:p>
          </p:txBody>
        </p:sp>
        <p:sp>
          <p:nvSpPr>
            <p:cNvPr id="13" name="object 13"/>
            <p:cNvSpPr/>
            <p:nvPr/>
          </p:nvSpPr>
          <p:spPr>
            <a:xfrm>
              <a:off x="3260719" y="2809875"/>
              <a:ext cx="2623185" cy="2216150"/>
            </a:xfrm>
            <a:custGeom>
              <a:avLst/>
              <a:gdLst/>
              <a:ahLst/>
              <a:cxnLst/>
              <a:rect l="l" t="t" r="r" b="b"/>
              <a:pathLst>
                <a:path w="2623185" h="2216150">
                  <a:moveTo>
                    <a:pt x="0" y="91439"/>
                  </a:moveTo>
                  <a:lnTo>
                    <a:pt x="7180" y="55826"/>
                  </a:lnTo>
                  <a:lnTo>
                    <a:pt x="26769" y="26763"/>
                  </a:lnTo>
                  <a:lnTo>
                    <a:pt x="55832" y="7178"/>
                  </a:lnTo>
                  <a:lnTo>
                    <a:pt x="91439" y="0"/>
                  </a:lnTo>
                  <a:lnTo>
                    <a:pt x="2531120" y="0"/>
                  </a:lnTo>
                  <a:lnTo>
                    <a:pt x="2566727" y="7178"/>
                  </a:lnTo>
                  <a:lnTo>
                    <a:pt x="2595791" y="26763"/>
                  </a:lnTo>
                  <a:lnTo>
                    <a:pt x="2615379" y="55826"/>
                  </a:lnTo>
                  <a:lnTo>
                    <a:pt x="2622560" y="91439"/>
                  </a:lnTo>
                  <a:lnTo>
                    <a:pt x="2622560" y="2124715"/>
                  </a:lnTo>
                  <a:lnTo>
                    <a:pt x="2615379" y="2160322"/>
                  </a:lnTo>
                  <a:lnTo>
                    <a:pt x="2595791" y="2189385"/>
                  </a:lnTo>
                  <a:lnTo>
                    <a:pt x="2566727" y="2208974"/>
                  </a:lnTo>
                  <a:lnTo>
                    <a:pt x="2531120" y="2216155"/>
                  </a:lnTo>
                  <a:lnTo>
                    <a:pt x="91439" y="2216155"/>
                  </a:lnTo>
                  <a:lnTo>
                    <a:pt x="55832" y="2208974"/>
                  </a:lnTo>
                  <a:lnTo>
                    <a:pt x="26769" y="2189385"/>
                  </a:lnTo>
                  <a:lnTo>
                    <a:pt x="7180" y="2160322"/>
                  </a:lnTo>
                  <a:lnTo>
                    <a:pt x="0" y="2124715"/>
                  </a:lnTo>
                  <a:lnTo>
                    <a:pt x="0" y="91439"/>
                  </a:lnTo>
                  <a:close/>
                </a:path>
              </a:pathLst>
            </a:custGeom>
            <a:ln w="30479">
              <a:solidFill>
                <a:srgbClr val="B8C3DF"/>
              </a:solidFill>
            </a:ln>
          </p:spPr>
          <p:txBody>
            <a:bodyPr wrap="square" lIns="0" tIns="0" rIns="0" bIns="0" rtlCol="0"/>
            <a:lstStyle/>
            <a:p>
              <a:endParaRPr/>
            </a:p>
          </p:txBody>
        </p:sp>
        <p:sp>
          <p:nvSpPr>
            <p:cNvPr id="14" name="object 14"/>
            <p:cNvSpPr/>
            <p:nvPr/>
          </p:nvSpPr>
          <p:spPr>
            <a:xfrm>
              <a:off x="3241669" y="2809874"/>
              <a:ext cx="76200" cy="2216150"/>
            </a:xfrm>
            <a:custGeom>
              <a:avLst/>
              <a:gdLst/>
              <a:ahLst/>
              <a:cxnLst/>
              <a:rect l="l" t="t" r="r" b="b"/>
              <a:pathLst>
                <a:path w="76200" h="2216150">
                  <a:moveTo>
                    <a:pt x="38100" y="0"/>
                  </a:moveTo>
                  <a:lnTo>
                    <a:pt x="23255" y="2989"/>
                  </a:lnTo>
                  <a:lnTo>
                    <a:pt x="11146" y="11146"/>
                  </a:lnTo>
                  <a:lnTo>
                    <a:pt x="2989" y="23255"/>
                  </a:lnTo>
                  <a:lnTo>
                    <a:pt x="0" y="38100"/>
                  </a:lnTo>
                  <a:lnTo>
                    <a:pt x="0" y="2178055"/>
                  </a:lnTo>
                  <a:lnTo>
                    <a:pt x="2989" y="2192900"/>
                  </a:lnTo>
                  <a:lnTo>
                    <a:pt x="11146" y="2205008"/>
                  </a:lnTo>
                  <a:lnTo>
                    <a:pt x="23255" y="2213165"/>
                  </a:lnTo>
                  <a:lnTo>
                    <a:pt x="38100" y="2216155"/>
                  </a:lnTo>
                  <a:lnTo>
                    <a:pt x="52951" y="2213165"/>
                  </a:lnTo>
                  <a:lnTo>
                    <a:pt x="65059" y="2205008"/>
                  </a:lnTo>
                  <a:lnTo>
                    <a:pt x="73212" y="2192900"/>
                  </a:lnTo>
                  <a:lnTo>
                    <a:pt x="76200" y="2178055"/>
                  </a:lnTo>
                  <a:lnTo>
                    <a:pt x="76200" y="38100"/>
                  </a:lnTo>
                  <a:lnTo>
                    <a:pt x="73212" y="23255"/>
                  </a:lnTo>
                  <a:lnTo>
                    <a:pt x="65059" y="11146"/>
                  </a:lnTo>
                  <a:lnTo>
                    <a:pt x="52951" y="2989"/>
                  </a:lnTo>
                  <a:lnTo>
                    <a:pt x="38100" y="0"/>
                  </a:lnTo>
                  <a:close/>
                </a:path>
              </a:pathLst>
            </a:custGeom>
            <a:solidFill>
              <a:srgbClr val="1B53DA"/>
            </a:solidFill>
          </p:spPr>
          <p:txBody>
            <a:bodyPr wrap="square" lIns="0" tIns="0" rIns="0" bIns="0" rtlCol="0"/>
            <a:lstStyle/>
            <a:p>
              <a:endParaRPr/>
            </a:p>
          </p:txBody>
        </p:sp>
      </p:grpSp>
      <p:sp>
        <p:nvSpPr>
          <p:cNvPr id="15" name="object 15"/>
          <p:cNvSpPr txBox="1"/>
          <p:nvPr/>
        </p:nvSpPr>
        <p:spPr>
          <a:xfrm>
            <a:off x="3465955" y="2946020"/>
            <a:ext cx="1052195" cy="236220"/>
          </a:xfrm>
          <a:prstGeom prst="rect">
            <a:avLst/>
          </a:prstGeom>
        </p:spPr>
        <p:txBody>
          <a:bodyPr vert="horz" wrap="square" lIns="0" tIns="16510" rIns="0" bIns="0" rtlCol="0">
            <a:spAutoFit/>
          </a:bodyPr>
          <a:lstStyle/>
          <a:p>
            <a:pPr marL="12700">
              <a:lnSpc>
                <a:spcPct val="100000"/>
              </a:lnSpc>
              <a:spcBef>
                <a:spcPts val="130"/>
              </a:spcBef>
            </a:pPr>
            <a:r>
              <a:rPr sz="1350" spc="-10" dirty="0">
                <a:solidFill>
                  <a:srgbClr val="3F4054"/>
                </a:solidFill>
                <a:latin typeface="Calibri"/>
                <a:cs typeface="Calibri"/>
              </a:rPr>
              <a:t>Turnover</a:t>
            </a:r>
            <a:r>
              <a:rPr sz="1350" spc="-30" dirty="0">
                <a:solidFill>
                  <a:srgbClr val="3F4054"/>
                </a:solidFill>
                <a:latin typeface="Times New Roman"/>
                <a:cs typeface="Times New Roman"/>
              </a:rPr>
              <a:t> </a:t>
            </a:r>
            <a:r>
              <a:rPr sz="1350" spc="-20" dirty="0">
                <a:solidFill>
                  <a:srgbClr val="3F4054"/>
                </a:solidFill>
                <a:latin typeface="Calibri"/>
                <a:cs typeface="Calibri"/>
              </a:rPr>
              <a:t>Limit</a:t>
            </a:r>
            <a:endParaRPr sz="1350">
              <a:latin typeface="Calibri"/>
              <a:cs typeface="Calibri"/>
            </a:endParaRPr>
          </a:p>
        </p:txBody>
      </p:sp>
      <p:sp>
        <p:nvSpPr>
          <p:cNvPr id="16" name="object 16"/>
          <p:cNvSpPr txBox="1"/>
          <p:nvPr/>
        </p:nvSpPr>
        <p:spPr>
          <a:xfrm>
            <a:off x="3465955" y="3234287"/>
            <a:ext cx="2268220" cy="712470"/>
          </a:xfrm>
          <a:prstGeom prst="rect">
            <a:avLst/>
          </a:prstGeom>
        </p:spPr>
        <p:txBody>
          <a:bodyPr vert="horz" wrap="square" lIns="0" tIns="13335" rIns="0" bIns="0" rtlCol="0">
            <a:spAutoFit/>
          </a:bodyPr>
          <a:lstStyle/>
          <a:p>
            <a:pPr marL="12700" marR="5080">
              <a:lnSpc>
                <a:spcPct val="150100"/>
              </a:lnSpc>
              <a:spcBef>
                <a:spcPts val="105"/>
              </a:spcBef>
            </a:pPr>
            <a:r>
              <a:rPr sz="1000" dirty="0">
                <a:solidFill>
                  <a:srgbClr val="3F4054"/>
                </a:solidFill>
                <a:latin typeface="Calibri"/>
                <a:cs typeface="Calibri"/>
              </a:rPr>
              <a:t>Up</a:t>
            </a:r>
            <a:r>
              <a:rPr sz="1000" spc="-40" dirty="0">
                <a:solidFill>
                  <a:srgbClr val="3F4054"/>
                </a:solidFill>
                <a:latin typeface="Times New Roman"/>
                <a:cs typeface="Times New Roman"/>
              </a:rPr>
              <a:t> </a:t>
            </a:r>
            <a:r>
              <a:rPr sz="1000" dirty="0">
                <a:solidFill>
                  <a:srgbClr val="3F4054"/>
                </a:solidFill>
                <a:latin typeface="Calibri"/>
                <a:cs typeface="Calibri"/>
              </a:rPr>
              <a:t>to</a:t>
            </a:r>
            <a:r>
              <a:rPr sz="1000" spc="-40" dirty="0">
                <a:solidFill>
                  <a:srgbClr val="3F4054"/>
                </a:solidFill>
                <a:latin typeface="Times New Roman"/>
                <a:cs typeface="Times New Roman"/>
              </a:rPr>
              <a:t> </a:t>
            </a:r>
            <a:r>
              <a:rPr sz="1000" b="1" dirty="0">
                <a:solidFill>
                  <a:srgbClr val="3F4054"/>
                </a:solidFill>
                <a:latin typeface="Calibri"/>
                <a:cs typeface="Calibri"/>
              </a:rPr>
              <a:t>₹2 crore</a:t>
            </a:r>
            <a:r>
              <a:rPr sz="1000" dirty="0">
                <a:solidFill>
                  <a:srgbClr val="3F4054"/>
                </a:solidFill>
                <a:latin typeface="Calibri"/>
                <a:cs typeface="Calibri"/>
              </a:rPr>
              <a:t>;</a:t>
            </a:r>
            <a:r>
              <a:rPr sz="1000" spc="-65" dirty="0">
                <a:solidFill>
                  <a:srgbClr val="3F4054"/>
                </a:solidFill>
                <a:latin typeface="Times New Roman"/>
                <a:cs typeface="Times New Roman"/>
              </a:rPr>
              <a:t> </a:t>
            </a:r>
            <a:r>
              <a:rPr sz="1000" dirty="0">
                <a:solidFill>
                  <a:srgbClr val="3F4054"/>
                </a:solidFill>
                <a:latin typeface="Calibri"/>
                <a:cs typeface="Calibri"/>
              </a:rPr>
              <a:t>or</a:t>
            </a:r>
            <a:r>
              <a:rPr sz="1000" spc="-30" dirty="0">
                <a:solidFill>
                  <a:srgbClr val="3F4054"/>
                </a:solidFill>
                <a:latin typeface="Times New Roman"/>
                <a:cs typeface="Times New Roman"/>
              </a:rPr>
              <a:t> </a:t>
            </a:r>
            <a:r>
              <a:rPr sz="1000" dirty="0">
                <a:solidFill>
                  <a:srgbClr val="3F4054"/>
                </a:solidFill>
                <a:latin typeface="Calibri"/>
                <a:cs typeface="Calibri"/>
              </a:rPr>
              <a:t>up</a:t>
            </a:r>
            <a:r>
              <a:rPr sz="1000" spc="-45" dirty="0">
                <a:solidFill>
                  <a:srgbClr val="3F4054"/>
                </a:solidFill>
                <a:latin typeface="Times New Roman"/>
                <a:cs typeface="Times New Roman"/>
              </a:rPr>
              <a:t> </a:t>
            </a:r>
            <a:r>
              <a:rPr sz="1000" dirty="0">
                <a:solidFill>
                  <a:srgbClr val="3F4054"/>
                </a:solidFill>
                <a:latin typeface="Calibri"/>
                <a:cs typeface="Calibri"/>
              </a:rPr>
              <a:t>to</a:t>
            </a:r>
            <a:r>
              <a:rPr sz="1000" spc="-25" dirty="0">
                <a:solidFill>
                  <a:srgbClr val="3F4054"/>
                </a:solidFill>
                <a:latin typeface="Times New Roman"/>
                <a:cs typeface="Times New Roman"/>
              </a:rPr>
              <a:t> </a:t>
            </a:r>
            <a:r>
              <a:rPr sz="1000" b="1" dirty="0">
                <a:solidFill>
                  <a:srgbClr val="3F4054"/>
                </a:solidFill>
                <a:latin typeface="Calibri"/>
                <a:cs typeface="Calibri"/>
              </a:rPr>
              <a:t>₹3 crore</a:t>
            </a:r>
            <a:r>
              <a:rPr sz="1000" b="1" spc="-35" dirty="0">
                <a:solidFill>
                  <a:srgbClr val="3F4054"/>
                </a:solidFill>
                <a:latin typeface="Calibri"/>
                <a:cs typeface="Calibri"/>
              </a:rPr>
              <a:t> </a:t>
            </a:r>
            <a:r>
              <a:rPr sz="1000" dirty="0">
                <a:solidFill>
                  <a:srgbClr val="3F4054"/>
                </a:solidFill>
                <a:latin typeface="Calibri"/>
                <a:cs typeface="Calibri"/>
              </a:rPr>
              <a:t>if</a:t>
            </a:r>
            <a:r>
              <a:rPr sz="1000" spc="-50" dirty="0">
                <a:solidFill>
                  <a:srgbClr val="3F4054"/>
                </a:solidFill>
                <a:latin typeface="Times New Roman"/>
                <a:cs typeface="Times New Roman"/>
              </a:rPr>
              <a:t> </a:t>
            </a:r>
            <a:r>
              <a:rPr sz="1000" spc="-20" dirty="0">
                <a:solidFill>
                  <a:srgbClr val="3F4054"/>
                </a:solidFill>
                <a:latin typeface="Calibri"/>
                <a:cs typeface="Calibri"/>
              </a:rPr>
              <a:t>cash</a:t>
            </a:r>
            <a:r>
              <a:rPr sz="1000" spc="-20" dirty="0">
                <a:solidFill>
                  <a:srgbClr val="3F4054"/>
                </a:solidFill>
                <a:latin typeface="Times New Roman"/>
                <a:cs typeface="Times New Roman"/>
              </a:rPr>
              <a:t> </a:t>
            </a:r>
            <a:r>
              <a:rPr sz="1000" dirty="0">
                <a:solidFill>
                  <a:srgbClr val="3F4054"/>
                </a:solidFill>
                <a:latin typeface="Calibri"/>
                <a:cs typeface="Calibri"/>
              </a:rPr>
              <a:t>receipts</a:t>
            </a:r>
            <a:r>
              <a:rPr sz="1000" spc="-30" dirty="0">
                <a:solidFill>
                  <a:srgbClr val="3F4054"/>
                </a:solidFill>
                <a:latin typeface="Times New Roman"/>
                <a:cs typeface="Times New Roman"/>
              </a:rPr>
              <a:t> </a:t>
            </a:r>
            <a:r>
              <a:rPr sz="1000" dirty="0">
                <a:solidFill>
                  <a:srgbClr val="3F4054"/>
                </a:solidFill>
                <a:latin typeface="Calibri"/>
                <a:cs typeface="Calibri"/>
              </a:rPr>
              <a:t>do</a:t>
            </a:r>
            <a:r>
              <a:rPr sz="1000" spc="-55" dirty="0">
                <a:solidFill>
                  <a:srgbClr val="3F4054"/>
                </a:solidFill>
                <a:latin typeface="Times New Roman"/>
                <a:cs typeface="Times New Roman"/>
              </a:rPr>
              <a:t> </a:t>
            </a:r>
            <a:r>
              <a:rPr sz="1000" dirty="0">
                <a:solidFill>
                  <a:srgbClr val="3F4054"/>
                </a:solidFill>
                <a:latin typeface="Calibri"/>
                <a:cs typeface="Calibri"/>
              </a:rPr>
              <a:t>not</a:t>
            </a:r>
            <a:r>
              <a:rPr sz="1000" spc="-50" dirty="0">
                <a:solidFill>
                  <a:srgbClr val="3F4054"/>
                </a:solidFill>
                <a:latin typeface="Times New Roman"/>
                <a:cs typeface="Times New Roman"/>
              </a:rPr>
              <a:t> </a:t>
            </a:r>
            <a:r>
              <a:rPr sz="1000" dirty="0">
                <a:solidFill>
                  <a:srgbClr val="3F4054"/>
                </a:solidFill>
                <a:latin typeface="Calibri"/>
                <a:cs typeface="Calibri"/>
              </a:rPr>
              <a:t>exceed</a:t>
            </a:r>
            <a:r>
              <a:rPr sz="1000" dirty="0">
                <a:solidFill>
                  <a:srgbClr val="3F4054"/>
                </a:solidFill>
                <a:latin typeface="Times New Roman"/>
                <a:cs typeface="Times New Roman"/>
              </a:rPr>
              <a:t> </a:t>
            </a:r>
            <a:r>
              <a:rPr sz="1000" b="1" dirty="0">
                <a:solidFill>
                  <a:srgbClr val="3F4054"/>
                </a:solidFill>
                <a:latin typeface="Calibri"/>
                <a:cs typeface="Calibri"/>
              </a:rPr>
              <a:t>5%</a:t>
            </a:r>
            <a:r>
              <a:rPr sz="1000" spc="-50" dirty="0">
                <a:solidFill>
                  <a:srgbClr val="3F4054"/>
                </a:solidFill>
                <a:latin typeface="Times New Roman"/>
                <a:cs typeface="Times New Roman"/>
              </a:rPr>
              <a:t> </a:t>
            </a:r>
            <a:r>
              <a:rPr sz="1000" dirty="0">
                <a:solidFill>
                  <a:srgbClr val="3F4054"/>
                </a:solidFill>
                <a:latin typeface="Calibri"/>
                <a:cs typeface="Calibri"/>
              </a:rPr>
              <a:t>of</a:t>
            </a:r>
            <a:r>
              <a:rPr sz="1000" spc="-50" dirty="0">
                <a:solidFill>
                  <a:srgbClr val="3F4054"/>
                </a:solidFill>
                <a:latin typeface="Times New Roman"/>
                <a:cs typeface="Times New Roman"/>
              </a:rPr>
              <a:t> </a:t>
            </a:r>
            <a:r>
              <a:rPr sz="1000" dirty="0">
                <a:solidFill>
                  <a:srgbClr val="3F4054"/>
                </a:solidFill>
                <a:latin typeface="Calibri"/>
                <a:cs typeface="Calibri"/>
              </a:rPr>
              <a:t>total</a:t>
            </a:r>
            <a:r>
              <a:rPr sz="1000" spc="-55" dirty="0">
                <a:solidFill>
                  <a:srgbClr val="3F4054"/>
                </a:solidFill>
                <a:latin typeface="Times New Roman"/>
                <a:cs typeface="Times New Roman"/>
              </a:rPr>
              <a:t> </a:t>
            </a:r>
            <a:r>
              <a:rPr sz="1000" spc="-10" dirty="0">
                <a:solidFill>
                  <a:srgbClr val="3F4054"/>
                </a:solidFill>
                <a:latin typeface="Calibri"/>
                <a:cs typeface="Calibri"/>
              </a:rPr>
              <a:t>turnover</a:t>
            </a:r>
            <a:r>
              <a:rPr sz="1000" spc="-10" dirty="0">
                <a:solidFill>
                  <a:srgbClr val="3F4054"/>
                </a:solidFill>
                <a:latin typeface="Times New Roman"/>
                <a:cs typeface="Times New Roman"/>
              </a:rPr>
              <a:t> </a:t>
            </a:r>
            <a:r>
              <a:rPr sz="1000" dirty="0">
                <a:solidFill>
                  <a:srgbClr val="3F4054"/>
                </a:solidFill>
                <a:latin typeface="Calibri"/>
                <a:cs typeface="Calibri"/>
              </a:rPr>
              <a:t>or</a:t>
            </a:r>
            <a:r>
              <a:rPr sz="1000" spc="-25" dirty="0">
                <a:solidFill>
                  <a:srgbClr val="3F4054"/>
                </a:solidFill>
                <a:latin typeface="Times New Roman"/>
                <a:cs typeface="Times New Roman"/>
              </a:rPr>
              <a:t> </a:t>
            </a:r>
            <a:r>
              <a:rPr sz="1000" spc="-10" dirty="0">
                <a:solidFill>
                  <a:srgbClr val="3F4054"/>
                </a:solidFill>
                <a:latin typeface="Calibri"/>
                <a:cs typeface="Calibri"/>
              </a:rPr>
              <a:t>gross</a:t>
            </a:r>
            <a:r>
              <a:rPr sz="1000" spc="-25" dirty="0">
                <a:solidFill>
                  <a:srgbClr val="3F4054"/>
                </a:solidFill>
                <a:latin typeface="Times New Roman"/>
                <a:cs typeface="Times New Roman"/>
              </a:rPr>
              <a:t> </a:t>
            </a:r>
            <a:r>
              <a:rPr sz="1000" spc="-10" dirty="0">
                <a:solidFill>
                  <a:srgbClr val="3F4054"/>
                </a:solidFill>
                <a:latin typeface="Calibri"/>
                <a:cs typeface="Calibri"/>
              </a:rPr>
              <a:t>receipts.</a:t>
            </a:r>
            <a:endParaRPr sz="1000">
              <a:latin typeface="Calibri"/>
              <a:cs typeface="Calibri"/>
            </a:endParaRPr>
          </a:p>
        </p:txBody>
      </p:sp>
      <p:grpSp>
        <p:nvGrpSpPr>
          <p:cNvPr id="17" name="object 17"/>
          <p:cNvGrpSpPr/>
          <p:nvPr/>
        </p:nvGrpSpPr>
        <p:grpSpPr>
          <a:xfrm>
            <a:off x="6005581" y="2794635"/>
            <a:ext cx="2656840" cy="2246630"/>
            <a:chOff x="6005581" y="2794635"/>
            <a:chExt cx="2656840" cy="2246630"/>
          </a:xfrm>
        </p:grpSpPr>
        <p:sp>
          <p:nvSpPr>
            <p:cNvPr id="18" name="object 18"/>
            <p:cNvSpPr/>
            <p:nvPr/>
          </p:nvSpPr>
          <p:spPr>
            <a:xfrm>
              <a:off x="6024630" y="2809875"/>
              <a:ext cx="2622550" cy="2216150"/>
            </a:xfrm>
            <a:custGeom>
              <a:avLst/>
              <a:gdLst/>
              <a:ahLst/>
              <a:cxnLst/>
              <a:rect l="l" t="t" r="r" b="b"/>
              <a:pathLst>
                <a:path w="2622550" h="2216150">
                  <a:moveTo>
                    <a:pt x="2531104" y="0"/>
                  </a:moveTo>
                  <a:lnTo>
                    <a:pt x="91302" y="0"/>
                  </a:lnTo>
                  <a:lnTo>
                    <a:pt x="55768" y="7178"/>
                  </a:lnTo>
                  <a:lnTo>
                    <a:pt x="26746" y="26763"/>
                  </a:lnTo>
                  <a:lnTo>
                    <a:pt x="7176" y="55826"/>
                  </a:lnTo>
                  <a:lnTo>
                    <a:pt x="0" y="91439"/>
                  </a:lnTo>
                  <a:lnTo>
                    <a:pt x="0" y="2124715"/>
                  </a:lnTo>
                  <a:lnTo>
                    <a:pt x="7176" y="2160322"/>
                  </a:lnTo>
                  <a:lnTo>
                    <a:pt x="26746" y="2189385"/>
                  </a:lnTo>
                  <a:lnTo>
                    <a:pt x="55768" y="2208974"/>
                  </a:lnTo>
                  <a:lnTo>
                    <a:pt x="91302" y="2216155"/>
                  </a:lnTo>
                  <a:lnTo>
                    <a:pt x="2531104" y="2216155"/>
                  </a:lnTo>
                  <a:lnTo>
                    <a:pt x="2566660" y="2208974"/>
                  </a:lnTo>
                  <a:lnTo>
                    <a:pt x="2595730" y="2189385"/>
                  </a:lnTo>
                  <a:lnTo>
                    <a:pt x="2615346" y="2160322"/>
                  </a:lnTo>
                  <a:lnTo>
                    <a:pt x="2622544" y="2124715"/>
                  </a:lnTo>
                  <a:lnTo>
                    <a:pt x="2622544" y="91439"/>
                  </a:lnTo>
                  <a:lnTo>
                    <a:pt x="2615346" y="55826"/>
                  </a:lnTo>
                  <a:lnTo>
                    <a:pt x="2595730" y="26763"/>
                  </a:lnTo>
                  <a:lnTo>
                    <a:pt x="2566660" y="7178"/>
                  </a:lnTo>
                  <a:lnTo>
                    <a:pt x="2531104" y="0"/>
                  </a:lnTo>
                  <a:close/>
                </a:path>
              </a:pathLst>
            </a:custGeom>
            <a:solidFill>
              <a:srgbClr val="F9F9FF"/>
            </a:solidFill>
          </p:spPr>
          <p:txBody>
            <a:bodyPr wrap="square" lIns="0" tIns="0" rIns="0" bIns="0" rtlCol="0"/>
            <a:lstStyle/>
            <a:p>
              <a:endParaRPr/>
            </a:p>
          </p:txBody>
        </p:sp>
        <p:sp>
          <p:nvSpPr>
            <p:cNvPr id="19" name="object 19"/>
            <p:cNvSpPr/>
            <p:nvPr/>
          </p:nvSpPr>
          <p:spPr>
            <a:xfrm>
              <a:off x="6024630" y="2809875"/>
              <a:ext cx="2622550" cy="2216150"/>
            </a:xfrm>
            <a:custGeom>
              <a:avLst/>
              <a:gdLst/>
              <a:ahLst/>
              <a:cxnLst/>
              <a:rect l="l" t="t" r="r" b="b"/>
              <a:pathLst>
                <a:path w="2622550" h="2216150">
                  <a:moveTo>
                    <a:pt x="0" y="91439"/>
                  </a:moveTo>
                  <a:lnTo>
                    <a:pt x="7176" y="55826"/>
                  </a:lnTo>
                  <a:lnTo>
                    <a:pt x="26746" y="26763"/>
                  </a:lnTo>
                  <a:lnTo>
                    <a:pt x="55768" y="7178"/>
                  </a:lnTo>
                  <a:lnTo>
                    <a:pt x="91302" y="0"/>
                  </a:lnTo>
                  <a:lnTo>
                    <a:pt x="2531104" y="0"/>
                  </a:lnTo>
                  <a:lnTo>
                    <a:pt x="2566660" y="7178"/>
                  </a:lnTo>
                  <a:lnTo>
                    <a:pt x="2595730" y="26763"/>
                  </a:lnTo>
                  <a:lnTo>
                    <a:pt x="2615346" y="55826"/>
                  </a:lnTo>
                  <a:lnTo>
                    <a:pt x="2622544" y="91439"/>
                  </a:lnTo>
                  <a:lnTo>
                    <a:pt x="2622544" y="2124715"/>
                  </a:lnTo>
                  <a:lnTo>
                    <a:pt x="2615346" y="2160322"/>
                  </a:lnTo>
                  <a:lnTo>
                    <a:pt x="2595730" y="2189385"/>
                  </a:lnTo>
                  <a:lnTo>
                    <a:pt x="2566660" y="2208974"/>
                  </a:lnTo>
                  <a:lnTo>
                    <a:pt x="2531104" y="2216155"/>
                  </a:lnTo>
                  <a:lnTo>
                    <a:pt x="91302" y="2216155"/>
                  </a:lnTo>
                  <a:lnTo>
                    <a:pt x="55768" y="2208974"/>
                  </a:lnTo>
                  <a:lnTo>
                    <a:pt x="26746" y="2189385"/>
                  </a:lnTo>
                  <a:lnTo>
                    <a:pt x="7176" y="2160322"/>
                  </a:lnTo>
                  <a:lnTo>
                    <a:pt x="0" y="2124715"/>
                  </a:lnTo>
                  <a:lnTo>
                    <a:pt x="0" y="91439"/>
                  </a:lnTo>
                  <a:close/>
                </a:path>
              </a:pathLst>
            </a:custGeom>
            <a:ln w="30479">
              <a:solidFill>
                <a:srgbClr val="B8C3DF"/>
              </a:solidFill>
            </a:ln>
          </p:spPr>
          <p:txBody>
            <a:bodyPr wrap="square" lIns="0" tIns="0" rIns="0" bIns="0" rtlCol="0"/>
            <a:lstStyle/>
            <a:p>
              <a:endParaRPr/>
            </a:p>
          </p:txBody>
        </p:sp>
        <p:sp>
          <p:nvSpPr>
            <p:cNvPr id="20" name="object 20"/>
            <p:cNvSpPr/>
            <p:nvPr/>
          </p:nvSpPr>
          <p:spPr>
            <a:xfrm>
              <a:off x="6005581" y="2809874"/>
              <a:ext cx="76200" cy="2216150"/>
            </a:xfrm>
            <a:custGeom>
              <a:avLst/>
              <a:gdLst/>
              <a:ahLst/>
              <a:cxnLst/>
              <a:rect l="l" t="t" r="r" b="b"/>
              <a:pathLst>
                <a:path w="76200" h="2216150">
                  <a:moveTo>
                    <a:pt x="38100" y="0"/>
                  </a:moveTo>
                  <a:lnTo>
                    <a:pt x="23248" y="2989"/>
                  </a:lnTo>
                  <a:lnTo>
                    <a:pt x="11140" y="11146"/>
                  </a:lnTo>
                  <a:lnTo>
                    <a:pt x="2987" y="23255"/>
                  </a:lnTo>
                  <a:lnTo>
                    <a:pt x="0" y="38100"/>
                  </a:lnTo>
                  <a:lnTo>
                    <a:pt x="0" y="2178055"/>
                  </a:lnTo>
                  <a:lnTo>
                    <a:pt x="2987" y="2192900"/>
                  </a:lnTo>
                  <a:lnTo>
                    <a:pt x="11140" y="2205008"/>
                  </a:lnTo>
                  <a:lnTo>
                    <a:pt x="23248" y="2213165"/>
                  </a:lnTo>
                  <a:lnTo>
                    <a:pt x="38100" y="2216155"/>
                  </a:lnTo>
                  <a:lnTo>
                    <a:pt x="52893" y="2213165"/>
                  </a:lnTo>
                  <a:lnTo>
                    <a:pt x="65008" y="2205008"/>
                  </a:lnTo>
                  <a:lnTo>
                    <a:pt x="73193" y="2192900"/>
                  </a:lnTo>
                  <a:lnTo>
                    <a:pt x="76200" y="2178055"/>
                  </a:lnTo>
                  <a:lnTo>
                    <a:pt x="76200" y="38100"/>
                  </a:lnTo>
                  <a:lnTo>
                    <a:pt x="73193" y="23255"/>
                  </a:lnTo>
                  <a:lnTo>
                    <a:pt x="65008" y="11146"/>
                  </a:lnTo>
                  <a:lnTo>
                    <a:pt x="52893" y="2989"/>
                  </a:lnTo>
                  <a:lnTo>
                    <a:pt x="38100" y="0"/>
                  </a:lnTo>
                  <a:close/>
                </a:path>
              </a:pathLst>
            </a:custGeom>
            <a:solidFill>
              <a:srgbClr val="1B53DA"/>
            </a:solidFill>
          </p:spPr>
          <p:txBody>
            <a:bodyPr wrap="square" lIns="0" tIns="0" rIns="0" bIns="0" rtlCol="0"/>
            <a:lstStyle/>
            <a:p>
              <a:endParaRPr/>
            </a:p>
          </p:txBody>
        </p:sp>
      </p:grpSp>
      <p:sp>
        <p:nvSpPr>
          <p:cNvPr id="21" name="object 21"/>
          <p:cNvSpPr txBox="1"/>
          <p:nvPr/>
        </p:nvSpPr>
        <p:spPr>
          <a:xfrm>
            <a:off x="6231760" y="2946020"/>
            <a:ext cx="1421765" cy="236220"/>
          </a:xfrm>
          <a:prstGeom prst="rect">
            <a:avLst/>
          </a:prstGeom>
        </p:spPr>
        <p:txBody>
          <a:bodyPr vert="horz" wrap="square" lIns="0" tIns="16510" rIns="0" bIns="0" rtlCol="0">
            <a:spAutoFit/>
          </a:bodyPr>
          <a:lstStyle/>
          <a:p>
            <a:pPr marL="12700">
              <a:lnSpc>
                <a:spcPct val="100000"/>
              </a:lnSpc>
              <a:spcBef>
                <a:spcPts val="130"/>
              </a:spcBef>
            </a:pPr>
            <a:r>
              <a:rPr sz="1350" dirty="0">
                <a:solidFill>
                  <a:srgbClr val="3F4054"/>
                </a:solidFill>
                <a:latin typeface="Calibri"/>
                <a:cs typeface="Calibri"/>
              </a:rPr>
              <a:t>Deemed</a:t>
            </a:r>
            <a:r>
              <a:rPr sz="1350" spc="-5" dirty="0">
                <a:solidFill>
                  <a:srgbClr val="3F4054"/>
                </a:solidFill>
                <a:latin typeface="Times New Roman"/>
                <a:cs typeface="Times New Roman"/>
              </a:rPr>
              <a:t> </a:t>
            </a:r>
            <a:r>
              <a:rPr sz="1350" dirty="0">
                <a:solidFill>
                  <a:srgbClr val="3F4054"/>
                </a:solidFill>
                <a:latin typeface="Calibri"/>
                <a:cs typeface="Calibri"/>
              </a:rPr>
              <a:t>Profit</a:t>
            </a:r>
            <a:r>
              <a:rPr sz="1350" spc="-15" dirty="0">
                <a:solidFill>
                  <a:srgbClr val="3F4054"/>
                </a:solidFill>
                <a:latin typeface="Times New Roman"/>
                <a:cs typeface="Times New Roman"/>
              </a:rPr>
              <a:t> </a:t>
            </a:r>
            <a:r>
              <a:rPr sz="1350" spc="-20" dirty="0">
                <a:solidFill>
                  <a:srgbClr val="3F4054"/>
                </a:solidFill>
                <a:latin typeface="Calibri"/>
                <a:cs typeface="Calibri"/>
              </a:rPr>
              <a:t>Rate</a:t>
            </a:r>
            <a:endParaRPr sz="1350">
              <a:latin typeface="Calibri"/>
              <a:cs typeface="Calibri"/>
            </a:endParaRPr>
          </a:p>
        </p:txBody>
      </p:sp>
      <p:sp>
        <p:nvSpPr>
          <p:cNvPr id="24" name="object 24"/>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25" name="object 25"/>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85</a:t>
            </a:fld>
            <a:endParaRPr spc="-25" dirty="0"/>
          </a:p>
        </p:txBody>
      </p:sp>
      <p:sp>
        <p:nvSpPr>
          <p:cNvPr id="22" name="object 22"/>
          <p:cNvSpPr txBox="1"/>
          <p:nvPr/>
        </p:nvSpPr>
        <p:spPr>
          <a:xfrm>
            <a:off x="6231760" y="3236774"/>
            <a:ext cx="2193925" cy="941069"/>
          </a:xfrm>
          <a:prstGeom prst="rect">
            <a:avLst/>
          </a:prstGeom>
        </p:spPr>
        <p:txBody>
          <a:bodyPr vert="horz" wrap="square" lIns="0" tIns="13335" rIns="0" bIns="0" rtlCol="0">
            <a:spAutoFit/>
          </a:bodyPr>
          <a:lstStyle/>
          <a:p>
            <a:pPr marL="12700" marR="5080">
              <a:lnSpc>
                <a:spcPct val="136400"/>
              </a:lnSpc>
              <a:spcBef>
                <a:spcPts val="105"/>
              </a:spcBef>
            </a:pPr>
            <a:r>
              <a:rPr sz="1100" b="1" dirty="0">
                <a:solidFill>
                  <a:srgbClr val="3F4054"/>
                </a:solidFill>
                <a:latin typeface="Calibri"/>
                <a:cs typeface="Calibri"/>
              </a:rPr>
              <a:t>6%</a:t>
            </a:r>
            <a:r>
              <a:rPr sz="1100" spc="-70" dirty="0">
                <a:solidFill>
                  <a:srgbClr val="3F4054"/>
                </a:solidFill>
                <a:latin typeface="Times New Roman"/>
                <a:cs typeface="Times New Roman"/>
              </a:rPr>
              <a:t> </a:t>
            </a:r>
            <a:r>
              <a:rPr sz="1100" dirty="0">
                <a:solidFill>
                  <a:srgbClr val="3F4054"/>
                </a:solidFill>
                <a:latin typeface="Calibri"/>
                <a:cs typeface="Calibri"/>
              </a:rPr>
              <a:t>of</a:t>
            </a:r>
            <a:r>
              <a:rPr sz="1100" spc="-65" dirty="0">
                <a:solidFill>
                  <a:srgbClr val="3F4054"/>
                </a:solidFill>
                <a:latin typeface="Times New Roman"/>
                <a:cs typeface="Times New Roman"/>
              </a:rPr>
              <a:t> </a:t>
            </a:r>
            <a:r>
              <a:rPr sz="1100" dirty="0">
                <a:solidFill>
                  <a:srgbClr val="3F4054"/>
                </a:solidFill>
                <a:latin typeface="Calibri"/>
                <a:cs typeface="Calibri"/>
              </a:rPr>
              <a:t>turnover</a:t>
            </a:r>
            <a:r>
              <a:rPr sz="1100" spc="-40" dirty="0">
                <a:solidFill>
                  <a:srgbClr val="3F4054"/>
                </a:solidFill>
                <a:latin typeface="Times New Roman"/>
                <a:cs typeface="Times New Roman"/>
              </a:rPr>
              <a:t> </a:t>
            </a:r>
            <a:r>
              <a:rPr sz="1100" dirty="0">
                <a:solidFill>
                  <a:srgbClr val="3F4054"/>
                </a:solidFill>
                <a:latin typeface="Calibri"/>
                <a:cs typeface="Calibri"/>
              </a:rPr>
              <a:t>received</a:t>
            </a:r>
            <a:r>
              <a:rPr sz="1100" spc="-30" dirty="0">
                <a:solidFill>
                  <a:srgbClr val="3F4054"/>
                </a:solidFill>
                <a:latin typeface="Times New Roman"/>
                <a:cs typeface="Times New Roman"/>
              </a:rPr>
              <a:t> </a:t>
            </a:r>
            <a:r>
              <a:rPr sz="1100" spc="-25" dirty="0">
                <a:solidFill>
                  <a:srgbClr val="3F4054"/>
                </a:solidFill>
                <a:latin typeface="Calibri"/>
                <a:cs typeface="Calibri"/>
              </a:rPr>
              <a:t>via</a:t>
            </a:r>
            <a:r>
              <a:rPr sz="1100" spc="-25" dirty="0">
                <a:solidFill>
                  <a:srgbClr val="3F4054"/>
                </a:solidFill>
                <a:latin typeface="Times New Roman"/>
                <a:cs typeface="Times New Roman"/>
              </a:rPr>
              <a:t> </a:t>
            </a:r>
            <a:r>
              <a:rPr sz="1100" spc="-10" dirty="0">
                <a:solidFill>
                  <a:srgbClr val="3F4054"/>
                </a:solidFill>
                <a:latin typeface="Calibri"/>
                <a:cs typeface="Calibri"/>
              </a:rPr>
              <a:t>banking/online</a:t>
            </a:r>
            <a:r>
              <a:rPr sz="1100" spc="-30" dirty="0">
                <a:solidFill>
                  <a:srgbClr val="3F4054"/>
                </a:solidFill>
                <a:latin typeface="Times New Roman"/>
                <a:cs typeface="Times New Roman"/>
              </a:rPr>
              <a:t> </a:t>
            </a:r>
            <a:r>
              <a:rPr sz="1100" dirty="0">
                <a:solidFill>
                  <a:srgbClr val="3F4054"/>
                </a:solidFill>
                <a:latin typeface="Calibri"/>
                <a:cs typeface="Calibri"/>
              </a:rPr>
              <a:t>modes</a:t>
            </a:r>
            <a:r>
              <a:rPr sz="1100" spc="-25" dirty="0">
                <a:solidFill>
                  <a:srgbClr val="3F4054"/>
                </a:solidFill>
                <a:latin typeface="Times New Roman"/>
                <a:cs typeface="Times New Roman"/>
              </a:rPr>
              <a:t> </a:t>
            </a:r>
            <a:r>
              <a:rPr sz="1100" dirty="0">
                <a:solidFill>
                  <a:srgbClr val="3F4054"/>
                </a:solidFill>
                <a:latin typeface="Calibri"/>
                <a:cs typeface="Calibri"/>
              </a:rPr>
              <a:t>+</a:t>
            </a:r>
            <a:r>
              <a:rPr sz="1100" spc="-25" dirty="0">
                <a:solidFill>
                  <a:srgbClr val="3F4054"/>
                </a:solidFill>
                <a:latin typeface="Times New Roman"/>
                <a:cs typeface="Times New Roman"/>
              </a:rPr>
              <a:t> </a:t>
            </a:r>
            <a:r>
              <a:rPr sz="1100" b="1" dirty="0">
                <a:solidFill>
                  <a:srgbClr val="3F4054"/>
                </a:solidFill>
                <a:latin typeface="Calibri"/>
                <a:cs typeface="Calibri"/>
              </a:rPr>
              <a:t>8%</a:t>
            </a:r>
            <a:r>
              <a:rPr sz="1100" spc="-30" dirty="0">
                <a:solidFill>
                  <a:srgbClr val="3F4054"/>
                </a:solidFill>
                <a:latin typeface="Times New Roman"/>
                <a:cs typeface="Times New Roman"/>
              </a:rPr>
              <a:t> </a:t>
            </a:r>
            <a:r>
              <a:rPr sz="1100" spc="-25" dirty="0">
                <a:solidFill>
                  <a:srgbClr val="3F4054"/>
                </a:solidFill>
                <a:latin typeface="Calibri"/>
                <a:cs typeface="Calibri"/>
              </a:rPr>
              <a:t>of</a:t>
            </a:r>
            <a:r>
              <a:rPr sz="1100" spc="-25" dirty="0">
                <a:solidFill>
                  <a:srgbClr val="3F4054"/>
                </a:solidFill>
                <a:latin typeface="Times New Roman"/>
                <a:cs typeface="Times New Roman"/>
              </a:rPr>
              <a:t> </a:t>
            </a:r>
            <a:r>
              <a:rPr sz="1100" dirty="0">
                <a:solidFill>
                  <a:srgbClr val="3F4054"/>
                </a:solidFill>
                <a:latin typeface="Calibri"/>
                <a:cs typeface="Calibri"/>
              </a:rPr>
              <a:t>remaining</a:t>
            </a:r>
            <a:r>
              <a:rPr sz="1100" spc="-55" dirty="0">
                <a:solidFill>
                  <a:srgbClr val="3F4054"/>
                </a:solidFill>
                <a:latin typeface="Times New Roman"/>
                <a:cs typeface="Times New Roman"/>
              </a:rPr>
              <a:t> </a:t>
            </a:r>
            <a:r>
              <a:rPr sz="1100" dirty="0">
                <a:solidFill>
                  <a:srgbClr val="3F4054"/>
                </a:solidFill>
                <a:latin typeface="Calibri"/>
                <a:cs typeface="Calibri"/>
              </a:rPr>
              <a:t>turnover</a:t>
            </a:r>
            <a:r>
              <a:rPr sz="1100" spc="-40" dirty="0">
                <a:solidFill>
                  <a:srgbClr val="3F4054"/>
                </a:solidFill>
                <a:latin typeface="Times New Roman"/>
                <a:cs typeface="Times New Roman"/>
              </a:rPr>
              <a:t> </a:t>
            </a:r>
            <a:r>
              <a:rPr sz="1100" dirty="0">
                <a:solidFill>
                  <a:srgbClr val="3F4054"/>
                </a:solidFill>
                <a:latin typeface="Calibri"/>
                <a:cs typeface="Calibri"/>
              </a:rPr>
              <a:t>—</a:t>
            </a:r>
            <a:r>
              <a:rPr sz="1100" spc="-30" dirty="0">
                <a:solidFill>
                  <a:srgbClr val="3F4054"/>
                </a:solidFill>
                <a:latin typeface="Calibri"/>
                <a:cs typeface="Calibri"/>
              </a:rPr>
              <a:t> </a:t>
            </a:r>
            <a:r>
              <a:rPr sz="1100" dirty="0">
                <a:solidFill>
                  <a:srgbClr val="3F4054"/>
                </a:solidFill>
                <a:latin typeface="Calibri"/>
                <a:cs typeface="Calibri"/>
              </a:rPr>
              <a:t>or</a:t>
            </a:r>
            <a:r>
              <a:rPr sz="1100" spc="-50" dirty="0">
                <a:solidFill>
                  <a:srgbClr val="3F4054"/>
                </a:solidFill>
                <a:latin typeface="Times New Roman"/>
                <a:cs typeface="Times New Roman"/>
              </a:rPr>
              <a:t> </a:t>
            </a:r>
            <a:r>
              <a:rPr sz="1100" dirty="0">
                <a:solidFill>
                  <a:srgbClr val="3F4054"/>
                </a:solidFill>
                <a:latin typeface="Calibri"/>
                <a:cs typeface="Calibri"/>
              </a:rPr>
              <a:t>actual</a:t>
            </a:r>
            <a:r>
              <a:rPr sz="1100" spc="-55" dirty="0">
                <a:solidFill>
                  <a:srgbClr val="3F4054"/>
                </a:solidFill>
                <a:latin typeface="Times New Roman"/>
                <a:cs typeface="Times New Roman"/>
              </a:rPr>
              <a:t> </a:t>
            </a:r>
            <a:r>
              <a:rPr sz="1100" spc="-10" dirty="0">
                <a:solidFill>
                  <a:srgbClr val="3F4054"/>
                </a:solidFill>
                <a:latin typeface="Calibri"/>
                <a:cs typeface="Calibri"/>
              </a:rPr>
              <a:t>profit,</a:t>
            </a:r>
            <a:r>
              <a:rPr sz="1100" spc="-10" dirty="0">
                <a:solidFill>
                  <a:srgbClr val="3F4054"/>
                </a:solidFill>
                <a:latin typeface="Times New Roman"/>
                <a:cs typeface="Times New Roman"/>
              </a:rPr>
              <a:t> </a:t>
            </a:r>
            <a:r>
              <a:rPr sz="1100" dirty="0">
                <a:solidFill>
                  <a:srgbClr val="3F4054"/>
                </a:solidFill>
                <a:latin typeface="Calibri"/>
                <a:cs typeface="Calibri"/>
              </a:rPr>
              <a:t>profit,</a:t>
            </a:r>
            <a:r>
              <a:rPr sz="1100" spc="-65" dirty="0">
                <a:solidFill>
                  <a:srgbClr val="3F4054"/>
                </a:solidFill>
                <a:latin typeface="Times New Roman"/>
                <a:cs typeface="Times New Roman"/>
              </a:rPr>
              <a:t> </a:t>
            </a:r>
            <a:r>
              <a:rPr sz="1100" dirty="0">
                <a:solidFill>
                  <a:srgbClr val="3F4054"/>
                </a:solidFill>
                <a:latin typeface="Calibri"/>
                <a:cs typeface="Calibri"/>
              </a:rPr>
              <a:t>whichever</a:t>
            </a:r>
            <a:r>
              <a:rPr sz="1100" spc="-35" dirty="0">
                <a:solidFill>
                  <a:srgbClr val="3F4054"/>
                </a:solidFill>
                <a:latin typeface="Times New Roman"/>
                <a:cs typeface="Times New Roman"/>
              </a:rPr>
              <a:t> </a:t>
            </a:r>
            <a:r>
              <a:rPr sz="1100" dirty="0">
                <a:solidFill>
                  <a:srgbClr val="3F4054"/>
                </a:solidFill>
                <a:latin typeface="Calibri"/>
                <a:cs typeface="Calibri"/>
              </a:rPr>
              <a:t>is</a:t>
            </a:r>
            <a:r>
              <a:rPr sz="1100" spc="-70" dirty="0">
                <a:solidFill>
                  <a:srgbClr val="3F4054"/>
                </a:solidFill>
                <a:latin typeface="Times New Roman"/>
                <a:cs typeface="Times New Roman"/>
              </a:rPr>
              <a:t> </a:t>
            </a:r>
            <a:r>
              <a:rPr sz="1100" spc="-10" dirty="0">
                <a:solidFill>
                  <a:srgbClr val="3F4054"/>
                </a:solidFill>
                <a:latin typeface="Calibri"/>
                <a:cs typeface="Calibri"/>
              </a:rPr>
              <a:t>higher.</a:t>
            </a:r>
            <a:endParaRPr sz="1100">
              <a:latin typeface="Calibri"/>
              <a:cs typeface="Calibri"/>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96889" y="1724025"/>
            <a:ext cx="859155" cy="266700"/>
          </a:xfrm>
          <a:custGeom>
            <a:avLst/>
            <a:gdLst/>
            <a:ahLst/>
            <a:cxnLst/>
            <a:rect l="l" t="t" r="r" b="b"/>
            <a:pathLst>
              <a:path w="859155" h="266700">
                <a:moveTo>
                  <a:pt x="811208" y="0"/>
                </a:moveTo>
                <a:lnTo>
                  <a:pt x="47684" y="0"/>
                </a:lnTo>
                <a:lnTo>
                  <a:pt x="29123" y="3744"/>
                </a:lnTo>
                <a:lnTo>
                  <a:pt x="13966" y="13954"/>
                </a:lnTo>
                <a:lnTo>
                  <a:pt x="3747" y="29092"/>
                </a:lnTo>
                <a:lnTo>
                  <a:pt x="0" y="47624"/>
                </a:lnTo>
                <a:lnTo>
                  <a:pt x="0" y="219074"/>
                </a:lnTo>
                <a:lnTo>
                  <a:pt x="3747" y="237607"/>
                </a:lnTo>
                <a:lnTo>
                  <a:pt x="13966" y="252745"/>
                </a:lnTo>
                <a:lnTo>
                  <a:pt x="29123" y="262955"/>
                </a:lnTo>
                <a:lnTo>
                  <a:pt x="47684" y="266699"/>
                </a:lnTo>
                <a:lnTo>
                  <a:pt x="811208" y="266699"/>
                </a:lnTo>
                <a:lnTo>
                  <a:pt x="829740" y="262955"/>
                </a:lnTo>
                <a:lnTo>
                  <a:pt x="844879" y="252745"/>
                </a:lnTo>
                <a:lnTo>
                  <a:pt x="855088" y="237607"/>
                </a:lnTo>
                <a:lnTo>
                  <a:pt x="858833" y="219074"/>
                </a:lnTo>
                <a:lnTo>
                  <a:pt x="858833" y="47624"/>
                </a:lnTo>
                <a:lnTo>
                  <a:pt x="855088" y="29092"/>
                </a:lnTo>
                <a:lnTo>
                  <a:pt x="844879" y="13954"/>
                </a:lnTo>
                <a:lnTo>
                  <a:pt x="829740" y="3744"/>
                </a:lnTo>
                <a:lnTo>
                  <a:pt x="811208" y="0"/>
                </a:lnTo>
                <a:close/>
              </a:path>
            </a:pathLst>
          </a:custGeom>
          <a:solidFill>
            <a:srgbClr val="D2DDF9"/>
          </a:solidFill>
        </p:spPr>
        <p:txBody>
          <a:bodyPr wrap="square" lIns="0" tIns="0" rIns="0" bIns="0" rtlCol="0"/>
          <a:lstStyle/>
          <a:p>
            <a:endParaRPr/>
          </a:p>
        </p:txBody>
      </p:sp>
      <p:sp>
        <p:nvSpPr>
          <p:cNvPr id="3" name="object 3"/>
          <p:cNvSpPr txBox="1"/>
          <p:nvPr/>
        </p:nvSpPr>
        <p:spPr>
          <a:xfrm>
            <a:off x="568550" y="1777366"/>
            <a:ext cx="746760" cy="159385"/>
          </a:xfrm>
          <a:prstGeom prst="rect">
            <a:avLst/>
          </a:prstGeom>
        </p:spPr>
        <p:txBody>
          <a:bodyPr vert="horz" wrap="square" lIns="0" tIns="15875" rIns="0" bIns="0" rtlCol="0">
            <a:spAutoFit/>
          </a:bodyPr>
          <a:lstStyle/>
          <a:p>
            <a:pPr marL="12700">
              <a:lnSpc>
                <a:spcPct val="100000"/>
              </a:lnSpc>
              <a:spcBef>
                <a:spcPts val="125"/>
              </a:spcBef>
            </a:pPr>
            <a:r>
              <a:rPr sz="850" dirty="0">
                <a:solidFill>
                  <a:srgbClr val="3F4054"/>
                </a:solidFill>
                <a:latin typeface="Verdana"/>
                <a:cs typeface="Verdana"/>
              </a:rPr>
              <a:t>CATEGORY</a:t>
            </a:r>
            <a:r>
              <a:rPr sz="850" spc="180" dirty="0">
                <a:solidFill>
                  <a:srgbClr val="3F4054"/>
                </a:solidFill>
                <a:latin typeface="Times New Roman"/>
                <a:cs typeface="Times New Roman"/>
              </a:rPr>
              <a:t> </a:t>
            </a:r>
            <a:r>
              <a:rPr sz="850" spc="-50" dirty="0">
                <a:solidFill>
                  <a:srgbClr val="3F4054"/>
                </a:solidFill>
                <a:latin typeface="Verdana"/>
                <a:cs typeface="Verdana"/>
              </a:rPr>
              <a:t>2</a:t>
            </a:r>
            <a:endParaRPr sz="850">
              <a:latin typeface="Verdana"/>
              <a:cs typeface="Verdana"/>
            </a:endParaRPr>
          </a:p>
        </p:txBody>
      </p:sp>
      <p:sp>
        <p:nvSpPr>
          <p:cNvPr id="4" name="object 4" descr="$PPTXTitle"/>
          <p:cNvSpPr txBox="1">
            <a:spLocks noGrp="1"/>
          </p:cNvSpPr>
          <p:nvPr>
            <p:ph type="title"/>
          </p:nvPr>
        </p:nvSpPr>
        <p:spPr>
          <a:xfrm>
            <a:off x="484123" y="2014222"/>
            <a:ext cx="6427470" cy="450215"/>
          </a:xfrm>
          <a:prstGeom prst="rect">
            <a:avLst/>
          </a:prstGeom>
        </p:spPr>
        <p:txBody>
          <a:bodyPr vert="horz" wrap="square" lIns="0" tIns="16510" rIns="0" bIns="0" rtlCol="0">
            <a:spAutoFit/>
          </a:bodyPr>
          <a:lstStyle/>
          <a:p>
            <a:pPr marL="12700">
              <a:lnSpc>
                <a:spcPct val="100000"/>
              </a:lnSpc>
              <a:spcBef>
                <a:spcPts val="130"/>
              </a:spcBef>
            </a:pPr>
            <a:r>
              <a:rPr sz="2750" dirty="0">
                <a:solidFill>
                  <a:srgbClr val="1B1B27"/>
                </a:solidFill>
                <a:latin typeface="Verdana"/>
                <a:cs typeface="Verdana"/>
              </a:rPr>
              <a:t>Goods</a:t>
            </a:r>
            <a:r>
              <a:rPr sz="2750" spc="254" dirty="0">
                <a:solidFill>
                  <a:srgbClr val="1B1B27"/>
                </a:solidFill>
                <a:latin typeface="Times New Roman"/>
                <a:cs typeface="Times New Roman"/>
              </a:rPr>
              <a:t> </a:t>
            </a:r>
            <a:r>
              <a:rPr sz="2750" dirty="0">
                <a:solidFill>
                  <a:srgbClr val="1B1B27"/>
                </a:solidFill>
                <a:latin typeface="Verdana"/>
                <a:cs typeface="Verdana"/>
              </a:rPr>
              <a:t>Carriage</a:t>
            </a:r>
            <a:r>
              <a:rPr sz="2750" spc="290" dirty="0">
                <a:solidFill>
                  <a:srgbClr val="1B1B27"/>
                </a:solidFill>
                <a:latin typeface="Times New Roman"/>
                <a:cs typeface="Times New Roman"/>
              </a:rPr>
              <a:t> </a:t>
            </a:r>
            <a:r>
              <a:rPr sz="2750" dirty="0">
                <a:solidFill>
                  <a:srgbClr val="1B1B27"/>
                </a:solidFill>
                <a:latin typeface="Verdana"/>
                <a:cs typeface="Verdana"/>
              </a:rPr>
              <a:t>Business</a:t>
            </a:r>
            <a:r>
              <a:rPr sz="2750" spc="280" dirty="0">
                <a:solidFill>
                  <a:srgbClr val="1B1B27"/>
                </a:solidFill>
                <a:latin typeface="Times New Roman"/>
                <a:cs typeface="Times New Roman"/>
              </a:rPr>
              <a:t> </a:t>
            </a:r>
            <a:r>
              <a:rPr sz="2750" spc="-10" dirty="0">
                <a:solidFill>
                  <a:srgbClr val="1B1B27"/>
                </a:solidFill>
                <a:latin typeface="Verdana"/>
                <a:cs typeface="Verdana"/>
              </a:rPr>
              <a:t>(SI.</a:t>
            </a:r>
            <a:r>
              <a:rPr sz="2750" spc="275" dirty="0">
                <a:solidFill>
                  <a:srgbClr val="1B1B27"/>
                </a:solidFill>
                <a:latin typeface="Times New Roman"/>
                <a:cs typeface="Times New Roman"/>
              </a:rPr>
              <a:t> </a:t>
            </a:r>
            <a:r>
              <a:rPr sz="2750" dirty="0">
                <a:solidFill>
                  <a:srgbClr val="1B1B27"/>
                </a:solidFill>
                <a:latin typeface="Verdana"/>
                <a:cs typeface="Verdana"/>
              </a:rPr>
              <a:t>No.</a:t>
            </a:r>
            <a:r>
              <a:rPr sz="2750" spc="250" dirty="0">
                <a:solidFill>
                  <a:srgbClr val="1B1B27"/>
                </a:solidFill>
                <a:latin typeface="Times New Roman"/>
                <a:cs typeface="Times New Roman"/>
              </a:rPr>
              <a:t> </a:t>
            </a:r>
            <a:r>
              <a:rPr sz="2750" spc="-25" dirty="0">
                <a:solidFill>
                  <a:srgbClr val="1B1B27"/>
                </a:solidFill>
                <a:latin typeface="Verdana"/>
                <a:cs typeface="Verdana"/>
              </a:rPr>
              <a:t>2)</a:t>
            </a:r>
            <a:endParaRPr sz="2750">
              <a:latin typeface="Verdana"/>
              <a:cs typeface="Verdana"/>
            </a:endParaRPr>
          </a:p>
        </p:txBody>
      </p:sp>
      <p:sp>
        <p:nvSpPr>
          <p:cNvPr id="5" name="object 5"/>
          <p:cNvSpPr txBox="1"/>
          <p:nvPr/>
        </p:nvSpPr>
        <p:spPr>
          <a:xfrm>
            <a:off x="484123" y="2660194"/>
            <a:ext cx="7877175" cy="483870"/>
          </a:xfrm>
          <a:prstGeom prst="rect">
            <a:avLst/>
          </a:prstGeom>
        </p:spPr>
        <p:txBody>
          <a:bodyPr vert="horz" wrap="square" lIns="0" tIns="74295" rIns="0" bIns="0" rtlCol="0">
            <a:spAutoFit/>
          </a:bodyPr>
          <a:lstStyle/>
          <a:p>
            <a:pPr marL="12700">
              <a:lnSpc>
                <a:spcPct val="100000"/>
              </a:lnSpc>
              <a:spcBef>
                <a:spcPts val="585"/>
              </a:spcBef>
            </a:pPr>
            <a:r>
              <a:rPr sz="1100" spc="-20" dirty="0">
                <a:solidFill>
                  <a:srgbClr val="3F4054"/>
                </a:solidFill>
                <a:latin typeface="Verdana"/>
                <a:cs typeface="Verdana"/>
              </a:rPr>
              <a:t>AppIies</a:t>
            </a:r>
            <a:r>
              <a:rPr sz="1100" spc="105" dirty="0">
                <a:solidFill>
                  <a:srgbClr val="3F4054"/>
                </a:solidFill>
                <a:latin typeface="Times New Roman"/>
                <a:cs typeface="Times New Roman"/>
              </a:rPr>
              <a:t> </a:t>
            </a:r>
            <a:r>
              <a:rPr sz="1100" dirty="0">
                <a:solidFill>
                  <a:srgbClr val="3F4054"/>
                </a:solidFill>
                <a:latin typeface="Verdana"/>
                <a:cs typeface="Verdana"/>
              </a:rPr>
              <a:t>to</a:t>
            </a:r>
            <a:r>
              <a:rPr sz="1100" spc="65" dirty="0">
                <a:solidFill>
                  <a:srgbClr val="3F4054"/>
                </a:solidFill>
                <a:latin typeface="Times New Roman"/>
                <a:cs typeface="Times New Roman"/>
              </a:rPr>
              <a:t> </a:t>
            </a:r>
            <a:r>
              <a:rPr sz="1100" dirty="0">
                <a:solidFill>
                  <a:srgbClr val="3F4054"/>
                </a:solidFill>
                <a:latin typeface="Verdana"/>
                <a:cs typeface="Verdana"/>
              </a:rPr>
              <a:t>assessees</a:t>
            </a:r>
            <a:r>
              <a:rPr sz="1100" spc="120" dirty="0">
                <a:solidFill>
                  <a:srgbClr val="3F4054"/>
                </a:solidFill>
                <a:latin typeface="Times New Roman"/>
                <a:cs typeface="Times New Roman"/>
              </a:rPr>
              <a:t> </a:t>
            </a:r>
            <a:r>
              <a:rPr sz="1100" dirty="0">
                <a:solidFill>
                  <a:srgbClr val="3F4054"/>
                </a:solidFill>
                <a:latin typeface="Verdana"/>
                <a:cs typeface="Verdana"/>
              </a:rPr>
              <a:t>owning</a:t>
            </a:r>
            <a:r>
              <a:rPr sz="1100" spc="50" dirty="0">
                <a:solidFill>
                  <a:srgbClr val="3F4054"/>
                </a:solidFill>
                <a:latin typeface="Times New Roman"/>
                <a:cs typeface="Times New Roman"/>
              </a:rPr>
              <a:t> </a:t>
            </a:r>
            <a:r>
              <a:rPr sz="1100" b="1" dirty="0">
                <a:solidFill>
                  <a:srgbClr val="3F4054"/>
                </a:solidFill>
                <a:latin typeface="Verdana"/>
                <a:cs typeface="Verdana"/>
              </a:rPr>
              <a:t>not</a:t>
            </a:r>
            <a:r>
              <a:rPr sz="1100" spc="55" dirty="0">
                <a:solidFill>
                  <a:srgbClr val="3F4054"/>
                </a:solidFill>
                <a:latin typeface="Times New Roman"/>
                <a:cs typeface="Times New Roman"/>
              </a:rPr>
              <a:t> </a:t>
            </a:r>
            <a:r>
              <a:rPr sz="1100" b="1" dirty="0">
                <a:solidFill>
                  <a:srgbClr val="3F4054"/>
                </a:solidFill>
                <a:latin typeface="Verdana"/>
                <a:cs typeface="Verdana"/>
              </a:rPr>
              <a:t>more</a:t>
            </a:r>
            <a:r>
              <a:rPr sz="1100" spc="80" dirty="0">
                <a:solidFill>
                  <a:srgbClr val="3F4054"/>
                </a:solidFill>
                <a:latin typeface="Times New Roman"/>
                <a:cs typeface="Times New Roman"/>
              </a:rPr>
              <a:t> </a:t>
            </a:r>
            <a:r>
              <a:rPr sz="1100" b="1" dirty="0">
                <a:solidFill>
                  <a:srgbClr val="3F4054"/>
                </a:solidFill>
                <a:latin typeface="Verdana"/>
                <a:cs typeface="Verdana"/>
              </a:rPr>
              <a:t>than</a:t>
            </a:r>
            <a:r>
              <a:rPr sz="1100" spc="60" dirty="0">
                <a:solidFill>
                  <a:srgbClr val="3F4054"/>
                </a:solidFill>
                <a:latin typeface="Times New Roman"/>
                <a:cs typeface="Times New Roman"/>
              </a:rPr>
              <a:t> </a:t>
            </a:r>
            <a:r>
              <a:rPr sz="1100" b="1" dirty="0">
                <a:solidFill>
                  <a:srgbClr val="3F4054"/>
                </a:solidFill>
                <a:latin typeface="Verdana"/>
                <a:cs typeface="Verdana"/>
              </a:rPr>
              <a:t>10</a:t>
            </a:r>
            <a:r>
              <a:rPr sz="1100" spc="45" dirty="0">
                <a:solidFill>
                  <a:srgbClr val="3F4054"/>
                </a:solidFill>
                <a:latin typeface="Times New Roman"/>
                <a:cs typeface="Times New Roman"/>
              </a:rPr>
              <a:t> </a:t>
            </a:r>
            <a:r>
              <a:rPr sz="1100" b="1" dirty="0">
                <a:solidFill>
                  <a:srgbClr val="3F4054"/>
                </a:solidFill>
                <a:latin typeface="Verdana"/>
                <a:cs typeface="Verdana"/>
              </a:rPr>
              <a:t>goods</a:t>
            </a:r>
            <a:r>
              <a:rPr sz="1100" spc="65" dirty="0">
                <a:solidFill>
                  <a:srgbClr val="3F4054"/>
                </a:solidFill>
                <a:latin typeface="Times New Roman"/>
                <a:cs typeface="Times New Roman"/>
              </a:rPr>
              <a:t> </a:t>
            </a:r>
            <a:r>
              <a:rPr sz="1100" b="1" dirty="0">
                <a:solidFill>
                  <a:srgbClr val="3F4054"/>
                </a:solidFill>
                <a:latin typeface="Verdana"/>
                <a:cs typeface="Verdana"/>
              </a:rPr>
              <a:t>carriages</a:t>
            </a:r>
            <a:r>
              <a:rPr sz="1100" spc="30" dirty="0">
                <a:solidFill>
                  <a:srgbClr val="3F4054"/>
                </a:solidFill>
                <a:latin typeface="Times New Roman"/>
                <a:cs typeface="Times New Roman"/>
              </a:rPr>
              <a:t> </a:t>
            </a:r>
            <a:r>
              <a:rPr sz="1100" dirty="0">
                <a:solidFill>
                  <a:srgbClr val="3F4054"/>
                </a:solidFill>
                <a:latin typeface="Verdana"/>
                <a:cs typeface="Verdana"/>
              </a:rPr>
              <a:t>at</a:t>
            </a:r>
            <a:r>
              <a:rPr sz="1100" spc="70" dirty="0">
                <a:solidFill>
                  <a:srgbClr val="3F4054"/>
                </a:solidFill>
                <a:latin typeface="Times New Roman"/>
                <a:cs typeface="Times New Roman"/>
              </a:rPr>
              <a:t> </a:t>
            </a:r>
            <a:r>
              <a:rPr sz="1100" dirty="0">
                <a:solidFill>
                  <a:srgbClr val="3F4054"/>
                </a:solidFill>
                <a:latin typeface="Verdana"/>
                <a:cs typeface="Verdana"/>
              </a:rPr>
              <a:t>any</a:t>
            </a:r>
            <a:r>
              <a:rPr sz="1100" spc="70" dirty="0">
                <a:solidFill>
                  <a:srgbClr val="3F4054"/>
                </a:solidFill>
                <a:latin typeface="Times New Roman"/>
                <a:cs typeface="Times New Roman"/>
              </a:rPr>
              <a:t> </a:t>
            </a:r>
            <a:r>
              <a:rPr sz="1100" dirty="0">
                <a:solidFill>
                  <a:srgbClr val="3F4054"/>
                </a:solidFill>
                <a:latin typeface="Verdana"/>
                <a:cs typeface="Verdana"/>
              </a:rPr>
              <a:t>time</a:t>
            </a:r>
            <a:r>
              <a:rPr sz="1100" spc="70" dirty="0">
                <a:solidFill>
                  <a:srgbClr val="3F4054"/>
                </a:solidFill>
                <a:latin typeface="Times New Roman"/>
                <a:cs typeface="Times New Roman"/>
              </a:rPr>
              <a:t> </a:t>
            </a:r>
            <a:r>
              <a:rPr sz="1100" dirty="0">
                <a:solidFill>
                  <a:srgbClr val="3F4054"/>
                </a:solidFill>
                <a:latin typeface="Verdana"/>
                <a:cs typeface="Verdana"/>
              </a:rPr>
              <a:t>during</a:t>
            </a:r>
            <a:r>
              <a:rPr sz="1100" spc="70" dirty="0">
                <a:solidFill>
                  <a:srgbClr val="3F4054"/>
                </a:solidFill>
                <a:latin typeface="Times New Roman"/>
                <a:cs typeface="Times New Roman"/>
              </a:rPr>
              <a:t> </a:t>
            </a:r>
            <a:r>
              <a:rPr sz="1100" dirty="0">
                <a:solidFill>
                  <a:srgbClr val="3F4054"/>
                </a:solidFill>
                <a:latin typeface="Verdana"/>
                <a:cs typeface="Verdana"/>
              </a:rPr>
              <a:t>the</a:t>
            </a:r>
            <a:r>
              <a:rPr sz="1100" spc="55" dirty="0">
                <a:solidFill>
                  <a:srgbClr val="3F4054"/>
                </a:solidFill>
                <a:latin typeface="Times New Roman"/>
                <a:cs typeface="Times New Roman"/>
              </a:rPr>
              <a:t> </a:t>
            </a:r>
            <a:r>
              <a:rPr sz="1100" dirty="0">
                <a:solidFill>
                  <a:srgbClr val="3F4054"/>
                </a:solidFill>
                <a:latin typeface="Verdana"/>
                <a:cs typeface="Verdana"/>
              </a:rPr>
              <a:t>tax</a:t>
            </a:r>
            <a:r>
              <a:rPr sz="1100" spc="70" dirty="0">
                <a:solidFill>
                  <a:srgbClr val="3F4054"/>
                </a:solidFill>
                <a:latin typeface="Times New Roman"/>
                <a:cs typeface="Times New Roman"/>
              </a:rPr>
              <a:t> </a:t>
            </a:r>
            <a:r>
              <a:rPr sz="1100" dirty="0">
                <a:solidFill>
                  <a:srgbClr val="3F4054"/>
                </a:solidFill>
                <a:latin typeface="Verdana"/>
                <a:cs typeface="Verdana"/>
              </a:rPr>
              <a:t>year.</a:t>
            </a:r>
            <a:r>
              <a:rPr sz="1100" spc="70" dirty="0">
                <a:solidFill>
                  <a:srgbClr val="3F4054"/>
                </a:solidFill>
                <a:latin typeface="Times New Roman"/>
                <a:cs typeface="Times New Roman"/>
              </a:rPr>
              <a:t> </a:t>
            </a:r>
            <a:r>
              <a:rPr sz="1100" dirty="0">
                <a:solidFill>
                  <a:srgbClr val="3F4054"/>
                </a:solidFill>
                <a:latin typeface="Verdana"/>
                <a:cs typeface="Verdana"/>
              </a:rPr>
              <a:t>No</a:t>
            </a:r>
            <a:r>
              <a:rPr sz="1100" spc="65" dirty="0">
                <a:solidFill>
                  <a:srgbClr val="3F4054"/>
                </a:solidFill>
                <a:latin typeface="Times New Roman"/>
                <a:cs typeface="Times New Roman"/>
              </a:rPr>
              <a:t> </a:t>
            </a:r>
            <a:r>
              <a:rPr sz="1100" spc="-10" dirty="0">
                <a:solidFill>
                  <a:srgbClr val="3F4054"/>
                </a:solidFill>
                <a:latin typeface="Verdana"/>
                <a:cs typeface="Verdana"/>
              </a:rPr>
              <a:t>turnover</a:t>
            </a:r>
            <a:endParaRPr sz="1100">
              <a:latin typeface="Verdana"/>
              <a:cs typeface="Verdana"/>
            </a:endParaRPr>
          </a:p>
          <a:p>
            <a:pPr marL="12700">
              <a:lnSpc>
                <a:spcPct val="100000"/>
              </a:lnSpc>
              <a:spcBef>
                <a:spcPts val="484"/>
              </a:spcBef>
            </a:pPr>
            <a:r>
              <a:rPr sz="1100" spc="-30" dirty="0">
                <a:solidFill>
                  <a:srgbClr val="3F4054"/>
                </a:solidFill>
                <a:latin typeface="Verdana"/>
                <a:cs typeface="Verdana"/>
              </a:rPr>
              <a:t>Iimit</a:t>
            </a:r>
            <a:r>
              <a:rPr sz="1100" spc="35" dirty="0">
                <a:solidFill>
                  <a:srgbClr val="3F4054"/>
                </a:solidFill>
                <a:latin typeface="Times New Roman"/>
                <a:cs typeface="Times New Roman"/>
              </a:rPr>
              <a:t> </a:t>
            </a:r>
            <a:r>
              <a:rPr sz="1100" spc="-10" dirty="0">
                <a:solidFill>
                  <a:srgbClr val="3F4054"/>
                </a:solidFill>
                <a:latin typeface="Verdana"/>
                <a:cs typeface="Verdana"/>
              </a:rPr>
              <a:t>prescribed.</a:t>
            </a:r>
            <a:endParaRPr sz="1100">
              <a:latin typeface="Verdana"/>
              <a:cs typeface="Verdana"/>
            </a:endParaRPr>
          </a:p>
        </p:txBody>
      </p:sp>
      <p:grpSp>
        <p:nvGrpSpPr>
          <p:cNvPr id="6" name="object 6"/>
          <p:cNvGrpSpPr/>
          <p:nvPr/>
        </p:nvGrpSpPr>
        <p:grpSpPr>
          <a:xfrm>
            <a:off x="493079" y="3312536"/>
            <a:ext cx="2630805" cy="1825625"/>
            <a:chOff x="493079" y="3312536"/>
            <a:chExt cx="2630805" cy="1825625"/>
          </a:xfrm>
        </p:grpSpPr>
        <p:sp>
          <p:nvSpPr>
            <p:cNvPr id="7" name="object 7"/>
            <p:cNvSpPr/>
            <p:nvPr/>
          </p:nvSpPr>
          <p:spPr>
            <a:xfrm>
              <a:off x="496889" y="3316346"/>
              <a:ext cx="2623185" cy="1818005"/>
            </a:xfrm>
            <a:custGeom>
              <a:avLst/>
              <a:gdLst/>
              <a:ahLst/>
              <a:cxnLst/>
              <a:rect l="l" t="t" r="r" b="b"/>
              <a:pathLst>
                <a:path w="2623185" h="1818004">
                  <a:moveTo>
                    <a:pt x="2563043" y="0"/>
                  </a:moveTo>
                  <a:lnTo>
                    <a:pt x="59483" y="0"/>
                  </a:lnTo>
                  <a:lnTo>
                    <a:pt x="36328" y="4662"/>
                  </a:lnTo>
                  <a:lnTo>
                    <a:pt x="17421" y="17385"/>
                  </a:lnTo>
                  <a:lnTo>
                    <a:pt x="4674" y="36274"/>
                  </a:lnTo>
                  <a:lnTo>
                    <a:pt x="0" y="59435"/>
                  </a:lnTo>
                  <a:lnTo>
                    <a:pt x="0" y="1758193"/>
                  </a:lnTo>
                  <a:lnTo>
                    <a:pt x="4674" y="1781303"/>
                  </a:lnTo>
                  <a:lnTo>
                    <a:pt x="17421" y="1800198"/>
                  </a:lnTo>
                  <a:lnTo>
                    <a:pt x="36328" y="1812949"/>
                  </a:lnTo>
                  <a:lnTo>
                    <a:pt x="59483" y="1817629"/>
                  </a:lnTo>
                  <a:lnTo>
                    <a:pt x="2563043" y="1817629"/>
                  </a:lnTo>
                  <a:lnTo>
                    <a:pt x="2586232" y="1812949"/>
                  </a:lnTo>
                  <a:lnTo>
                    <a:pt x="2605168" y="1800198"/>
                  </a:lnTo>
                  <a:lnTo>
                    <a:pt x="2617935" y="1781303"/>
                  </a:lnTo>
                  <a:lnTo>
                    <a:pt x="2622616" y="1758193"/>
                  </a:lnTo>
                  <a:lnTo>
                    <a:pt x="2622616" y="59435"/>
                  </a:lnTo>
                  <a:lnTo>
                    <a:pt x="2617935" y="36274"/>
                  </a:lnTo>
                  <a:lnTo>
                    <a:pt x="2605168" y="17385"/>
                  </a:lnTo>
                  <a:lnTo>
                    <a:pt x="2586232" y="4662"/>
                  </a:lnTo>
                  <a:lnTo>
                    <a:pt x="2563043" y="0"/>
                  </a:lnTo>
                  <a:close/>
                </a:path>
              </a:pathLst>
            </a:custGeom>
            <a:solidFill>
              <a:srgbClr val="D2DDF9"/>
            </a:solidFill>
          </p:spPr>
          <p:txBody>
            <a:bodyPr wrap="square" lIns="0" tIns="0" rIns="0" bIns="0" rtlCol="0"/>
            <a:lstStyle/>
            <a:p>
              <a:endParaRPr/>
            </a:p>
          </p:txBody>
        </p:sp>
        <p:sp>
          <p:nvSpPr>
            <p:cNvPr id="8" name="object 8"/>
            <p:cNvSpPr/>
            <p:nvPr/>
          </p:nvSpPr>
          <p:spPr>
            <a:xfrm>
              <a:off x="496889" y="3316346"/>
              <a:ext cx="2623185" cy="1818005"/>
            </a:xfrm>
            <a:custGeom>
              <a:avLst/>
              <a:gdLst/>
              <a:ahLst/>
              <a:cxnLst/>
              <a:rect l="l" t="t" r="r" b="b"/>
              <a:pathLst>
                <a:path w="2623185" h="1818004">
                  <a:moveTo>
                    <a:pt x="0" y="59435"/>
                  </a:moveTo>
                  <a:lnTo>
                    <a:pt x="4674" y="36274"/>
                  </a:lnTo>
                  <a:lnTo>
                    <a:pt x="17421" y="17385"/>
                  </a:lnTo>
                  <a:lnTo>
                    <a:pt x="36328" y="4662"/>
                  </a:lnTo>
                  <a:lnTo>
                    <a:pt x="59483" y="0"/>
                  </a:lnTo>
                  <a:lnTo>
                    <a:pt x="2563043" y="0"/>
                  </a:lnTo>
                  <a:lnTo>
                    <a:pt x="2586232" y="4662"/>
                  </a:lnTo>
                  <a:lnTo>
                    <a:pt x="2605168" y="17385"/>
                  </a:lnTo>
                  <a:lnTo>
                    <a:pt x="2617935" y="36274"/>
                  </a:lnTo>
                  <a:lnTo>
                    <a:pt x="2622616" y="59435"/>
                  </a:lnTo>
                  <a:lnTo>
                    <a:pt x="2622616" y="1758193"/>
                  </a:lnTo>
                  <a:lnTo>
                    <a:pt x="2617935" y="1781303"/>
                  </a:lnTo>
                  <a:lnTo>
                    <a:pt x="2605168" y="1800198"/>
                  </a:lnTo>
                  <a:lnTo>
                    <a:pt x="2586232" y="1812949"/>
                  </a:lnTo>
                  <a:lnTo>
                    <a:pt x="2563043" y="1817629"/>
                  </a:lnTo>
                  <a:lnTo>
                    <a:pt x="59483" y="1817629"/>
                  </a:lnTo>
                  <a:lnTo>
                    <a:pt x="36328" y="1812949"/>
                  </a:lnTo>
                  <a:lnTo>
                    <a:pt x="17421" y="1800198"/>
                  </a:lnTo>
                  <a:lnTo>
                    <a:pt x="4674" y="1781303"/>
                  </a:lnTo>
                  <a:lnTo>
                    <a:pt x="0" y="1758193"/>
                  </a:lnTo>
                  <a:lnTo>
                    <a:pt x="0" y="59435"/>
                  </a:lnTo>
                  <a:close/>
                </a:path>
              </a:pathLst>
            </a:custGeom>
            <a:ln w="7619">
              <a:solidFill>
                <a:srgbClr val="B8C3DF"/>
              </a:solidFill>
            </a:ln>
          </p:spPr>
          <p:txBody>
            <a:bodyPr wrap="square" lIns="0" tIns="0" rIns="0" bIns="0" rtlCol="0"/>
            <a:lstStyle/>
            <a:p>
              <a:endParaRPr/>
            </a:p>
          </p:txBody>
        </p:sp>
      </p:grpSp>
      <p:sp>
        <p:nvSpPr>
          <p:cNvPr id="9" name="object 9"/>
          <p:cNvSpPr txBox="1"/>
          <p:nvPr/>
        </p:nvSpPr>
        <p:spPr>
          <a:xfrm>
            <a:off x="630427" y="3436748"/>
            <a:ext cx="2179955" cy="1541145"/>
          </a:xfrm>
          <a:prstGeom prst="rect">
            <a:avLst/>
          </a:prstGeom>
        </p:spPr>
        <p:txBody>
          <a:bodyPr vert="horz" wrap="square" lIns="0" tIns="16510" rIns="0" bIns="0" rtlCol="0">
            <a:spAutoFit/>
          </a:bodyPr>
          <a:lstStyle/>
          <a:p>
            <a:pPr marL="12700">
              <a:lnSpc>
                <a:spcPct val="100000"/>
              </a:lnSpc>
              <a:spcBef>
                <a:spcPts val="130"/>
              </a:spcBef>
            </a:pPr>
            <a:r>
              <a:rPr sz="1350" dirty="0">
                <a:solidFill>
                  <a:srgbClr val="3F4054"/>
                </a:solidFill>
                <a:latin typeface="Verdana"/>
                <a:cs typeface="Verdana"/>
              </a:rPr>
              <a:t>Heavy</a:t>
            </a:r>
            <a:r>
              <a:rPr sz="1350" spc="190" dirty="0">
                <a:solidFill>
                  <a:srgbClr val="3F4054"/>
                </a:solidFill>
                <a:latin typeface="Times New Roman"/>
                <a:cs typeface="Times New Roman"/>
              </a:rPr>
              <a:t> </a:t>
            </a:r>
            <a:r>
              <a:rPr sz="1350" dirty="0">
                <a:solidFill>
                  <a:srgbClr val="3F4054"/>
                </a:solidFill>
                <a:latin typeface="Verdana"/>
                <a:cs typeface="Verdana"/>
              </a:rPr>
              <a:t>Goods</a:t>
            </a:r>
            <a:r>
              <a:rPr sz="1350" spc="180" dirty="0">
                <a:solidFill>
                  <a:srgbClr val="3F4054"/>
                </a:solidFill>
                <a:latin typeface="Times New Roman"/>
                <a:cs typeface="Times New Roman"/>
              </a:rPr>
              <a:t> </a:t>
            </a:r>
            <a:r>
              <a:rPr sz="1350" spc="-10" dirty="0">
                <a:solidFill>
                  <a:srgbClr val="3F4054"/>
                </a:solidFill>
                <a:latin typeface="Verdana"/>
                <a:cs typeface="Verdana"/>
              </a:rPr>
              <a:t>VehicIe</a:t>
            </a:r>
            <a:endParaRPr sz="1350">
              <a:latin typeface="Verdana"/>
              <a:cs typeface="Verdana"/>
            </a:endParaRPr>
          </a:p>
          <a:p>
            <a:pPr marL="12700" marR="109220">
              <a:lnSpc>
                <a:spcPct val="136400"/>
              </a:lnSpc>
              <a:spcBef>
                <a:spcPts val="645"/>
              </a:spcBef>
            </a:pPr>
            <a:r>
              <a:rPr sz="1100" dirty="0">
                <a:solidFill>
                  <a:srgbClr val="3F4054"/>
                </a:solidFill>
                <a:latin typeface="Verdana"/>
                <a:cs typeface="Verdana"/>
              </a:rPr>
              <a:t>Gross</a:t>
            </a:r>
            <a:r>
              <a:rPr sz="1100" spc="50" dirty="0">
                <a:solidFill>
                  <a:srgbClr val="3F4054"/>
                </a:solidFill>
                <a:latin typeface="Times New Roman"/>
                <a:cs typeface="Times New Roman"/>
              </a:rPr>
              <a:t> </a:t>
            </a:r>
            <a:r>
              <a:rPr sz="1100" spc="-20" dirty="0">
                <a:solidFill>
                  <a:srgbClr val="3F4054"/>
                </a:solidFill>
                <a:latin typeface="Verdana"/>
                <a:cs typeface="Verdana"/>
              </a:rPr>
              <a:t>vehicIe</a:t>
            </a:r>
            <a:r>
              <a:rPr sz="1100" spc="60" dirty="0">
                <a:solidFill>
                  <a:srgbClr val="3F4054"/>
                </a:solidFill>
                <a:latin typeface="Times New Roman"/>
                <a:cs typeface="Times New Roman"/>
              </a:rPr>
              <a:t> </a:t>
            </a:r>
            <a:r>
              <a:rPr sz="1100" dirty="0">
                <a:solidFill>
                  <a:srgbClr val="3F4054"/>
                </a:solidFill>
                <a:latin typeface="Verdana"/>
                <a:cs typeface="Verdana"/>
              </a:rPr>
              <a:t>weight</a:t>
            </a:r>
            <a:r>
              <a:rPr sz="1100" spc="50" dirty="0">
                <a:solidFill>
                  <a:srgbClr val="3F4054"/>
                </a:solidFill>
                <a:latin typeface="Times New Roman"/>
                <a:cs typeface="Times New Roman"/>
              </a:rPr>
              <a:t> </a:t>
            </a:r>
            <a:r>
              <a:rPr sz="1100" spc="-10" dirty="0">
                <a:solidFill>
                  <a:srgbClr val="3F4054"/>
                </a:solidFill>
                <a:latin typeface="Verdana"/>
                <a:cs typeface="Verdana"/>
              </a:rPr>
              <a:t>exceeds</a:t>
            </a:r>
            <a:r>
              <a:rPr sz="1100" spc="-10" dirty="0">
                <a:solidFill>
                  <a:srgbClr val="3F4054"/>
                </a:solidFill>
                <a:latin typeface="Times New Roman"/>
                <a:cs typeface="Times New Roman"/>
              </a:rPr>
              <a:t> </a:t>
            </a:r>
            <a:r>
              <a:rPr sz="1100" dirty="0">
                <a:solidFill>
                  <a:srgbClr val="3F4054"/>
                </a:solidFill>
                <a:latin typeface="Verdana"/>
                <a:cs typeface="Verdana"/>
              </a:rPr>
              <a:t>12,000</a:t>
            </a:r>
            <a:r>
              <a:rPr sz="1100" spc="90" dirty="0">
                <a:solidFill>
                  <a:srgbClr val="3F4054"/>
                </a:solidFill>
                <a:latin typeface="Times New Roman"/>
                <a:cs typeface="Times New Roman"/>
              </a:rPr>
              <a:t> </a:t>
            </a:r>
            <a:r>
              <a:rPr sz="1100" spc="-25" dirty="0">
                <a:solidFill>
                  <a:srgbClr val="3F4054"/>
                </a:solidFill>
                <a:latin typeface="Verdana"/>
                <a:cs typeface="Verdana"/>
              </a:rPr>
              <a:t>kg</a:t>
            </a:r>
            <a:endParaRPr sz="1100">
              <a:latin typeface="Verdana"/>
              <a:cs typeface="Verdana"/>
            </a:endParaRPr>
          </a:p>
          <a:p>
            <a:pPr marL="12700" marR="5080">
              <a:lnSpc>
                <a:spcPct val="136400"/>
              </a:lnSpc>
              <a:spcBef>
                <a:spcPts val="635"/>
              </a:spcBef>
            </a:pPr>
            <a:r>
              <a:rPr sz="1100" b="1" spc="-10" dirty="0">
                <a:solidFill>
                  <a:srgbClr val="3F4054"/>
                </a:solidFill>
                <a:latin typeface="Verdana"/>
                <a:cs typeface="Verdana"/>
              </a:rPr>
              <a:t>₹1,000</a:t>
            </a:r>
            <a:r>
              <a:rPr sz="1100" b="1" spc="-60" dirty="0">
                <a:solidFill>
                  <a:srgbClr val="3F4054"/>
                </a:solidFill>
                <a:latin typeface="Verdana"/>
                <a:cs typeface="Verdana"/>
              </a:rPr>
              <a:t> </a:t>
            </a:r>
            <a:r>
              <a:rPr sz="1100" b="1" dirty="0">
                <a:solidFill>
                  <a:srgbClr val="3F4054"/>
                </a:solidFill>
                <a:latin typeface="Verdana"/>
                <a:cs typeface="Verdana"/>
              </a:rPr>
              <a:t>per</a:t>
            </a:r>
            <a:r>
              <a:rPr sz="1100" b="1" spc="-15" dirty="0">
                <a:solidFill>
                  <a:srgbClr val="3F4054"/>
                </a:solidFill>
                <a:latin typeface="Verdana"/>
                <a:cs typeface="Verdana"/>
              </a:rPr>
              <a:t> </a:t>
            </a:r>
            <a:r>
              <a:rPr sz="1100" b="1" dirty="0">
                <a:solidFill>
                  <a:srgbClr val="3F4054"/>
                </a:solidFill>
                <a:latin typeface="Verdana"/>
                <a:cs typeface="Verdana"/>
              </a:rPr>
              <a:t>ton </a:t>
            </a:r>
            <a:r>
              <a:rPr sz="1100" dirty="0">
                <a:solidFill>
                  <a:srgbClr val="3F4054"/>
                </a:solidFill>
                <a:latin typeface="Verdana"/>
                <a:cs typeface="Verdana"/>
              </a:rPr>
              <a:t>of</a:t>
            </a:r>
            <a:r>
              <a:rPr sz="1100" spc="80" dirty="0">
                <a:solidFill>
                  <a:srgbClr val="3F4054"/>
                </a:solidFill>
                <a:latin typeface="Times New Roman"/>
                <a:cs typeface="Times New Roman"/>
              </a:rPr>
              <a:t> </a:t>
            </a:r>
            <a:r>
              <a:rPr sz="1100" dirty="0">
                <a:solidFill>
                  <a:srgbClr val="3F4054"/>
                </a:solidFill>
                <a:latin typeface="Verdana"/>
                <a:cs typeface="Verdana"/>
              </a:rPr>
              <a:t>GVW</a:t>
            </a:r>
            <a:r>
              <a:rPr sz="1100" spc="95" dirty="0">
                <a:solidFill>
                  <a:srgbClr val="3F4054"/>
                </a:solidFill>
                <a:latin typeface="Times New Roman"/>
                <a:cs typeface="Times New Roman"/>
              </a:rPr>
              <a:t> </a:t>
            </a:r>
            <a:r>
              <a:rPr sz="1100" spc="-25" dirty="0">
                <a:solidFill>
                  <a:srgbClr val="3F4054"/>
                </a:solidFill>
                <a:latin typeface="Verdana"/>
                <a:cs typeface="Verdana"/>
              </a:rPr>
              <a:t>or</a:t>
            </a:r>
            <a:r>
              <a:rPr sz="1100" spc="-25" dirty="0">
                <a:solidFill>
                  <a:srgbClr val="3F4054"/>
                </a:solidFill>
                <a:latin typeface="Times New Roman"/>
                <a:cs typeface="Times New Roman"/>
              </a:rPr>
              <a:t> </a:t>
            </a:r>
            <a:r>
              <a:rPr sz="1100" spc="-25" dirty="0">
                <a:solidFill>
                  <a:srgbClr val="3F4054"/>
                </a:solidFill>
                <a:latin typeface="Verdana"/>
                <a:cs typeface="Verdana"/>
              </a:rPr>
              <a:t>unIaden</a:t>
            </a:r>
            <a:r>
              <a:rPr sz="1100" spc="35" dirty="0">
                <a:solidFill>
                  <a:srgbClr val="3F4054"/>
                </a:solidFill>
                <a:latin typeface="Times New Roman"/>
                <a:cs typeface="Times New Roman"/>
              </a:rPr>
              <a:t> </a:t>
            </a:r>
            <a:r>
              <a:rPr sz="1100" dirty="0">
                <a:solidFill>
                  <a:srgbClr val="3F4054"/>
                </a:solidFill>
                <a:latin typeface="Verdana"/>
                <a:cs typeface="Verdana"/>
              </a:rPr>
              <a:t>weight</a:t>
            </a:r>
            <a:r>
              <a:rPr sz="1100" spc="55" dirty="0">
                <a:solidFill>
                  <a:srgbClr val="3F4054"/>
                </a:solidFill>
                <a:latin typeface="Times New Roman"/>
                <a:cs typeface="Times New Roman"/>
              </a:rPr>
              <a:t> </a:t>
            </a:r>
            <a:r>
              <a:rPr sz="1100" dirty="0">
                <a:solidFill>
                  <a:srgbClr val="3F4054"/>
                </a:solidFill>
                <a:latin typeface="Verdana"/>
                <a:cs typeface="Verdana"/>
              </a:rPr>
              <a:t>per</a:t>
            </a:r>
            <a:r>
              <a:rPr sz="1100" spc="45" dirty="0">
                <a:solidFill>
                  <a:srgbClr val="3F4054"/>
                </a:solidFill>
                <a:latin typeface="Times New Roman"/>
                <a:cs typeface="Times New Roman"/>
              </a:rPr>
              <a:t> </a:t>
            </a:r>
            <a:r>
              <a:rPr sz="1100" spc="-20" dirty="0">
                <a:solidFill>
                  <a:srgbClr val="3F4054"/>
                </a:solidFill>
                <a:latin typeface="Verdana"/>
                <a:cs typeface="Verdana"/>
              </a:rPr>
              <a:t>vehicIe</a:t>
            </a:r>
            <a:r>
              <a:rPr sz="1100" spc="70" dirty="0">
                <a:solidFill>
                  <a:srgbClr val="3F4054"/>
                </a:solidFill>
                <a:latin typeface="Times New Roman"/>
                <a:cs typeface="Times New Roman"/>
              </a:rPr>
              <a:t> </a:t>
            </a:r>
            <a:r>
              <a:rPr sz="1100" spc="-25" dirty="0">
                <a:solidFill>
                  <a:srgbClr val="3F4054"/>
                </a:solidFill>
                <a:latin typeface="Verdana"/>
                <a:cs typeface="Verdana"/>
              </a:rPr>
              <a:t>per</a:t>
            </a:r>
            <a:r>
              <a:rPr sz="1100" spc="-25" dirty="0">
                <a:solidFill>
                  <a:srgbClr val="3F4054"/>
                </a:solidFill>
                <a:latin typeface="Times New Roman"/>
                <a:cs typeface="Times New Roman"/>
              </a:rPr>
              <a:t> </a:t>
            </a:r>
            <a:r>
              <a:rPr sz="1100" dirty="0">
                <a:solidFill>
                  <a:srgbClr val="3F4054"/>
                </a:solidFill>
                <a:latin typeface="Verdana"/>
                <a:cs typeface="Verdana"/>
              </a:rPr>
              <a:t>month</a:t>
            </a:r>
            <a:r>
              <a:rPr sz="1100" spc="45" dirty="0">
                <a:solidFill>
                  <a:srgbClr val="3F4054"/>
                </a:solidFill>
                <a:latin typeface="Times New Roman"/>
                <a:cs typeface="Times New Roman"/>
              </a:rPr>
              <a:t> </a:t>
            </a:r>
            <a:r>
              <a:rPr sz="1100" dirty="0">
                <a:solidFill>
                  <a:srgbClr val="3F4054"/>
                </a:solidFill>
                <a:latin typeface="Verdana"/>
                <a:cs typeface="Verdana"/>
              </a:rPr>
              <a:t>(or</a:t>
            </a:r>
            <a:r>
              <a:rPr sz="1100" spc="70" dirty="0">
                <a:solidFill>
                  <a:srgbClr val="3F4054"/>
                </a:solidFill>
                <a:latin typeface="Times New Roman"/>
                <a:cs typeface="Times New Roman"/>
              </a:rPr>
              <a:t> </a:t>
            </a:r>
            <a:r>
              <a:rPr sz="1100" dirty="0">
                <a:solidFill>
                  <a:srgbClr val="3F4054"/>
                </a:solidFill>
                <a:latin typeface="Verdana"/>
                <a:cs typeface="Verdana"/>
              </a:rPr>
              <a:t>part</a:t>
            </a:r>
            <a:r>
              <a:rPr sz="1100" spc="55" dirty="0">
                <a:solidFill>
                  <a:srgbClr val="3F4054"/>
                </a:solidFill>
                <a:latin typeface="Times New Roman"/>
                <a:cs typeface="Times New Roman"/>
              </a:rPr>
              <a:t> </a:t>
            </a:r>
            <a:r>
              <a:rPr sz="1100" spc="-10" dirty="0">
                <a:solidFill>
                  <a:srgbClr val="3F4054"/>
                </a:solidFill>
                <a:latin typeface="Verdana"/>
                <a:cs typeface="Verdana"/>
              </a:rPr>
              <a:t>thereof)</a:t>
            </a:r>
            <a:endParaRPr sz="1100">
              <a:latin typeface="Verdana"/>
              <a:cs typeface="Verdana"/>
            </a:endParaRPr>
          </a:p>
        </p:txBody>
      </p:sp>
      <p:grpSp>
        <p:nvGrpSpPr>
          <p:cNvPr id="10" name="object 10"/>
          <p:cNvGrpSpPr/>
          <p:nvPr/>
        </p:nvGrpSpPr>
        <p:grpSpPr>
          <a:xfrm>
            <a:off x="3256909" y="3312536"/>
            <a:ext cx="2630805" cy="1825625"/>
            <a:chOff x="3256909" y="3312536"/>
            <a:chExt cx="2630805" cy="1825625"/>
          </a:xfrm>
        </p:grpSpPr>
        <p:sp>
          <p:nvSpPr>
            <p:cNvPr id="11" name="object 11"/>
            <p:cNvSpPr/>
            <p:nvPr/>
          </p:nvSpPr>
          <p:spPr>
            <a:xfrm>
              <a:off x="3260719" y="3316346"/>
              <a:ext cx="2623185" cy="1818005"/>
            </a:xfrm>
            <a:custGeom>
              <a:avLst/>
              <a:gdLst/>
              <a:ahLst/>
              <a:cxnLst/>
              <a:rect l="l" t="t" r="r" b="b"/>
              <a:pathLst>
                <a:path w="2623185" h="1818004">
                  <a:moveTo>
                    <a:pt x="2563124" y="0"/>
                  </a:moveTo>
                  <a:lnTo>
                    <a:pt x="59435" y="0"/>
                  </a:lnTo>
                  <a:lnTo>
                    <a:pt x="36325" y="4662"/>
                  </a:lnTo>
                  <a:lnTo>
                    <a:pt x="17430" y="17385"/>
                  </a:lnTo>
                  <a:lnTo>
                    <a:pt x="4679" y="36274"/>
                  </a:lnTo>
                  <a:lnTo>
                    <a:pt x="0" y="59435"/>
                  </a:lnTo>
                  <a:lnTo>
                    <a:pt x="0" y="1758193"/>
                  </a:lnTo>
                  <a:lnTo>
                    <a:pt x="4679" y="1781303"/>
                  </a:lnTo>
                  <a:lnTo>
                    <a:pt x="17430" y="1800198"/>
                  </a:lnTo>
                  <a:lnTo>
                    <a:pt x="36325" y="1812949"/>
                  </a:lnTo>
                  <a:lnTo>
                    <a:pt x="59435" y="1817629"/>
                  </a:lnTo>
                  <a:lnTo>
                    <a:pt x="2563124" y="1817629"/>
                  </a:lnTo>
                  <a:lnTo>
                    <a:pt x="2586234" y="1812949"/>
                  </a:lnTo>
                  <a:lnTo>
                    <a:pt x="2605129" y="1800198"/>
                  </a:lnTo>
                  <a:lnTo>
                    <a:pt x="2617880" y="1781303"/>
                  </a:lnTo>
                  <a:lnTo>
                    <a:pt x="2622560" y="1758193"/>
                  </a:lnTo>
                  <a:lnTo>
                    <a:pt x="2622560" y="59435"/>
                  </a:lnTo>
                  <a:lnTo>
                    <a:pt x="2617880" y="36274"/>
                  </a:lnTo>
                  <a:lnTo>
                    <a:pt x="2605129" y="17385"/>
                  </a:lnTo>
                  <a:lnTo>
                    <a:pt x="2586234" y="4662"/>
                  </a:lnTo>
                  <a:lnTo>
                    <a:pt x="2563124" y="0"/>
                  </a:lnTo>
                  <a:close/>
                </a:path>
              </a:pathLst>
            </a:custGeom>
            <a:solidFill>
              <a:srgbClr val="D2DDF9"/>
            </a:solidFill>
          </p:spPr>
          <p:txBody>
            <a:bodyPr wrap="square" lIns="0" tIns="0" rIns="0" bIns="0" rtlCol="0"/>
            <a:lstStyle/>
            <a:p>
              <a:endParaRPr/>
            </a:p>
          </p:txBody>
        </p:sp>
        <p:sp>
          <p:nvSpPr>
            <p:cNvPr id="12" name="object 12"/>
            <p:cNvSpPr/>
            <p:nvPr/>
          </p:nvSpPr>
          <p:spPr>
            <a:xfrm>
              <a:off x="3260719" y="3316346"/>
              <a:ext cx="2623185" cy="1818005"/>
            </a:xfrm>
            <a:custGeom>
              <a:avLst/>
              <a:gdLst/>
              <a:ahLst/>
              <a:cxnLst/>
              <a:rect l="l" t="t" r="r" b="b"/>
              <a:pathLst>
                <a:path w="2623185" h="1818004">
                  <a:moveTo>
                    <a:pt x="0" y="59435"/>
                  </a:moveTo>
                  <a:lnTo>
                    <a:pt x="4679" y="36274"/>
                  </a:lnTo>
                  <a:lnTo>
                    <a:pt x="17430" y="17385"/>
                  </a:lnTo>
                  <a:lnTo>
                    <a:pt x="36325" y="4662"/>
                  </a:lnTo>
                  <a:lnTo>
                    <a:pt x="59435" y="0"/>
                  </a:lnTo>
                  <a:lnTo>
                    <a:pt x="2563124" y="0"/>
                  </a:lnTo>
                  <a:lnTo>
                    <a:pt x="2586234" y="4662"/>
                  </a:lnTo>
                  <a:lnTo>
                    <a:pt x="2605129" y="17385"/>
                  </a:lnTo>
                  <a:lnTo>
                    <a:pt x="2617880" y="36274"/>
                  </a:lnTo>
                  <a:lnTo>
                    <a:pt x="2622560" y="59435"/>
                  </a:lnTo>
                  <a:lnTo>
                    <a:pt x="2622560" y="1758193"/>
                  </a:lnTo>
                  <a:lnTo>
                    <a:pt x="2617880" y="1781303"/>
                  </a:lnTo>
                  <a:lnTo>
                    <a:pt x="2605129" y="1800198"/>
                  </a:lnTo>
                  <a:lnTo>
                    <a:pt x="2586234" y="1812949"/>
                  </a:lnTo>
                  <a:lnTo>
                    <a:pt x="2563124" y="1817629"/>
                  </a:lnTo>
                  <a:lnTo>
                    <a:pt x="59435" y="1817629"/>
                  </a:lnTo>
                  <a:lnTo>
                    <a:pt x="36325" y="1812949"/>
                  </a:lnTo>
                  <a:lnTo>
                    <a:pt x="17430" y="1800198"/>
                  </a:lnTo>
                  <a:lnTo>
                    <a:pt x="4679" y="1781303"/>
                  </a:lnTo>
                  <a:lnTo>
                    <a:pt x="0" y="1758193"/>
                  </a:lnTo>
                  <a:lnTo>
                    <a:pt x="0" y="59435"/>
                  </a:lnTo>
                  <a:close/>
                </a:path>
              </a:pathLst>
            </a:custGeom>
            <a:ln w="7619">
              <a:solidFill>
                <a:srgbClr val="B8C3DF"/>
              </a:solidFill>
            </a:ln>
          </p:spPr>
          <p:txBody>
            <a:bodyPr wrap="square" lIns="0" tIns="0" rIns="0" bIns="0" rtlCol="0"/>
            <a:lstStyle/>
            <a:p>
              <a:endParaRPr/>
            </a:p>
          </p:txBody>
        </p:sp>
      </p:grpSp>
      <p:sp>
        <p:nvSpPr>
          <p:cNvPr id="13" name="object 13"/>
          <p:cNvSpPr txBox="1"/>
          <p:nvPr/>
        </p:nvSpPr>
        <p:spPr>
          <a:xfrm>
            <a:off x="3394708" y="3436748"/>
            <a:ext cx="2253615" cy="1085215"/>
          </a:xfrm>
          <a:prstGeom prst="rect">
            <a:avLst/>
          </a:prstGeom>
        </p:spPr>
        <p:txBody>
          <a:bodyPr vert="horz" wrap="square" lIns="0" tIns="16510" rIns="0" bIns="0" rtlCol="0">
            <a:spAutoFit/>
          </a:bodyPr>
          <a:lstStyle/>
          <a:p>
            <a:pPr marL="12700">
              <a:lnSpc>
                <a:spcPct val="100000"/>
              </a:lnSpc>
              <a:spcBef>
                <a:spcPts val="130"/>
              </a:spcBef>
            </a:pPr>
            <a:r>
              <a:rPr sz="1350" dirty="0">
                <a:solidFill>
                  <a:srgbClr val="3F4054"/>
                </a:solidFill>
                <a:latin typeface="Verdana"/>
                <a:cs typeface="Verdana"/>
              </a:rPr>
              <a:t>Other</a:t>
            </a:r>
            <a:r>
              <a:rPr sz="1350" spc="195" dirty="0">
                <a:solidFill>
                  <a:srgbClr val="3F4054"/>
                </a:solidFill>
                <a:latin typeface="Times New Roman"/>
                <a:cs typeface="Times New Roman"/>
              </a:rPr>
              <a:t> </a:t>
            </a:r>
            <a:r>
              <a:rPr sz="1350" dirty="0">
                <a:solidFill>
                  <a:srgbClr val="3F4054"/>
                </a:solidFill>
                <a:latin typeface="Verdana"/>
                <a:cs typeface="Verdana"/>
              </a:rPr>
              <a:t>Goods</a:t>
            </a:r>
            <a:r>
              <a:rPr sz="1350" spc="190" dirty="0">
                <a:solidFill>
                  <a:srgbClr val="3F4054"/>
                </a:solidFill>
                <a:latin typeface="Times New Roman"/>
                <a:cs typeface="Times New Roman"/>
              </a:rPr>
              <a:t> </a:t>
            </a:r>
            <a:r>
              <a:rPr sz="1350" spc="-10" dirty="0">
                <a:solidFill>
                  <a:srgbClr val="3F4054"/>
                </a:solidFill>
                <a:latin typeface="Verdana"/>
                <a:cs typeface="Verdana"/>
              </a:rPr>
              <a:t>Carriage</a:t>
            </a:r>
            <a:endParaRPr sz="1350">
              <a:latin typeface="Verdana"/>
              <a:cs typeface="Verdana"/>
            </a:endParaRPr>
          </a:p>
          <a:p>
            <a:pPr marL="12700">
              <a:lnSpc>
                <a:spcPct val="100000"/>
              </a:lnSpc>
              <a:spcBef>
                <a:spcPts val="1125"/>
              </a:spcBef>
            </a:pPr>
            <a:r>
              <a:rPr sz="1100" dirty="0">
                <a:solidFill>
                  <a:srgbClr val="3F4054"/>
                </a:solidFill>
                <a:latin typeface="Verdana"/>
                <a:cs typeface="Verdana"/>
              </a:rPr>
              <a:t>Vehicles</a:t>
            </a:r>
            <a:r>
              <a:rPr sz="1100" spc="-20" dirty="0">
                <a:solidFill>
                  <a:srgbClr val="3F4054"/>
                </a:solidFill>
                <a:latin typeface="Verdana"/>
                <a:cs typeface="Verdana"/>
              </a:rPr>
              <a:t> </a:t>
            </a:r>
            <a:r>
              <a:rPr sz="1100" dirty="0">
                <a:solidFill>
                  <a:srgbClr val="3F4054"/>
                </a:solidFill>
                <a:latin typeface="Verdana"/>
                <a:cs typeface="Verdana"/>
              </a:rPr>
              <a:t>with</a:t>
            </a:r>
            <a:r>
              <a:rPr sz="1100" spc="-35" dirty="0">
                <a:solidFill>
                  <a:srgbClr val="3F4054"/>
                </a:solidFill>
                <a:latin typeface="Verdana"/>
                <a:cs typeface="Verdana"/>
              </a:rPr>
              <a:t> </a:t>
            </a:r>
            <a:r>
              <a:rPr sz="1100" dirty="0">
                <a:solidFill>
                  <a:srgbClr val="3F4054"/>
                </a:solidFill>
                <a:latin typeface="Verdana"/>
                <a:cs typeface="Verdana"/>
              </a:rPr>
              <a:t>GVW</a:t>
            </a:r>
            <a:r>
              <a:rPr sz="1100" spc="-45" dirty="0">
                <a:solidFill>
                  <a:srgbClr val="3F4054"/>
                </a:solidFill>
                <a:latin typeface="Verdana"/>
                <a:cs typeface="Verdana"/>
              </a:rPr>
              <a:t> </a:t>
            </a:r>
            <a:r>
              <a:rPr sz="1100" dirty="0">
                <a:solidFill>
                  <a:srgbClr val="3F4054"/>
                </a:solidFill>
                <a:latin typeface="Verdana"/>
                <a:cs typeface="Verdana"/>
              </a:rPr>
              <a:t>≤</a:t>
            </a:r>
            <a:r>
              <a:rPr sz="1100" spc="-35" dirty="0">
                <a:solidFill>
                  <a:srgbClr val="3F4054"/>
                </a:solidFill>
                <a:latin typeface="Verdana"/>
                <a:cs typeface="Verdana"/>
              </a:rPr>
              <a:t> </a:t>
            </a:r>
            <a:r>
              <a:rPr sz="1100" dirty="0">
                <a:solidFill>
                  <a:srgbClr val="3F4054"/>
                </a:solidFill>
                <a:latin typeface="Verdana"/>
                <a:cs typeface="Verdana"/>
              </a:rPr>
              <a:t>12,000</a:t>
            </a:r>
            <a:r>
              <a:rPr sz="1100" spc="-30" dirty="0">
                <a:solidFill>
                  <a:srgbClr val="3F4054"/>
                </a:solidFill>
                <a:latin typeface="Verdana"/>
                <a:cs typeface="Verdana"/>
              </a:rPr>
              <a:t> </a:t>
            </a:r>
            <a:r>
              <a:rPr sz="1100" spc="-25" dirty="0">
                <a:solidFill>
                  <a:srgbClr val="3F4054"/>
                </a:solidFill>
                <a:latin typeface="Verdana"/>
                <a:cs typeface="Verdana"/>
              </a:rPr>
              <a:t>kg</a:t>
            </a:r>
            <a:endParaRPr sz="1100">
              <a:latin typeface="Verdana"/>
              <a:cs typeface="Verdana"/>
            </a:endParaRPr>
          </a:p>
          <a:p>
            <a:pPr marL="12700" marR="6985">
              <a:lnSpc>
                <a:spcPct val="136400"/>
              </a:lnSpc>
              <a:spcBef>
                <a:spcPts val="650"/>
              </a:spcBef>
            </a:pPr>
            <a:r>
              <a:rPr sz="1100" b="1" spc="-10" dirty="0">
                <a:solidFill>
                  <a:srgbClr val="3F4054"/>
                </a:solidFill>
                <a:latin typeface="Verdana"/>
                <a:cs typeface="Verdana"/>
              </a:rPr>
              <a:t>₹7,500</a:t>
            </a:r>
            <a:r>
              <a:rPr sz="1100" b="1" spc="-70" dirty="0">
                <a:solidFill>
                  <a:srgbClr val="3F4054"/>
                </a:solidFill>
                <a:latin typeface="Verdana"/>
                <a:cs typeface="Verdana"/>
              </a:rPr>
              <a:t> </a:t>
            </a:r>
            <a:r>
              <a:rPr sz="1100" b="1" dirty="0">
                <a:solidFill>
                  <a:srgbClr val="3F4054"/>
                </a:solidFill>
                <a:latin typeface="Verdana"/>
                <a:cs typeface="Verdana"/>
              </a:rPr>
              <a:t>per</a:t>
            </a:r>
            <a:r>
              <a:rPr sz="1100" b="1" spc="-30" dirty="0">
                <a:solidFill>
                  <a:srgbClr val="3F4054"/>
                </a:solidFill>
                <a:latin typeface="Verdana"/>
                <a:cs typeface="Verdana"/>
              </a:rPr>
              <a:t> </a:t>
            </a:r>
            <a:r>
              <a:rPr sz="1100" b="1" dirty="0">
                <a:solidFill>
                  <a:srgbClr val="3F4054"/>
                </a:solidFill>
                <a:latin typeface="Verdana"/>
                <a:cs typeface="Verdana"/>
              </a:rPr>
              <a:t>vehicle</a:t>
            </a:r>
            <a:r>
              <a:rPr sz="1100" b="1" spc="-35" dirty="0">
                <a:solidFill>
                  <a:srgbClr val="3F4054"/>
                </a:solidFill>
                <a:latin typeface="Verdana"/>
                <a:cs typeface="Verdana"/>
              </a:rPr>
              <a:t> </a:t>
            </a:r>
            <a:r>
              <a:rPr sz="1100" dirty="0">
                <a:solidFill>
                  <a:srgbClr val="3F4054"/>
                </a:solidFill>
                <a:latin typeface="Verdana"/>
                <a:cs typeface="Verdana"/>
              </a:rPr>
              <a:t>per</a:t>
            </a:r>
            <a:r>
              <a:rPr sz="1100" spc="80" dirty="0">
                <a:solidFill>
                  <a:srgbClr val="3F4054"/>
                </a:solidFill>
                <a:latin typeface="Times New Roman"/>
                <a:cs typeface="Times New Roman"/>
              </a:rPr>
              <a:t> </a:t>
            </a:r>
            <a:r>
              <a:rPr sz="1100" spc="-20" dirty="0">
                <a:solidFill>
                  <a:srgbClr val="3F4054"/>
                </a:solidFill>
                <a:latin typeface="Verdana"/>
                <a:cs typeface="Verdana"/>
              </a:rPr>
              <a:t>month</a:t>
            </a:r>
            <a:r>
              <a:rPr sz="1100" spc="-20" dirty="0">
                <a:solidFill>
                  <a:srgbClr val="3F4054"/>
                </a:solidFill>
                <a:latin typeface="Times New Roman"/>
                <a:cs typeface="Times New Roman"/>
              </a:rPr>
              <a:t> </a:t>
            </a:r>
            <a:r>
              <a:rPr sz="1100" dirty="0">
                <a:solidFill>
                  <a:srgbClr val="3F4054"/>
                </a:solidFill>
                <a:latin typeface="Verdana"/>
                <a:cs typeface="Verdana"/>
              </a:rPr>
              <a:t>(or</a:t>
            </a:r>
            <a:r>
              <a:rPr sz="1100" spc="80" dirty="0">
                <a:solidFill>
                  <a:srgbClr val="3F4054"/>
                </a:solidFill>
                <a:latin typeface="Times New Roman"/>
                <a:cs typeface="Times New Roman"/>
              </a:rPr>
              <a:t> </a:t>
            </a:r>
            <a:r>
              <a:rPr sz="1100" dirty="0">
                <a:solidFill>
                  <a:srgbClr val="3F4054"/>
                </a:solidFill>
                <a:latin typeface="Verdana"/>
                <a:cs typeface="Verdana"/>
              </a:rPr>
              <a:t>part</a:t>
            </a:r>
            <a:r>
              <a:rPr sz="1100" spc="60" dirty="0">
                <a:solidFill>
                  <a:srgbClr val="3F4054"/>
                </a:solidFill>
                <a:latin typeface="Times New Roman"/>
                <a:cs typeface="Times New Roman"/>
              </a:rPr>
              <a:t> </a:t>
            </a:r>
            <a:r>
              <a:rPr sz="1100" spc="-10" dirty="0">
                <a:solidFill>
                  <a:srgbClr val="3F4054"/>
                </a:solidFill>
                <a:latin typeface="Verdana"/>
                <a:cs typeface="Verdana"/>
              </a:rPr>
              <a:t>thereof)</a:t>
            </a:r>
            <a:endParaRPr sz="1100">
              <a:latin typeface="Verdana"/>
              <a:cs typeface="Verdana"/>
            </a:endParaRPr>
          </a:p>
        </p:txBody>
      </p:sp>
      <p:grpSp>
        <p:nvGrpSpPr>
          <p:cNvPr id="14" name="object 14"/>
          <p:cNvGrpSpPr/>
          <p:nvPr/>
        </p:nvGrpSpPr>
        <p:grpSpPr>
          <a:xfrm>
            <a:off x="6020820" y="3312536"/>
            <a:ext cx="2630170" cy="1825625"/>
            <a:chOff x="6020820" y="3312536"/>
            <a:chExt cx="2630170" cy="1825625"/>
          </a:xfrm>
        </p:grpSpPr>
        <p:sp>
          <p:nvSpPr>
            <p:cNvPr id="15" name="object 15"/>
            <p:cNvSpPr/>
            <p:nvPr/>
          </p:nvSpPr>
          <p:spPr>
            <a:xfrm>
              <a:off x="6024630" y="3316346"/>
              <a:ext cx="2622550" cy="1818005"/>
            </a:xfrm>
            <a:custGeom>
              <a:avLst/>
              <a:gdLst/>
              <a:ahLst/>
              <a:cxnLst/>
              <a:rect l="l" t="t" r="r" b="b"/>
              <a:pathLst>
                <a:path w="2622550" h="1818004">
                  <a:moveTo>
                    <a:pt x="2562986" y="0"/>
                  </a:moveTo>
                  <a:lnTo>
                    <a:pt x="59435" y="0"/>
                  </a:lnTo>
                  <a:lnTo>
                    <a:pt x="36268" y="4662"/>
                  </a:lnTo>
                  <a:lnTo>
                    <a:pt x="17379" y="17385"/>
                  </a:lnTo>
                  <a:lnTo>
                    <a:pt x="4659" y="36274"/>
                  </a:lnTo>
                  <a:lnTo>
                    <a:pt x="0" y="59435"/>
                  </a:lnTo>
                  <a:lnTo>
                    <a:pt x="0" y="1758193"/>
                  </a:lnTo>
                  <a:lnTo>
                    <a:pt x="4659" y="1781303"/>
                  </a:lnTo>
                  <a:lnTo>
                    <a:pt x="17379" y="1800198"/>
                  </a:lnTo>
                  <a:lnTo>
                    <a:pt x="36268" y="1812949"/>
                  </a:lnTo>
                  <a:lnTo>
                    <a:pt x="59435" y="1817629"/>
                  </a:lnTo>
                  <a:lnTo>
                    <a:pt x="2562986" y="1817629"/>
                  </a:lnTo>
                  <a:lnTo>
                    <a:pt x="2586167" y="1812949"/>
                  </a:lnTo>
                  <a:lnTo>
                    <a:pt x="2605098" y="1800198"/>
                  </a:lnTo>
                  <a:lnTo>
                    <a:pt x="2617863" y="1781303"/>
                  </a:lnTo>
                  <a:lnTo>
                    <a:pt x="2622544" y="1758193"/>
                  </a:lnTo>
                  <a:lnTo>
                    <a:pt x="2622544" y="59435"/>
                  </a:lnTo>
                  <a:lnTo>
                    <a:pt x="2617863" y="36274"/>
                  </a:lnTo>
                  <a:lnTo>
                    <a:pt x="2605098" y="17385"/>
                  </a:lnTo>
                  <a:lnTo>
                    <a:pt x="2586167" y="4662"/>
                  </a:lnTo>
                  <a:lnTo>
                    <a:pt x="2562986" y="0"/>
                  </a:lnTo>
                  <a:close/>
                </a:path>
              </a:pathLst>
            </a:custGeom>
            <a:solidFill>
              <a:srgbClr val="D2DDF9"/>
            </a:solidFill>
          </p:spPr>
          <p:txBody>
            <a:bodyPr wrap="square" lIns="0" tIns="0" rIns="0" bIns="0" rtlCol="0"/>
            <a:lstStyle/>
            <a:p>
              <a:endParaRPr/>
            </a:p>
          </p:txBody>
        </p:sp>
        <p:sp>
          <p:nvSpPr>
            <p:cNvPr id="16" name="object 16"/>
            <p:cNvSpPr/>
            <p:nvPr/>
          </p:nvSpPr>
          <p:spPr>
            <a:xfrm>
              <a:off x="6024630" y="3316346"/>
              <a:ext cx="2622550" cy="1818005"/>
            </a:xfrm>
            <a:custGeom>
              <a:avLst/>
              <a:gdLst/>
              <a:ahLst/>
              <a:cxnLst/>
              <a:rect l="l" t="t" r="r" b="b"/>
              <a:pathLst>
                <a:path w="2622550" h="1818004">
                  <a:moveTo>
                    <a:pt x="0" y="59435"/>
                  </a:moveTo>
                  <a:lnTo>
                    <a:pt x="4659" y="36274"/>
                  </a:lnTo>
                  <a:lnTo>
                    <a:pt x="17379" y="17385"/>
                  </a:lnTo>
                  <a:lnTo>
                    <a:pt x="36268" y="4662"/>
                  </a:lnTo>
                  <a:lnTo>
                    <a:pt x="59435" y="0"/>
                  </a:lnTo>
                  <a:lnTo>
                    <a:pt x="2562986" y="0"/>
                  </a:lnTo>
                  <a:lnTo>
                    <a:pt x="2586167" y="4662"/>
                  </a:lnTo>
                  <a:lnTo>
                    <a:pt x="2605098" y="17385"/>
                  </a:lnTo>
                  <a:lnTo>
                    <a:pt x="2617863" y="36274"/>
                  </a:lnTo>
                  <a:lnTo>
                    <a:pt x="2622544" y="59435"/>
                  </a:lnTo>
                  <a:lnTo>
                    <a:pt x="2622544" y="1758193"/>
                  </a:lnTo>
                  <a:lnTo>
                    <a:pt x="2617863" y="1781303"/>
                  </a:lnTo>
                  <a:lnTo>
                    <a:pt x="2605098" y="1800198"/>
                  </a:lnTo>
                  <a:lnTo>
                    <a:pt x="2586167" y="1812949"/>
                  </a:lnTo>
                  <a:lnTo>
                    <a:pt x="2562986" y="1817629"/>
                  </a:lnTo>
                  <a:lnTo>
                    <a:pt x="59435" y="1817629"/>
                  </a:lnTo>
                  <a:lnTo>
                    <a:pt x="36268" y="1812949"/>
                  </a:lnTo>
                  <a:lnTo>
                    <a:pt x="17379" y="1800198"/>
                  </a:lnTo>
                  <a:lnTo>
                    <a:pt x="4659" y="1781303"/>
                  </a:lnTo>
                  <a:lnTo>
                    <a:pt x="0" y="1758193"/>
                  </a:lnTo>
                  <a:lnTo>
                    <a:pt x="0" y="59435"/>
                  </a:lnTo>
                  <a:close/>
                </a:path>
              </a:pathLst>
            </a:custGeom>
            <a:ln w="7619">
              <a:solidFill>
                <a:srgbClr val="B8C3DF"/>
              </a:solidFill>
            </a:ln>
          </p:spPr>
          <p:txBody>
            <a:bodyPr wrap="square" lIns="0" tIns="0" rIns="0" bIns="0" rtlCol="0"/>
            <a:lstStyle/>
            <a:p>
              <a:endParaRPr/>
            </a:p>
          </p:txBody>
        </p:sp>
      </p:grpSp>
      <p:sp>
        <p:nvSpPr>
          <p:cNvPr id="17" name="object 17"/>
          <p:cNvSpPr txBox="1"/>
          <p:nvPr/>
        </p:nvSpPr>
        <p:spPr>
          <a:xfrm>
            <a:off x="6160386" y="3436748"/>
            <a:ext cx="2323465" cy="1085215"/>
          </a:xfrm>
          <a:prstGeom prst="rect">
            <a:avLst/>
          </a:prstGeom>
        </p:spPr>
        <p:txBody>
          <a:bodyPr vert="horz" wrap="square" lIns="0" tIns="16510" rIns="0" bIns="0" rtlCol="0">
            <a:spAutoFit/>
          </a:bodyPr>
          <a:lstStyle/>
          <a:p>
            <a:pPr marL="12700">
              <a:lnSpc>
                <a:spcPct val="100000"/>
              </a:lnSpc>
              <a:spcBef>
                <a:spcPts val="130"/>
              </a:spcBef>
            </a:pPr>
            <a:r>
              <a:rPr sz="1350" dirty="0">
                <a:solidFill>
                  <a:srgbClr val="3F4054"/>
                </a:solidFill>
                <a:latin typeface="Verdana"/>
                <a:cs typeface="Verdana"/>
              </a:rPr>
              <a:t>ActuaI</a:t>
            </a:r>
            <a:r>
              <a:rPr sz="1350" spc="65" dirty="0">
                <a:solidFill>
                  <a:srgbClr val="3F4054"/>
                </a:solidFill>
                <a:latin typeface="Times New Roman"/>
                <a:cs typeface="Times New Roman"/>
              </a:rPr>
              <a:t> </a:t>
            </a:r>
            <a:r>
              <a:rPr sz="1350" dirty="0">
                <a:solidFill>
                  <a:srgbClr val="3F4054"/>
                </a:solidFill>
                <a:latin typeface="Verdana"/>
                <a:cs typeface="Verdana"/>
              </a:rPr>
              <a:t>Profit</a:t>
            </a:r>
            <a:r>
              <a:rPr sz="1350" spc="90" dirty="0">
                <a:solidFill>
                  <a:srgbClr val="3F4054"/>
                </a:solidFill>
                <a:latin typeface="Times New Roman"/>
                <a:cs typeface="Times New Roman"/>
              </a:rPr>
              <a:t> </a:t>
            </a:r>
            <a:r>
              <a:rPr sz="1350" spc="-10" dirty="0">
                <a:solidFill>
                  <a:srgbClr val="3F4054"/>
                </a:solidFill>
                <a:latin typeface="Verdana"/>
                <a:cs typeface="Verdana"/>
              </a:rPr>
              <a:t>Option</a:t>
            </a:r>
            <a:endParaRPr sz="1350">
              <a:latin typeface="Verdana"/>
              <a:cs typeface="Verdana"/>
            </a:endParaRPr>
          </a:p>
          <a:p>
            <a:pPr marL="12700">
              <a:lnSpc>
                <a:spcPct val="100000"/>
              </a:lnSpc>
              <a:spcBef>
                <a:spcPts val="1125"/>
              </a:spcBef>
            </a:pPr>
            <a:r>
              <a:rPr sz="1100" spc="-35" dirty="0">
                <a:solidFill>
                  <a:srgbClr val="3F4054"/>
                </a:solidFill>
                <a:latin typeface="Verdana"/>
                <a:cs typeface="Verdana"/>
              </a:rPr>
              <a:t>AppIicabIe</a:t>
            </a:r>
            <a:r>
              <a:rPr sz="1100" spc="110" dirty="0">
                <a:solidFill>
                  <a:srgbClr val="3F4054"/>
                </a:solidFill>
                <a:latin typeface="Times New Roman"/>
                <a:cs typeface="Times New Roman"/>
              </a:rPr>
              <a:t> </a:t>
            </a:r>
            <a:r>
              <a:rPr sz="1100" dirty="0">
                <a:solidFill>
                  <a:srgbClr val="3F4054"/>
                </a:solidFill>
                <a:latin typeface="Verdana"/>
                <a:cs typeface="Verdana"/>
              </a:rPr>
              <a:t>to</a:t>
            </a:r>
            <a:r>
              <a:rPr sz="1100" spc="65" dirty="0">
                <a:solidFill>
                  <a:srgbClr val="3F4054"/>
                </a:solidFill>
                <a:latin typeface="Times New Roman"/>
                <a:cs typeface="Times New Roman"/>
              </a:rPr>
              <a:t> </a:t>
            </a:r>
            <a:r>
              <a:rPr sz="1100" dirty="0">
                <a:solidFill>
                  <a:srgbClr val="3F4054"/>
                </a:solidFill>
                <a:latin typeface="Verdana"/>
                <a:cs typeface="Verdana"/>
              </a:rPr>
              <a:t>both</a:t>
            </a:r>
            <a:r>
              <a:rPr sz="1100" spc="55" dirty="0">
                <a:solidFill>
                  <a:srgbClr val="3F4054"/>
                </a:solidFill>
                <a:latin typeface="Times New Roman"/>
                <a:cs typeface="Times New Roman"/>
              </a:rPr>
              <a:t> </a:t>
            </a:r>
            <a:r>
              <a:rPr sz="1100" spc="-10" dirty="0">
                <a:solidFill>
                  <a:srgbClr val="3F4054"/>
                </a:solidFill>
                <a:latin typeface="Verdana"/>
                <a:cs typeface="Verdana"/>
              </a:rPr>
              <a:t>categories</a:t>
            </a:r>
            <a:endParaRPr sz="1100">
              <a:latin typeface="Verdana"/>
              <a:cs typeface="Verdana"/>
            </a:endParaRPr>
          </a:p>
          <a:p>
            <a:pPr marL="12700" marR="5080">
              <a:lnSpc>
                <a:spcPct val="136400"/>
              </a:lnSpc>
              <a:spcBef>
                <a:spcPts val="650"/>
              </a:spcBef>
            </a:pPr>
            <a:r>
              <a:rPr sz="1100" dirty="0">
                <a:solidFill>
                  <a:srgbClr val="3F4054"/>
                </a:solidFill>
                <a:latin typeface="Verdana"/>
                <a:cs typeface="Verdana"/>
              </a:rPr>
              <a:t>Profit</a:t>
            </a:r>
            <a:r>
              <a:rPr sz="1100" spc="50" dirty="0">
                <a:solidFill>
                  <a:srgbClr val="3F4054"/>
                </a:solidFill>
                <a:latin typeface="Times New Roman"/>
                <a:cs typeface="Times New Roman"/>
              </a:rPr>
              <a:t> </a:t>
            </a:r>
            <a:r>
              <a:rPr sz="1100" b="1" dirty="0">
                <a:solidFill>
                  <a:srgbClr val="3F4054"/>
                </a:solidFill>
                <a:latin typeface="Verdana"/>
                <a:cs typeface="Verdana"/>
              </a:rPr>
              <a:t>actually</a:t>
            </a:r>
            <a:r>
              <a:rPr sz="1100" spc="20" dirty="0">
                <a:solidFill>
                  <a:srgbClr val="3F4054"/>
                </a:solidFill>
                <a:latin typeface="Times New Roman"/>
                <a:cs typeface="Times New Roman"/>
              </a:rPr>
              <a:t> </a:t>
            </a:r>
            <a:r>
              <a:rPr sz="1100" b="1" dirty="0">
                <a:solidFill>
                  <a:srgbClr val="3F4054"/>
                </a:solidFill>
                <a:latin typeface="Verdana"/>
                <a:cs typeface="Verdana"/>
              </a:rPr>
              <a:t>earned</a:t>
            </a:r>
            <a:r>
              <a:rPr sz="1100" dirty="0">
                <a:solidFill>
                  <a:srgbClr val="3F4054"/>
                </a:solidFill>
                <a:latin typeface="Verdana"/>
                <a:cs typeface="Verdana"/>
              </a:rPr>
              <a:t>,</a:t>
            </a:r>
            <a:r>
              <a:rPr sz="1100" spc="45" dirty="0">
                <a:solidFill>
                  <a:srgbClr val="3F4054"/>
                </a:solidFill>
                <a:latin typeface="Times New Roman"/>
                <a:cs typeface="Times New Roman"/>
              </a:rPr>
              <a:t> </a:t>
            </a:r>
            <a:r>
              <a:rPr sz="1100" dirty="0">
                <a:solidFill>
                  <a:srgbClr val="3F4054"/>
                </a:solidFill>
                <a:latin typeface="Verdana"/>
                <a:cs typeface="Verdana"/>
              </a:rPr>
              <a:t>if</a:t>
            </a:r>
            <a:r>
              <a:rPr sz="1100" spc="60" dirty="0">
                <a:solidFill>
                  <a:srgbClr val="3F4054"/>
                </a:solidFill>
                <a:latin typeface="Times New Roman"/>
                <a:cs typeface="Times New Roman"/>
              </a:rPr>
              <a:t> </a:t>
            </a:r>
            <a:r>
              <a:rPr sz="1100" spc="-10" dirty="0">
                <a:solidFill>
                  <a:srgbClr val="3F4054"/>
                </a:solidFill>
                <a:latin typeface="Verdana"/>
                <a:cs typeface="Verdana"/>
              </a:rPr>
              <a:t>higher</a:t>
            </a:r>
            <a:r>
              <a:rPr sz="1100" spc="-10" dirty="0">
                <a:solidFill>
                  <a:srgbClr val="3F4054"/>
                </a:solidFill>
                <a:latin typeface="Times New Roman"/>
                <a:cs typeface="Times New Roman"/>
              </a:rPr>
              <a:t> </a:t>
            </a:r>
            <a:r>
              <a:rPr sz="1100" dirty="0">
                <a:solidFill>
                  <a:srgbClr val="3F4054"/>
                </a:solidFill>
                <a:latin typeface="Verdana"/>
                <a:cs typeface="Verdana"/>
              </a:rPr>
              <a:t>than</a:t>
            </a:r>
            <a:r>
              <a:rPr sz="1100" spc="25" dirty="0">
                <a:solidFill>
                  <a:srgbClr val="3F4054"/>
                </a:solidFill>
                <a:latin typeface="Times New Roman"/>
                <a:cs typeface="Times New Roman"/>
              </a:rPr>
              <a:t> </a:t>
            </a:r>
            <a:r>
              <a:rPr sz="1100" dirty="0">
                <a:solidFill>
                  <a:srgbClr val="3F4054"/>
                </a:solidFill>
                <a:latin typeface="Verdana"/>
                <a:cs typeface="Verdana"/>
              </a:rPr>
              <a:t>computed</a:t>
            </a:r>
            <a:r>
              <a:rPr sz="1100" spc="60" dirty="0">
                <a:solidFill>
                  <a:srgbClr val="3F4054"/>
                </a:solidFill>
                <a:latin typeface="Times New Roman"/>
                <a:cs typeface="Times New Roman"/>
              </a:rPr>
              <a:t> </a:t>
            </a:r>
            <a:r>
              <a:rPr sz="1100" dirty="0">
                <a:solidFill>
                  <a:srgbClr val="3F4054"/>
                </a:solidFill>
                <a:latin typeface="Verdana"/>
                <a:cs typeface="Verdana"/>
              </a:rPr>
              <a:t>rates</a:t>
            </a:r>
            <a:r>
              <a:rPr sz="1100" spc="40" dirty="0">
                <a:solidFill>
                  <a:srgbClr val="3F4054"/>
                </a:solidFill>
                <a:latin typeface="Times New Roman"/>
                <a:cs typeface="Times New Roman"/>
              </a:rPr>
              <a:t> </a:t>
            </a:r>
            <a:r>
              <a:rPr sz="1100" spc="-10" dirty="0">
                <a:solidFill>
                  <a:srgbClr val="3F4054"/>
                </a:solidFill>
                <a:latin typeface="Verdana"/>
                <a:cs typeface="Verdana"/>
              </a:rPr>
              <a:t>above</a:t>
            </a:r>
            <a:endParaRPr sz="1100">
              <a:latin typeface="Verdana"/>
              <a:cs typeface="Verdana"/>
            </a:endParaRPr>
          </a:p>
        </p:txBody>
      </p:sp>
      <p:sp>
        <p:nvSpPr>
          <p:cNvPr id="19" name="object 19"/>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20" name="object 20"/>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86</a:t>
            </a:fld>
            <a:endParaRPr spc="-25"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784222" y="1158880"/>
            <a:ext cx="668655" cy="190500"/>
          </a:xfrm>
          <a:custGeom>
            <a:avLst/>
            <a:gdLst/>
            <a:ahLst/>
            <a:cxnLst/>
            <a:rect l="l" t="t" r="r" b="b"/>
            <a:pathLst>
              <a:path w="668655" h="190500">
                <a:moveTo>
                  <a:pt x="631448" y="0"/>
                </a:moveTo>
                <a:lnTo>
                  <a:pt x="36897" y="0"/>
                </a:lnTo>
                <a:lnTo>
                  <a:pt x="22538" y="2898"/>
                </a:lnTo>
                <a:lnTo>
                  <a:pt x="10809" y="10808"/>
                </a:lnTo>
                <a:lnTo>
                  <a:pt x="2900" y="22554"/>
                </a:lnTo>
                <a:lnTo>
                  <a:pt x="0" y="36956"/>
                </a:lnTo>
                <a:lnTo>
                  <a:pt x="0" y="153542"/>
                </a:lnTo>
                <a:lnTo>
                  <a:pt x="2900" y="167939"/>
                </a:lnTo>
                <a:lnTo>
                  <a:pt x="10809" y="179685"/>
                </a:lnTo>
                <a:lnTo>
                  <a:pt x="22538" y="187599"/>
                </a:lnTo>
                <a:lnTo>
                  <a:pt x="36897" y="190499"/>
                </a:lnTo>
                <a:lnTo>
                  <a:pt x="631448" y="190499"/>
                </a:lnTo>
                <a:lnTo>
                  <a:pt x="645794" y="187599"/>
                </a:lnTo>
                <a:lnTo>
                  <a:pt x="657545" y="179685"/>
                </a:lnTo>
                <a:lnTo>
                  <a:pt x="665487" y="167939"/>
                </a:lnTo>
                <a:lnTo>
                  <a:pt x="668405" y="153542"/>
                </a:lnTo>
                <a:lnTo>
                  <a:pt x="668405" y="36956"/>
                </a:lnTo>
                <a:lnTo>
                  <a:pt x="665487" y="22554"/>
                </a:lnTo>
                <a:lnTo>
                  <a:pt x="657545" y="10808"/>
                </a:lnTo>
                <a:lnTo>
                  <a:pt x="645794" y="2898"/>
                </a:lnTo>
                <a:lnTo>
                  <a:pt x="631448" y="0"/>
                </a:lnTo>
                <a:close/>
              </a:path>
            </a:pathLst>
          </a:custGeom>
          <a:solidFill>
            <a:srgbClr val="D2DDF9"/>
          </a:solidFill>
        </p:spPr>
        <p:txBody>
          <a:bodyPr wrap="square" lIns="0" tIns="0" rIns="0" bIns="0" rtlCol="0"/>
          <a:lstStyle/>
          <a:p>
            <a:endParaRPr/>
          </a:p>
        </p:txBody>
      </p:sp>
      <p:sp>
        <p:nvSpPr>
          <p:cNvPr id="3" name="object 3"/>
          <p:cNvSpPr txBox="1"/>
          <p:nvPr/>
        </p:nvSpPr>
        <p:spPr>
          <a:xfrm>
            <a:off x="838298" y="1188849"/>
            <a:ext cx="474345" cy="130175"/>
          </a:xfrm>
          <a:prstGeom prst="rect">
            <a:avLst/>
          </a:prstGeom>
        </p:spPr>
        <p:txBody>
          <a:bodyPr vert="horz" wrap="square" lIns="0" tIns="16510" rIns="0" bIns="0" rtlCol="0">
            <a:spAutoFit/>
          </a:bodyPr>
          <a:lstStyle/>
          <a:p>
            <a:pPr marL="12700">
              <a:lnSpc>
                <a:spcPct val="100000"/>
              </a:lnSpc>
              <a:spcBef>
                <a:spcPts val="130"/>
              </a:spcBef>
            </a:pPr>
            <a:r>
              <a:rPr sz="650" dirty="0">
                <a:solidFill>
                  <a:srgbClr val="3F4054"/>
                </a:solidFill>
                <a:latin typeface="Calibri"/>
                <a:cs typeface="Calibri"/>
              </a:rPr>
              <a:t>CATEGORY</a:t>
            </a:r>
            <a:r>
              <a:rPr sz="650" spc="140" dirty="0">
                <a:solidFill>
                  <a:srgbClr val="3F4054"/>
                </a:solidFill>
                <a:latin typeface="Times New Roman"/>
                <a:cs typeface="Times New Roman"/>
              </a:rPr>
              <a:t> </a:t>
            </a:r>
            <a:r>
              <a:rPr sz="650" spc="-50" dirty="0">
                <a:solidFill>
                  <a:srgbClr val="3F4054"/>
                </a:solidFill>
                <a:latin typeface="Calibri"/>
                <a:cs typeface="Calibri"/>
              </a:rPr>
              <a:t>3</a:t>
            </a:r>
            <a:endParaRPr sz="650">
              <a:latin typeface="Calibri"/>
              <a:cs typeface="Calibri"/>
            </a:endParaRPr>
          </a:p>
        </p:txBody>
      </p:sp>
      <p:sp>
        <p:nvSpPr>
          <p:cNvPr id="4" name="object 4" descr="$PPTXTitle"/>
          <p:cNvSpPr txBox="1">
            <a:spLocks noGrp="1"/>
          </p:cNvSpPr>
          <p:nvPr>
            <p:ph type="title"/>
          </p:nvPr>
        </p:nvSpPr>
        <p:spPr>
          <a:xfrm>
            <a:off x="771552" y="1353695"/>
            <a:ext cx="3395979" cy="354965"/>
          </a:xfrm>
          <a:prstGeom prst="rect">
            <a:avLst/>
          </a:prstGeom>
        </p:spPr>
        <p:txBody>
          <a:bodyPr vert="horz" wrap="square" lIns="0" tIns="13970" rIns="0" bIns="0" rtlCol="0">
            <a:spAutoFit/>
          </a:bodyPr>
          <a:lstStyle/>
          <a:p>
            <a:pPr marL="12700">
              <a:lnSpc>
                <a:spcPct val="100000"/>
              </a:lnSpc>
              <a:spcBef>
                <a:spcPts val="110"/>
              </a:spcBef>
            </a:pPr>
            <a:r>
              <a:rPr sz="2150" dirty="0">
                <a:solidFill>
                  <a:srgbClr val="1B1B27"/>
                </a:solidFill>
                <a:latin typeface="Calibri"/>
                <a:cs typeface="Calibri"/>
              </a:rPr>
              <a:t>Specified</a:t>
            </a:r>
            <a:r>
              <a:rPr sz="2150" spc="-65" dirty="0">
                <a:solidFill>
                  <a:srgbClr val="1B1B27"/>
                </a:solidFill>
                <a:latin typeface="Times New Roman"/>
                <a:cs typeface="Times New Roman"/>
              </a:rPr>
              <a:t> </a:t>
            </a:r>
            <a:r>
              <a:rPr sz="2150" spc="-10" dirty="0">
                <a:solidFill>
                  <a:srgbClr val="1B1B27"/>
                </a:solidFill>
                <a:latin typeface="Calibri"/>
                <a:cs typeface="Calibri"/>
              </a:rPr>
              <a:t>Profession</a:t>
            </a:r>
            <a:r>
              <a:rPr sz="2150" spc="-75" dirty="0">
                <a:solidFill>
                  <a:srgbClr val="1B1B27"/>
                </a:solidFill>
                <a:latin typeface="Times New Roman"/>
                <a:cs typeface="Times New Roman"/>
              </a:rPr>
              <a:t> </a:t>
            </a:r>
            <a:r>
              <a:rPr sz="2150" dirty="0">
                <a:solidFill>
                  <a:srgbClr val="1B1B27"/>
                </a:solidFill>
                <a:latin typeface="Calibri"/>
                <a:cs typeface="Calibri"/>
              </a:rPr>
              <a:t>(Sl.</a:t>
            </a:r>
            <a:r>
              <a:rPr sz="2150" spc="-65" dirty="0">
                <a:solidFill>
                  <a:srgbClr val="1B1B27"/>
                </a:solidFill>
                <a:latin typeface="Times New Roman"/>
                <a:cs typeface="Times New Roman"/>
              </a:rPr>
              <a:t> </a:t>
            </a:r>
            <a:r>
              <a:rPr sz="2150" dirty="0">
                <a:solidFill>
                  <a:srgbClr val="1B1B27"/>
                </a:solidFill>
                <a:latin typeface="Calibri"/>
                <a:cs typeface="Calibri"/>
              </a:rPr>
              <a:t>No.</a:t>
            </a:r>
            <a:r>
              <a:rPr sz="2150" spc="-65" dirty="0">
                <a:solidFill>
                  <a:srgbClr val="1B1B27"/>
                </a:solidFill>
                <a:latin typeface="Times New Roman"/>
                <a:cs typeface="Times New Roman"/>
              </a:rPr>
              <a:t> </a:t>
            </a:r>
            <a:r>
              <a:rPr sz="2150" spc="-25" dirty="0">
                <a:solidFill>
                  <a:srgbClr val="1B1B27"/>
                </a:solidFill>
                <a:latin typeface="Calibri"/>
                <a:cs typeface="Calibri"/>
              </a:rPr>
              <a:t>3)</a:t>
            </a:r>
            <a:endParaRPr sz="2150">
              <a:latin typeface="Calibri"/>
              <a:cs typeface="Calibri"/>
            </a:endParaRPr>
          </a:p>
        </p:txBody>
      </p:sp>
      <p:pic>
        <p:nvPicPr>
          <p:cNvPr id="5" name="object 5"/>
          <p:cNvPicPr/>
          <p:nvPr/>
        </p:nvPicPr>
        <p:blipFill>
          <a:blip r:embed="rId2" cstate="print"/>
          <a:stretch>
            <a:fillRect/>
          </a:stretch>
        </p:blipFill>
        <p:spPr>
          <a:xfrm>
            <a:off x="784224" y="1949458"/>
            <a:ext cx="3654428" cy="3654414"/>
          </a:xfrm>
          <a:prstGeom prst="rect">
            <a:avLst/>
          </a:prstGeom>
        </p:spPr>
      </p:pic>
      <p:sp>
        <p:nvSpPr>
          <p:cNvPr id="6" name="object 6"/>
          <p:cNvSpPr txBox="1"/>
          <p:nvPr/>
        </p:nvSpPr>
        <p:spPr>
          <a:xfrm>
            <a:off x="4697982" y="2811019"/>
            <a:ext cx="3594100" cy="1083310"/>
          </a:xfrm>
          <a:prstGeom prst="rect">
            <a:avLst/>
          </a:prstGeom>
        </p:spPr>
        <p:txBody>
          <a:bodyPr vert="horz" wrap="square" lIns="0" tIns="14604" rIns="0" bIns="0" rtlCol="0">
            <a:spAutoFit/>
          </a:bodyPr>
          <a:lstStyle/>
          <a:p>
            <a:pPr marL="12700">
              <a:lnSpc>
                <a:spcPct val="100000"/>
              </a:lnSpc>
              <a:spcBef>
                <a:spcPts val="114"/>
              </a:spcBef>
            </a:pPr>
            <a:r>
              <a:rPr sz="1050" dirty="0">
                <a:solidFill>
                  <a:srgbClr val="1B1B27"/>
                </a:solidFill>
                <a:latin typeface="Calibri"/>
                <a:cs typeface="Calibri"/>
              </a:rPr>
              <a:t>Who</a:t>
            </a:r>
            <a:r>
              <a:rPr sz="1050" dirty="0">
                <a:solidFill>
                  <a:srgbClr val="1B1B27"/>
                </a:solidFill>
                <a:latin typeface="Times New Roman"/>
                <a:cs typeface="Times New Roman"/>
              </a:rPr>
              <a:t> </a:t>
            </a:r>
            <a:r>
              <a:rPr sz="1050" spc="-10" dirty="0">
                <a:solidFill>
                  <a:srgbClr val="1B1B27"/>
                </a:solidFill>
                <a:latin typeface="Calibri"/>
                <a:cs typeface="Calibri"/>
              </a:rPr>
              <a:t>Qualifies?</a:t>
            </a:r>
            <a:endParaRPr sz="1050">
              <a:latin typeface="Calibri"/>
              <a:cs typeface="Calibri"/>
            </a:endParaRPr>
          </a:p>
          <a:p>
            <a:pPr marL="12700" marR="5080">
              <a:lnSpc>
                <a:spcPct val="125000"/>
              </a:lnSpc>
              <a:spcBef>
                <a:spcPts val="705"/>
              </a:spcBef>
            </a:pPr>
            <a:r>
              <a:rPr sz="800" b="1" dirty="0">
                <a:solidFill>
                  <a:srgbClr val="3F4054"/>
                </a:solidFill>
                <a:latin typeface="Calibri"/>
                <a:cs typeface="Calibri"/>
              </a:rPr>
              <a:t>Specified</a:t>
            </a:r>
            <a:r>
              <a:rPr sz="800" spc="65" dirty="0">
                <a:solidFill>
                  <a:srgbClr val="3F4054"/>
                </a:solidFill>
                <a:latin typeface="Times New Roman"/>
                <a:cs typeface="Times New Roman"/>
              </a:rPr>
              <a:t> </a:t>
            </a:r>
            <a:r>
              <a:rPr sz="800" b="1" dirty="0">
                <a:solidFill>
                  <a:srgbClr val="3F4054"/>
                </a:solidFill>
                <a:latin typeface="Calibri"/>
                <a:cs typeface="Calibri"/>
              </a:rPr>
              <a:t>assessee</a:t>
            </a:r>
            <a:r>
              <a:rPr sz="800" spc="70" dirty="0">
                <a:solidFill>
                  <a:srgbClr val="3F4054"/>
                </a:solidFill>
                <a:latin typeface="Times New Roman"/>
                <a:cs typeface="Times New Roman"/>
              </a:rPr>
              <a:t> </a:t>
            </a:r>
            <a:r>
              <a:rPr sz="800" dirty="0">
                <a:solidFill>
                  <a:srgbClr val="3F4054"/>
                </a:solidFill>
                <a:latin typeface="Calibri"/>
                <a:cs typeface="Calibri"/>
              </a:rPr>
              <a:t>—</a:t>
            </a:r>
            <a:r>
              <a:rPr sz="800" spc="60" dirty="0">
                <a:solidFill>
                  <a:srgbClr val="3F4054"/>
                </a:solidFill>
                <a:latin typeface="Calibri"/>
                <a:cs typeface="Calibri"/>
              </a:rPr>
              <a:t> </a:t>
            </a:r>
            <a:r>
              <a:rPr sz="800" dirty="0">
                <a:solidFill>
                  <a:srgbClr val="3F4054"/>
                </a:solidFill>
                <a:latin typeface="Calibri"/>
                <a:cs typeface="Calibri"/>
              </a:rPr>
              <a:t>an</a:t>
            </a:r>
            <a:r>
              <a:rPr sz="800" spc="40" dirty="0">
                <a:solidFill>
                  <a:srgbClr val="3F4054"/>
                </a:solidFill>
                <a:latin typeface="Times New Roman"/>
                <a:cs typeface="Times New Roman"/>
              </a:rPr>
              <a:t> </a:t>
            </a:r>
            <a:r>
              <a:rPr sz="800" dirty="0">
                <a:solidFill>
                  <a:srgbClr val="3F4054"/>
                </a:solidFill>
                <a:latin typeface="Calibri"/>
                <a:cs typeface="Calibri"/>
              </a:rPr>
              <a:t>individual</a:t>
            </a:r>
            <a:r>
              <a:rPr sz="800" spc="-20" dirty="0">
                <a:solidFill>
                  <a:srgbClr val="3F4054"/>
                </a:solidFill>
                <a:latin typeface="Times New Roman"/>
                <a:cs typeface="Times New Roman"/>
              </a:rPr>
              <a:t> </a:t>
            </a:r>
            <a:r>
              <a:rPr sz="800" dirty="0">
                <a:solidFill>
                  <a:srgbClr val="3F4054"/>
                </a:solidFill>
                <a:latin typeface="Calibri"/>
                <a:cs typeface="Calibri"/>
              </a:rPr>
              <a:t>or</a:t>
            </a:r>
            <a:r>
              <a:rPr sz="800" spc="60" dirty="0">
                <a:solidFill>
                  <a:srgbClr val="3F4054"/>
                </a:solidFill>
                <a:latin typeface="Times New Roman"/>
                <a:cs typeface="Times New Roman"/>
              </a:rPr>
              <a:t> </a:t>
            </a:r>
            <a:r>
              <a:rPr sz="800" dirty="0">
                <a:solidFill>
                  <a:srgbClr val="3F4054"/>
                </a:solidFill>
                <a:latin typeface="Calibri"/>
                <a:cs typeface="Calibri"/>
              </a:rPr>
              <a:t>firm</a:t>
            </a:r>
            <a:r>
              <a:rPr sz="800" spc="80" dirty="0">
                <a:solidFill>
                  <a:srgbClr val="3F4054"/>
                </a:solidFill>
                <a:latin typeface="Times New Roman"/>
                <a:cs typeface="Times New Roman"/>
              </a:rPr>
              <a:t> </a:t>
            </a:r>
            <a:r>
              <a:rPr sz="800" dirty="0">
                <a:solidFill>
                  <a:srgbClr val="3F4054"/>
                </a:solidFill>
                <a:latin typeface="Calibri"/>
                <a:cs typeface="Calibri"/>
              </a:rPr>
              <a:t>(not</a:t>
            </a:r>
            <a:r>
              <a:rPr sz="800" spc="45" dirty="0">
                <a:solidFill>
                  <a:srgbClr val="3F4054"/>
                </a:solidFill>
                <a:latin typeface="Times New Roman"/>
                <a:cs typeface="Times New Roman"/>
              </a:rPr>
              <a:t> </a:t>
            </a:r>
            <a:r>
              <a:rPr sz="800" dirty="0">
                <a:solidFill>
                  <a:srgbClr val="3F4054"/>
                </a:solidFill>
                <a:latin typeface="Calibri"/>
                <a:cs typeface="Calibri"/>
              </a:rPr>
              <a:t>LLP)</a:t>
            </a:r>
            <a:r>
              <a:rPr sz="800" spc="35" dirty="0">
                <a:solidFill>
                  <a:srgbClr val="3F4054"/>
                </a:solidFill>
                <a:latin typeface="Times New Roman"/>
                <a:cs typeface="Times New Roman"/>
              </a:rPr>
              <a:t> </a:t>
            </a:r>
            <a:r>
              <a:rPr sz="800" dirty="0">
                <a:solidFill>
                  <a:srgbClr val="3F4054"/>
                </a:solidFill>
                <a:latin typeface="Calibri"/>
                <a:cs typeface="Calibri"/>
              </a:rPr>
              <a:t>resident</a:t>
            </a:r>
            <a:r>
              <a:rPr sz="800" spc="55" dirty="0">
                <a:solidFill>
                  <a:srgbClr val="3F4054"/>
                </a:solidFill>
                <a:latin typeface="Times New Roman"/>
                <a:cs typeface="Times New Roman"/>
              </a:rPr>
              <a:t> </a:t>
            </a:r>
            <a:r>
              <a:rPr sz="800" dirty="0">
                <a:solidFill>
                  <a:srgbClr val="3F4054"/>
                </a:solidFill>
                <a:latin typeface="Calibri"/>
                <a:cs typeface="Calibri"/>
              </a:rPr>
              <a:t>in</a:t>
            </a:r>
            <a:r>
              <a:rPr sz="800" spc="35" dirty="0">
                <a:solidFill>
                  <a:srgbClr val="3F4054"/>
                </a:solidFill>
                <a:latin typeface="Times New Roman"/>
                <a:cs typeface="Times New Roman"/>
              </a:rPr>
              <a:t> </a:t>
            </a:r>
            <a:r>
              <a:rPr sz="800" dirty="0">
                <a:solidFill>
                  <a:srgbClr val="3F4054"/>
                </a:solidFill>
                <a:latin typeface="Calibri"/>
                <a:cs typeface="Calibri"/>
              </a:rPr>
              <a:t>India,</a:t>
            </a:r>
            <a:r>
              <a:rPr sz="800" spc="10" dirty="0">
                <a:solidFill>
                  <a:srgbClr val="3F4054"/>
                </a:solidFill>
                <a:latin typeface="Times New Roman"/>
                <a:cs typeface="Times New Roman"/>
              </a:rPr>
              <a:t> </a:t>
            </a:r>
            <a:r>
              <a:rPr sz="800" dirty="0">
                <a:solidFill>
                  <a:srgbClr val="3F4054"/>
                </a:solidFill>
                <a:latin typeface="Calibri"/>
                <a:cs typeface="Calibri"/>
              </a:rPr>
              <a:t>carrying</a:t>
            </a:r>
            <a:r>
              <a:rPr sz="800" spc="70" dirty="0">
                <a:solidFill>
                  <a:srgbClr val="3F4054"/>
                </a:solidFill>
                <a:latin typeface="Times New Roman"/>
                <a:cs typeface="Times New Roman"/>
              </a:rPr>
              <a:t> </a:t>
            </a:r>
            <a:r>
              <a:rPr sz="800" dirty="0">
                <a:solidFill>
                  <a:srgbClr val="3F4054"/>
                </a:solidFill>
                <a:latin typeface="Calibri"/>
                <a:cs typeface="Calibri"/>
              </a:rPr>
              <a:t>on</a:t>
            </a:r>
            <a:r>
              <a:rPr sz="800" spc="35" dirty="0">
                <a:solidFill>
                  <a:srgbClr val="3F4054"/>
                </a:solidFill>
                <a:latin typeface="Times New Roman"/>
                <a:cs typeface="Times New Roman"/>
              </a:rPr>
              <a:t> </a:t>
            </a:r>
            <a:r>
              <a:rPr sz="800" spc="-50" dirty="0">
                <a:solidFill>
                  <a:srgbClr val="3F4054"/>
                </a:solidFill>
                <a:latin typeface="Calibri"/>
                <a:cs typeface="Calibri"/>
              </a:rPr>
              <a:t>a</a:t>
            </a:r>
            <a:r>
              <a:rPr sz="800" spc="500" dirty="0">
                <a:solidFill>
                  <a:srgbClr val="3F4054"/>
                </a:solidFill>
                <a:latin typeface="Times New Roman"/>
                <a:cs typeface="Times New Roman"/>
              </a:rPr>
              <a:t> </a:t>
            </a:r>
            <a:r>
              <a:rPr sz="800" dirty="0">
                <a:solidFill>
                  <a:srgbClr val="3F4054"/>
                </a:solidFill>
                <a:latin typeface="Calibri"/>
                <a:cs typeface="Calibri"/>
              </a:rPr>
              <a:t>carrying</a:t>
            </a:r>
            <a:r>
              <a:rPr sz="800" spc="60" dirty="0">
                <a:solidFill>
                  <a:srgbClr val="3F4054"/>
                </a:solidFill>
                <a:latin typeface="Times New Roman"/>
                <a:cs typeface="Times New Roman"/>
              </a:rPr>
              <a:t> </a:t>
            </a:r>
            <a:r>
              <a:rPr sz="800" dirty="0">
                <a:solidFill>
                  <a:srgbClr val="3F4054"/>
                </a:solidFill>
                <a:latin typeface="Calibri"/>
                <a:cs typeface="Calibri"/>
              </a:rPr>
              <a:t>on</a:t>
            </a:r>
            <a:r>
              <a:rPr sz="800" spc="35" dirty="0">
                <a:solidFill>
                  <a:srgbClr val="3F4054"/>
                </a:solidFill>
                <a:latin typeface="Times New Roman"/>
                <a:cs typeface="Times New Roman"/>
              </a:rPr>
              <a:t> </a:t>
            </a:r>
            <a:r>
              <a:rPr sz="800" dirty="0">
                <a:solidFill>
                  <a:srgbClr val="3F4054"/>
                </a:solidFill>
                <a:latin typeface="Calibri"/>
                <a:cs typeface="Calibri"/>
              </a:rPr>
              <a:t>a</a:t>
            </a:r>
            <a:r>
              <a:rPr sz="800" spc="30" dirty="0">
                <a:solidFill>
                  <a:srgbClr val="3F4054"/>
                </a:solidFill>
                <a:latin typeface="Times New Roman"/>
                <a:cs typeface="Times New Roman"/>
              </a:rPr>
              <a:t> </a:t>
            </a:r>
            <a:r>
              <a:rPr sz="800" dirty="0">
                <a:solidFill>
                  <a:srgbClr val="3F4054"/>
                </a:solidFill>
                <a:latin typeface="Calibri"/>
                <a:cs typeface="Calibri"/>
              </a:rPr>
              <a:t>profession</a:t>
            </a:r>
            <a:r>
              <a:rPr sz="800" spc="80" dirty="0">
                <a:solidFill>
                  <a:srgbClr val="3F4054"/>
                </a:solidFill>
                <a:latin typeface="Times New Roman"/>
                <a:cs typeface="Times New Roman"/>
              </a:rPr>
              <a:t> </a:t>
            </a:r>
            <a:r>
              <a:rPr sz="800" dirty="0">
                <a:solidFill>
                  <a:srgbClr val="3F4054"/>
                </a:solidFill>
                <a:latin typeface="Calibri"/>
                <a:cs typeface="Calibri"/>
              </a:rPr>
              <a:t>as</a:t>
            </a:r>
            <a:r>
              <a:rPr sz="800" spc="25" dirty="0">
                <a:solidFill>
                  <a:srgbClr val="3F4054"/>
                </a:solidFill>
                <a:latin typeface="Times New Roman"/>
                <a:cs typeface="Times New Roman"/>
              </a:rPr>
              <a:t> </a:t>
            </a:r>
            <a:r>
              <a:rPr sz="800" dirty="0">
                <a:solidFill>
                  <a:srgbClr val="3F4054"/>
                </a:solidFill>
                <a:latin typeface="Calibri"/>
                <a:cs typeface="Calibri"/>
              </a:rPr>
              <a:t>referred</a:t>
            </a:r>
            <a:r>
              <a:rPr sz="800" spc="110" dirty="0">
                <a:solidFill>
                  <a:srgbClr val="3F4054"/>
                </a:solidFill>
                <a:latin typeface="Times New Roman"/>
                <a:cs typeface="Times New Roman"/>
              </a:rPr>
              <a:t> </a:t>
            </a:r>
            <a:r>
              <a:rPr sz="800" dirty="0">
                <a:solidFill>
                  <a:srgbClr val="3F4054"/>
                </a:solidFill>
                <a:latin typeface="Calibri"/>
                <a:cs typeface="Calibri"/>
              </a:rPr>
              <a:t>to</a:t>
            </a:r>
            <a:r>
              <a:rPr sz="800" spc="60" dirty="0">
                <a:solidFill>
                  <a:srgbClr val="3F4054"/>
                </a:solidFill>
                <a:latin typeface="Times New Roman"/>
                <a:cs typeface="Times New Roman"/>
              </a:rPr>
              <a:t> </a:t>
            </a:r>
            <a:r>
              <a:rPr sz="800" dirty="0">
                <a:solidFill>
                  <a:srgbClr val="3F4054"/>
                </a:solidFill>
                <a:latin typeface="Calibri"/>
                <a:cs typeface="Calibri"/>
              </a:rPr>
              <a:t>in</a:t>
            </a:r>
            <a:r>
              <a:rPr sz="800" spc="30" dirty="0">
                <a:solidFill>
                  <a:srgbClr val="3F4054"/>
                </a:solidFill>
                <a:latin typeface="Times New Roman"/>
                <a:cs typeface="Times New Roman"/>
              </a:rPr>
              <a:t> </a:t>
            </a:r>
            <a:r>
              <a:rPr sz="800" dirty="0">
                <a:solidFill>
                  <a:srgbClr val="3F4054"/>
                </a:solidFill>
                <a:latin typeface="Calibri"/>
                <a:cs typeface="Calibri"/>
              </a:rPr>
              <a:t>Section</a:t>
            </a:r>
            <a:r>
              <a:rPr sz="800" spc="65" dirty="0">
                <a:solidFill>
                  <a:srgbClr val="3F4054"/>
                </a:solidFill>
                <a:latin typeface="Times New Roman"/>
                <a:cs typeface="Times New Roman"/>
              </a:rPr>
              <a:t> </a:t>
            </a:r>
            <a:r>
              <a:rPr sz="800" spc="-10" dirty="0">
                <a:solidFill>
                  <a:srgbClr val="3F4054"/>
                </a:solidFill>
                <a:latin typeface="Calibri"/>
                <a:cs typeface="Calibri"/>
              </a:rPr>
              <a:t>62(4).</a:t>
            </a:r>
            <a:endParaRPr sz="800">
              <a:latin typeface="Calibri"/>
              <a:cs typeface="Calibri"/>
            </a:endParaRPr>
          </a:p>
          <a:p>
            <a:pPr marL="12700">
              <a:lnSpc>
                <a:spcPct val="100000"/>
              </a:lnSpc>
              <a:spcBef>
                <a:spcPts val="775"/>
              </a:spcBef>
            </a:pPr>
            <a:r>
              <a:rPr sz="1050" dirty="0">
                <a:solidFill>
                  <a:srgbClr val="1B1B27"/>
                </a:solidFill>
                <a:latin typeface="Calibri"/>
                <a:cs typeface="Calibri"/>
              </a:rPr>
              <a:t>Deemed</a:t>
            </a:r>
            <a:r>
              <a:rPr sz="1050" spc="-10" dirty="0">
                <a:solidFill>
                  <a:srgbClr val="1B1B27"/>
                </a:solidFill>
                <a:latin typeface="Times New Roman"/>
                <a:cs typeface="Times New Roman"/>
              </a:rPr>
              <a:t> </a:t>
            </a:r>
            <a:r>
              <a:rPr sz="1050" spc="-10" dirty="0">
                <a:solidFill>
                  <a:srgbClr val="1B1B27"/>
                </a:solidFill>
                <a:latin typeface="Calibri"/>
                <a:cs typeface="Calibri"/>
              </a:rPr>
              <a:t>Profit</a:t>
            </a:r>
            <a:endParaRPr sz="1050">
              <a:latin typeface="Calibri"/>
              <a:cs typeface="Calibri"/>
            </a:endParaRPr>
          </a:p>
          <a:p>
            <a:pPr marL="12700">
              <a:lnSpc>
                <a:spcPct val="100000"/>
              </a:lnSpc>
              <a:spcBef>
                <a:spcPts val="945"/>
              </a:spcBef>
            </a:pPr>
            <a:r>
              <a:rPr sz="800" b="1" dirty="0">
                <a:solidFill>
                  <a:srgbClr val="3F4054"/>
                </a:solidFill>
                <a:latin typeface="Calibri"/>
                <a:cs typeface="Calibri"/>
              </a:rPr>
              <a:t>50%</a:t>
            </a:r>
            <a:r>
              <a:rPr sz="800" spc="55" dirty="0">
                <a:solidFill>
                  <a:srgbClr val="3F4054"/>
                </a:solidFill>
                <a:latin typeface="Times New Roman"/>
                <a:cs typeface="Times New Roman"/>
              </a:rPr>
              <a:t> </a:t>
            </a:r>
            <a:r>
              <a:rPr sz="800" b="1" dirty="0">
                <a:solidFill>
                  <a:srgbClr val="3F4054"/>
                </a:solidFill>
                <a:latin typeface="Calibri"/>
                <a:cs typeface="Calibri"/>
              </a:rPr>
              <a:t>of</a:t>
            </a:r>
            <a:r>
              <a:rPr sz="800" spc="35" dirty="0">
                <a:solidFill>
                  <a:srgbClr val="3F4054"/>
                </a:solidFill>
                <a:latin typeface="Times New Roman"/>
                <a:cs typeface="Times New Roman"/>
              </a:rPr>
              <a:t> </a:t>
            </a:r>
            <a:r>
              <a:rPr sz="800" b="1" dirty="0">
                <a:solidFill>
                  <a:srgbClr val="3F4054"/>
                </a:solidFill>
                <a:latin typeface="Calibri"/>
                <a:cs typeface="Calibri"/>
              </a:rPr>
              <a:t>gross</a:t>
            </a:r>
            <a:r>
              <a:rPr sz="800" spc="55" dirty="0">
                <a:solidFill>
                  <a:srgbClr val="3F4054"/>
                </a:solidFill>
                <a:latin typeface="Times New Roman"/>
                <a:cs typeface="Times New Roman"/>
              </a:rPr>
              <a:t> </a:t>
            </a:r>
            <a:r>
              <a:rPr sz="800" b="1" dirty="0">
                <a:solidFill>
                  <a:srgbClr val="3F4054"/>
                </a:solidFill>
                <a:latin typeface="Calibri"/>
                <a:cs typeface="Calibri"/>
              </a:rPr>
              <a:t>receipts</a:t>
            </a:r>
            <a:r>
              <a:rPr sz="800" spc="80" dirty="0">
                <a:solidFill>
                  <a:srgbClr val="3F4054"/>
                </a:solidFill>
                <a:latin typeface="Times New Roman"/>
                <a:cs typeface="Times New Roman"/>
              </a:rPr>
              <a:t> </a:t>
            </a:r>
            <a:r>
              <a:rPr sz="800" dirty="0">
                <a:solidFill>
                  <a:srgbClr val="3F4054"/>
                </a:solidFill>
                <a:latin typeface="Calibri"/>
                <a:cs typeface="Calibri"/>
              </a:rPr>
              <a:t>—</a:t>
            </a:r>
            <a:r>
              <a:rPr sz="800" spc="65" dirty="0">
                <a:solidFill>
                  <a:srgbClr val="3F4054"/>
                </a:solidFill>
                <a:latin typeface="Calibri"/>
                <a:cs typeface="Calibri"/>
              </a:rPr>
              <a:t> </a:t>
            </a:r>
            <a:r>
              <a:rPr sz="800" dirty="0">
                <a:solidFill>
                  <a:srgbClr val="3F4054"/>
                </a:solidFill>
                <a:latin typeface="Calibri"/>
                <a:cs typeface="Calibri"/>
              </a:rPr>
              <a:t>or</a:t>
            </a:r>
            <a:r>
              <a:rPr sz="800" spc="65" dirty="0">
                <a:solidFill>
                  <a:srgbClr val="3F4054"/>
                </a:solidFill>
                <a:latin typeface="Times New Roman"/>
                <a:cs typeface="Times New Roman"/>
              </a:rPr>
              <a:t> </a:t>
            </a:r>
            <a:r>
              <a:rPr sz="800" dirty="0">
                <a:solidFill>
                  <a:srgbClr val="3F4054"/>
                </a:solidFill>
                <a:latin typeface="Calibri"/>
                <a:cs typeface="Calibri"/>
              </a:rPr>
              <a:t>actual</a:t>
            </a:r>
            <a:r>
              <a:rPr sz="800" spc="35" dirty="0">
                <a:solidFill>
                  <a:srgbClr val="3F4054"/>
                </a:solidFill>
                <a:latin typeface="Times New Roman"/>
                <a:cs typeface="Times New Roman"/>
              </a:rPr>
              <a:t> </a:t>
            </a:r>
            <a:r>
              <a:rPr sz="800" dirty="0">
                <a:solidFill>
                  <a:srgbClr val="3F4054"/>
                </a:solidFill>
                <a:latin typeface="Calibri"/>
                <a:cs typeface="Calibri"/>
              </a:rPr>
              <a:t>profit</a:t>
            </a:r>
            <a:r>
              <a:rPr sz="800" spc="80" dirty="0">
                <a:solidFill>
                  <a:srgbClr val="3F4054"/>
                </a:solidFill>
                <a:latin typeface="Times New Roman"/>
                <a:cs typeface="Times New Roman"/>
              </a:rPr>
              <a:t> </a:t>
            </a:r>
            <a:r>
              <a:rPr sz="800" dirty="0">
                <a:solidFill>
                  <a:srgbClr val="3F4054"/>
                </a:solidFill>
                <a:latin typeface="Calibri"/>
                <a:cs typeface="Calibri"/>
              </a:rPr>
              <a:t>declared,</a:t>
            </a:r>
            <a:r>
              <a:rPr sz="800" spc="40" dirty="0">
                <a:solidFill>
                  <a:srgbClr val="3F4054"/>
                </a:solidFill>
                <a:latin typeface="Times New Roman"/>
                <a:cs typeface="Times New Roman"/>
              </a:rPr>
              <a:t> </a:t>
            </a:r>
            <a:r>
              <a:rPr sz="800" dirty="0">
                <a:solidFill>
                  <a:srgbClr val="3F4054"/>
                </a:solidFill>
                <a:latin typeface="Calibri"/>
                <a:cs typeface="Calibri"/>
              </a:rPr>
              <a:t>whichever</a:t>
            </a:r>
            <a:r>
              <a:rPr sz="800" spc="50" dirty="0">
                <a:solidFill>
                  <a:srgbClr val="3F4054"/>
                </a:solidFill>
                <a:latin typeface="Times New Roman"/>
                <a:cs typeface="Times New Roman"/>
              </a:rPr>
              <a:t> </a:t>
            </a:r>
            <a:r>
              <a:rPr sz="800" dirty="0">
                <a:solidFill>
                  <a:srgbClr val="3F4054"/>
                </a:solidFill>
                <a:latin typeface="Calibri"/>
                <a:cs typeface="Calibri"/>
              </a:rPr>
              <a:t>is</a:t>
            </a:r>
            <a:r>
              <a:rPr sz="800" spc="35" dirty="0">
                <a:solidFill>
                  <a:srgbClr val="3F4054"/>
                </a:solidFill>
                <a:latin typeface="Times New Roman"/>
                <a:cs typeface="Times New Roman"/>
              </a:rPr>
              <a:t> </a:t>
            </a:r>
            <a:r>
              <a:rPr sz="800" spc="-10" dirty="0">
                <a:solidFill>
                  <a:srgbClr val="3F4054"/>
                </a:solidFill>
                <a:latin typeface="Calibri"/>
                <a:cs typeface="Calibri"/>
              </a:rPr>
              <a:t>higher.</a:t>
            </a:r>
            <a:endParaRPr sz="800">
              <a:latin typeface="Calibri"/>
              <a:cs typeface="Calibri"/>
            </a:endParaRPr>
          </a:p>
        </p:txBody>
      </p:sp>
      <p:grpSp>
        <p:nvGrpSpPr>
          <p:cNvPr id="7" name="object 7"/>
          <p:cNvGrpSpPr/>
          <p:nvPr/>
        </p:nvGrpSpPr>
        <p:grpSpPr>
          <a:xfrm>
            <a:off x="4710181" y="4151376"/>
            <a:ext cx="3654425" cy="555625"/>
            <a:chOff x="4710181" y="4151376"/>
            <a:chExt cx="3654425" cy="555625"/>
          </a:xfrm>
        </p:grpSpPr>
        <p:sp>
          <p:nvSpPr>
            <p:cNvPr id="8" name="object 8"/>
            <p:cNvSpPr/>
            <p:nvPr/>
          </p:nvSpPr>
          <p:spPr>
            <a:xfrm>
              <a:off x="4710181" y="4151376"/>
              <a:ext cx="3654425" cy="555625"/>
            </a:xfrm>
            <a:custGeom>
              <a:avLst/>
              <a:gdLst/>
              <a:ahLst/>
              <a:cxnLst/>
              <a:rect l="l" t="t" r="r" b="b"/>
              <a:pathLst>
                <a:path w="3654425" h="555625">
                  <a:moveTo>
                    <a:pt x="3608191" y="0"/>
                  </a:moveTo>
                  <a:lnTo>
                    <a:pt x="46100" y="0"/>
                  </a:lnTo>
                  <a:lnTo>
                    <a:pt x="28128" y="3613"/>
                  </a:lnTo>
                  <a:lnTo>
                    <a:pt x="13477" y="13477"/>
                  </a:lnTo>
                  <a:lnTo>
                    <a:pt x="3613" y="28128"/>
                  </a:lnTo>
                  <a:lnTo>
                    <a:pt x="0" y="46100"/>
                  </a:lnTo>
                  <a:lnTo>
                    <a:pt x="0" y="509396"/>
                  </a:lnTo>
                  <a:lnTo>
                    <a:pt x="3613" y="527388"/>
                  </a:lnTo>
                  <a:lnTo>
                    <a:pt x="13477" y="542081"/>
                  </a:lnTo>
                  <a:lnTo>
                    <a:pt x="28128" y="551987"/>
                  </a:lnTo>
                  <a:lnTo>
                    <a:pt x="46100" y="555619"/>
                  </a:lnTo>
                  <a:lnTo>
                    <a:pt x="3608191" y="555619"/>
                  </a:lnTo>
                  <a:lnTo>
                    <a:pt x="3626183" y="551987"/>
                  </a:lnTo>
                  <a:lnTo>
                    <a:pt x="3640875" y="542081"/>
                  </a:lnTo>
                  <a:lnTo>
                    <a:pt x="3650782" y="527388"/>
                  </a:lnTo>
                  <a:lnTo>
                    <a:pt x="3654414" y="509396"/>
                  </a:lnTo>
                  <a:lnTo>
                    <a:pt x="3654414" y="46100"/>
                  </a:lnTo>
                  <a:lnTo>
                    <a:pt x="3650782" y="28128"/>
                  </a:lnTo>
                  <a:lnTo>
                    <a:pt x="3640875" y="13477"/>
                  </a:lnTo>
                  <a:lnTo>
                    <a:pt x="3626183" y="3613"/>
                  </a:lnTo>
                  <a:lnTo>
                    <a:pt x="3608191" y="0"/>
                  </a:lnTo>
                  <a:close/>
                </a:path>
              </a:pathLst>
            </a:custGeom>
            <a:solidFill>
              <a:srgbClr val="BACDF7"/>
            </a:solidFill>
          </p:spPr>
          <p:txBody>
            <a:bodyPr wrap="square" lIns="0" tIns="0" rIns="0" bIns="0" rtlCol="0"/>
            <a:lstStyle/>
            <a:p>
              <a:endParaRPr/>
            </a:p>
          </p:txBody>
        </p:sp>
        <p:pic>
          <p:nvPicPr>
            <p:cNvPr id="9" name="object 9"/>
            <p:cNvPicPr/>
            <p:nvPr/>
          </p:nvPicPr>
          <p:blipFill>
            <a:blip r:embed="rId3" cstate="print"/>
            <a:stretch>
              <a:fillRect/>
            </a:stretch>
          </p:blipFill>
          <p:spPr>
            <a:xfrm>
              <a:off x="4819650" y="4297368"/>
              <a:ext cx="138112" cy="109536"/>
            </a:xfrm>
            <a:prstGeom prst="rect">
              <a:avLst/>
            </a:prstGeom>
          </p:spPr>
        </p:pic>
      </p:grpSp>
      <p:sp>
        <p:nvSpPr>
          <p:cNvPr id="10" name="object 10"/>
          <p:cNvSpPr txBox="1"/>
          <p:nvPr/>
        </p:nvSpPr>
        <p:spPr>
          <a:xfrm>
            <a:off x="5055232" y="4235073"/>
            <a:ext cx="3110865" cy="330835"/>
          </a:xfrm>
          <a:prstGeom prst="rect">
            <a:avLst/>
          </a:prstGeom>
        </p:spPr>
        <p:txBody>
          <a:bodyPr vert="horz" wrap="square" lIns="0" tIns="11430" rIns="0" bIns="0" rtlCol="0">
            <a:spAutoFit/>
          </a:bodyPr>
          <a:lstStyle/>
          <a:p>
            <a:pPr marL="12700" marR="5080">
              <a:lnSpc>
                <a:spcPct val="125200"/>
              </a:lnSpc>
              <a:spcBef>
                <a:spcPts val="90"/>
              </a:spcBef>
            </a:pPr>
            <a:r>
              <a:rPr sz="800" dirty="0">
                <a:latin typeface="Calibri"/>
                <a:cs typeface="Calibri"/>
              </a:rPr>
              <a:t>Non−account</a:t>
            </a:r>
            <a:r>
              <a:rPr sz="800" spc="60" dirty="0">
                <a:latin typeface="Times New Roman"/>
                <a:cs typeface="Times New Roman"/>
              </a:rPr>
              <a:t> </a:t>
            </a:r>
            <a:r>
              <a:rPr sz="800" dirty="0">
                <a:latin typeface="Calibri"/>
                <a:cs typeface="Calibri"/>
              </a:rPr>
              <a:t>payee</a:t>
            </a:r>
            <a:r>
              <a:rPr sz="800" spc="50" dirty="0">
                <a:latin typeface="Times New Roman"/>
                <a:cs typeface="Times New Roman"/>
              </a:rPr>
              <a:t> </a:t>
            </a:r>
            <a:r>
              <a:rPr sz="800" dirty="0">
                <a:latin typeface="Calibri"/>
                <a:cs typeface="Calibri"/>
              </a:rPr>
              <a:t>cheques/drafts</a:t>
            </a:r>
            <a:r>
              <a:rPr sz="800" spc="60" dirty="0">
                <a:latin typeface="Times New Roman"/>
                <a:cs typeface="Times New Roman"/>
              </a:rPr>
              <a:t> </a:t>
            </a:r>
            <a:r>
              <a:rPr sz="800" dirty="0">
                <a:latin typeface="Calibri"/>
                <a:cs typeface="Calibri"/>
              </a:rPr>
              <a:t>are</a:t>
            </a:r>
            <a:r>
              <a:rPr sz="800" spc="55" dirty="0">
                <a:latin typeface="Times New Roman"/>
                <a:cs typeface="Times New Roman"/>
              </a:rPr>
              <a:t> </a:t>
            </a:r>
            <a:r>
              <a:rPr sz="800" dirty="0">
                <a:latin typeface="Calibri"/>
                <a:cs typeface="Calibri"/>
              </a:rPr>
              <a:t>treated</a:t>
            </a:r>
            <a:r>
              <a:rPr sz="800" spc="90" dirty="0">
                <a:latin typeface="Times New Roman"/>
                <a:cs typeface="Times New Roman"/>
              </a:rPr>
              <a:t> </a:t>
            </a:r>
            <a:r>
              <a:rPr sz="800" dirty="0">
                <a:latin typeface="Calibri"/>
                <a:cs typeface="Calibri"/>
              </a:rPr>
              <a:t>as</a:t>
            </a:r>
            <a:r>
              <a:rPr sz="800" spc="50" dirty="0">
                <a:latin typeface="Times New Roman"/>
                <a:cs typeface="Times New Roman"/>
              </a:rPr>
              <a:t> </a:t>
            </a:r>
            <a:r>
              <a:rPr sz="800" b="1" dirty="0">
                <a:latin typeface="Calibri"/>
                <a:cs typeface="Calibri"/>
              </a:rPr>
              <a:t>cash</a:t>
            </a:r>
            <a:r>
              <a:rPr sz="800" spc="50" dirty="0">
                <a:latin typeface="Times New Roman"/>
                <a:cs typeface="Times New Roman"/>
              </a:rPr>
              <a:t> </a:t>
            </a:r>
            <a:r>
              <a:rPr sz="800" b="1" dirty="0">
                <a:latin typeface="Calibri"/>
                <a:cs typeface="Calibri"/>
              </a:rPr>
              <a:t>receipts</a:t>
            </a:r>
            <a:r>
              <a:rPr sz="800" spc="75" dirty="0">
                <a:latin typeface="Times New Roman"/>
                <a:cs typeface="Times New Roman"/>
              </a:rPr>
              <a:t> </a:t>
            </a:r>
            <a:r>
              <a:rPr sz="800" dirty="0">
                <a:latin typeface="Calibri"/>
                <a:cs typeface="Calibri"/>
              </a:rPr>
              <a:t>for</a:t>
            </a:r>
            <a:r>
              <a:rPr sz="800" spc="80" dirty="0">
                <a:latin typeface="Times New Roman"/>
                <a:cs typeface="Times New Roman"/>
              </a:rPr>
              <a:t> </a:t>
            </a:r>
            <a:r>
              <a:rPr sz="800" spc="-25" dirty="0">
                <a:latin typeface="Calibri"/>
                <a:cs typeface="Calibri"/>
              </a:rPr>
              <a:t>the</a:t>
            </a:r>
            <a:r>
              <a:rPr sz="800" spc="500" dirty="0">
                <a:latin typeface="Times New Roman"/>
                <a:cs typeface="Times New Roman"/>
              </a:rPr>
              <a:t> </a:t>
            </a:r>
            <a:r>
              <a:rPr sz="800" b="1" dirty="0">
                <a:latin typeface="Calibri"/>
                <a:cs typeface="Calibri"/>
              </a:rPr>
              <a:t>receipts</a:t>
            </a:r>
            <a:r>
              <a:rPr sz="800" spc="65" dirty="0">
                <a:latin typeface="Times New Roman"/>
                <a:cs typeface="Times New Roman"/>
              </a:rPr>
              <a:t> </a:t>
            </a:r>
            <a:r>
              <a:rPr sz="800" dirty="0">
                <a:latin typeface="Calibri"/>
                <a:cs typeface="Calibri"/>
              </a:rPr>
              <a:t>for</a:t>
            </a:r>
            <a:r>
              <a:rPr sz="800" spc="70" dirty="0">
                <a:latin typeface="Times New Roman"/>
                <a:cs typeface="Times New Roman"/>
              </a:rPr>
              <a:t> </a:t>
            </a:r>
            <a:r>
              <a:rPr sz="800" dirty="0">
                <a:latin typeface="Calibri"/>
                <a:cs typeface="Calibri"/>
              </a:rPr>
              <a:t>the</a:t>
            </a:r>
            <a:r>
              <a:rPr sz="800" spc="45" dirty="0">
                <a:latin typeface="Times New Roman"/>
                <a:cs typeface="Times New Roman"/>
              </a:rPr>
              <a:t> </a:t>
            </a:r>
            <a:r>
              <a:rPr sz="800" dirty="0">
                <a:latin typeface="Calibri"/>
                <a:cs typeface="Calibri"/>
              </a:rPr>
              <a:t>5%</a:t>
            </a:r>
            <a:r>
              <a:rPr sz="800" spc="45" dirty="0">
                <a:latin typeface="Times New Roman"/>
                <a:cs typeface="Times New Roman"/>
              </a:rPr>
              <a:t> </a:t>
            </a:r>
            <a:r>
              <a:rPr sz="800" dirty="0">
                <a:latin typeface="Calibri"/>
                <a:cs typeface="Calibri"/>
              </a:rPr>
              <a:t>threshold</a:t>
            </a:r>
            <a:r>
              <a:rPr sz="800" spc="70" dirty="0">
                <a:latin typeface="Times New Roman"/>
                <a:cs typeface="Times New Roman"/>
              </a:rPr>
              <a:t> </a:t>
            </a:r>
            <a:r>
              <a:rPr sz="800" spc="-20" dirty="0">
                <a:latin typeface="Calibri"/>
                <a:cs typeface="Calibri"/>
              </a:rPr>
              <a:t>test.</a:t>
            </a:r>
            <a:endParaRPr sz="800">
              <a:latin typeface="Calibri"/>
              <a:cs typeface="Calibri"/>
            </a:endParaRPr>
          </a:p>
        </p:txBody>
      </p:sp>
      <p:sp>
        <p:nvSpPr>
          <p:cNvPr id="12" name="object 12"/>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13" name="object 13"/>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87</a:t>
            </a:fld>
            <a:endParaRPr spc="-25"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5715000" y="979548"/>
            <a:ext cx="3279769" cy="4503677"/>
          </a:xfrm>
          <a:prstGeom prst="rect">
            <a:avLst/>
          </a:prstGeom>
        </p:spPr>
      </p:pic>
      <p:sp>
        <p:nvSpPr>
          <p:cNvPr id="3" name="object 3" descr="$PPTXTitle"/>
          <p:cNvSpPr txBox="1">
            <a:spLocks noGrp="1"/>
          </p:cNvSpPr>
          <p:nvPr>
            <p:ph type="title"/>
          </p:nvPr>
        </p:nvSpPr>
        <p:spPr>
          <a:xfrm>
            <a:off x="484123" y="1488696"/>
            <a:ext cx="3590290" cy="450215"/>
          </a:xfrm>
          <a:prstGeom prst="rect">
            <a:avLst/>
          </a:prstGeom>
        </p:spPr>
        <p:txBody>
          <a:bodyPr vert="horz" wrap="square" lIns="0" tIns="16510" rIns="0" bIns="0" rtlCol="0">
            <a:spAutoFit/>
          </a:bodyPr>
          <a:lstStyle/>
          <a:p>
            <a:pPr marL="12700">
              <a:lnSpc>
                <a:spcPct val="100000"/>
              </a:lnSpc>
              <a:spcBef>
                <a:spcPts val="130"/>
              </a:spcBef>
            </a:pPr>
            <a:r>
              <a:rPr sz="2750" dirty="0">
                <a:solidFill>
                  <a:srgbClr val="1B1B27"/>
                </a:solidFill>
                <a:latin typeface="Calibri"/>
                <a:cs typeface="Calibri"/>
              </a:rPr>
              <a:t>When</a:t>
            </a:r>
            <a:r>
              <a:rPr sz="2750" spc="-25" dirty="0">
                <a:solidFill>
                  <a:srgbClr val="1B1B27"/>
                </a:solidFill>
                <a:latin typeface="Times New Roman"/>
                <a:cs typeface="Times New Roman"/>
              </a:rPr>
              <a:t> </a:t>
            </a:r>
            <a:r>
              <a:rPr sz="2750" dirty="0">
                <a:solidFill>
                  <a:srgbClr val="1B1B27"/>
                </a:solidFill>
                <a:latin typeface="Calibri"/>
                <a:cs typeface="Calibri"/>
              </a:rPr>
              <a:t>Is</a:t>
            </a:r>
            <a:r>
              <a:rPr sz="2750" spc="-25" dirty="0">
                <a:solidFill>
                  <a:srgbClr val="1B1B27"/>
                </a:solidFill>
                <a:latin typeface="Times New Roman"/>
                <a:cs typeface="Times New Roman"/>
              </a:rPr>
              <a:t> </a:t>
            </a:r>
            <a:r>
              <a:rPr sz="2750" dirty="0">
                <a:solidFill>
                  <a:srgbClr val="1B1B27"/>
                </a:solidFill>
                <a:latin typeface="Calibri"/>
                <a:cs typeface="Calibri"/>
              </a:rPr>
              <a:t>Audit</a:t>
            </a:r>
            <a:r>
              <a:rPr sz="2750" spc="-15" dirty="0">
                <a:solidFill>
                  <a:srgbClr val="1B1B27"/>
                </a:solidFill>
                <a:latin typeface="Times New Roman"/>
                <a:cs typeface="Times New Roman"/>
              </a:rPr>
              <a:t> </a:t>
            </a:r>
            <a:r>
              <a:rPr sz="2750" spc="-10" dirty="0">
                <a:solidFill>
                  <a:srgbClr val="1B1B27"/>
                </a:solidFill>
                <a:latin typeface="Calibri"/>
                <a:cs typeface="Calibri"/>
              </a:rPr>
              <a:t>Required?</a:t>
            </a:r>
            <a:endParaRPr sz="2750">
              <a:latin typeface="Calibri"/>
              <a:cs typeface="Calibri"/>
            </a:endParaRPr>
          </a:p>
        </p:txBody>
      </p:sp>
      <p:grpSp>
        <p:nvGrpSpPr>
          <p:cNvPr id="4" name="object 4"/>
          <p:cNvGrpSpPr/>
          <p:nvPr/>
        </p:nvGrpSpPr>
        <p:grpSpPr>
          <a:xfrm>
            <a:off x="579236" y="2258793"/>
            <a:ext cx="4552315" cy="2156460"/>
            <a:chOff x="579236" y="2258793"/>
            <a:chExt cx="4552315" cy="2156460"/>
          </a:xfrm>
        </p:grpSpPr>
        <p:pic>
          <p:nvPicPr>
            <p:cNvPr id="5" name="object 5"/>
            <p:cNvPicPr/>
            <p:nvPr/>
          </p:nvPicPr>
          <p:blipFill>
            <a:blip r:embed="rId3" cstate="print"/>
            <a:stretch>
              <a:fillRect/>
            </a:stretch>
          </p:blipFill>
          <p:spPr>
            <a:xfrm>
              <a:off x="579236" y="2258793"/>
              <a:ext cx="4551946" cy="2156130"/>
            </a:xfrm>
            <a:prstGeom prst="rect">
              <a:avLst/>
            </a:prstGeom>
          </p:spPr>
        </p:pic>
        <p:pic>
          <p:nvPicPr>
            <p:cNvPr id="6" name="object 6"/>
            <p:cNvPicPr/>
            <p:nvPr/>
          </p:nvPicPr>
          <p:blipFill>
            <a:blip r:embed="rId4" cstate="print"/>
            <a:stretch>
              <a:fillRect/>
            </a:stretch>
          </p:blipFill>
          <p:spPr>
            <a:xfrm>
              <a:off x="1576456" y="2444755"/>
              <a:ext cx="152399" cy="152399"/>
            </a:xfrm>
            <a:prstGeom prst="rect">
              <a:avLst/>
            </a:prstGeom>
          </p:spPr>
        </p:pic>
        <p:pic>
          <p:nvPicPr>
            <p:cNvPr id="7" name="object 7"/>
            <p:cNvPicPr/>
            <p:nvPr/>
          </p:nvPicPr>
          <p:blipFill>
            <a:blip r:embed="rId5" cstate="print"/>
            <a:stretch>
              <a:fillRect/>
            </a:stretch>
          </p:blipFill>
          <p:spPr>
            <a:xfrm>
              <a:off x="1576456" y="2914712"/>
              <a:ext cx="152399" cy="153861"/>
            </a:xfrm>
            <a:prstGeom prst="rect">
              <a:avLst/>
            </a:prstGeom>
          </p:spPr>
        </p:pic>
        <p:pic>
          <p:nvPicPr>
            <p:cNvPr id="8" name="object 8"/>
            <p:cNvPicPr/>
            <p:nvPr/>
          </p:nvPicPr>
          <p:blipFill>
            <a:blip r:embed="rId6" cstate="print"/>
            <a:stretch>
              <a:fillRect/>
            </a:stretch>
          </p:blipFill>
          <p:spPr>
            <a:xfrm>
              <a:off x="1576456" y="3379787"/>
              <a:ext cx="152399" cy="153988"/>
            </a:xfrm>
            <a:prstGeom prst="rect">
              <a:avLst/>
            </a:prstGeom>
          </p:spPr>
        </p:pic>
      </p:grpSp>
      <p:sp>
        <p:nvSpPr>
          <p:cNvPr id="9" name="object 9"/>
          <p:cNvSpPr txBox="1"/>
          <p:nvPr/>
        </p:nvSpPr>
        <p:spPr>
          <a:xfrm>
            <a:off x="2794506" y="2314449"/>
            <a:ext cx="1320800" cy="1974214"/>
          </a:xfrm>
          <a:prstGeom prst="rect">
            <a:avLst/>
          </a:prstGeom>
        </p:spPr>
        <p:txBody>
          <a:bodyPr vert="horz" wrap="square" lIns="0" tIns="69215" rIns="0" bIns="0" rtlCol="0">
            <a:spAutoFit/>
          </a:bodyPr>
          <a:lstStyle/>
          <a:p>
            <a:pPr marL="12700">
              <a:lnSpc>
                <a:spcPct val="100000"/>
              </a:lnSpc>
              <a:spcBef>
                <a:spcPts val="545"/>
              </a:spcBef>
            </a:pPr>
            <a:r>
              <a:rPr sz="800" dirty="0">
                <a:solidFill>
                  <a:srgbClr val="3F4054"/>
                </a:solidFill>
                <a:latin typeface="Calibri"/>
                <a:cs typeface="Calibri"/>
              </a:rPr>
              <a:t>Audit</a:t>
            </a:r>
            <a:r>
              <a:rPr sz="800" spc="45" dirty="0">
                <a:solidFill>
                  <a:srgbClr val="3F4054"/>
                </a:solidFill>
                <a:latin typeface="Times New Roman"/>
                <a:cs typeface="Times New Roman"/>
              </a:rPr>
              <a:t> </a:t>
            </a:r>
            <a:r>
              <a:rPr sz="800" spc="-10" dirty="0">
                <a:solidFill>
                  <a:srgbClr val="3F4054"/>
                </a:solidFill>
                <a:latin typeface="Calibri"/>
                <a:cs typeface="Calibri"/>
              </a:rPr>
              <a:t>Required</a:t>
            </a:r>
            <a:endParaRPr sz="800">
              <a:latin typeface="Calibri"/>
              <a:cs typeface="Calibri"/>
            </a:endParaRPr>
          </a:p>
          <a:p>
            <a:pPr marL="12700">
              <a:lnSpc>
                <a:spcPct val="100000"/>
              </a:lnSpc>
              <a:spcBef>
                <a:spcPts val="335"/>
              </a:spcBef>
            </a:pPr>
            <a:r>
              <a:rPr sz="650" dirty="0">
                <a:solidFill>
                  <a:srgbClr val="3F4054"/>
                </a:solidFill>
                <a:latin typeface="Calibri"/>
                <a:cs typeface="Calibri"/>
              </a:rPr>
              <a:t>Books</a:t>
            </a:r>
            <a:r>
              <a:rPr sz="650" dirty="0">
                <a:solidFill>
                  <a:srgbClr val="3F4054"/>
                </a:solidFill>
                <a:latin typeface="Times New Roman"/>
                <a:cs typeface="Times New Roman"/>
              </a:rPr>
              <a:t> </a:t>
            </a:r>
            <a:r>
              <a:rPr sz="650" dirty="0">
                <a:solidFill>
                  <a:srgbClr val="3F4054"/>
                </a:solidFill>
                <a:latin typeface="Calibri"/>
                <a:cs typeface="Calibri"/>
              </a:rPr>
              <a:t>and</a:t>
            </a:r>
            <a:r>
              <a:rPr sz="650" dirty="0">
                <a:solidFill>
                  <a:srgbClr val="3F4054"/>
                </a:solidFill>
                <a:latin typeface="Times New Roman"/>
                <a:cs typeface="Times New Roman"/>
              </a:rPr>
              <a:t> </a:t>
            </a:r>
            <a:r>
              <a:rPr sz="650" dirty="0">
                <a:solidFill>
                  <a:srgbClr val="3F4054"/>
                </a:solidFill>
                <a:latin typeface="Calibri"/>
                <a:cs typeface="Calibri"/>
              </a:rPr>
              <a:t>tax</a:t>
            </a:r>
            <a:r>
              <a:rPr sz="650" dirty="0">
                <a:solidFill>
                  <a:srgbClr val="3F4054"/>
                </a:solidFill>
                <a:latin typeface="Times New Roman"/>
                <a:cs typeface="Times New Roman"/>
              </a:rPr>
              <a:t> </a:t>
            </a:r>
            <a:r>
              <a:rPr sz="650" dirty="0">
                <a:solidFill>
                  <a:srgbClr val="3F4054"/>
                </a:solidFill>
                <a:latin typeface="Calibri"/>
                <a:cs typeface="Calibri"/>
              </a:rPr>
              <a:t>audit</a:t>
            </a:r>
            <a:r>
              <a:rPr sz="650" spc="-10" dirty="0">
                <a:solidFill>
                  <a:srgbClr val="3F4054"/>
                </a:solidFill>
                <a:latin typeface="Times New Roman"/>
                <a:cs typeface="Times New Roman"/>
              </a:rPr>
              <a:t> </a:t>
            </a:r>
            <a:r>
              <a:rPr sz="650" spc="-10" dirty="0">
                <a:solidFill>
                  <a:srgbClr val="3F4054"/>
                </a:solidFill>
                <a:latin typeface="Calibri"/>
                <a:cs typeface="Calibri"/>
              </a:rPr>
              <a:t>report</a:t>
            </a:r>
            <a:endParaRPr sz="650">
              <a:latin typeface="Calibri"/>
              <a:cs typeface="Calibri"/>
            </a:endParaRPr>
          </a:p>
          <a:p>
            <a:pPr>
              <a:lnSpc>
                <a:spcPct val="100000"/>
              </a:lnSpc>
            </a:pPr>
            <a:endParaRPr sz="650">
              <a:latin typeface="Calibri"/>
              <a:cs typeface="Calibri"/>
            </a:endParaRPr>
          </a:p>
          <a:p>
            <a:pPr>
              <a:lnSpc>
                <a:spcPct val="100000"/>
              </a:lnSpc>
              <a:spcBef>
                <a:spcPts val="615"/>
              </a:spcBef>
            </a:pPr>
            <a:endParaRPr sz="650">
              <a:latin typeface="Calibri"/>
              <a:cs typeface="Calibri"/>
            </a:endParaRPr>
          </a:p>
          <a:p>
            <a:pPr marL="12700">
              <a:lnSpc>
                <a:spcPct val="100000"/>
              </a:lnSpc>
            </a:pPr>
            <a:r>
              <a:rPr sz="800" dirty="0">
                <a:solidFill>
                  <a:srgbClr val="3F4054"/>
                </a:solidFill>
                <a:latin typeface="Calibri"/>
                <a:cs typeface="Calibri"/>
              </a:rPr>
              <a:t>Both</a:t>
            </a:r>
            <a:r>
              <a:rPr sz="800" spc="100" dirty="0">
                <a:solidFill>
                  <a:srgbClr val="3F4054"/>
                </a:solidFill>
                <a:latin typeface="Times New Roman"/>
                <a:cs typeface="Times New Roman"/>
              </a:rPr>
              <a:t> </a:t>
            </a:r>
            <a:r>
              <a:rPr sz="800" dirty="0">
                <a:solidFill>
                  <a:srgbClr val="3F4054"/>
                </a:solidFill>
                <a:latin typeface="Calibri"/>
                <a:cs typeface="Calibri"/>
              </a:rPr>
              <a:t>Conditions</a:t>
            </a:r>
            <a:r>
              <a:rPr sz="800" spc="70" dirty="0">
                <a:solidFill>
                  <a:srgbClr val="3F4054"/>
                </a:solidFill>
                <a:latin typeface="Times New Roman"/>
                <a:cs typeface="Times New Roman"/>
              </a:rPr>
              <a:t> </a:t>
            </a:r>
            <a:r>
              <a:rPr sz="800" spc="-25" dirty="0">
                <a:solidFill>
                  <a:srgbClr val="3F4054"/>
                </a:solidFill>
                <a:latin typeface="Calibri"/>
                <a:cs typeface="Calibri"/>
              </a:rPr>
              <a:t>Met</a:t>
            </a:r>
            <a:endParaRPr sz="800">
              <a:latin typeface="Calibri"/>
              <a:cs typeface="Calibri"/>
            </a:endParaRPr>
          </a:p>
          <a:p>
            <a:pPr marL="12700">
              <a:lnSpc>
                <a:spcPct val="100000"/>
              </a:lnSpc>
              <a:spcBef>
                <a:spcPts val="320"/>
              </a:spcBef>
            </a:pPr>
            <a:r>
              <a:rPr sz="650" dirty="0">
                <a:solidFill>
                  <a:srgbClr val="3F4054"/>
                </a:solidFill>
                <a:latin typeface="Calibri"/>
                <a:cs typeface="Calibri"/>
              </a:rPr>
              <a:t>Both</a:t>
            </a:r>
            <a:r>
              <a:rPr sz="650" spc="25" dirty="0">
                <a:solidFill>
                  <a:srgbClr val="3F4054"/>
                </a:solidFill>
                <a:latin typeface="Times New Roman"/>
                <a:cs typeface="Times New Roman"/>
              </a:rPr>
              <a:t> </a:t>
            </a:r>
            <a:r>
              <a:rPr sz="650" dirty="0">
                <a:solidFill>
                  <a:srgbClr val="3F4054"/>
                </a:solidFill>
                <a:latin typeface="Calibri"/>
                <a:cs typeface="Calibri"/>
              </a:rPr>
              <a:t>must</a:t>
            </a:r>
            <a:r>
              <a:rPr sz="650" spc="5" dirty="0">
                <a:solidFill>
                  <a:srgbClr val="3F4054"/>
                </a:solidFill>
                <a:latin typeface="Times New Roman"/>
                <a:cs typeface="Times New Roman"/>
              </a:rPr>
              <a:t> </a:t>
            </a:r>
            <a:r>
              <a:rPr sz="650" dirty="0">
                <a:solidFill>
                  <a:srgbClr val="3F4054"/>
                </a:solidFill>
                <a:latin typeface="Calibri"/>
                <a:cs typeface="Calibri"/>
              </a:rPr>
              <a:t>be</a:t>
            </a:r>
            <a:r>
              <a:rPr sz="650" spc="5" dirty="0">
                <a:solidFill>
                  <a:srgbClr val="3F4054"/>
                </a:solidFill>
                <a:latin typeface="Times New Roman"/>
                <a:cs typeface="Times New Roman"/>
              </a:rPr>
              <a:t> </a:t>
            </a:r>
            <a:r>
              <a:rPr sz="650" spc="-10" dirty="0">
                <a:solidFill>
                  <a:srgbClr val="3F4054"/>
                </a:solidFill>
                <a:latin typeface="Calibri"/>
                <a:cs typeface="Calibri"/>
              </a:rPr>
              <a:t>satisfied</a:t>
            </a:r>
            <a:endParaRPr sz="650">
              <a:latin typeface="Calibri"/>
              <a:cs typeface="Calibri"/>
            </a:endParaRPr>
          </a:p>
          <a:p>
            <a:pPr>
              <a:lnSpc>
                <a:spcPct val="100000"/>
              </a:lnSpc>
            </a:pPr>
            <a:endParaRPr sz="650">
              <a:latin typeface="Calibri"/>
              <a:cs typeface="Calibri"/>
            </a:endParaRPr>
          </a:p>
          <a:p>
            <a:pPr>
              <a:lnSpc>
                <a:spcPct val="100000"/>
              </a:lnSpc>
              <a:spcBef>
                <a:spcPts val="625"/>
              </a:spcBef>
            </a:pPr>
            <a:endParaRPr sz="650">
              <a:latin typeface="Calibri"/>
              <a:cs typeface="Calibri"/>
            </a:endParaRPr>
          </a:p>
          <a:p>
            <a:pPr marL="12700">
              <a:lnSpc>
                <a:spcPct val="100000"/>
              </a:lnSpc>
            </a:pPr>
            <a:r>
              <a:rPr sz="800" dirty="0">
                <a:solidFill>
                  <a:srgbClr val="3F4054"/>
                </a:solidFill>
                <a:latin typeface="Calibri"/>
                <a:cs typeface="Calibri"/>
              </a:rPr>
              <a:t>Income</a:t>
            </a:r>
            <a:r>
              <a:rPr sz="800" spc="85" dirty="0">
                <a:solidFill>
                  <a:srgbClr val="3F4054"/>
                </a:solidFill>
                <a:latin typeface="Times New Roman"/>
                <a:cs typeface="Times New Roman"/>
              </a:rPr>
              <a:t> </a:t>
            </a:r>
            <a:r>
              <a:rPr sz="800" dirty="0">
                <a:solidFill>
                  <a:srgbClr val="3F4054"/>
                </a:solidFill>
                <a:latin typeface="Calibri"/>
                <a:cs typeface="Calibri"/>
              </a:rPr>
              <a:t>Exceeds</a:t>
            </a:r>
            <a:r>
              <a:rPr sz="800" spc="90" dirty="0">
                <a:solidFill>
                  <a:srgbClr val="3F4054"/>
                </a:solidFill>
                <a:latin typeface="Times New Roman"/>
                <a:cs typeface="Times New Roman"/>
              </a:rPr>
              <a:t> </a:t>
            </a:r>
            <a:r>
              <a:rPr sz="800" spc="-10" dirty="0">
                <a:solidFill>
                  <a:srgbClr val="3F4054"/>
                </a:solidFill>
                <a:latin typeface="Calibri"/>
                <a:cs typeface="Calibri"/>
              </a:rPr>
              <a:t>Limit</a:t>
            </a:r>
            <a:endParaRPr sz="800">
              <a:latin typeface="Calibri"/>
              <a:cs typeface="Calibri"/>
            </a:endParaRPr>
          </a:p>
          <a:p>
            <a:pPr marL="12700">
              <a:lnSpc>
                <a:spcPct val="100000"/>
              </a:lnSpc>
              <a:spcBef>
                <a:spcPts val="325"/>
              </a:spcBef>
            </a:pPr>
            <a:r>
              <a:rPr sz="650" dirty="0">
                <a:solidFill>
                  <a:srgbClr val="3F4054"/>
                </a:solidFill>
                <a:latin typeface="Calibri"/>
                <a:cs typeface="Calibri"/>
              </a:rPr>
              <a:t>Total</a:t>
            </a:r>
            <a:r>
              <a:rPr sz="650" spc="15" dirty="0">
                <a:solidFill>
                  <a:srgbClr val="3F4054"/>
                </a:solidFill>
                <a:latin typeface="Times New Roman"/>
                <a:cs typeface="Times New Roman"/>
              </a:rPr>
              <a:t> </a:t>
            </a:r>
            <a:r>
              <a:rPr sz="650" dirty="0">
                <a:solidFill>
                  <a:srgbClr val="3F4054"/>
                </a:solidFill>
                <a:latin typeface="Calibri"/>
                <a:cs typeface="Calibri"/>
              </a:rPr>
              <a:t>income</a:t>
            </a:r>
            <a:r>
              <a:rPr sz="650" spc="-5" dirty="0">
                <a:solidFill>
                  <a:srgbClr val="3F4054"/>
                </a:solidFill>
                <a:latin typeface="Times New Roman"/>
                <a:cs typeface="Times New Roman"/>
              </a:rPr>
              <a:t> </a:t>
            </a:r>
            <a:r>
              <a:rPr sz="650" dirty="0">
                <a:solidFill>
                  <a:srgbClr val="3F4054"/>
                </a:solidFill>
                <a:latin typeface="Calibri"/>
                <a:cs typeface="Calibri"/>
              </a:rPr>
              <a:t>above</a:t>
            </a:r>
            <a:r>
              <a:rPr sz="650" spc="5" dirty="0">
                <a:solidFill>
                  <a:srgbClr val="3F4054"/>
                </a:solidFill>
                <a:latin typeface="Times New Roman"/>
                <a:cs typeface="Times New Roman"/>
              </a:rPr>
              <a:t> </a:t>
            </a:r>
            <a:r>
              <a:rPr sz="650" spc="-10" dirty="0">
                <a:solidFill>
                  <a:srgbClr val="3F4054"/>
                </a:solidFill>
                <a:latin typeface="Calibri"/>
                <a:cs typeface="Calibri"/>
              </a:rPr>
              <a:t>exemption</a:t>
            </a:r>
            <a:endParaRPr sz="650">
              <a:latin typeface="Calibri"/>
              <a:cs typeface="Calibri"/>
            </a:endParaRPr>
          </a:p>
          <a:p>
            <a:pPr>
              <a:lnSpc>
                <a:spcPct val="100000"/>
              </a:lnSpc>
            </a:pPr>
            <a:endParaRPr sz="650">
              <a:latin typeface="Calibri"/>
              <a:cs typeface="Calibri"/>
            </a:endParaRPr>
          </a:p>
          <a:p>
            <a:pPr>
              <a:lnSpc>
                <a:spcPct val="100000"/>
              </a:lnSpc>
              <a:spcBef>
                <a:spcPts val="615"/>
              </a:spcBef>
            </a:pPr>
            <a:endParaRPr sz="650">
              <a:latin typeface="Calibri"/>
              <a:cs typeface="Calibri"/>
            </a:endParaRPr>
          </a:p>
          <a:p>
            <a:pPr marL="17145">
              <a:lnSpc>
                <a:spcPct val="100000"/>
              </a:lnSpc>
            </a:pPr>
            <a:r>
              <a:rPr sz="800" dirty="0">
                <a:solidFill>
                  <a:srgbClr val="3F4054"/>
                </a:solidFill>
                <a:latin typeface="Calibri"/>
                <a:cs typeface="Calibri"/>
              </a:rPr>
              <a:t>Claim</a:t>
            </a:r>
            <a:r>
              <a:rPr sz="800" spc="35" dirty="0">
                <a:solidFill>
                  <a:srgbClr val="3F4054"/>
                </a:solidFill>
                <a:latin typeface="Times New Roman"/>
                <a:cs typeface="Times New Roman"/>
              </a:rPr>
              <a:t> </a:t>
            </a:r>
            <a:r>
              <a:rPr sz="800" dirty="0">
                <a:solidFill>
                  <a:srgbClr val="3F4054"/>
                </a:solidFill>
                <a:latin typeface="Calibri"/>
                <a:cs typeface="Calibri"/>
              </a:rPr>
              <a:t>Lower</a:t>
            </a:r>
            <a:r>
              <a:rPr sz="800" spc="85" dirty="0">
                <a:solidFill>
                  <a:srgbClr val="3F4054"/>
                </a:solidFill>
                <a:latin typeface="Times New Roman"/>
                <a:cs typeface="Times New Roman"/>
              </a:rPr>
              <a:t> </a:t>
            </a:r>
            <a:r>
              <a:rPr sz="800" spc="-10" dirty="0">
                <a:solidFill>
                  <a:srgbClr val="3F4054"/>
                </a:solidFill>
                <a:latin typeface="Calibri"/>
                <a:cs typeface="Calibri"/>
              </a:rPr>
              <a:t>Profits</a:t>
            </a:r>
            <a:endParaRPr sz="800">
              <a:latin typeface="Calibri"/>
              <a:cs typeface="Calibri"/>
            </a:endParaRPr>
          </a:p>
          <a:p>
            <a:pPr marL="17145">
              <a:lnSpc>
                <a:spcPct val="100000"/>
              </a:lnSpc>
              <a:spcBef>
                <a:spcPts val="335"/>
              </a:spcBef>
            </a:pPr>
            <a:r>
              <a:rPr sz="650" dirty="0">
                <a:solidFill>
                  <a:srgbClr val="3F4054"/>
                </a:solidFill>
                <a:latin typeface="Calibri"/>
                <a:cs typeface="Calibri"/>
              </a:rPr>
              <a:t>Actual</a:t>
            </a:r>
            <a:r>
              <a:rPr sz="650" spc="5" dirty="0">
                <a:solidFill>
                  <a:srgbClr val="3F4054"/>
                </a:solidFill>
                <a:latin typeface="Times New Roman"/>
                <a:cs typeface="Times New Roman"/>
              </a:rPr>
              <a:t> </a:t>
            </a:r>
            <a:r>
              <a:rPr sz="650" dirty="0">
                <a:solidFill>
                  <a:srgbClr val="3F4054"/>
                </a:solidFill>
                <a:latin typeface="Calibri"/>
                <a:cs typeface="Calibri"/>
              </a:rPr>
              <a:t>profits</a:t>
            </a:r>
            <a:r>
              <a:rPr sz="650" spc="5" dirty="0">
                <a:solidFill>
                  <a:srgbClr val="3F4054"/>
                </a:solidFill>
                <a:latin typeface="Times New Roman"/>
                <a:cs typeface="Times New Roman"/>
              </a:rPr>
              <a:t> </a:t>
            </a:r>
            <a:r>
              <a:rPr sz="650" dirty="0">
                <a:solidFill>
                  <a:srgbClr val="3F4054"/>
                </a:solidFill>
                <a:latin typeface="Calibri"/>
                <a:cs typeface="Calibri"/>
              </a:rPr>
              <a:t>below</a:t>
            </a:r>
            <a:r>
              <a:rPr sz="650" spc="10" dirty="0">
                <a:solidFill>
                  <a:srgbClr val="3F4054"/>
                </a:solidFill>
                <a:latin typeface="Times New Roman"/>
                <a:cs typeface="Times New Roman"/>
              </a:rPr>
              <a:t> </a:t>
            </a:r>
            <a:r>
              <a:rPr sz="650" dirty="0">
                <a:solidFill>
                  <a:srgbClr val="3F4054"/>
                </a:solidFill>
                <a:latin typeface="Calibri"/>
                <a:cs typeface="Calibri"/>
              </a:rPr>
              <a:t>presumptive</a:t>
            </a:r>
            <a:r>
              <a:rPr sz="650" spc="5" dirty="0">
                <a:solidFill>
                  <a:srgbClr val="3F4054"/>
                </a:solidFill>
                <a:latin typeface="Times New Roman"/>
                <a:cs typeface="Times New Roman"/>
              </a:rPr>
              <a:t> </a:t>
            </a:r>
            <a:r>
              <a:rPr sz="650" spc="-20" dirty="0">
                <a:solidFill>
                  <a:srgbClr val="3F4054"/>
                </a:solidFill>
                <a:latin typeface="Calibri"/>
                <a:cs typeface="Calibri"/>
              </a:rPr>
              <a:t>rate</a:t>
            </a:r>
            <a:endParaRPr sz="650">
              <a:latin typeface="Calibri"/>
              <a:cs typeface="Calibri"/>
            </a:endParaRPr>
          </a:p>
        </p:txBody>
      </p:sp>
      <p:pic>
        <p:nvPicPr>
          <p:cNvPr id="10" name="object 10"/>
          <p:cNvPicPr/>
          <p:nvPr/>
        </p:nvPicPr>
        <p:blipFill>
          <a:blip r:embed="rId7" cstate="print"/>
          <a:stretch>
            <a:fillRect/>
          </a:stretch>
        </p:blipFill>
        <p:spPr>
          <a:xfrm>
            <a:off x="1576456" y="3922712"/>
            <a:ext cx="152399" cy="153988"/>
          </a:xfrm>
          <a:prstGeom prst="rect">
            <a:avLst/>
          </a:prstGeom>
        </p:spPr>
      </p:pic>
      <p:sp>
        <p:nvSpPr>
          <p:cNvPr id="11" name="object 11"/>
          <p:cNvSpPr txBox="1"/>
          <p:nvPr/>
        </p:nvSpPr>
        <p:spPr>
          <a:xfrm>
            <a:off x="484123" y="4617007"/>
            <a:ext cx="4730115" cy="711835"/>
          </a:xfrm>
          <a:prstGeom prst="rect">
            <a:avLst/>
          </a:prstGeom>
        </p:spPr>
        <p:txBody>
          <a:bodyPr vert="horz" wrap="square" lIns="0" tIns="12700" rIns="0" bIns="0" rtlCol="0">
            <a:spAutoFit/>
          </a:bodyPr>
          <a:lstStyle/>
          <a:p>
            <a:pPr marL="12700" marR="5080">
              <a:lnSpc>
                <a:spcPct val="136400"/>
              </a:lnSpc>
              <a:spcBef>
                <a:spcPts val="100"/>
              </a:spcBef>
            </a:pPr>
            <a:r>
              <a:rPr sz="1100" dirty="0">
                <a:solidFill>
                  <a:srgbClr val="3F4054"/>
                </a:solidFill>
                <a:latin typeface="Calibri"/>
                <a:cs typeface="Calibri"/>
              </a:rPr>
              <a:t>An</a:t>
            </a:r>
            <a:r>
              <a:rPr sz="1100" spc="-45" dirty="0">
                <a:solidFill>
                  <a:srgbClr val="3F4054"/>
                </a:solidFill>
                <a:latin typeface="Times New Roman"/>
                <a:cs typeface="Times New Roman"/>
              </a:rPr>
              <a:t> </a:t>
            </a:r>
            <a:r>
              <a:rPr sz="1100" dirty="0">
                <a:solidFill>
                  <a:srgbClr val="3F4054"/>
                </a:solidFill>
                <a:latin typeface="Calibri"/>
                <a:cs typeface="Calibri"/>
              </a:rPr>
              <a:t>assessee</a:t>
            </a:r>
            <a:r>
              <a:rPr sz="1100" spc="-55" dirty="0">
                <a:solidFill>
                  <a:srgbClr val="3F4054"/>
                </a:solidFill>
                <a:latin typeface="Times New Roman"/>
                <a:cs typeface="Times New Roman"/>
              </a:rPr>
              <a:t> </a:t>
            </a:r>
            <a:r>
              <a:rPr sz="1100" dirty="0">
                <a:solidFill>
                  <a:srgbClr val="3F4054"/>
                </a:solidFill>
                <a:latin typeface="Calibri"/>
                <a:cs typeface="Calibri"/>
              </a:rPr>
              <a:t>who</a:t>
            </a:r>
            <a:r>
              <a:rPr sz="1100" spc="-45" dirty="0">
                <a:solidFill>
                  <a:srgbClr val="3F4054"/>
                </a:solidFill>
                <a:latin typeface="Times New Roman"/>
                <a:cs typeface="Times New Roman"/>
              </a:rPr>
              <a:t> </a:t>
            </a:r>
            <a:r>
              <a:rPr sz="1100" dirty="0">
                <a:solidFill>
                  <a:srgbClr val="3F4054"/>
                </a:solidFill>
                <a:latin typeface="Calibri"/>
                <a:cs typeface="Calibri"/>
              </a:rPr>
              <a:t>claims</a:t>
            </a:r>
            <a:r>
              <a:rPr sz="1100" spc="-55" dirty="0">
                <a:solidFill>
                  <a:srgbClr val="3F4054"/>
                </a:solidFill>
                <a:latin typeface="Times New Roman"/>
                <a:cs typeface="Times New Roman"/>
              </a:rPr>
              <a:t> </a:t>
            </a:r>
            <a:r>
              <a:rPr sz="1100" dirty="0">
                <a:solidFill>
                  <a:srgbClr val="3F4054"/>
                </a:solidFill>
                <a:latin typeface="Calibri"/>
                <a:cs typeface="Calibri"/>
              </a:rPr>
              <a:t>lower</a:t>
            </a:r>
            <a:r>
              <a:rPr sz="1100" spc="-35" dirty="0">
                <a:solidFill>
                  <a:srgbClr val="3F4054"/>
                </a:solidFill>
                <a:latin typeface="Times New Roman"/>
                <a:cs typeface="Times New Roman"/>
              </a:rPr>
              <a:t> </a:t>
            </a:r>
            <a:r>
              <a:rPr sz="1100" dirty="0">
                <a:solidFill>
                  <a:srgbClr val="3F4054"/>
                </a:solidFill>
                <a:latin typeface="Calibri"/>
                <a:cs typeface="Calibri"/>
              </a:rPr>
              <a:t>actual</a:t>
            </a:r>
            <a:r>
              <a:rPr sz="1100" spc="-45" dirty="0">
                <a:solidFill>
                  <a:srgbClr val="3F4054"/>
                </a:solidFill>
                <a:latin typeface="Times New Roman"/>
                <a:cs typeface="Times New Roman"/>
              </a:rPr>
              <a:t> </a:t>
            </a:r>
            <a:r>
              <a:rPr sz="1100" spc="-10" dirty="0">
                <a:solidFill>
                  <a:srgbClr val="3F4054"/>
                </a:solidFill>
                <a:latin typeface="Calibri"/>
                <a:cs typeface="Calibri"/>
              </a:rPr>
              <a:t>profits</a:t>
            </a:r>
            <a:r>
              <a:rPr sz="1100" spc="-60" dirty="0">
                <a:solidFill>
                  <a:srgbClr val="3F4054"/>
                </a:solidFill>
                <a:latin typeface="Times New Roman"/>
                <a:cs typeface="Times New Roman"/>
              </a:rPr>
              <a:t> </a:t>
            </a:r>
            <a:r>
              <a:rPr sz="1100" b="1" dirty="0">
                <a:solidFill>
                  <a:srgbClr val="3F4054"/>
                </a:solidFill>
                <a:latin typeface="Calibri"/>
                <a:cs typeface="Calibri"/>
              </a:rPr>
              <a:t>and</a:t>
            </a:r>
            <a:r>
              <a:rPr sz="1100" spc="-55" dirty="0">
                <a:solidFill>
                  <a:srgbClr val="3F4054"/>
                </a:solidFill>
                <a:latin typeface="Times New Roman"/>
                <a:cs typeface="Times New Roman"/>
              </a:rPr>
              <a:t> </a:t>
            </a:r>
            <a:r>
              <a:rPr sz="1100" dirty="0">
                <a:solidFill>
                  <a:srgbClr val="3F4054"/>
                </a:solidFill>
                <a:latin typeface="Calibri"/>
                <a:cs typeface="Calibri"/>
              </a:rPr>
              <a:t>whose</a:t>
            </a:r>
            <a:r>
              <a:rPr sz="1100" spc="-35" dirty="0">
                <a:solidFill>
                  <a:srgbClr val="3F4054"/>
                </a:solidFill>
                <a:latin typeface="Times New Roman"/>
                <a:cs typeface="Times New Roman"/>
              </a:rPr>
              <a:t> </a:t>
            </a:r>
            <a:r>
              <a:rPr sz="1100" dirty="0">
                <a:solidFill>
                  <a:srgbClr val="3F4054"/>
                </a:solidFill>
                <a:latin typeface="Calibri"/>
                <a:cs typeface="Calibri"/>
              </a:rPr>
              <a:t>total</a:t>
            </a:r>
            <a:r>
              <a:rPr sz="1100" spc="-50" dirty="0">
                <a:solidFill>
                  <a:srgbClr val="3F4054"/>
                </a:solidFill>
                <a:latin typeface="Times New Roman"/>
                <a:cs typeface="Times New Roman"/>
              </a:rPr>
              <a:t> </a:t>
            </a:r>
            <a:r>
              <a:rPr sz="1100" spc="-10" dirty="0">
                <a:solidFill>
                  <a:srgbClr val="3F4054"/>
                </a:solidFill>
                <a:latin typeface="Calibri"/>
                <a:cs typeface="Calibri"/>
              </a:rPr>
              <a:t>income</a:t>
            </a:r>
            <a:r>
              <a:rPr sz="1100" spc="-50" dirty="0">
                <a:solidFill>
                  <a:srgbClr val="3F4054"/>
                </a:solidFill>
                <a:latin typeface="Times New Roman"/>
                <a:cs typeface="Times New Roman"/>
              </a:rPr>
              <a:t> </a:t>
            </a:r>
            <a:r>
              <a:rPr sz="1100" dirty="0">
                <a:solidFill>
                  <a:srgbClr val="3F4054"/>
                </a:solidFill>
                <a:latin typeface="Calibri"/>
                <a:cs typeface="Calibri"/>
              </a:rPr>
              <a:t>exceeds</a:t>
            </a:r>
            <a:r>
              <a:rPr sz="1100" spc="-10" dirty="0">
                <a:solidFill>
                  <a:srgbClr val="3F4054"/>
                </a:solidFill>
                <a:latin typeface="Times New Roman"/>
                <a:cs typeface="Times New Roman"/>
              </a:rPr>
              <a:t> </a:t>
            </a:r>
            <a:r>
              <a:rPr sz="1100" spc="-25" dirty="0">
                <a:solidFill>
                  <a:srgbClr val="3F4054"/>
                </a:solidFill>
                <a:latin typeface="Calibri"/>
                <a:cs typeface="Calibri"/>
              </a:rPr>
              <a:t>the</a:t>
            </a:r>
            <a:r>
              <a:rPr sz="1100" spc="-25" dirty="0">
                <a:solidFill>
                  <a:srgbClr val="3F4054"/>
                </a:solidFill>
                <a:latin typeface="Times New Roman"/>
                <a:cs typeface="Times New Roman"/>
              </a:rPr>
              <a:t> </a:t>
            </a:r>
            <a:r>
              <a:rPr sz="1100" dirty="0">
                <a:solidFill>
                  <a:srgbClr val="3F4054"/>
                </a:solidFill>
                <a:latin typeface="Calibri"/>
                <a:cs typeface="Calibri"/>
              </a:rPr>
              <a:t>exceeds</a:t>
            </a:r>
            <a:r>
              <a:rPr sz="1100" spc="-5" dirty="0">
                <a:solidFill>
                  <a:srgbClr val="3F4054"/>
                </a:solidFill>
                <a:latin typeface="Times New Roman"/>
                <a:cs typeface="Times New Roman"/>
              </a:rPr>
              <a:t> </a:t>
            </a:r>
            <a:r>
              <a:rPr sz="1100" dirty="0">
                <a:solidFill>
                  <a:srgbClr val="3F4054"/>
                </a:solidFill>
                <a:latin typeface="Calibri"/>
                <a:cs typeface="Calibri"/>
              </a:rPr>
              <a:t>the</a:t>
            </a:r>
            <a:r>
              <a:rPr sz="1100" spc="-35" dirty="0">
                <a:solidFill>
                  <a:srgbClr val="3F4054"/>
                </a:solidFill>
                <a:latin typeface="Times New Roman"/>
                <a:cs typeface="Times New Roman"/>
              </a:rPr>
              <a:t> </a:t>
            </a:r>
            <a:r>
              <a:rPr sz="1100" dirty="0">
                <a:solidFill>
                  <a:srgbClr val="3F4054"/>
                </a:solidFill>
                <a:latin typeface="Calibri"/>
                <a:cs typeface="Calibri"/>
              </a:rPr>
              <a:t>basic</a:t>
            </a:r>
            <a:r>
              <a:rPr sz="1100" spc="-60" dirty="0">
                <a:solidFill>
                  <a:srgbClr val="3F4054"/>
                </a:solidFill>
                <a:latin typeface="Times New Roman"/>
                <a:cs typeface="Times New Roman"/>
              </a:rPr>
              <a:t> </a:t>
            </a:r>
            <a:r>
              <a:rPr sz="1100" dirty="0">
                <a:solidFill>
                  <a:srgbClr val="3F4054"/>
                </a:solidFill>
                <a:latin typeface="Calibri"/>
                <a:cs typeface="Calibri"/>
              </a:rPr>
              <a:t>exemption</a:t>
            </a:r>
            <a:r>
              <a:rPr sz="1100" spc="-20" dirty="0">
                <a:solidFill>
                  <a:srgbClr val="3F4054"/>
                </a:solidFill>
                <a:latin typeface="Times New Roman"/>
                <a:cs typeface="Times New Roman"/>
              </a:rPr>
              <a:t> </a:t>
            </a:r>
            <a:r>
              <a:rPr sz="1100" spc="-10" dirty="0">
                <a:solidFill>
                  <a:srgbClr val="3F4054"/>
                </a:solidFill>
                <a:latin typeface="Calibri"/>
                <a:cs typeface="Calibri"/>
              </a:rPr>
              <a:t>threshold</a:t>
            </a:r>
            <a:r>
              <a:rPr sz="1100" spc="-35" dirty="0">
                <a:solidFill>
                  <a:srgbClr val="3F4054"/>
                </a:solidFill>
                <a:latin typeface="Times New Roman"/>
                <a:cs typeface="Times New Roman"/>
              </a:rPr>
              <a:t> </a:t>
            </a:r>
            <a:r>
              <a:rPr sz="1100" dirty="0">
                <a:solidFill>
                  <a:srgbClr val="3F4054"/>
                </a:solidFill>
                <a:latin typeface="Calibri"/>
                <a:cs typeface="Calibri"/>
              </a:rPr>
              <a:t>must</a:t>
            </a:r>
            <a:r>
              <a:rPr sz="1100" spc="-65" dirty="0">
                <a:solidFill>
                  <a:srgbClr val="3F4054"/>
                </a:solidFill>
                <a:latin typeface="Times New Roman"/>
                <a:cs typeface="Times New Roman"/>
              </a:rPr>
              <a:t> </a:t>
            </a:r>
            <a:r>
              <a:rPr sz="1100" dirty="0">
                <a:solidFill>
                  <a:srgbClr val="3F4054"/>
                </a:solidFill>
                <a:latin typeface="Calibri"/>
                <a:cs typeface="Calibri"/>
              </a:rPr>
              <a:t>maintain</a:t>
            </a:r>
            <a:r>
              <a:rPr sz="1100" spc="-50" dirty="0">
                <a:solidFill>
                  <a:srgbClr val="3F4054"/>
                </a:solidFill>
                <a:latin typeface="Times New Roman"/>
                <a:cs typeface="Times New Roman"/>
              </a:rPr>
              <a:t> </a:t>
            </a:r>
            <a:r>
              <a:rPr sz="1100" spc="-10" dirty="0">
                <a:solidFill>
                  <a:srgbClr val="3F4054"/>
                </a:solidFill>
                <a:latin typeface="Calibri"/>
                <a:cs typeface="Calibri"/>
              </a:rPr>
              <a:t>prescribed</a:t>
            </a:r>
            <a:r>
              <a:rPr sz="1100" spc="-20" dirty="0">
                <a:solidFill>
                  <a:srgbClr val="3F4054"/>
                </a:solidFill>
                <a:latin typeface="Times New Roman"/>
                <a:cs typeface="Times New Roman"/>
              </a:rPr>
              <a:t> </a:t>
            </a:r>
            <a:r>
              <a:rPr sz="1100" dirty="0">
                <a:solidFill>
                  <a:srgbClr val="3F4054"/>
                </a:solidFill>
                <a:latin typeface="Calibri"/>
                <a:cs typeface="Calibri"/>
              </a:rPr>
              <a:t>books</a:t>
            </a:r>
            <a:r>
              <a:rPr sz="1100" spc="-50" dirty="0">
                <a:solidFill>
                  <a:srgbClr val="3F4054"/>
                </a:solidFill>
                <a:latin typeface="Times New Roman"/>
                <a:cs typeface="Times New Roman"/>
              </a:rPr>
              <a:t> </a:t>
            </a:r>
            <a:r>
              <a:rPr sz="1100" dirty="0">
                <a:solidFill>
                  <a:srgbClr val="3F4054"/>
                </a:solidFill>
                <a:latin typeface="Calibri"/>
                <a:cs typeface="Calibri"/>
              </a:rPr>
              <a:t>and</a:t>
            </a:r>
            <a:r>
              <a:rPr sz="1100" spc="-40" dirty="0">
                <a:solidFill>
                  <a:srgbClr val="3F4054"/>
                </a:solidFill>
                <a:latin typeface="Times New Roman"/>
                <a:cs typeface="Times New Roman"/>
              </a:rPr>
              <a:t> </a:t>
            </a:r>
            <a:r>
              <a:rPr sz="1100" spc="-10" dirty="0">
                <a:solidFill>
                  <a:srgbClr val="3F4054"/>
                </a:solidFill>
                <a:latin typeface="Calibri"/>
                <a:cs typeface="Calibri"/>
              </a:rPr>
              <a:t>obtain</a:t>
            </a:r>
            <a:r>
              <a:rPr sz="1100" spc="-10" dirty="0">
                <a:solidFill>
                  <a:srgbClr val="3F4054"/>
                </a:solidFill>
                <a:latin typeface="Times New Roman"/>
                <a:cs typeface="Times New Roman"/>
              </a:rPr>
              <a:t> </a:t>
            </a:r>
            <a:r>
              <a:rPr sz="1100" dirty="0">
                <a:solidFill>
                  <a:srgbClr val="3F4054"/>
                </a:solidFill>
                <a:latin typeface="Calibri"/>
                <a:cs typeface="Calibri"/>
              </a:rPr>
              <a:t>and</a:t>
            </a:r>
            <a:r>
              <a:rPr sz="1100" spc="-55" dirty="0">
                <a:solidFill>
                  <a:srgbClr val="3F4054"/>
                </a:solidFill>
                <a:latin typeface="Times New Roman"/>
                <a:cs typeface="Times New Roman"/>
              </a:rPr>
              <a:t> </a:t>
            </a:r>
            <a:r>
              <a:rPr sz="1100" dirty="0">
                <a:solidFill>
                  <a:srgbClr val="3F4054"/>
                </a:solidFill>
                <a:latin typeface="Calibri"/>
                <a:cs typeface="Calibri"/>
              </a:rPr>
              <a:t>obtain</a:t>
            </a:r>
            <a:r>
              <a:rPr sz="1100" spc="-45" dirty="0">
                <a:solidFill>
                  <a:srgbClr val="3F4054"/>
                </a:solidFill>
                <a:latin typeface="Times New Roman"/>
                <a:cs typeface="Times New Roman"/>
              </a:rPr>
              <a:t> </a:t>
            </a:r>
            <a:r>
              <a:rPr sz="1100" dirty="0">
                <a:solidFill>
                  <a:srgbClr val="3F4054"/>
                </a:solidFill>
                <a:latin typeface="Calibri"/>
                <a:cs typeface="Calibri"/>
              </a:rPr>
              <a:t>a</a:t>
            </a:r>
            <a:r>
              <a:rPr sz="1100" spc="-50" dirty="0">
                <a:solidFill>
                  <a:srgbClr val="3F4054"/>
                </a:solidFill>
                <a:latin typeface="Times New Roman"/>
                <a:cs typeface="Times New Roman"/>
              </a:rPr>
              <a:t> </a:t>
            </a:r>
            <a:r>
              <a:rPr sz="1100" dirty="0">
                <a:solidFill>
                  <a:srgbClr val="3F4054"/>
                </a:solidFill>
                <a:latin typeface="Calibri"/>
                <a:cs typeface="Calibri"/>
              </a:rPr>
              <a:t>tax</a:t>
            </a:r>
            <a:r>
              <a:rPr sz="1100" spc="-40" dirty="0">
                <a:solidFill>
                  <a:srgbClr val="3F4054"/>
                </a:solidFill>
                <a:latin typeface="Times New Roman"/>
                <a:cs typeface="Times New Roman"/>
              </a:rPr>
              <a:t> </a:t>
            </a:r>
            <a:r>
              <a:rPr sz="1100" dirty="0">
                <a:solidFill>
                  <a:srgbClr val="3F4054"/>
                </a:solidFill>
                <a:latin typeface="Calibri"/>
                <a:cs typeface="Calibri"/>
              </a:rPr>
              <a:t>audit</a:t>
            </a:r>
            <a:r>
              <a:rPr sz="1100" spc="-65" dirty="0">
                <a:solidFill>
                  <a:srgbClr val="3F4054"/>
                </a:solidFill>
                <a:latin typeface="Times New Roman"/>
                <a:cs typeface="Times New Roman"/>
              </a:rPr>
              <a:t> </a:t>
            </a:r>
            <a:r>
              <a:rPr sz="1100" dirty="0">
                <a:solidFill>
                  <a:srgbClr val="3F4054"/>
                </a:solidFill>
                <a:latin typeface="Calibri"/>
                <a:cs typeface="Calibri"/>
              </a:rPr>
              <a:t>report</a:t>
            </a:r>
            <a:r>
              <a:rPr sz="1100" spc="-30" dirty="0">
                <a:solidFill>
                  <a:srgbClr val="3F4054"/>
                </a:solidFill>
                <a:latin typeface="Times New Roman"/>
                <a:cs typeface="Times New Roman"/>
              </a:rPr>
              <a:t> </a:t>
            </a:r>
            <a:r>
              <a:rPr sz="1100" dirty="0">
                <a:solidFill>
                  <a:srgbClr val="3F4054"/>
                </a:solidFill>
                <a:latin typeface="Calibri"/>
                <a:cs typeface="Calibri"/>
              </a:rPr>
              <a:t>under</a:t>
            </a:r>
            <a:r>
              <a:rPr sz="1100" spc="-45" dirty="0">
                <a:solidFill>
                  <a:srgbClr val="3F4054"/>
                </a:solidFill>
                <a:latin typeface="Times New Roman"/>
                <a:cs typeface="Times New Roman"/>
              </a:rPr>
              <a:t> </a:t>
            </a:r>
            <a:r>
              <a:rPr sz="1100" dirty="0">
                <a:solidFill>
                  <a:srgbClr val="3F4054"/>
                </a:solidFill>
                <a:latin typeface="Calibri"/>
                <a:cs typeface="Calibri"/>
              </a:rPr>
              <a:t>Sections</a:t>
            </a:r>
            <a:r>
              <a:rPr sz="1100" spc="-45" dirty="0">
                <a:solidFill>
                  <a:srgbClr val="3F4054"/>
                </a:solidFill>
                <a:latin typeface="Times New Roman"/>
                <a:cs typeface="Times New Roman"/>
              </a:rPr>
              <a:t> </a:t>
            </a:r>
            <a:r>
              <a:rPr sz="1100" dirty="0">
                <a:solidFill>
                  <a:srgbClr val="3F4054"/>
                </a:solidFill>
                <a:latin typeface="Calibri"/>
                <a:cs typeface="Calibri"/>
              </a:rPr>
              <a:t>62</a:t>
            </a:r>
            <a:r>
              <a:rPr sz="1100" spc="-45" dirty="0">
                <a:solidFill>
                  <a:srgbClr val="3F4054"/>
                </a:solidFill>
                <a:latin typeface="Times New Roman"/>
                <a:cs typeface="Times New Roman"/>
              </a:rPr>
              <a:t> </a:t>
            </a:r>
            <a:r>
              <a:rPr sz="1100" dirty="0">
                <a:solidFill>
                  <a:srgbClr val="3F4054"/>
                </a:solidFill>
                <a:latin typeface="Calibri"/>
                <a:cs typeface="Calibri"/>
              </a:rPr>
              <a:t>and</a:t>
            </a:r>
            <a:r>
              <a:rPr sz="1100" spc="-55" dirty="0">
                <a:solidFill>
                  <a:srgbClr val="3F4054"/>
                </a:solidFill>
                <a:latin typeface="Times New Roman"/>
                <a:cs typeface="Times New Roman"/>
              </a:rPr>
              <a:t> </a:t>
            </a:r>
            <a:r>
              <a:rPr sz="1100" spc="-25" dirty="0">
                <a:solidFill>
                  <a:srgbClr val="3F4054"/>
                </a:solidFill>
                <a:latin typeface="Calibri"/>
                <a:cs typeface="Calibri"/>
              </a:rPr>
              <a:t>63.</a:t>
            </a:r>
            <a:endParaRPr sz="1100">
              <a:latin typeface="Calibri"/>
              <a:cs typeface="Calibri"/>
            </a:endParaRPr>
          </a:p>
        </p:txBody>
      </p:sp>
      <p:sp>
        <p:nvSpPr>
          <p:cNvPr id="13" name="object 13"/>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14" name="object 14"/>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88</a:t>
            </a:fld>
            <a:endParaRPr spc="-25"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829639" rIns="0" bIns="0" rtlCol="0">
            <a:spAutoFit/>
          </a:bodyPr>
          <a:lstStyle/>
          <a:p>
            <a:pPr marL="167005">
              <a:lnSpc>
                <a:spcPct val="100000"/>
              </a:lnSpc>
              <a:spcBef>
                <a:spcPts val="135"/>
              </a:spcBef>
            </a:pPr>
            <a:r>
              <a:rPr sz="2750" dirty="0">
                <a:solidFill>
                  <a:srgbClr val="1B1B27"/>
                </a:solidFill>
                <a:latin typeface="Calibri"/>
                <a:cs typeface="Calibri"/>
              </a:rPr>
              <a:t>Key</a:t>
            </a:r>
            <a:r>
              <a:rPr sz="2750" spc="-50" dirty="0">
                <a:solidFill>
                  <a:srgbClr val="1B1B27"/>
                </a:solidFill>
                <a:latin typeface="Times New Roman"/>
                <a:cs typeface="Times New Roman"/>
              </a:rPr>
              <a:t> </a:t>
            </a:r>
            <a:r>
              <a:rPr sz="2750" dirty="0">
                <a:solidFill>
                  <a:srgbClr val="1B1B27"/>
                </a:solidFill>
                <a:latin typeface="Calibri"/>
                <a:cs typeface="Calibri"/>
              </a:rPr>
              <a:t>Restrictions</a:t>
            </a:r>
            <a:r>
              <a:rPr sz="2750" spc="-35" dirty="0">
                <a:solidFill>
                  <a:srgbClr val="1B1B27"/>
                </a:solidFill>
                <a:latin typeface="Times New Roman"/>
                <a:cs typeface="Times New Roman"/>
              </a:rPr>
              <a:t> </a:t>
            </a:r>
            <a:r>
              <a:rPr sz="2750" dirty="0">
                <a:solidFill>
                  <a:srgbClr val="1B1B27"/>
                </a:solidFill>
                <a:latin typeface="Calibri"/>
                <a:cs typeface="Calibri"/>
              </a:rPr>
              <a:t>&amp;</a:t>
            </a:r>
            <a:r>
              <a:rPr sz="2750" spc="-45" dirty="0">
                <a:solidFill>
                  <a:srgbClr val="1B1B27"/>
                </a:solidFill>
                <a:latin typeface="Times New Roman"/>
                <a:cs typeface="Times New Roman"/>
              </a:rPr>
              <a:t> </a:t>
            </a:r>
            <a:r>
              <a:rPr sz="2750" dirty="0">
                <a:solidFill>
                  <a:srgbClr val="1B1B27"/>
                </a:solidFill>
                <a:latin typeface="Calibri"/>
                <a:cs typeface="Calibri"/>
              </a:rPr>
              <a:t>Special</a:t>
            </a:r>
            <a:r>
              <a:rPr sz="2750" spc="-45" dirty="0">
                <a:solidFill>
                  <a:srgbClr val="1B1B27"/>
                </a:solidFill>
                <a:latin typeface="Times New Roman"/>
                <a:cs typeface="Times New Roman"/>
              </a:rPr>
              <a:t> </a:t>
            </a:r>
            <a:r>
              <a:rPr sz="2750" spc="-10" dirty="0">
                <a:solidFill>
                  <a:srgbClr val="1B1B27"/>
                </a:solidFill>
                <a:latin typeface="Calibri"/>
                <a:cs typeface="Calibri"/>
              </a:rPr>
              <a:t>Rules</a:t>
            </a:r>
            <a:endParaRPr sz="2750">
              <a:latin typeface="Calibri"/>
              <a:cs typeface="Calibri"/>
            </a:endParaRPr>
          </a:p>
        </p:txBody>
      </p:sp>
      <p:grpSp>
        <p:nvGrpSpPr>
          <p:cNvPr id="3" name="object 3"/>
          <p:cNvGrpSpPr/>
          <p:nvPr/>
        </p:nvGrpSpPr>
        <p:grpSpPr>
          <a:xfrm>
            <a:off x="481649" y="1972315"/>
            <a:ext cx="4034790" cy="1764030"/>
            <a:chOff x="481649" y="1972315"/>
            <a:chExt cx="4034790" cy="1764030"/>
          </a:xfrm>
        </p:grpSpPr>
        <p:sp>
          <p:nvSpPr>
            <p:cNvPr id="4" name="object 4"/>
            <p:cNvSpPr/>
            <p:nvPr/>
          </p:nvSpPr>
          <p:spPr>
            <a:xfrm>
              <a:off x="496889" y="1987555"/>
              <a:ext cx="4004310" cy="1733550"/>
            </a:xfrm>
            <a:custGeom>
              <a:avLst/>
              <a:gdLst/>
              <a:ahLst/>
              <a:cxnLst/>
              <a:rect l="l" t="t" r="r" b="b"/>
              <a:pathLst>
                <a:path w="4004310" h="1733550">
                  <a:moveTo>
                    <a:pt x="3944168" y="0"/>
                  </a:moveTo>
                  <a:lnTo>
                    <a:pt x="59548" y="0"/>
                  </a:lnTo>
                  <a:lnTo>
                    <a:pt x="36368" y="4681"/>
                  </a:lnTo>
                  <a:lnTo>
                    <a:pt x="17440" y="17445"/>
                  </a:lnTo>
                  <a:lnTo>
                    <a:pt x="4679" y="36377"/>
                  </a:lnTo>
                  <a:lnTo>
                    <a:pt x="0" y="59557"/>
                  </a:lnTo>
                  <a:lnTo>
                    <a:pt x="0" y="1673976"/>
                  </a:lnTo>
                  <a:lnTo>
                    <a:pt x="4679" y="1697166"/>
                  </a:lnTo>
                  <a:lnTo>
                    <a:pt x="17440" y="1716102"/>
                  </a:lnTo>
                  <a:lnTo>
                    <a:pt x="36368" y="1728868"/>
                  </a:lnTo>
                  <a:lnTo>
                    <a:pt x="59548" y="1733549"/>
                  </a:lnTo>
                  <a:lnTo>
                    <a:pt x="3944168" y="1733549"/>
                  </a:lnTo>
                  <a:lnTo>
                    <a:pt x="3967357" y="1728868"/>
                  </a:lnTo>
                  <a:lnTo>
                    <a:pt x="3986293" y="1716102"/>
                  </a:lnTo>
                  <a:lnTo>
                    <a:pt x="3999060" y="1697166"/>
                  </a:lnTo>
                  <a:lnTo>
                    <a:pt x="4003741" y="1673976"/>
                  </a:lnTo>
                  <a:lnTo>
                    <a:pt x="4003741" y="59557"/>
                  </a:lnTo>
                  <a:lnTo>
                    <a:pt x="3999060" y="36377"/>
                  </a:lnTo>
                  <a:lnTo>
                    <a:pt x="3986293" y="17445"/>
                  </a:lnTo>
                  <a:lnTo>
                    <a:pt x="3967357" y="4681"/>
                  </a:lnTo>
                  <a:lnTo>
                    <a:pt x="3944168" y="0"/>
                  </a:lnTo>
                  <a:close/>
                </a:path>
              </a:pathLst>
            </a:custGeom>
            <a:solidFill>
              <a:srgbClr val="F9F9FF"/>
            </a:solidFill>
          </p:spPr>
          <p:txBody>
            <a:bodyPr wrap="square" lIns="0" tIns="0" rIns="0" bIns="0" rtlCol="0"/>
            <a:lstStyle/>
            <a:p>
              <a:endParaRPr/>
            </a:p>
          </p:txBody>
        </p:sp>
        <p:sp>
          <p:nvSpPr>
            <p:cNvPr id="5" name="object 5"/>
            <p:cNvSpPr/>
            <p:nvPr/>
          </p:nvSpPr>
          <p:spPr>
            <a:xfrm>
              <a:off x="496889" y="1987555"/>
              <a:ext cx="4004310" cy="1733550"/>
            </a:xfrm>
            <a:custGeom>
              <a:avLst/>
              <a:gdLst/>
              <a:ahLst/>
              <a:cxnLst/>
              <a:rect l="l" t="t" r="r" b="b"/>
              <a:pathLst>
                <a:path w="4004310" h="1733550">
                  <a:moveTo>
                    <a:pt x="0" y="59557"/>
                  </a:moveTo>
                  <a:lnTo>
                    <a:pt x="4679" y="36377"/>
                  </a:lnTo>
                  <a:lnTo>
                    <a:pt x="17440" y="17445"/>
                  </a:lnTo>
                  <a:lnTo>
                    <a:pt x="36368" y="4681"/>
                  </a:lnTo>
                  <a:lnTo>
                    <a:pt x="59548" y="0"/>
                  </a:lnTo>
                  <a:lnTo>
                    <a:pt x="3944168" y="0"/>
                  </a:lnTo>
                  <a:lnTo>
                    <a:pt x="3967357" y="4681"/>
                  </a:lnTo>
                  <a:lnTo>
                    <a:pt x="3986293" y="17445"/>
                  </a:lnTo>
                  <a:lnTo>
                    <a:pt x="3999060" y="36377"/>
                  </a:lnTo>
                  <a:lnTo>
                    <a:pt x="4003741" y="59557"/>
                  </a:lnTo>
                  <a:lnTo>
                    <a:pt x="4003741" y="1673976"/>
                  </a:lnTo>
                  <a:lnTo>
                    <a:pt x="3999060" y="1697166"/>
                  </a:lnTo>
                  <a:lnTo>
                    <a:pt x="3986293" y="1716102"/>
                  </a:lnTo>
                  <a:lnTo>
                    <a:pt x="3967357" y="1728868"/>
                  </a:lnTo>
                  <a:lnTo>
                    <a:pt x="3944168" y="1733549"/>
                  </a:lnTo>
                  <a:lnTo>
                    <a:pt x="59548" y="1733549"/>
                  </a:lnTo>
                  <a:lnTo>
                    <a:pt x="36368" y="1728868"/>
                  </a:lnTo>
                  <a:lnTo>
                    <a:pt x="17440" y="1716102"/>
                  </a:lnTo>
                  <a:lnTo>
                    <a:pt x="4679" y="1697166"/>
                  </a:lnTo>
                  <a:lnTo>
                    <a:pt x="0" y="1673976"/>
                  </a:lnTo>
                  <a:lnTo>
                    <a:pt x="0" y="59557"/>
                  </a:lnTo>
                  <a:close/>
                </a:path>
              </a:pathLst>
            </a:custGeom>
            <a:ln w="30479">
              <a:solidFill>
                <a:srgbClr val="B8C3DF"/>
              </a:solidFill>
            </a:ln>
          </p:spPr>
          <p:txBody>
            <a:bodyPr wrap="square" lIns="0" tIns="0" rIns="0" bIns="0" rtlCol="0"/>
            <a:lstStyle/>
            <a:p>
              <a:endParaRPr/>
            </a:p>
          </p:txBody>
        </p:sp>
        <p:sp>
          <p:nvSpPr>
            <p:cNvPr id="6" name="object 6"/>
            <p:cNvSpPr/>
            <p:nvPr/>
          </p:nvSpPr>
          <p:spPr>
            <a:xfrm>
              <a:off x="515939" y="2006605"/>
              <a:ext cx="3966210" cy="425450"/>
            </a:xfrm>
            <a:custGeom>
              <a:avLst/>
              <a:gdLst/>
              <a:ahLst/>
              <a:cxnLst/>
              <a:rect l="l" t="t" r="r" b="b"/>
              <a:pathLst>
                <a:path w="3966210" h="425450">
                  <a:moveTo>
                    <a:pt x="3928928" y="0"/>
                  </a:moveTo>
                  <a:lnTo>
                    <a:pt x="36688" y="0"/>
                  </a:lnTo>
                  <a:lnTo>
                    <a:pt x="22409" y="2877"/>
                  </a:lnTo>
                  <a:lnTo>
                    <a:pt x="10747" y="10730"/>
                  </a:lnTo>
                  <a:lnTo>
                    <a:pt x="2883" y="22393"/>
                  </a:lnTo>
                  <a:lnTo>
                    <a:pt x="0" y="36697"/>
                  </a:lnTo>
                  <a:lnTo>
                    <a:pt x="0" y="388741"/>
                  </a:lnTo>
                  <a:lnTo>
                    <a:pt x="2883" y="403046"/>
                  </a:lnTo>
                  <a:lnTo>
                    <a:pt x="10747" y="414708"/>
                  </a:lnTo>
                  <a:lnTo>
                    <a:pt x="22409" y="422562"/>
                  </a:lnTo>
                  <a:lnTo>
                    <a:pt x="36688" y="425439"/>
                  </a:lnTo>
                  <a:lnTo>
                    <a:pt x="3928928" y="425439"/>
                  </a:lnTo>
                  <a:lnTo>
                    <a:pt x="3943183" y="422562"/>
                  </a:lnTo>
                  <a:lnTo>
                    <a:pt x="3954857" y="414708"/>
                  </a:lnTo>
                  <a:lnTo>
                    <a:pt x="3962744" y="403046"/>
                  </a:lnTo>
                  <a:lnTo>
                    <a:pt x="3965641" y="388741"/>
                  </a:lnTo>
                  <a:lnTo>
                    <a:pt x="3965641" y="36697"/>
                  </a:lnTo>
                  <a:lnTo>
                    <a:pt x="3962744" y="22393"/>
                  </a:lnTo>
                  <a:lnTo>
                    <a:pt x="3954857" y="10730"/>
                  </a:lnTo>
                  <a:lnTo>
                    <a:pt x="3943183" y="2877"/>
                  </a:lnTo>
                  <a:lnTo>
                    <a:pt x="3928928" y="0"/>
                  </a:lnTo>
                  <a:close/>
                </a:path>
              </a:pathLst>
            </a:custGeom>
            <a:solidFill>
              <a:srgbClr val="D2DDF9"/>
            </a:solidFill>
          </p:spPr>
          <p:txBody>
            <a:bodyPr wrap="square" lIns="0" tIns="0" rIns="0" bIns="0" rtlCol="0"/>
            <a:lstStyle/>
            <a:p>
              <a:endParaRPr/>
            </a:p>
          </p:txBody>
        </p:sp>
      </p:grpSp>
      <p:sp>
        <p:nvSpPr>
          <p:cNvPr id="7" name="object 7"/>
          <p:cNvSpPr txBox="1"/>
          <p:nvPr/>
        </p:nvSpPr>
        <p:spPr>
          <a:xfrm>
            <a:off x="644750" y="2023366"/>
            <a:ext cx="3459479" cy="1298575"/>
          </a:xfrm>
          <a:prstGeom prst="rect">
            <a:avLst/>
          </a:prstGeom>
        </p:spPr>
        <p:txBody>
          <a:bodyPr vert="horz" wrap="square" lIns="0" tIns="13335" rIns="0" bIns="0" rtlCol="0">
            <a:spAutoFit/>
          </a:bodyPr>
          <a:lstStyle/>
          <a:p>
            <a:pPr marR="1597025" algn="r">
              <a:lnSpc>
                <a:spcPct val="100000"/>
              </a:lnSpc>
              <a:spcBef>
                <a:spcPts val="105"/>
              </a:spcBef>
            </a:pPr>
            <a:r>
              <a:rPr sz="1650" spc="-50" dirty="0">
                <a:solidFill>
                  <a:srgbClr val="3F4054"/>
                </a:solidFill>
                <a:latin typeface="Calibri"/>
                <a:cs typeface="Calibri"/>
              </a:rPr>
              <a:t>1</a:t>
            </a:r>
            <a:endParaRPr sz="1650">
              <a:latin typeface="Calibri"/>
              <a:cs typeface="Calibri"/>
            </a:endParaRPr>
          </a:p>
          <a:p>
            <a:pPr>
              <a:lnSpc>
                <a:spcPct val="100000"/>
              </a:lnSpc>
              <a:spcBef>
                <a:spcPts val="155"/>
              </a:spcBef>
            </a:pPr>
            <a:endParaRPr sz="1650">
              <a:latin typeface="Calibri"/>
              <a:cs typeface="Calibri"/>
            </a:endParaRPr>
          </a:p>
          <a:p>
            <a:pPr marR="1549400" algn="r">
              <a:lnSpc>
                <a:spcPct val="100000"/>
              </a:lnSpc>
            </a:pPr>
            <a:r>
              <a:rPr sz="1350" dirty="0">
                <a:solidFill>
                  <a:srgbClr val="3F4054"/>
                </a:solidFill>
                <a:latin typeface="Calibri"/>
                <a:cs typeface="Calibri"/>
              </a:rPr>
              <a:t>No</a:t>
            </a:r>
            <a:r>
              <a:rPr sz="1350" spc="35" dirty="0">
                <a:solidFill>
                  <a:srgbClr val="3F4054"/>
                </a:solidFill>
                <a:latin typeface="Times New Roman"/>
                <a:cs typeface="Times New Roman"/>
              </a:rPr>
              <a:t> </a:t>
            </a:r>
            <a:r>
              <a:rPr sz="1350" dirty="0">
                <a:solidFill>
                  <a:srgbClr val="3F4054"/>
                </a:solidFill>
                <a:latin typeface="Calibri"/>
                <a:cs typeface="Calibri"/>
              </a:rPr>
              <a:t>Loss/Deduction</a:t>
            </a:r>
            <a:r>
              <a:rPr sz="1350" spc="25" dirty="0">
                <a:solidFill>
                  <a:srgbClr val="3F4054"/>
                </a:solidFill>
                <a:latin typeface="Times New Roman"/>
                <a:cs typeface="Times New Roman"/>
              </a:rPr>
              <a:t> </a:t>
            </a:r>
            <a:r>
              <a:rPr sz="1350" spc="-20" dirty="0">
                <a:solidFill>
                  <a:srgbClr val="3F4054"/>
                </a:solidFill>
                <a:latin typeface="Calibri"/>
                <a:cs typeface="Calibri"/>
              </a:rPr>
              <a:t>Set−Off</a:t>
            </a:r>
            <a:endParaRPr sz="1350">
              <a:latin typeface="Calibri"/>
              <a:cs typeface="Calibri"/>
            </a:endParaRPr>
          </a:p>
          <a:p>
            <a:pPr marL="12700" marR="5080">
              <a:lnSpc>
                <a:spcPct val="136400"/>
              </a:lnSpc>
              <a:spcBef>
                <a:spcPts val="650"/>
              </a:spcBef>
            </a:pPr>
            <a:r>
              <a:rPr sz="1100" dirty="0">
                <a:solidFill>
                  <a:srgbClr val="3F4054"/>
                </a:solidFill>
                <a:latin typeface="Calibri"/>
                <a:cs typeface="Calibri"/>
              </a:rPr>
              <a:t>No</a:t>
            </a:r>
            <a:r>
              <a:rPr sz="1100" spc="-55" dirty="0">
                <a:solidFill>
                  <a:srgbClr val="3F4054"/>
                </a:solidFill>
                <a:latin typeface="Times New Roman"/>
                <a:cs typeface="Times New Roman"/>
              </a:rPr>
              <a:t> </a:t>
            </a:r>
            <a:r>
              <a:rPr sz="1100" dirty="0">
                <a:solidFill>
                  <a:srgbClr val="3F4054"/>
                </a:solidFill>
                <a:latin typeface="Calibri"/>
                <a:cs typeface="Calibri"/>
              </a:rPr>
              <a:t>other</a:t>
            </a:r>
            <a:r>
              <a:rPr sz="1100" spc="-35" dirty="0">
                <a:solidFill>
                  <a:srgbClr val="3F4054"/>
                </a:solidFill>
                <a:latin typeface="Times New Roman"/>
                <a:cs typeface="Times New Roman"/>
              </a:rPr>
              <a:t> </a:t>
            </a:r>
            <a:r>
              <a:rPr sz="1100" dirty="0">
                <a:solidFill>
                  <a:srgbClr val="3F4054"/>
                </a:solidFill>
                <a:latin typeface="Calibri"/>
                <a:cs typeface="Calibri"/>
              </a:rPr>
              <a:t>losses,</a:t>
            </a:r>
            <a:r>
              <a:rPr sz="1100" spc="-55" dirty="0">
                <a:solidFill>
                  <a:srgbClr val="3F4054"/>
                </a:solidFill>
                <a:latin typeface="Times New Roman"/>
                <a:cs typeface="Times New Roman"/>
              </a:rPr>
              <a:t> </a:t>
            </a:r>
            <a:r>
              <a:rPr sz="1100" dirty="0">
                <a:solidFill>
                  <a:srgbClr val="3F4054"/>
                </a:solidFill>
                <a:latin typeface="Calibri"/>
                <a:cs typeface="Calibri"/>
              </a:rPr>
              <a:t>allowances,</a:t>
            </a:r>
            <a:r>
              <a:rPr sz="1100" spc="-40" dirty="0">
                <a:solidFill>
                  <a:srgbClr val="3F4054"/>
                </a:solidFill>
                <a:latin typeface="Times New Roman"/>
                <a:cs typeface="Times New Roman"/>
              </a:rPr>
              <a:t> </a:t>
            </a:r>
            <a:r>
              <a:rPr sz="1100" dirty="0">
                <a:solidFill>
                  <a:srgbClr val="3F4054"/>
                </a:solidFill>
                <a:latin typeface="Calibri"/>
                <a:cs typeface="Calibri"/>
              </a:rPr>
              <a:t>or</a:t>
            </a:r>
            <a:r>
              <a:rPr sz="1100" spc="-40" dirty="0">
                <a:solidFill>
                  <a:srgbClr val="3F4054"/>
                </a:solidFill>
                <a:latin typeface="Times New Roman"/>
                <a:cs typeface="Times New Roman"/>
              </a:rPr>
              <a:t> </a:t>
            </a:r>
            <a:r>
              <a:rPr sz="1100" spc="-10" dirty="0">
                <a:solidFill>
                  <a:srgbClr val="3F4054"/>
                </a:solidFill>
                <a:latin typeface="Calibri"/>
                <a:cs typeface="Calibri"/>
              </a:rPr>
              <a:t>deductions</a:t>
            </a:r>
            <a:r>
              <a:rPr sz="1100" spc="-40" dirty="0">
                <a:solidFill>
                  <a:srgbClr val="3F4054"/>
                </a:solidFill>
                <a:latin typeface="Times New Roman"/>
                <a:cs typeface="Times New Roman"/>
              </a:rPr>
              <a:t> </a:t>
            </a:r>
            <a:r>
              <a:rPr sz="1100" dirty="0">
                <a:solidFill>
                  <a:srgbClr val="3F4054"/>
                </a:solidFill>
                <a:latin typeface="Calibri"/>
                <a:cs typeface="Calibri"/>
              </a:rPr>
              <a:t>under</a:t>
            </a:r>
            <a:r>
              <a:rPr sz="1100" spc="-35" dirty="0">
                <a:solidFill>
                  <a:srgbClr val="3F4054"/>
                </a:solidFill>
                <a:latin typeface="Times New Roman"/>
                <a:cs typeface="Times New Roman"/>
              </a:rPr>
              <a:t> </a:t>
            </a:r>
            <a:r>
              <a:rPr sz="1100" dirty="0">
                <a:solidFill>
                  <a:srgbClr val="3F4054"/>
                </a:solidFill>
                <a:latin typeface="Calibri"/>
                <a:cs typeface="Calibri"/>
              </a:rPr>
              <a:t>the</a:t>
            </a:r>
            <a:r>
              <a:rPr sz="1100" spc="-35" dirty="0">
                <a:solidFill>
                  <a:srgbClr val="3F4054"/>
                </a:solidFill>
                <a:latin typeface="Times New Roman"/>
                <a:cs typeface="Times New Roman"/>
              </a:rPr>
              <a:t> </a:t>
            </a:r>
            <a:r>
              <a:rPr sz="1100" dirty="0">
                <a:solidFill>
                  <a:srgbClr val="3F4054"/>
                </a:solidFill>
                <a:latin typeface="Calibri"/>
                <a:cs typeface="Calibri"/>
              </a:rPr>
              <a:t>Act</a:t>
            </a:r>
            <a:r>
              <a:rPr sz="1100" spc="-50" dirty="0">
                <a:solidFill>
                  <a:srgbClr val="3F4054"/>
                </a:solidFill>
                <a:latin typeface="Times New Roman"/>
                <a:cs typeface="Times New Roman"/>
              </a:rPr>
              <a:t> </a:t>
            </a:r>
            <a:r>
              <a:rPr sz="1100" spc="-25" dirty="0">
                <a:solidFill>
                  <a:srgbClr val="3F4054"/>
                </a:solidFill>
                <a:latin typeface="Calibri"/>
                <a:cs typeface="Calibri"/>
              </a:rPr>
              <a:t>are</a:t>
            </a:r>
            <a:r>
              <a:rPr sz="1100" spc="-25" dirty="0">
                <a:solidFill>
                  <a:srgbClr val="3F4054"/>
                </a:solidFill>
                <a:latin typeface="Times New Roman"/>
                <a:cs typeface="Times New Roman"/>
              </a:rPr>
              <a:t> </a:t>
            </a:r>
            <a:r>
              <a:rPr sz="1100" dirty="0">
                <a:solidFill>
                  <a:srgbClr val="3F4054"/>
                </a:solidFill>
                <a:latin typeface="Calibri"/>
                <a:cs typeface="Calibri"/>
              </a:rPr>
              <a:t>permitted</a:t>
            </a:r>
            <a:r>
              <a:rPr sz="1100" spc="-10" dirty="0">
                <a:solidFill>
                  <a:srgbClr val="3F4054"/>
                </a:solidFill>
                <a:latin typeface="Times New Roman"/>
                <a:cs typeface="Times New Roman"/>
              </a:rPr>
              <a:t> </a:t>
            </a:r>
            <a:r>
              <a:rPr sz="1100" spc="-10" dirty="0">
                <a:solidFill>
                  <a:srgbClr val="3F4054"/>
                </a:solidFill>
                <a:latin typeface="Calibri"/>
                <a:cs typeface="Calibri"/>
              </a:rPr>
              <a:t>against</a:t>
            </a:r>
            <a:r>
              <a:rPr sz="1100" spc="-60" dirty="0">
                <a:solidFill>
                  <a:srgbClr val="3F4054"/>
                </a:solidFill>
                <a:latin typeface="Times New Roman"/>
                <a:cs typeface="Times New Roman"/>
              </a:rPr>
              <a:t> </a:t>
            </a:r>
            <a:r>
              <a:rPr sz="1100" dirty="0">
                <a:solidFill>
                  <a:srgbClr val="3F4054"/>
                </a:solidFill>
                <a:latin typeface="Calibri"/>
                <a:cs typeface="Calibri"/>
              </a:rPr>
              <a:t>income</a:t>
            </a:r>
            <a:r>
              <a:rPr sz="1100" spc="-20" dirty="0">
                <a:solidFill>
                  <a:srgbClr val="3F4054"/>
                </a:solidFill>
                <a:latin typeface="Times New Roman"/>
                <a:cs typeface="Times New Roman"/>
              </a:rPr>
              <a:t> </a:t>
            </a:r>
            <a:r>
              <a:rPr sz="1100" spc="-10" dirty="0">
                <a:solidFill>
                  <a:srgbClr val="3F4054"/>
                </a:solidFill>
                <a:latin typeface="Calibri"/>
                <a:cs typeface="Calibri"/>
              </a:rPr>
              <a:t>computed</a:t>
            </a:r>
            <a:r>
              <a:rPr sz="1100" spc="-20" dirty="0">
                <a:solidFill>
                  <a:srgbClr val="3F4054"/>
                </a:solidFill>
                <a:latin typeface="Times New Roman"/>
                <a:cs typeface="Times New Roman"/>
              </a:rPr>
              <a:t> </a:t>
            </a:r>
            <a:r>
              <a:rPr sz="1100" dirty="0">
                <a:solidFill>
                  <a:srgbClr val="3F4054"/>
                </a:solidFill>
                <a:latin typeface="Calibri"/>
                <a:cs typeface="Calibri"/>
              </a:rPr>
              <a:t>on</a:t>
            </a:r>
            <a:r>
              <a:rPr sz="1100" spc="-30" dirty="0">
                <a:solidFill>
                  <a:srgbClr val="3F4054"/>
                </a:solidFill>
                <a:latin typeface="Times New Roman"/>
                <a:cs typeface="Times New Roman"/>
              </a:rPr>
              <a:t> </a:t>
            </a:r>
            <a:r>
              <a:rPr sz="1100" spc="-10" dirty="0">
                <a:solidFill>
                  <a:srgbClr val="3F4054"/>
                </a:solidFill>
                <a:latin typeface="Calibri"/>
                <a:cs typeface="Calibri"/>
              </a:rPr>
              <a:t>presumptive</a:t>
            </a:r>
            <a:r>
              <a:rPr sz="1100" spc="-20" dirty="0">
                <a:solidFill>
                  <a:srgbClr val="3F4054"/>
                </a:solidFill>
                <a:latin typeface="Times New Roman"/>
                <a:cs typeface="Times New Roman"/>
              </a:rPr>
              <a:t> </a:t>
            </a:r>
            <a:r>
              <a:rPr sz="1100" spc="-10" dirty="0">
                <a:solidFill>
                  <a:srgbClr val="3F4054"/>
                </a:solidFill>
                <a:latin typeface="Calibri"/>
                <a:cs typeface="Calibri"/>
              </a:rPr>
              <a:t>basis.</a:t>
            </a:r>
            <a:endParaRPr sz="1100">
              <a:latin typeface="Calibri"/>
              <a:cs typeface="Calibri"/>
            </a:endParaRPr>
          </a:p>
        </p:txBody>
      </p:sp>
      <p:grpSp>
        <p:nvGrpSpPr>
          <p:cNvPr id="8" name="object 8"/>
          <p:cNvGrpSpPr/>
          <p:nvPr/>
        </p:nvGrpSpPr>
        <p:grpSpPr>
          <a:xfrm>
            <a:off x="4628265" y="1972315"/>
            <a:ext cx="4034154" cy="1764030"/>
            <a:chOff x="4628265" y="1972315"/>
            <a:chExt cx="4034154" cy="1764030"/>
          </a:xfrm>
        </p:grpSpPr>
        <p:sp>
          <p:nvSpPr>
            <p:cNvPr id="9" name="object 9"/>
            <p:cNvSpPr/>
            <p:nvPr/>
          </p:nvSpPr>
          <p:spPr>
            <a:xfrm>
              <a:off x="4643505" y="1987555"/>
              <a:ext cx="4003675" cy="1733550"/>
            </a:xfrm>
            <a:custGeom>
              <a:avLst/>
              <a:gdLst/>
              <a:ahLst/>
              <a:cxnLst/>
              <a:rect l="l" t="t" r="r" b="b"/>
              <a:pathLst>
                <a:path w="4003675" h="1733550">
                  <a:moveTo>
                    <a:pt x="3944111" y="0"/>
                  </a:moveTo>
                  <a:lnTo>
                    <a:pt x="59435" y="0"/>
                  </a:lnTo>
                  <a:lnTo>
                    <a:pt x="36268" y="4681"/>
                  </a:lnTo>
                  <a:lnTo>
                    <a:pt x="17379" y="17445"/>
                  </a:lnTo>
                  <a:lnTo>
                    <a:pt x="4659" y="36377"/>
                  </a:lnTo>
                  <a:lnTo>
                    <a:pt x="0" y="59557"/>
                  </a:lnTo>
                  <a:lnTo>
                    <a:pt x="0" y="1673976"/>
                  </a:lnTo>
                  <a:lnTo>
                    <a:pt x="4659" y="1697166"/>
                  </a:lnTo>
                  <a:lnTo>
                    <a:pt x="17379" y="1716102"/>
                  </a:lnTo>
                  <a:lnTo>
                    <a:pt x="36268" y="1728868"/>
                  </a:lnTo>
                  <a:lnTo>
                    <a:pt x="59435" y="1733549"/>
                  </a:lnTo>
                  <a:lnTo>
                    <a:pt x="3944111" y="1733549"/>
                  </a:lnTo>
                  <a:lnTo>
                    <a:pt x="3967292" y="1728868"/>
                  </a:lnTo>
                  <a:lnTo>
                    <a:pt x="3986223" y="1716102"/>
                  </a:lnTo>
                  <a:lnTo>
                    <a:pt x="3998988" y="1697166"/>
                  </a:lnTo>
                  <a:lnTo>
                    <a:pt x="4003669" y="1673976"/>
                  </a:lnTo>
                  <a:lnTo>
                    <a:pt x="4003669" y="59557"/>
                  </a:lnTo>
                  <a:lnTo>
                    <a:pt x="3998988" y="36377"/>
                  </a:lnTo>
                  <a:lnTo>
                    <a:pt x="3986223" y="17445"/>
                  </a:lnTo>
                  <a:lnTo>
                    <a:pt x="3967292" y="4681"/>
                  </a:lnTo>
                  <a:lnTo>
                    <a:pt x="3944111" y="0"/>
                  </a:lnTo>
                  <a:close/>
                </a:path>
              </a:pathLst>
            </a:custGeom>
            <a:solidFill>
              <a:srgbClr val="F9F9FF"/>
            </a:solidFill>
          </p:spPr>
          <p:txBody>
            <a:bodyPr wrap="square" lIns="0" tIns="0" rIns="0" bIns="0" rtlCol="0"/>
            <a:lstStyle/>
            <a:p>
              <a:endParaRPr/>
            </a:p>
          </p:txBody>
        </p:sp>
        <p:sp>
          <p:nvSpPr>
            <p:cNvPr id="10" name="object 10"/>
            <p:cNvSpPr/>
            <p:nvPr/>
          </p:nvSpPr>
          <p:spPr>
            <a:xfrm>
              <a:off x="4643505" y="1987555"/>
              <a:ext cx="4003675" cy="1733550"/>
            </a:xfrm>
            <a:custGeom>
              <a:avLst/>
              <a:gdLst/>
              <a:ahLst/>
              <a:cxnLst/>
              <a:rect l="l" t="t" r="r" b="b"/>
              <a:pathLst>
                <a:path w="4003675" h="1733550">
                  <a:moveTo>
                    <a:pt x="0" y="59557"/>
                  </a:moveTo>
                  <a:lnTo>
                    <a:pt x="4659" y="36377"/>
                  </a:lnTo>
                  <a:lnTo>
                    <a:pt x="17379" y="17445"/>
                  </a:lnTo>
                  <a:lnTo>
                    <a:pt x="36268" y="4681"/>
                  </a:lnTo>
                  <a:lnTo>
                    <a:pt x="59435" y="0"/>
                  </a:lnTo>
                  <a:lnTo>
                    <a:pt x="3944111" y="0"/>
                  </a:lnTo>
                  <a:lnTo>
                    <a:pt x="3967292" y="4681"/>
                  </a:lnTo>
                  <a:lnTo>
                    <a:pt x="3986223" y="17445"/>
                  </a:lnTo>
                  <a:lnTo>
                    <a:pt x="3998988" y="36377"/>
                  </a:lnTo>
                  <a:lnTo>
                    <a:pt x="4003669" y="59557"/>
                  </a:lnTo>
                  <a:lnTo>
                    <a:pt x="4003669" y="1673976"/>
                  </a:lnTo>
                  <a:lnTo>
                    <a:pt x="3998988" y="1697166"/>
                  </a:lnTo>
                  <a:lnTo>
                    <a:pt x="3986223" y="1716102"/>
                  </a:lnTo>
                  <a:lnTo>
                    <a:pt x="3967292" y="1728868"/>
                  </a:lnTo>
                  <a:lnTo>
                    <a:pt x="3944111" y="1733549"/>
                  </a:lnTo>
                  <a:lnTo>
                    <a:pt x="59435" y="1733549"/>
                  </a:lnTo>
                  <a:lnTo>
                    <a:pt x="36268" y="1728868"/>
                  </a:lnTo>
                  <a:lnTo>
                    <a:pt x="17379" y="1716102"/>
                  </a:lnTo>
                  <a:lnTo>
                    <a:pt x="4659" y="1697166"/>
                  </a:lnTo>
                  <a:lnTo>
                    <a:pt x="0" y="1673976"/>
                  </a:lnTo>
                  <a:lnTo>
                    <a:pt x="0" y="59557"/>
                  </a:lnTo>
                  <a:close/>
                </a:path>
              </a:pathLst>
            </a:custGeom>
            <a:ln w="30479">
              <a:solidFill>
                <a:srgbClr val="B8C3DF"/>
              </a:solidFill>
            </a:ln>
          </p:spPr>
          <p:txBody>
            <a:bodyPr wrap="square" lIns="0" tIns="0" rIns="0" bIns="0" rtlCol="0"/>
            <a:lstStyle/>
            <a:p>
              <a:endParaRPr/>
            </a:p>
          </p:txBody>
        </p:sp>
        <p:sp>
          <p:nvSpPr>
            <p:cNvPr id="11" name="object 11"/>
            <p:cNvSpPr/>
            <p:nvPr/>
          </p:nvSpPr>
          <p:spPr>
            <a:xfrm>
              <a:off x="4662555" y="2006605"/>
              <a:ext cx="3965575" cy="425450"/>
            </a:xfrm>
            <a:custGeom>
              <a:avLst/>
              <a:gdLst/>
              <a:ahLst/>
              <a:cxnLst/>
              <a:rect l="l" t="t" r="r" b="b"/>
              <a:pathLst>
                <a:path w="3965575" h="425450">
                  <a:moveTo>
                    <a:pt x="3928871" y="0"/>
                  </a:moveTo>
                  <a:lnTo>
                    <a:pt x="36575" y="0"/>
                  </a:lnTo>
                  <a:lnTo>
                    <a:pt x="22342" y="2877"/>
                  </a:lnTo>
                  <a:lnTo>
                    <a:pt x="10715" y="10730"/>
                  </a:lnTo>
                  <a:lnTo>
                    <a:pt x="2875" y="22393"/>
                  </a:lnTo>
                  <a:lnTo>
                    <a:pt x="0" y="36697"/>
                  </a:lnTo>
                  <a:lnTo>
                    <a:pt x="0" y="388741"/>
                  </a:lnTo>
                  <a:lnTo>
                    <a:pt x="2875" y="403046"/>
                  </a:lnTo>
                  <a:lnTo>
                    <a:pt x="10715" y="414708"/>
                  </a:lnTo>
                  <a:lnTo>
                    <a:pt x="22342" y="422562"/>
                  </a:lnTo>
                  <a:lnTo>
                    <a:pt x="36575" y="425439"/>
                  </a:lnTo>
                  <a:lnTo>
                    <a:pt x="3928871" y="425439"/>
                  </a:lnTo>
                  <a:lnTo>
                    <a:pt x="3943124" y="422562"/>
                  </a:lnTo>
                  <a:lnTo>
                    <a:pt x="3954793" y="414708"/>
                  </a:lnTo>
                  <a:lnTo>
                    <a:pt x="3962675" y="403046"/>
                  </a:lnTo>
                  <a:lnTo>
                    <a:pt x="3965569" y="388741"/>
                  </a:lnTo>
                  <a:lnTo>
                    <a:pt x="3965569" y="36697"/>
                  </a:lnTo>
                  <a:lnTo>
                    <a:pt x="3962675" y="22393"/>
                  </a:lnTo>
                  <a:lnTo>
                    <a:pt x="3954793" y="10730"/>
                  </a:lnTo>
                  <a:lnTo>
                    <a:pt x="3943124" y="2877"/>
                  </a:lnTo>
                  <a:lnTo>
                    <a:pt x="3928871" y="0"/>
                  </a:lnTo>
                  <a:close/>
                </a:path>
              </a:pathLst>
            </a:custGeom>
            <a:solidFill>
              <a:srgbClr val="D2DDF9"/>
            </a:solidFill>
          </p:spPr>
          <p:txBody>
            <a:bodyPr wrap="square" lIns="0" tIns="0" rIns="0" bIns="0" rtlCol="0"/>
            <a:lstStyle/>
            <a:p>
              <a:endParaRPr/>
            </a:p>
          </p:txBody>
        </p:sp>
      </p:grpSp>
      <p:grpSp>
        <p:nvGrpSpPr>
          <p:cNvPr id="12" name="object 12"/>
          <p:cNvGrpSpPr/>
          <p:nvPr/>
        </p:nvGrpSpPr>
        <p:grpSpPr>
          <a:xfrm>
            <a:off x="481649" y="3847079"/>
            <a:ext cx="4034790" cy="1765935"/>
            <a:chOff x="481649" y="3847079"/>
            <a:chExt cx="4034790" cy="1765935"/>
          </a:xfrm>
        </p:grpSpPr>
        <p:sp>
          <p:nvSpPr>
            <p:cNvPr id="13" name="object 13"/>
            <p:cNvSpPr/>
            <p:nvPr/>
          </p:nvSpPr>
          <p:spPr>
            <a:xfrm>
              <a:off x="496889" y="3862319"/>
              <a:ext cx="4004310" cy="1735455"/>
            </a:xfrm>
            <a:custGeom>
              <a:avLst/>
              <a:gdLst/>
              <a:ahLst/>
              <a:cxnLst/>
              <a:rect l="l" t="t" r="r" b="b"/>
              <a:pathLst>
                <a:path w="4004310" h="1735454">
                  <a:moveTo>
                    <a:pt x="3944046" y="0"/>
                  </a:moveTo>
                  <a:lnTo>
                    <a:pt x="59596" y="0"/>
                  </a:lnTo>
                  <a:lnTo>
                    <a:pt x="36398" y="4702"/>
                  </a:lnTo>
                  <a:lnTo>
                    <a:pt x="17455" y="17514"/>
                  </a:lnTo>
                  <a:lnTo>
                    <a:pt x="4683" y="36493"/>
                  </a:lnTo>
                  <a:lnTo>
                    <a:pt x="0" y="59695"/>
                  </a:lnTo>
                  <a:lnTo>
                    <a:pt x="0" y="1675641"/>
                  </a:lnTo>
                  <a:lnTo>
                    <a:pt x="4683" y="1698826"/>
                  </a:lnTo>
                  <a:lnTo>
                    <a:pt x="17455" y="1717760"/>
                  </a:lnTo>
                  <a:lnTo>
                    <a:pt x="36398" y="1730526"/>
                  </a:lnTo>
                  <a:lnTo>
                    <a:pt x="59596" y="1735208"/>
                  </a:lnTo>
                  <a:lnTo>
                    <a:pt x="3944046" y="1735208"/>
                  </a:lnTo>
                  <a:lnTo>
                    <a:pt x="3967248" y="1730526"/>
                  </a:lnTo>
                  <a:lnTo>
                    <a:pt x="3986226" y="1717760"/>
                  </a:lnTo>
                  <a:lnTo>
                    <a:pt x="3999038" y="1698826"/>
                  </a:lnTo>
                  <a:lnTo>
                    <a:pt x="4003741" y="1675641"/>
                  </a:lnTo>
                  <a:lnTo>
                    <a:pt x="4003741" y="59695"/>
                  </a:lnTo>
                  <a:lnTo>
                    <a:pt x="3999038" y="36493"/>
                  </a:lnTo>
                  <a:lnTo>
                    <a:pt x="3986226" y="17514"/>
                  </a:lnTo>
                  <a:lnTo>
                    <a:pt x="3967248" y="4702"/>
                  </a:lnTo>
                  <a:lnTo>
                    <a:pt x="3944046" y="0"/>
                  </a:lnTo>
                  <a:close/>
                </a:path>
              </a:pathLst>
            </a:custGeom>
            <a:solidFill>
              <a:srgbClr val="F9F9FF"/>
            </a:solidFill>
          </p:spPr>
          <p:txBody>
            <a:bodyPr wrap="square" lIns="0" tIns="0" rIns="0" bIns="0" rtlCol="0"/>
            <a:lstStyle/>
            <a:p>
              <a:endParaRPr/>
            </a:p>
          </p:txBody>
        </p:sp>
        <p:sp>
          <p:nvSpPr>
            <p:cNvPr id="14" name="object 14"/>
            <p:cNvSpPr/>
            <p:nvPr/>
          </p:nvSpPr>
          <p:spPr>
            <a:xfrm>
              <a:off x="496889" y="3862319"/>
              <a:ext cx="4004310" cy="1735455"/>
            </a:xfrm>
            <a:custGeom>
              <a:avLst/>
              <a:gdLst/>
              <a:ahLst/>
              <a:cxnLst/>
              <a:rect l="l" t="t" r="r" b="b"/>
              <a:pathLst>
                <a:path w="4004310" h="1735454">
                  <a:moveTo>
                    <a:pt x="0" y="59695"/>
                  </a:moveTo>
                  <a:lnTo>
                    <a:pt x="4683" y="36493"/>
                  </a:lnTo>
                  <a:lnTo>
                    <a:pt x="17455" y="17514"/>
                  </a:lnTo>
                  <a:lnTo>
                    <a:pt x="36398" y="4702"/>
                  </a:lnTo>
                  <a:lnTo>
                    <a:pt x="59596" y="0"/>
                  </a:lnTo>
                  <a:lnTo>
                    <a:pt x="3944046" y="0"/>
                  </a:lnTo>
                  <a:lnTo>
                    <a:pt x="3967248" y="4702"/>
                  </a:lnTo>
                  <a:lnTo>
                    <a:pt x="3986226" y="17514"/>
                  </a:lnTo>
                  <a:lnTo>
                    <a:pt x="3999038" y="36493"/>
                  </a:lnTo>
                  <a:lnTo>
                    <a:pt x="4003741" y="59695"/>
                  </a:lnTo>
                  <a:lnTo>
                    <a:pt x="4003741" y="1675641"/>
                  </a:lnTo>
                  <a:lnTo>
                    <a:pt x="3999038" y="1698826"/>
                  </a:lnTo>
                  <a:lnTo>
                    <a:pt x="3986226" y="1717760"/>
                  </a:lnTo>
                  <a:lnTo>
                    <a:pt x="3967248" y="1730526"/>
                  </a:lnTo>
                  <a:lnTo>
                    <a:pt x="3944046" y="1735208"/>
                  </a:lnTo>
                  <a:lnTo>
                    <a:pt x="59596" y="1735208"/>
                  </a:lnTo>
                  <a:lnTo>
                    <a:pt x="36398" y="1730526"/>
                  </a:lnTo>
                  <a:lnTo>
                    <a:pt x="17455" y="1717760"/>
                  </a:lnTo>
                  <a:lnTo>
                    <a:pt x="4683" y="1698826"/>
                  </a:lnTo>
                  <a:lnTo>
                    <a:pt x="0" y="1675641"/>
                  </a:lnTo>
                  <a:lnTo>
                    <a:pt x="0" y="59695"/>
                  </a:lnTo>
                  <a:close/>
                </a:path>
              </a:pathLst>
            </a:custGeom>
            <a:ln w="30479">
              <a:solidFill>
                <a:srgbClr val="B8C3DF"/>
              </a:solidFill>
            </a:ln>
          </p:spPr>
          <p:txBody>
            <a:bodyPr wrap="square" lIns="0" tIns="0" rIns="0" bIns="0" rtlCol="0"/>
            <a:lstStyle/>
            <a:p>
              <a:endParaRPr/>
            </a:p>
          </p:txBody>
        </p:sp>
        <p:sp>
          <p:nvSpPr>
            <p:cNvPr id="15" name="object 15"/>
            <p:cNvSpPr/>
            <p:nvPr/>
          </p:nvSpPr>
          <p:spPr>
            <a:xfrm>
              <a:off x="515939" y="3881369"/>
              <a:ext cx="3966210" cy="425450"/>
            </a:xfrm>
            <a:custGeom>
              <a:avLst/>
              <a:gdLst/>
              <a:ahLst/>
              <a:cxnLst/>
              <a:rect l="l" t="t" r="r" b="b"/>
              <a:pathLst>
                <a:path w="3966210" h="425450">
                  <a:moveTo>
                    <a:pt x="3928928" y="0"/>
                  </a:moveTo>
                  <a:lnTo>
                    <a:pt x="36688" y="0"/>
                  </a:lnTo>
                  <a:lnTo>
                    <a:pt x="22409" y="2896"/>
                  </a:lnTo>
                  <a:lnTo>
                    <a:pt x="10747" y="10784"/>
                  </a:lnTo>
                  <a:lnTo>
                    <a:pt x="2883" y="22457"/>
                  </a:lnTo>
                  <a:lnTo>
                    <a:pt x="0" y="36713"/>
                  </a:lnTo>
                  <a:lnTo>
                    <a:pt x="0" y="388879"/>
                  </a:lnTo>
                  <a:lnTo>
                    <a:pt x="2883" y="403112"/>
                  </a:lnTo>
                  <a:lnTo>
                    <a:pt x="10747" y="414739"/>
                  </a:lnTo>
                  <a:lnTo>
                    <a:pt x="22409" y="422579"/>
                  </a:lnTo>
                  <a:lnTo>
                    <a:pt x="36688" y="425455"/>
                  </a:lnTo>
                  <a:lnTo>
                    <a:pt x="3928928" y="425455"/>
                  </a:lnTo>
                  <a:lnTo>
                    <a:pt x="3943183" y="422579"/>
                  </a:lnTo>
                  <a:lnTo>
                    <a:pt x="3954857" y="414739"/>
                  </a:lnTo>
                  <a:lnTo>
                    <a:pt x="3962744" y="403112"/>
                  </a:lnTo>
                  <a:lnTo>
                    <a:pt x="3965641" y="388879"/>
                  </a:lnTo>
                  <a:lnTo>
                    <a:pt x="3965641" y="36713"/>
                  </a:lnTo>
                  <a:lnTo>
                    <a:pt x="3962744" y="22457"/>
                  </a:lnTo>
                  <a:lnTo>
                    <a:pt x="3954857" y="10784"/>
                  </a:lnTo>
                  <a:lnTo>
                    <a:pt x="3943183" y="2896"/>
                  </a:lnTo>
                  <a:lnTo>
                    <a:pt x="3928928" y="0"/>
                  </a:lnTo>
                  <a:close/>
                </a:path>
              </a:pathLst>
            </a:custGeom>
            <a:solidFill>
              <a:srgbClr val="D2DDF9"/>
            </a:solidFill>
          </p:spPr>
          <p:txBody>
            <a:bodyPr wrap="square" lIns="0" tIns="0" rIns="0" bIns="0" rtlCol="0"/>
            <a:lstStyle/>
            <a:p>
              <a:endParaRPr/>
            </a:p>
          </p:txBody>
        </p:sp>
      </p:grpSp>
      <p:sp>
        <p:nvSpPr>
          <p:cNvPr id="16" name="object 16"/>
          <p:cNvSpPr txBox="1"/>
          <p:nvPr/>
        </p:nvSpPr>
        <p:spPr>
          <a:xfrm>
            <a:off x="644750" y="3898520"/>
            <a:ext cx="3686175" cy="1529080"/>
          </a:xfrm>
          <a:prstGeom prst="rect">
            <a:avLst/>
          </a:prstGeom>
        </p:spPr>
        <p:txBody>
          <a:bodyPr vert="horz" wrap="square" lIns="0" tIns="13335" rIns="0" bIns="0" rtlCol="0">
            <a:spAutoFit/>
          </a:bodyPr>
          <a:lstStyle/>
          <a:p>
            <a:pPr marR="75565" algn="ctr">
              <a:lnSpc>
                <a:spcPct val="100000"/>
              </a:lnSpc>
              <a:spcBef>
                <a:spcPts val="105"/>
              </a:spcBef>
            </a:pPr>
            <a:r>
              <a:rPr sz="1650" spc="-50" dirty="0">
                <a:solidFill>
                  <a:srgbClr val="3F4054"/>
                </a:solidFill>
                <a:latin typeface="Calibri"/>
                <a:cs typeface="Calibri"/>
              </a:rPr>
              <a:t>3</a:t>
            </a:r>
            <a:endParaRPr sz="1650">
              <a:latin typeface="Calibri"/>
              <a:cs typeface="Calibri"/>
            </a:endParaRPr>
          </a:p>
          <a:p>
            <a:pPr>
              <a:lnSpc>
                <a:spcPct val="100000"/>
              </a:lnSpc>
              <a:spcBef>
                <a:spcPts val="170"/>
              </a:spcBef>
            </a:pPr>
            <a:endParaRPr sz="1650">
              <a:latin typeface="Calibri"/>
              <a:cs typeface="Calibri"/>
            </a:endParaRPr>
          </a:p>
          <a:p>
            <a:pPr marL="12700">
              <a:lnSpc>
                <a:spcPct val="100000"/>
              </a:lnSpc>
            </a:pPr>
            <a:r>
              <a:rPr sz="1350" dirty="0">
                <a:solidFill>
                  <a:srgbClr val="3F4054"/>
                </a:solidFill>
                <a:latin typeface="Calibri"/>
                <a:cs typeface="Calibri"/>
              </a:rPr>
              <a:t>Depreciation</a:t>
            </a:r>
            <a:r>
              <a:rPr sz="1350" spc="-10" dirty="0">
                <a:solidFill>
                  <a:srgbClr val="3F4054"/>
                </a:solidFill>
                <a:latin typeface="Times New Roman"/>
                <a:cs typeface="Times New Roman"/>
              </a:rPr>
              <a:t> </a:t>
            </a:r>
            <a:r>
              <a:rPr sz="1350" spc="-10" dirty="0">
                <a:solidFill>
                  <a:srgbClr val="3F4054"/>
                </a:solidFill>
                <a:latin typeface="Calibri"/>
                <a:cs typeface="Calibri"/>
              </a:rPr>
              <a:t>(WDV)</a:t>
            </a:r>
            <a:endParaRPr sz="1350">
              <a:latin typeface="Calibri"/>
              <a:cs typeface="Calibri"/>
            </a:endParaRPr>
          </a:p>
          <a:p>
            <a:pPr marL="12700" marR="5080">
              <a:lnSpc>
                <a:spcPct val="136500"/>
              </a:lnSpc>
              <a:spcBef>
                <a:spcPts val="645"/>
              </a:spcBef>
            </a:pPr>
            <a:r>
              <a:rPr sz="1100" spc="-10" dirty="0">
                <a:solidFill>
                  <a:srgbClr val="3F4054"/>
                </a:solidFill>
                <a:latin typeface="Calibri"/>
                <a:cs typeface="Calibri"/>
              </a:rPr>
              <a:t>Written</a:t>
            </a:r>
            <a:r>
              <a:rPr sz="1100" spc="-25" dirty="0">
                <a:solidFill>
                  <a:srgbClr val="3F4054"/>
                </a:solidFill>
                <a:latin typeface="Times New Roman"/>
                <a:cs typeface="Times New Roman"/>
              </a:rPr>
              <a:t> </a:t>
            </a:r>
            <a:r>
              <a:rPr sz="1100" dirty="0">
                <a:solidFill>
                  <a:srgbClr val="3F4054"/>
                </a:solidFill>
                <a:latin typeface="Calibri"/>
                <a:cs typeface="Calibri"/>
              </a:rPr>
              <a:t>Down</a:t>
            </a:r>
            <a:r>
              <a:rPr sz="1100" spc="-20" dirty="0">
                <a:solidFill>
                  <a:srgbClr val="3F4054"/>
                </a:solidFill>
                <a:latin typeface="Times New Roman"/>
                <a:cs typeface="Times New Roman"/>
              </a:rPr>
              <a:t> </a:t>
            </a:r>
            <a:r>
              <a:rPr sz="1100" dirty="0">
                <a:solidFill>
                  <a:srgbClr val="3F4054"/>
                </a:solidFill>
                <a:latin typeface="Calibri"/>
                <a:cs typeface="Calibri"/>
              </a:rPr>
              <a:t>Value</a:t>
            </a:r>
            <a:r>
              <a:rPr sz="1100" spc="-40" dirty="0">
                <a:solidFill>
                  <a:srgbClr val="3F4054"/>
                </a:solidFill>
                <a:latin typeface="Times New Roman"/>
                <a:cs typeface="Times New Roman"/>
              </a:rPr>
              <a:t> </a:t>
            </a:r>
            <a:r>
              <a:rPr sz="1100" dirty="0">
                <a:solidFill>
                  <a:srgbClr val="3F4054"/>
                </a:solidFill>
                <a:latin typeface="Calibri"/>
                <a:cs typeface="Calibri"/>
              </a:rPr>
              <a:t>of</a:t>
            </a:r>
            <a:r>
              <a:rPr sz="1100" spc="-30" dirty="0">
                <a:solidFill>
                  <a:srgbClr val="3F4054"/>
                </a:solidFill>
                <a:latin typeface="Times New Roman"/>
                <a:cs typeface="Times New Roman"/>
              </a:rPr>
              <a:t> </a:t>
            </a:r>
            <a:r>
              <a:rPr sz="1100" dirty="0">
                <a:solidFill>
                  <a:srgbClr val="3F4054"/>
                </a:solidFill>
                <a:latin typeface="Calibri"/>
                <a:cs typeface="Calibri"/>
              </a:rPr>
              <a:t>assets</a:t>
            </a:r>
            <a:r>
              <a:rPr sz="1100" spc="-45" dirty="0">
                <a:solidFill>
                  <a:srgbClr val="3F4054"/>
                </a:solidFill>
                <a:latin typeface="Times New Roman"/>
                <a:cs typeface="Times New Roman"/>
              </a:rPr>
              <a:t> </a:t>
            </a:r>
            <a:r>
              <a:rPr sz="1100" dirty="0">
                <a:solidFill>
                  <a:srgbClr val="3F4054"/>
                </a:solidFill>
                <a:latin typeface="Calibri"/>
                <a:cs typeface="Calibri"/>
              </a:rPr>
              <a:t>is</a:t>
            </a:r>
            <a:r>
              <a:rPr sz="1100" spc="-40" dirty="0">
                <a:solidFill>
                  <a:srgbClr val="3F4054"/>
                </a:solidFill>
                <a:latin typeface="Times New Roman"/>
                <a:cs typeface="Times New Roman"/>
              </a:rPr>
              <a:t> </a:t>
            </a:r>
            <a:r>
              <a:rPr sz="1100" spc="-10" dirty="0">
                <a:solidFill>
                  <a:srgbClr val="3F4054"/>
                </a:solidFill>
                <a:latin typeface="Calibri"/>
                <a:cs typeface="Calibri"/>
              </a:rPr>
              <a:t>calculated</a:t>
            </a:r>
            <a:r>
              <a:rPr sz="1100" spc="-25" dirty="0">
                <a:solidFill>
                  <a:srgbClr val="3F4054"/>
                </a:solidFill>
                <a:latin typeface="Times New Roman"/>
                <a:cs typeface="Times New Roman"/>
              </a:rPr>
              <a:t> </a:t>
            </a:r>
            <a:r>
              <a:rPr sz="1100" dirty="0">
                <a:solidFill>
                  <a:srgbClr val="3F4054"/>
                </a:solidFill>
                <a:latin typeface="Calibri"/>
                <a:cs typeface="Calibri"/>
              </a:rPr>
              <a:t>as</a:t>
            </a:r>
            <a:r>
              <a:rPr sz="1100" spc="-40" dirty="0">
                <a:solidFill>
                  <a:srgbClr val="3F4054"/>
                </a:solidFill>
                <a:latin typeface="Times New Roman"/>
                <a:cs typeface="Times New Roman"/>
              </a:rPr>
              <a:t> </a:t>
            </a:r>
            <a:r>
              <a:rPr sz="1100" dirty="0">
                <a:solidFill>
                  <a:srgbClr val="3F4054"/>
                </a:solidFill>
                <a:latin typeface="Calibri"/>
                <a:cs typeface="Calibri"/>
              </a:rPr>
              <a:t>if</a:t>
            </a:r>
            <a:r>
              <a:rPr sz="1100" spc="-30" dirty="0">
                <a:solidFill>
                  <a:srgbClr val="3F4054"/>
                </a:solidFill>
                <a:latin typeface="Times New Roman"/>
                <a:cs typeface="Times New Roman"/>
              </a:rPr>
              <a:t> </a:t>
            </a:r>
            <a:r>
              <a:rPr sz="1100" spc="-10" dirty="0">
                <a:solidFill>
                  <a:srgbClr val="3F4054"/>
                </a:solidFill>
                <a:latin typeface="Calibri"/>
                <a:cs typeface="Calibri"/>
              </a:rPr>
              <a:t>depreciation</a:t>
            </a:r>
            <a:r>
              <a:rPr sz="1100" spc="-20" dirty="0">
                <a:solidFill>
                  <a:srgbClr val="3F4054"/>
                </a:solidFill>
                <a:latin typeface="Times New Roman"/>
                <a:cs typeface="Times New Roman"/>
              </a:rPr>
              <a:t> </a:t>
            </a:r>
            <a:r>
              <a:rPr sz="1100" spc="-25" dirty="0">
                <a:solidFill>
                  <a:srgbClr val="3F4054"/>
                </a:solidFill>
                <a:latin typeface="Calibri"/>
                <a:cs typeface="Calibri"/>
              </a:rPr>
              <a:t>was</a:t>
            </a:r>
            <a:r>
              <a:rPr sz="1100" spc="-25" dirty="0">
                <a:solidFill>
                  <a:srgbClr val="3F4054"/>
                </a:solidFill>
                <a:latin typeface="Times New Roman"/>
                <a:cs typeface="Times New Roman"/>
              </a:rPr>
              <a:t> </a:t>
            </a:r>
            <a:r>
              <a:rPr sz="1100" spc="-10" dirty="0">
                <a:solidFill>
                  <a:srgbClr val="3F4054"/>
                </a:solidFill>
                <a:latin typeface="Calibri"/>
                <a:cs typeface="Calibri"/>
              </a:rPr>
              <a:t>depreciation</a:t>
            </a:r>
            <a:r>
              <a:rPr sz="1100" spc="-35" dirty="0">
                <a:solidFill>
                  <a:srgbClr val="3F4054"/>
                </a:solidFill>
                <a:latin typeface="Times New Roman"/>
                <a:cs typeface="Times New Roman"/>
              </a:rPr>
              <a:t> </a:t>
            </a:r>
            <a:r>
              <a:rPr sz="1100" dirty="0">
                <a:solidFill>
                  <a:srgbClr val="3F4054"/>
                </a:solidFill>
                <a:latin typeface="Calibri"/>
                <a:cs typeface="Calibri"/>
              </a:rPr>
              <a:t>was</a:t>
            </a:r>
            <a:r>
              <a:rPr sz="1100" spc="-60" dirty="0">
                <a:solidFill>
                  <a:srgbClr val="3F4054"/>
                </a:solidFill>
                <a:latin typeface="Times New Roman"/>
                <a:cs typeface="Times New Roman"/>
              </a:rPr>
              <a:t> </a:t>
            </a:r>
            <a:r>
              <a:rPr sz="1100" dirty="0">
                <a:solidFill>
                  <a:srgbClr val="3F4054"/>
                </a:solidFill>
                <a:latin typeface="Calibri"/>
                <a:cs typeface="Calibri"/>
              </a:rPr>
              <a:t>claimed</a:t>
            </a:r>
            <a:r>
              <a:rPr sz="1100" spc="-45" dirty="0">
                <a:solidFill>
                  <a:srgbClr val="3F4054"/>
                </a:solidFill>
                <a:latin typeface="Times New Roman"/>
                <a:cs typeface="Times New Roman"/>
              </a:rPr>
              <a:t> </a:t>
            </a:r>
            <a:r>
              <a:rPr sz="1100" dirty="0">
                <a:solidFill>
                  <a:srgbClr val="3F4054"/>
                </a:solidFill>
                <a:latin typeface="Calibri"/>
                <a:cs typeface="Calibri"/>
              </a:rPr>
              <a:t>and</a:t>
            </a:r>
            <a:r>
              <a:rPr sz="1100" spc="-60" dirty="0">
                <a:solidFill>
                  <a:srgbClr val="3F4054"/>
                </a:solidFill>
                <a:latin typeface="Times New Roman"/>
                <a:cs typeface="Times New Roman"/>
              </a:rPr>
              <a:t> </a:t>
            </a:r>
            <a:r>
              <a:rPr sz="1100" dirty="0">
                <a:solidFill>
                  <a:srgbClr val="3F4054"/>
                </a:solidFill>
                <a:latin typeface="Calibri"/>
                <a:cs typeface="Calibri"/>
              </a:rPr>
              <a:t>allowed</a:t>
            </a:r>
            <a:r>
              <a:rPr sz="1100" spc="-45" dirty="0">
                <a:solidFill>
                  <a:srgbClr val="3F4054"/>
                </a:solidFill>
                <a:latin typeface="Times New Roman"/>
                <a:cs typeface="Times New Roman"/>
              </a:rPr>
              <a:t> </a:t>
            </a:r>
            <a:r>
              <a:rPr sz="1100" dirty="0">
                <a:solidFill>
                  <a:srgbClr val="3F4054"/>
                </a:solidFill>
                <a:latin typeface="Calibri"/>
                <a:cs typeface="Calibri"/>
              </a:rPr>
              <a:t>for</a:t>
            </a:r>
            <a:r>
              <a:rPr sz="1100" spc="-55" dirty="0">
                <a:solidFill>
                  <a:srgbClr val="3F4054"/>
                </a:solidFill>
                <a:latin typeface="Times New Roman"/>
                <a:cs typeface="Times New Roman"/>
              </a:rPr>
              <a:t> </a:t>
            </a:r>
            <a:r>
              <a:rPr sz="1100" dirty="0">
                <a:solidFill>
                  <a:srgbClr val="3F4054"/>
                </a:solidFill>
                <a:latin typeface="Calibri"/>
                <a:cs typeface="Calibri"/>
              </a:rPr>
              <a:t>every</a:t>
            </a:r>
            <a:r>
              <a:rPr sz="1100" spc="-20" dirty="0">
                <a:solidFill>
                  <a:srgbClr val="3F4054"/>
                </a:solidFill>
                <a:latin typeface="Times New Roman"/>
                <a:cs typeface="Times New Roman"/>
              </a:rPr>
              <a:t> </a:t>
            </a:r>
            <a:r>
              <a:rPr sz="1100" dirty="0">
                <a:solidFill>
                  <a:srgbClr val="3F4054"/>
                </a:solidFill>
                <a:latin typeface="Calibri"/>
                <a:cs typeface="Calibri"/>
              </a:rPr>
              <a:t>relevant</a:t>
            </a:r>
            <a:r>
              <a:rPr sz="1100" spc="-40" dirty="0">
                <a:solidFill>
                  <a:srgbClr val="3F4054"/>
                </a:solidFill>
                <a:latin typeface="Times New Roman"/>
                <a:cs typeface="Times New Roman"/>
              </a:rPr>
              <a:t> </a:t>
            </a:r>
            <a:r>
              <a:rPr sz="1100" spc="-25" dirty="0">
                <a:solidFill>
                  <a:srgbClr val="3F4054"/>
                </a:solidFill>
                <a:latin typeface="Calibri"/>
                <a:cs typeface="Calibri"/>
              </a:rPr>
              <a:t>tax</a:t>
            </a:r>
            <a:endParaRPr sz="1100">
              <a:latin typeface="Calibri"/>
              <a:cs typeface="Calibri"/>
            </a:endParaRPr>
          </a:p>
          <a:p>
            <a:pPr marL="12700">
              <a:lnSpc>
                <a:spcPct val="100000"/>
              </a:lnSpc>
              <a:spcBef>
                <a:spcPts val="480"/>
              </a:spcBef>
            </a:pPr>
            <a:r>
              <a:rPr sz="1100" dirty="0">
                <a:solidFill>
                  <a:srgbClr val="3F4054"/>
                </a:solidFill>
                <a:latin typeface="Calibri"/>
                <a:cs typeface="Calibri"/>
              </a:rPr>
              <a:t>tax</a:t>
            </a:r>
            <a:r>
              <a:rPr sz="1100" spc="-55" dirty="0">
                <a:solidFill>
                  <a:srgbClr val="3F4054"/>
                </a:solidFill>
                <a:latin typeface="Times New Roman"/>
                <a:cs typeface="Times New Roman"/>
              </a:rPr>
              <a:t> </a:t>
            </a:r>
            <a:r>
              <a:rPr sz="1100" dirty="0">
                <a:solidFill>
                  <a:srgbClr val="3F4054"/>
                </a:solidFill>
                <a:latin typeface="Calibri"/>
                <a:cs typeface="Calibri"/>
              </a:rPr>
              <a:t>year</a:t>
            </a:r>
            <a:r>
              <a:rPr sz="1100" spc="-25" dirty="0">
                <a:solidFill>
                  <a:srgbClr val="3F4054"/>
                </a:solidFill>
                <a:latin typeface="Times New Roman"/>
                <a:cs typeface="Times New Roman"/>
              </a:rPr>
              <a:t> </a:t>
            </a:r>
            <a:r>
              <a:rPr sz="1100" dirty="0">
                <a:solidFill>
                  <a:srgbClr val="3F4054"/>
                </a:solidFill>
                <a:latin typeface="Calibri"/>
                <a:cs typeface="Calibri"/>
              </a:rPr>
              <a:t>—</a:t>
            </a:r>
            <a:r>
              <a:rPr sz="1100" spc="-30" dirty="0">
                <a:solidFill>
                  <a:srgbClr val="3F4054"/>
                </a:solidFill>
                <a:latin typeface="Calibri"/>
                <a:cs typeface="Calibri"/>
              </a:rPr>
              <a:t> </a:t>
            </a:r>
            <a:r>
              <a:rPr sz="1100" dirty="0">
                <a:solidFill>
                  <a:srgbClr val="3F4054"/>
                </a:solidFill>
                <a:latin typeface="Calibri"/>
                <a:cs typeface="Calibri"/>
              </a:rPr>
              <a:t>even</a:t>
            </a:r>
            <a:r>
              <a:rPr sz="1100" spc="-25" dirty="0">
                <a:solidFill>
                  <a:srgbClr val="3F4054"/>
                </a:solidFill>
                <a:latin typeface="Times New Roman"/>
                <a:cs typeface="Times New Roman"/>
              </a:rPr>
              <a:t> </a:t>
            </a:r>
            <a:r>
              <a:rPr sz="1100" dirty="0">
                <a:solidFill>
                  <a:srgbClr val="3F4054"/>
                </a:solidFill>
                <a:latin typeface="Calibri"/>
                <a:cs typeface="Calibri"/>
              </a:rPr>
              <a:t>if</a:t>
            </a:r>
            <a:r>
              <a:rPr sz="1100" spc="-50" dirty="0">
                <a:solidFill>
                  <a:srgbClr val="3F4054"/>
                </a:solidFill>
                <a:latin typeface="Times New Roman"/>
                <a:cs typeface="Times New Roman"/>
              </a:rPr>
              <a:t> </a:t>
            </a:r>
            <a:r>
              <a:rPr sz="1100" dirty="0">
                <a:solidFill>
                  <a:srgbClr val="3F4054"/>
                </a:solidFill>
                <a:latin typeface="Calibri"/>
                <a:cs typeface="Calibri"/>
              </a:rPr>
              <a:t>not</a:t>
            </a:r>
            <a:r>
              <a:rPr sz="1100" spc="-55" dirty="0">
                <a:solidFill>
                  <a:srgbClr val="3F4054"/>
                </a:solidFill>
                <a:latin typeface="Times New Roman"/>
                <a:cs typeface="Times New Roman"/>
              </a:rPr>
              <a:t> </a:t>
            </a:r>
            <a:r>
              <a:rPr sz="1100" dirty="0">
                <a:solidFill>
                  <a:srgbClr val="3F4054"/>
                </a:solidFill>
                <a:latin typeface="Calibri"/>
                <a:cs typeface="Calibri"/>
              </a:rPr>
              <a:t>actually</a:t>
            </a:r>
            <a:r>
              <a:rPr sz="1100" spc="-50" dirty="0">
                <a:solidFill>
                  <a:srgbClr val="3F4054"/>
                </a:solidFill>
                <a:latin typeface="Times New Roman"/>
                <a:cs typeface="Times New Roman"/>
              </a:rPr>
              <a:t> </a:t>
            </a:r>
            <a:r>
              <a:rPr sz="1100" spc="-10" dirty="0">
                <a:solidFill>
                  <a:srgbClr val="3F4054"/>
                </a:solidFill>
                <a:latin typeface="Calibri"/>
                <a:cs typeface="Calibri"/>
              </a:rPr>
              <a:t>claimed.</a:t>
            </a:r>
            <a:endParaRPr sz="1100">
              <a:latin typeface="Calibri"/>
              <a:cs typeface="Calibri"/>
            </a:endParaRPr>
          </a:p>
        </p:txBody>
      </p:sp>
      <p:grpSp>
        <p:nvGrpSpPr>
          <p:cNvPr id="17" name="object 17"/>
          <p:cNvGrpSpPr/>
          <p:nvPr/>
        </p:nvGrpSpPr>
        <p:grpSpPr>
          <a:xfrm>
            <a:off x="4628265" y="3847079"/>
            <a:ext cx="4034154" cy="1765935"/>
            <a:chOff x="4628265" y="3847079"/>
            <a:chExt cx="4034154" cy="1765935"/>
          </a:xfrm>
        </p:grpSpPr>
        <p:sp>
          <p:nvSpPr>
            <p:cNvPr id="18" name="object 18"/>
            <p:cNvSpPr/>
            <p:nvPr/>
          </p:nvSpPr>
          <p:spPr>
            <a:xfrm>
              <a:off x="4643505" y="3862319"/>
              <a:ext cx="4003675" cy="1735455"/>
            </a:xfrm>
            <a:custGeom>
              <a:avLst/>
              <a:gdLst/>
              <a:ahLst/>
              <a:cxnLst/>
              <a:rect l="l" t="t" r="r" b="b"/>
              <a:pathLst>
                <a:path w="4003675" h="1735454">
                  <a:moveTo>
                    <a:pt x="3943974" y="0"/>
                  </a:moveTo>
                  <a:lnTo>
                    <a:pt x="59557" y="0"/>
                  </a:lnTo>
                  <a:lnTo>
                    <a:pt x="36377" y="4702"/>
                  </a:lnTo>
                  <a:lnTo>
                    <a:pt x="17445" y="17514"/>
                  </a:lnTo>
                  <a:lnTo>
                    <a:pt x="4681" y="36493"/>
                  </a:lnTo>
                  <a:lnTo>
                    <a:pt x="0" y="59695"/>
                  </a:lnTo>
                  <a:lnTo>
                    <a:pt x="0" y="1675641"/>
                  </a:lnTo>
                  <a:lnTo>
                    <a:pt x="4681" y="1698826"/>
                  </a:lnTo>
                  <a:lnTo>
                    <a:pt x="17445" y="1717760"/>
                  </a:lnTo>
                  <a:lnTo>
                    <a:pt x="36377" y="1730526"/>
                  </a:lnTo>
                  <a:lnTo>
                    <a:pt x="59557" y="1735208"/>
                  </a:lnTo>
                  <a:lnTo>
                    <a:pt x="3943974" y="1735208"/>
                  </a:lnTo>
                  <a:lnTo>
                    <a:pt x="3967183" y="1730526"/>
                  </a:lnTo>
                  <a:lnTo>
                    <a:pt x="3986160" y="1717760"/>
                  </a:lnTo>
                  <a:lnTo>
                    <a:pt x="3998969" y="1698826"/>
                  </a:lnTo>
                  <a:lnTo>
                    <a:pt x="4003669" y="1675641"/>
                  </a:lnTo>
                  <a:lnTo>
                    <a:pt x="4003669" y="59695"/>
                  </a:lnTo>
                  <a:lnTo>
                    <a:pt x="3998969" y="36493"/>
                  </a:lnTo>
                  <a:lnTo>
                    <a:pt x="3986160" y="17514"/>
                  </a:lnTo>
                  <a:lnTo>
                    <a:pt x="3967183" y="4702"/>
                  </a:lnTo>
                  <a:lnTo>
                    <a:pt x="3943974" y="0"/>
                  </a:lnTo>
                  <a:close/>
                </a:path>
              </a:pathLst>
            </a:custGeom>
            <a:solidFill>
              <a:srgbClr val="F9F9FF"/>
            </a:solidFill>
          </p:spPr>
          <p:txBody>
            <a:bodyPr wrap="square" lIns="0" tIns="0" rIns="0" bIns="0" rtlCol="0"/>
            <a:lstStyle/>
            <a:p>
              <a:endParaRPr/>
            </a:p>
          </p:txBody>
        </p:sp>
        <p:sp>
          <p:nvSpPr>
            <p:cNvPr id="19" name="object 19"/>
            <p:cNvSpPr/>
            <p:nvPr/>
          </p:nvSpPr>
          <p:spPr>
            <a:xfrm>
              <a:off x="4643505" y="3862319"/>
              <a:ext cx="4003675" cy="1735455"/>
            </a:xfrm>
            <a:custGeom>
              <a:avLst/>
              <a:gdLst/>
              <a:ahLst/>
              <a:cxnLst/>
              <a:rect l="l" t="t" r="r" b="b"/>
              <a:pathLst>
                <a:path w="4003675" h="1735454">
                  <a:moveTo>
                    <a:pt x="0" y="59695"/>
                  </a:moveTo>
                  <a:lnTo>
                    <a:pt x="4681" y="36493"/>
                  </a:lnTo>
                  <a:lnTo>
                    <a:pt x="17445" y="17514"/>
                  </a:lnTo>
                  <a:lnTo>
                    <a:pt x="36377" y="4702"/>
                  </a:lnTo>
                  <a:lnTo>
                    <a:pt x="59557" y="0"/>
                  </a:lnTo>
                  <a:lnTo>
                    <a:pt x="3943974" y="0"/>
                  </a:lnTo>
                  <a:lnTo>
                    <a:pt x="3967183" y="4702"/>
                  </a:lnTo>
                  <a:lnTo>
                    <a:pt x="3986160" y="17514"/>
                  </a:lnTo>
                  <a:lnTo>
                    <a:pt x="3998969" y="36493"/>
                  </a:lnTo>
                  <a:lnTo>
                    <a:pt x="4003669" y="59695"/>
                  </a:lnTo>
                  <a:lnTo>
                    <a:pt x="4003669" y="1675641"/>
                  </a:lnTo>
                  <a:lnTo>
                    <a:pt x="3998969" y="1698826"/>
                  </a:lnTo>
                  <a:lnTo>
                    <a:pt x="3986160" y="1717760"/>
                  </a:lnTo>
                  <a:lnTo>
                    <a:pt x="3967183" y="1730526"/>
                  </a:lnTo>
                  <a:lnTo>
                    <a:pt x="3943974" y="1735208"/>
                  </a:lnTo>
                  <a:lnTo>
                    <a:pt x="59557" y="1735208"/>
                  </a:lnTo>
                  <a:lnTo>
                    <a:pt x="36377" y="1730526"/>
                  </a:lnTo>
                  <a:lnTo>
                    <a:pt x="17445" y="1717760"/>
                  </a:lnTo>
                  <a:lnTo>
                    <a:pt x="4681" y="1698826"/>
                  </a:lnTo>
                  <a:lnTo>
                    <a:pt x="0" y="1675641"/>
                  </a:lnTo>
                  <a:lnTo>
                    <a:pt x="0" y="59695"/>
                  </a:lnTo>
                  <a:close/>
                </a:path>
              </a:pathLst>
            </a:custGeom>
            <a:ln w="30479">
              <a:solidFill>
                <a:srgbClr val="B8C3DF"/>
              </a:solidFill>
            </a:ln>
          </p:spPr>
          <p:txBody>
            <a:bodyPr wrap="square" lIns="0" tIns="0" rIns="0" bIns="0" rtlCol="0"/>
            <a:lstStyle/>
            <a:p>
              <a:endParaRPr/>
            </a:p>
          </p:txBody>
        </p:sp>
        <p:sp>
          <p:nvSpPr>
            <p:cNvPr id="20" name="object 20"/>
            <p:cNvSpPr/>
            <p:nvPr/>
          </p:nvSpPr>
          <p:spPr>
            <a:xfrm>
              <a:off x="4662555" y="3881369"/>
              <a:ext cx="3965575" cy="425450"/>
            </a:xfrm>
            <a:custGeom>
              <a:avLst/>
              <a:gdLst/>
              <a:ahLst/>
              <a:cxnLst/>
              <a:rect l="l" t="t" r="r" b="b"/>
              <a:pathLst>
                <a:path w="3965575" h="425450">
                  <a:moveTo>
                    <a:pt x="3928871" y="0"/>
                  </a:moveTo>
                  <a:lnTo>
                    <a:pt x="36575" y="0"/>
                  </a:lnTo>
                  <a:lnTo>
                    <a:pt x="22342" y="2896"/>
                  </a:lnTo>
                  <a:lnTo>
                    <a:pt x="10715" y="10784"/>
                  </a:lnTo>
                  <a:lnTo>
                    <a:pt x="2875" y="22457"/>
                  </a:lnTo>
                  <a:lnTo>
                    <a:pt x="0" y="36713"/>
                  </a:lnTo>
                  <a:lnTo>
                    <a:pt x="0" y="388879"/>
                  </a:lnTo>
                  <a:lnTo>
                    <a:pt x="2875" y="403112"/>
                  </a:lnTo>
                  <a:lnTo>
                    <a:pt x="10715" y="414739"/>
                  </a:lnTo>
                  <a:lnTo>
                    <a:pt x="22342" y="422579"/>
                  </a:lnTo>
                  <a:lnTo>
                    <a:pt x="36575" y="425455"/>
                  </a:lnTo>
                  <a:lnTo>
                    <a:pt x="3928871" y="425455"/>
                  </a:lnTo>
                  <a:lnTo>
                    <a:pt x="3943124" y="422579"/>
                  </a:lnTo>
                  <a:lnTo>
                    <a:pt x="3954793" y="414739"/>
                  </a:lnTo>
                  <a:lnTo>
                    <a:pt x="3962675" y="403112"/>
                  </a:lnTo>
                  <a:lnTo>
                    <a:pt x="3965569" y="388879"/>
                  </a:lnTo>
                  <a:lnTo>
                    <a:pt x="3965569" y="36713"/>
                  </a:lnTo>
                  <a:lnTo>
                    <a:pt x="3962675" y="22457"/>
                  </a:lnTo>
                  <a:lnTo>
                    <a:pt x="3954793" y="10784"/>
                  </a:lnTo>
                  <a:lnTo>
                    <a:pt x="3943124" y="2896"/>
                  </a:lnTo>
                  <a:lnTo>
                    <a:pt x="3928871" y="0"/>
                  </a:lnTo>
                  <a:close/>
                </a:path>
              </a:pathLst>
            </a:custGeom>
            <a:solidFill>
              <a:srgbClr val="D2DDF9"/>
            </a:solidFill>
          </p:spPr>
          <p:txBody>
            <a:bodyPr wrap="square" lIns="0" tIns="0" rIns="0" bIns="0" rtlCol="0"/>
            <a:lstStyle/>
            <a:p>
              <a:endParaRPr/>
            </a:p>
          </p:txBody>
        </p:sp>
      </p:grpSp>
      <p:sp>
        <p:nvSpPr>
          <p:cNvPr id="21" name="object 21"/>
          <p:cNvSpPr txBox="1"/>
          <p:nvPr/>
        </p:nvSpPr>
        <p:spPr>
          <a:xfrm>
            <a:off x="4791835" y="2023366"/>
            <a:ext cx="3672840" cy="3404235"/>
          </a:xfrm>
          <a:prstGeom prst="rect">
            <a:avLst/>
          </a:prstGeom>
        </p:spPr>
        <p:txBody>
          <a:bodyPr vert="horz" wrap="square" lIns="0" tIns="13335" rIns="0" bIns="0" rtlCol="0">
            <a:spAutoFit/>
          </a:bodyPr>
          <a:lstStyle/>
          <a:p>
            <a:pPr marR="62230" algn="ctr">
              <a:lnSpc>
                <a:spcPct val="100000"/>
              </a:lnSpc>
              <a:spcBef>
                <a:spcPts val="105"/>
              </a:spcBef>
            </a:pPr>
            <a:r>
              <a:rPr sz="1650" spc="-50" dirty="0">
                <a:solidFill>
                  <a:srgbClr val="3F4054"/>
                </a:solidFill>
                <a:latin typeface="Calibri"/>
                <a:cs typeface="Calibri"/>
              </a:rPr>
              <a:t>2</a:t>
            </a:r>
            <a:endParaRPr sz="1650">
              <a:latin typeface="Calibri"/>
              <a:cs typeface="Calibri"/>
            </a:endParaRPr>
          </a:p>
          <a:p>
            <a:pPr>
              <a:lnSpc>
                <a:spcPct val="100000"/>
              </a:lnSpc>
              <a:spcBef>
                <a:spcPts val="155"/>
              </a:spcBef>
            </a:pPr>
            <a:endParaRPr sz="1650">
              <a:latin typeface="Calibri"/>
              <a:cs typeface="Calibri"/>
            </a:endParaRPr>
          </a:p>
          <a:p>
            <a:pPr marL="12700">
              <a:lnSpc>
                <a:spcPct val="100000"/>
              </a:lnSpc>
            </a:pPr>
            <a:r>
              <a:rPr sz="1350" dirty="0">
                <a:solidFill>
                  <a:srgbClr val="3F4054"/>
                </a:solidFill>
                <a:latin typeface="Calibri"/>
                <a:cs typeface="Calibri"/>
              </a:rPr>
              <a:t>Partner</a:t>
            </a:r>
            <a:r>
              <a:rPr sz="1350" spc="-20" dirty="0">
                <a:solidFill>
                  <a:srgbClr val="3F4054"/>
                </a:solidFill>
                <a:latin typeface="Times New Roman"/>
                <a:cs typeface="Times New Roman"/>
              </a:rPr>
              <a:t> </a:t>
            </a:r>
            <a:r>
              <a:rPr sz="1350" dirty="0">
                <a:solidFill>
                  <a:srgbClr val="3F4054"/>
                </a:solidFill>
                <a:latin typeface="Calibri"/>
                <a:cs typeface="Calibri"/>
              </a:rPr>
              <a:t>Salary</a:t>
            </a:r>
            <a:r>
              <a:rPr sz="1350" spc="-30" dirty="0">
                <a:solidFill>
                  <a:srgbClr val="3F4054"/>
                </a:solidFill>
                <a:latin typeface="Times New Roman"/>
                <a:cs typeface="Times New Roman"/>
              </a:rPr>
              <a:t> </a:t>
            </a:r>
            <a:r>
              <a:rPr sz="1350" dirty="0">
                <a:solidFill>
                  <a:srgbClr val="3F4054"/>
                </a:solidFill>
                <a:latin typeface="Calibri"/>
                <a:cs typeface="Calibri"/>
              </a:rPr>
              <a:t>&amp;</a:t>
            </a:r>
            <a:r>
              <a:rPr sz="1350" spc="-15" dirty="0">
                <a:solidFill>
                  <a:srgbClr val="3F4054"/>
                </a:solidFill>
                <a:latin typeface="Times New Roman"/>
                <a:cs typeface="Times New Roman"/>
              </a:rPr>
              <a:t> </a:t>
            </a:r>
            <a:r>
              <a:rPr sz="1350" dirty="0">
                <a:solidFill>
                  <a:srgbClr val="3F4054"/>
                </a:solidFill>
                <a:latin typeface="Calibri"/>
                <a:cs typeface="Calibri"/>
              </a:rPr>
              <a:t>Interest</a:t>
            </a:r>
            <a:r>
              <a:rPr sz="1350" spc="-40" dirty="0">
                <a:solidFill>
                  <a:srgbClr val="3F4054"/>
                </a:solidFill>
                <a:latin typeface="Times New Roman"/>
                <a:cs typeface="Times New Roman"/>
              </a:rPr>
              <a:t> </a:t>
            </a:r>
            <a:r>
              <a:rPr sz="1350" dirty="0">
                <a:solidFill>
                  <a:srgbClr val="3F4054"/>
                </a:solidFill>
                <a:latin typeface="Calibri"/>
                <a:cs typeface="Calibri"/>
              </a:rPr>
              <a:t>(Sl.</a:t>
            </a:r>
            <a:r>
              <a:rPr sz="1350" spc="-20" dirty="0">
                <a:solidFill>
                  <a:srgbClr val="3F4054"/>
                </a:solidFill>
                <a:latin typeface="Times New Roman"/>
                <a:cs typeface="Times New Roman"/>
              </a:rPr>
              <a:t> </a:t>
            </a:r>
            <a:r>
              <a:rPr sz="1350" dirty="0">
                <a:solidFill>
                  <a:srgbClr val="3F4054"/>
                </a:solidFill>
                <a:latin typeface="Calibri"/>
                <a:cs typeface="Calibri"/>
              </a:rPr>
              <a:t>No.</a:t>
            </a:r>
            <a:r>
              <a:rPr sz="1350" spc="-30" dirty="0">
                <a:solidFill>
                  <a:srgbClr val="3F4054"/>
                </a:solidFill>
                <a:latin typeface="Times New Roman"/>
                <a:cs typeface="Times New Roman"/>
              </a:rPr>
              <a:t> </a:t>
            </a:r>
            <a:r>
              <a:rPr sz="1350" spc="-25" dirty="0">
                <a:solidFill>
                  <a:srgbClr val="3F4054"/>
                </a:solidFill>
                <a:latin typeface="Calibri"/>
                <a:cs typeface="Calibri"/>
              </a:rPr>
              <a:t>2)</a:t>
            </a:r>
            <a:endParaRPr sz="1350">
              <a:latin typeface="Calibri"/>
              <a:cs typeface="Calibri"/>
            </a:endParaRPr>
          </a:p>
          <a:p>
            <a:pPr marL="12700" marR="5080">
              <a:lnSpc>
                <a:spcPct val="136400"/>
              </a:lnSpc>
              <a:spcBef>
                <a:spcPts val="650"/>
              </a:spcBef>
            </a:pPr>
            <a:r>
              <a:rPr sz="1100" dirty="0">
                <a:solidFill>
                  <a:srgbClr val="3F4054"/>
                </a:solidFill>
                <a:latin typeface="Calibri"/>
                <a:cs typeface="Calibri"/>
              </a:rPr>
              <a:t>For</a:t>
            </a:r>
            <a:r>
              <a:rPr sz="1100" spc="-40" dirty="0">
                <a:solidFill>
                  <a:srgbClr val="3F4054"/>
                </a:solidFill>
                <a:latin typeface="Times New Roman"/>
                <a:cs typeface="Times New Roman"/>
              </a:rPr>
              <a:t> </a:t>
            </a:r>
            <a:r>
              <a:rPr sz="1100" dirty="0">
                <a:solidFill>
                  <a:srgbClr val="3F4054"/>
                </a:solidFill>
                <a:latin typeface="Calibri"/>
                <a:cs typeface="Calibri"/>
              </a:rPr>
              <a:t>firms</a:t>
            </a:r>
            <a:r>
              <a:rPr sz="1100" spc="-50" dirty="0">
                <a:solidFill>
                  <a:srgbClr val="3F4054"/>
                </a:solidFill>
                <a:latin typeface="Times New Roman"/>
                <a:cs typeface="Times New Roman"/>
              </a:rPr>
              <a:t> </a:t>
            </a:r>
            <a:r>
              <a:rPr sz="1100" dirty="0">
                <a:solidFill>
                  <a:srgbClr val="3F4054"/>
                </a:solidFill>
                <a:latin typeface="Calibri"/>
                <a:cs typeface="Calibri"/>
              </a:rPr>
              <a:t>under</a:t>
            </a:r>
            <a:r>
              <a:rPr sz="1100" spc="-30" dirty="0">
                <a:solidFill>
                  <a:srgbClr val="3F4054"/>
                </a:solidFill>
                <a:latin typeface="Times New Roman"/>
                <a:cs typeface="Times New Roman"/>
              </a:rPr>
              <a:t> </a:t>
            </a:r>
            <a:r>
              <a:rPr sz="1100" dirty="0">
                <a:solidFill>
                  <a:srgbClr val="3F4054"/>
                </a:solidFill>
                <a:latin typeface="Calibri"/>
                <a:cs typeface="Calibri"/>
              </a:rPr>
              <a:t>goods</a:t>
            </a:r>
            <a:r>
              <a:rPr sz="1100" spc="-50" dirty="0">
                <a:solidFill>
                  <a:srgbClr val="3F4054"/>
                </a:solidFill>
                <a:latin typeface="Times New Roman"/>
                <a:cs typeface="Times New Roman"/>
              </a:rPr>
              <a:t> </a:t>
            </a:r>
            <a:r>
              <a:rPr sz="1100" spc="-10" dirty="0">
                <a:solidFill>
                  <a:srgbClr val="3F4054"/>
                </a:solidFill>
                <a:latin typeface="Calibri"/>
                <a:cs typeface="Calibri"/>
              </a:rPr>
              <a:t>carriage</a:t>
            </a:r>
            <a:r>
              <a:rPr sz="1100" spc="-40" dirty="0">
                <a:solidFill>
                  <a:srgbClr val="3F4054"/>
                </a:solidFill>
                <a:latin typeface="Times New Roman"/>
                <a:cs typeface="Times New Roman"/>
              </a:rPr>
              <a:t> </a:t>
            </a:r>
            <a:r>
              <a:rPr sz="1100" dirty="0">
                <a:solidFill>
                  <a:srgbClr val="3F4054"/>
                </a:solidFill>
                <a:latin typeface="Calibri"/>
                <a:cs typeface="Calibri"/>
              </a:rPr>
              <a:t>category,</a:t>
            </a:r>
            <a:r>
              <a:rPr sz="1100" spc="-15" dirty="0">
                <a:solidFill>
                  <a:srgbClr val="3F4054"/>
                </a:solidFill>
                <a:latin typeface="Times New Roman"/>
                <a:cs typeface="Times New Roman"/>
              </a:rPr>
              <a:t> </a:t>
            </a:r>
            <a:r>
              <a:rPr sz="1100" dirty="0">
                <a:solidFill>
                  <a:srgbClr val="3F4054"/>
                </a:solidFill>
                <a:latin typeface="Calibri"/>
                <a:cs typeface="Calibri"/>
              </a:rPr>
              <a:t>salary</a:t>
            </a:r>
            <a:r>
              <a:rPr sz="1100" spc="-40" dirty="0">
                <a:solidFill>
                  <a:srgbClr val="3F4054"/>
                </a:solidFill>
                <a:latin typeface="Times New Roman"/>
                <a:cs typeface="Times New Roman"/>
              </a:rPr>
              <a:t> </a:t>
            </a:r>
            <a:r>
              <a:rPr sz="1100" dirty="0">
                <a:solidFill>
                  <a:srgbClr val="3F4054"/>
                </a:solidFill>
                <a:latin typeface="Calibri"/>
                <a:cs typeface="Calibri"/>
              </a:rPr>
              <a:t>and</a:t>
            </a:r>
            <a:r>
              <a:rPr sz="1100" spc="-50" dirty="0">
                <a:solidFill>
                  <a:srgbClr val="3F4054"/>
                </a:solidFill>
                <a:latin typeface="Times New Roman"/>
                <a:cs typeface="Times New Roman"/>
              </a:rPr>
              <a:t> </a:t>
            </a:r>
            <a:r>
              <a:rPr sz="1100" spc="-10" dirty="0">
                <a:solidFill>
                  <a:srgbClr val="3F4054"/>
                </a:solidFill>
                <a:latin typeface="Calibri"/>
                <a:cs typeface="Calibri"/>
              </a:rPr>
              <a:t>interest</a:t>
            </a:r>
            <a:r>
              <a:rPr sz="1100" spc="-35" dirty="0">
                <a:solidFill>
                  <a:srgbClr val="3F4054"/>
                </a:solidFill>
                <a:latin typeface="Times New Roman"/>
                <a:cs typeface="Times New Roman"/>
              </a:rPr>
              <a:t> </a:t>
            </a:r>
            <a:r>
              <a:rPr sz="1100" spc="-20" dirty="0">
                <a:solidFill>
                  <a:srgbClr val="3F4054"/>
                </a:solidFill>
                <a:latin typeface="Calibri"/>
                <a:cs typeface="Calibri"/>
              </a:rPr>
              <a:t>paid</a:t>
            </a:r>
            <a:r>
              <a:rPr sz="1100" spc="-20" dirty="0">
                <a:solidFill>
                  <a:srgbClr val="3F4054"/>
                </a:solidFill>
                <a:latin typeface="Times New Roman"/>
                <a:cs typeface="Times New Roman"/>
              </a:rPr>
              <a:t> </a:t>
            </a:r>
            <a:r>
              <a:rPr sz="1100" spc="-10" dirty="0">
                <a:solidFill>
                  <a:srgbClr val="3F4054"/>
                </a:solidFill>
                <a:latin typeface="Calibri"/>
                <a:cs typeface="Calibri"/>
              </a:rPr>
              <a:t>interest</a:t>
            </a:r>
            <a:r>
              <a:rPr sz="1100" spc="-30" dirty="0">
                <a:solidFill>
                  <a:srgbClr val="3F4054"/>
                </a:solidFill>
                <a:latin typeface="Times New Roman"/>
                <a:cs typeface="Times New Roman"/>
              </a:rPr>
              <a:t> </a:t>
            </a:r>
            <a:r>
              <a:rPr sz="1100" dirty="0">
                <a:solidFill>
                  <a:srgbClr val="3F4054"/>
                </a:solidFill>
                <a:latin typeface="Calibri"/>
                <a:cs typeface="Calibri"/>
              </a:rPr>
              <a:t>paid</a:t>
            </a:r>
            <a:r>
              <a:rPr sz="1100" spc="-30" dirty="0">
                <a:solidFill>
                  <a:srgbClr val="3F4054"/>
                </a:solidFill>
                <a:latin typeface="Times New Roman"/>
                <a:cs typeface="Times New Roman"/>
              </a:rPr>
              <a:t> </a:t>
            </a:r>
            <a:r>
              <a:rPr sz="1100" dirty="0">
                <a:solidFill>
                  <a:srgbClr val="3F4054"/>
                </a:solidFill>
                <a:latin typeface="Calibri"/>
                <a:cs typeface="Calibri"/>
              </a:rPr>
              <a:t>to</a:t>
            </a:r>
            <a:r>
              <a:rPr sz="1100" spc="-35" dirty="0">
                <a:solidFill>
                  <a:srgbClr val="3F4054"/>
                </a:solidFill>
                <a:latin typeface="Times New Roman"/>
                <a:cs typeface="Times New Roman"/>
              </a:rPr>
              <a:t> </a:t>
            </a:r>
            <a:r>
              <a:rPr sz="1100" dirty="0">
                <a:solidFill>
                  <a:srgbClr val="3F4054"/>
                </a:solidFill>
                <a:latin typeface="Calibri"/>
                <a:cs typeface="Calibri"/>
              </a:rPr>
              <a:t>partners</a:t>
            </a:r>
            <a:r>
              <a:rPr sz="1100" spc="-25" dirty="0">
                <a:solidFill>
                  <a:srgbClr val="3F4054"/>
                </a:solidFill>
                <a:latin typeface="Times New Roman"/>
                <a:cs typeface="Times New Roman"/>
              </a:rPr>
              <a:t> </a:t>
            </a:r>
            <a:r>
              <a:rPr sz="1100" dirty="0">
                <a:solidFill>
                  <a:srgbClr val="3F4054"/>
                </a:solidFill>
                <a:latin typeface="Calibri"/>
                <a:cs typeface="Calibri"/>
              </a:rPr>
              <a:t>may</a:t>
            </a:r>
            <a:r>
              <a:rPr sz="1100" spc="-40" dirty="0">
                <a:solidFill>
                  <a:srgbClr val="3F4054"/>
                </a:solidFill>
                <a:latin typeface="Times New Roman"/>
                <a:cs typeface="Times New Roman"/>
              </a:rPr>
              <a:t> </a:t>
            </a:r>
            <a:r>
              <a:rPr sz="1100" dirty="0">
                <a:solidFill>
                  <a:srgbClr val="3F4054"/>
                </a:solidFill>
                <a:latin typeface="Calibri"/>
                <a:cs typeface="Calibri"/>
              </a:rPr>
              <a:t>be</a:t>
            </a:r>
            <a:r>
              <a:rPr sz="1100" spc="-20" dirty="0">
                <a:solidFill>
                  <a:srgbClr val="3F4054"/>
                </a:solidFill>
                <a:latin typeface="Times New Roman"/>
                <a:cs typeface="Times New Roman"/>
              </a:rPr>
              <a:t> </a:t>
            </a:r>
            <a:r>
              <a:rPr sz="1100" spc="-10" dirty="0">
                <a:solidFill>
                  <a:srgbClr val="3F4054"/>
                </a:solidFill>
                <a:latin typeface="Calibri"/>
                <a:cs typeface="Calibri"/>
              </a:rPr>
              <a:t>deducted</a:t>
            </a:r>
            <a:r>
              <a:rPr sz="1100" spc="-10" dirty="0">
                <a:solidFill>
                  <a:srgbClr val="3F4054"/>
                </a:solidFill>
                <a:latin typeface="Times New Roman"/>
                <a:cs typeface="Times New Roman"/>
              </a:rPr>
              <a:t> </a:t>
            </a:r>
            <a:r>
              <a:rPr sz="1100" spc="-10" dirty="0">
                <a:solidFill>
                  <a:srgbClr val="3F4054"/>
                </a:solidFill>
                <a:latin typeface="Calibri"/>
                <a:cs typeface="Calibri"/>
              </a:rPr>
              <a:t>subject</a:t>
            </a:r>
            <a:r>
              <a:rPr sz="1100" spc="-35" dirty="0">
                <a:solidFill>
                  <a:srgbClr val="3F4054"/>
                </a:solidFill>
                <a:latin typeface="Times New Roman"/>
                <a:cs typeface="Times New Roman"/>
              </a:rPr>
              <a:t> </a:t>
            </a:r>
            <a:r>
              <a:rPr sz="1100" dirty="0">
                <a:solidFill>
                  <a:srgbClr val="3F4054"/>
                </a:solidFill>
                <a:latin typeface="Calibri"/>
                <a:cs typeface="Calibri"/>
              </a:rPr>
              <a:t>to</a:t>
            </a:r>
            <a:r>
              <a:rPr sz="1100" spc="-30" dirty="0">
                <a:solidFill>
                  <a:srgbClr val="3F4054"/>
                </a:solidFill>
                <a:latin typeface="Times New Roman"/>
                <a:cs typeface="Times New Roman"/>
              </a:rPr>
              <a:t> </a:t>
            </a:r>
            <a:r>
              <a:rPr sz="1100" spc="-10" dirty="0">
                <a:solidFill>
                  <a:srgbClr val="3F4054"/>
                </a:solidFill>
                <a:latin typeface="Calibri"/>
                <a:cs typeface="Calibri"/>
              </a:rPr>
              <a:t>limits</a:t>
            </a:r>
            <a:r>
              <a:rPr sz="1100" spc="500" dirty="0">
                <a:solidFill>
                  <a:srgbClr val="3F4054"/>
                </a:solidFill>
                <a:latin typeface="Times New Roman"/>
                <a:cs typeface="Times New Roman"/>
              </a:rPr>
              <a:t> </a:t>
            </a:r>
            <a:r>
              <a:rPr sz="1100" dirty="0">
                <a:solidFill>
                  <a:srgbClr val="3F4054"/>
                </a:solidFill>
                <a:latin typeface="Calibri"/>
                <a:cs typeface="Calibri"/>
              </a:rPr>
              <a:t>limits</a:t>
            </a:r>
            <a:r>
              <a:rPr sz="1100" spc="-50" dirty="0">
                <a:solidFill>
                  <a:srgbClr val="3F4054"/>
                </a:solidFill>
                <a:latin typeface="Times New Roman"/>
                <a:cs typeface="Times New Roman"/>
              </a:rPr>
              <a:t> </a:t>
            </a:r>
            <a:r>
              <a:rPr sz="1100" dirty="0">
                <a:solidFill>
                  <a:srgbClr val="3F4054"/>
                </a:solidFill>
                <a:latin typeface="Calibri"/>
                <a:cs typeface="Calibri"/>
              </a:rPr>
              <a:t>under</a:t>
            </a:r>
            <a:r>
              <a:rPr sz="1100" spc="-25" dirty="0">
                <a:solidFill>
                  <a:srgbClr val="3F4054"/>
                </a:solidFill>
                <a:latin typeface="Times New Roman"/>
                <a:cs typeface="Times New Roman"/>
              </a:rPr>
              <a:t> </a:t>
            </a:r>
            <a:r>
              <a:rPr sz="1100" spc="-10" dirty="0">
                <a:solidFill>
                  <a:srgbClr val="3F4054"/>
                </a:solidFill>
                <a:latin typeface="Calibri"/>
                <a:cs typeface="Calibri"/>
              </a:rPr>
              <a:t>Section</a:t>
            </a:r>
            <a:r>
              <a:rPr sz="1100" spc="-35" dirty="0">
                <a:solidFill>
                  <a:srgbClr val="3F4054"/>
                </a:solidFill>
                <a:latin typeface="Times New Roman"/>
                <a:cs typeface="Times New Roman"/>
              </a:rPr>
              <a:t> </a:t>
            </a:r>
            <a:r>
              <a:rPr sz="1100" spc="-10" dirty="0">
                <a:solidFill>
                  <a:srgbClr val="3F4054"/>
                </a:solidFill>
                <a:latin typeface="Calibri"/>
                <a:cs typeface="Calibri"/>
              </a:rPr>
              <a:t>35(e).</a:t>
            </a:r>
            <a:endParaRPr sz="1100">
              <a:latin typeface="Calibri"/>
              <a:cs typeface="Calibri"/>
            </a:endParaRPr>
          </a:p>
          <a:p>
            <a:pPr>
              <a:lnSpc>
                <a:spcPct val="100000"/>
              </a:lnSpc>
            </a:pPr>
            <a:endParaRPr sz="1100">
              <a:latin typeface="Calibri"/>
              <a:cs typeface="Calibri"/>
            </a:endParaRPr>
          </a:p>
          <a:p>
            <a:pPr>
              <a:lnSpc>
                <a:spcPct val="100000"/>
              </a:lnSpc>
              <a:spcBef>
                <a:spcPts val="260"/>
              </a:spcBef>
            </a:pPr>
            <a:endParaRPr sz="1100">
              <a:latin typeface="Calibri"/>
              <a:cs typeface="Calibri"/>
            </a:endParaRPr>
          </a:p>
          <a:p>
            <a:pPr marR="62230" algn="ctr">
              <a:lnSpc>
                <a:spcPct val="100000"/>
              </a:lnSpc>
            </a:pPr>
            <a:r>
              <a:rPr sz="1650" spc="-50" dirty="0">
                <a:solidFill>
                  <a:srgbClr val="3F4054"/>
                </a:solidFill>
                <a:latin typeface="Calibri"/>
                <a:cs typeface="Calibri"/>
              </a:rPr>
              <a:t>4</a:t>
            </a:r>
            <a:endParaRPr sz="1650">
              <a:latin typeface="Calibri"/>
              <a:cs typeface="Calibri"/>
            </a:endParaRPr>
          </a:p>
          <a:p>
            <a:pPr>
              <a:lnSpc>
                <a:spcPct val="100000"/>
              </a:lnSpc>
              <a:spcBef>
                <a:spcPts val="170"/>
              </a:spcBef>
            </a:pPr>
            <a:endParaRPr sz="1650">
              <a:latin typeface="Calibri"/>
              <a:cs typeface="Calibri"/>
            </a:endParaRPr>
          </a:p>
          <a:p>
            <a:pPr marL="12700">
              <a:lnSpc>
                <a:spcPct val="100000"/>
              </a:lnSpc>
            </a:pPr>
            <a:r>
              <a:rPr sz="1350" dirty="0">
                <a:solidFill>
                  <a:srgbClr val="3F4054"/>
                </a:solidFill>
                <a:latin typeface="Calibri"/>
                <a:cs typeface="Calibri"/>
              </a:rPr>
              <a:t>Cash</a:t>
            </a:r>
            <a:r>
              <a:rPr sz="1350" spc="-15" dirty="0">
                <a:solidFill>
                  <a:srgbClr val="3F4054"/>
                </a:solidFill>
                <a:latin typeface="Times New Roman"/>
                <a:cs typeface="Times New Roman"/>
              </a:rPr>
              <a:t> </a:t>
            </a:r>
            <a:r>
              <a:rPr sz="1350" dirty="0">
                <a:solidFill>
                  <a:srgbClr val="3F4054"/>
                </a:solidFill>
                <a:latin typeface="Calibri"/>
                <a:cs typeface="Calibri"/>
              </a:rPr>
              <a:t>Receipt</a:t>
            </a:r>
            <a:r>
              <a:rPr sz="1350" spc="-20" dirty="0">
                <a:solidFill>
                  <a:srgbClr val="3F4054"/>
                </a:solidFill>
                <a:latin typeface="Times New Roman"/>
                <a:cs typeface="Times New Roman"/>
              </a:rPr>
              <a:t> </a:t>
            </a:r>
            <a:r>
              <a:rPr sz="1350" spc="-10" dirty="0">
                <a:solidFill>
                  <a:srgbClr val="3F4054"/>
                </a:solidFill>
                <a:latin typeface="Calibri"/>
                <a:cs typeface="Calibri"/>
              </a:rPr>
              <a:t>Definition</a:t>
            </a:r>
            <a:endParaRPr sz="1350">
              <a:latin typeface="Calibri"/>
              <a:cs typeface="Calibri"/>
            </a:endParaRPr>
          </a:p>
          <a:p>
            <a:pPr marL="12700" marR="62230">
              <a:lnSpc>
                <a:spcPct val="136400"/>
              </a:lnSpc>
              <a:spcBef>
                <a:spcPts val="645"/>
              </a:spcBef>
            </a:pPr>
            <a:r>
              <a:rPr sz="1100" spc="-30" dirty="0">
                <a:solidFill>
                  <a:srgbClr val="3F4054"/>
                </a:solidFill>
                <a:latin typeface="Calibri"/>
                <a:cs typeface="Calibri"/>
              </a:rPr>
              <a:t>Non−account</a:t>
            </a:r>
            <a:r>
              <a:rPr sz="1100" spc="-40" dirty="0">
                <a:solidFill>
                  <a:srgbClr val="3F4054"/>
                </a:solidFill>
                <a:latin typeface="Times New Roman"/>
                <a:cs typeface="Times New Roman"/>
              </a:rPr>
              <a:t> </a:t>
            </a:r>
            <a:r>
              <a:rPr sz="1100" dirty="0">
                <a:solidFill>
                  <a:srgbClr val="3F4054"/>
                </a:solidFill>
                <a:latin typeface="Calibri"/>
                <a:cs typeface="Calibri"/>
              </a:rPr>
              <a:t>payee</a:t>
            </a:r>
            <a:r>
              <a:rPr sz="1100" spc="-35" dirty="0">
                <a:solidFill>
                  <a:srgbClr val="3F4054"/>
                </a:solidFill>
                <a:latin typeface="Times New Roman"/>
                <a:cs typeface="Times New Roman"/>
              </a:rPr>
              <a:t> </a:t>
            </a:r>
            <a:r>
              <a:rPr sz="1100" spc="-10" dirty="0">
                <a:solidFill>
                  <a:srgbClr val="3F4054"/>
                </a:solidFill>
                <a:latin typeface="Calibri"/>
                <a:cs typeface="Calibri"/>
              </a:rPr>
              <a:t>cheques</a:t>
            </a:r>
            <a:r>
              <a:rPr sz="1100" spc="-25" dirty="0">
                <a:solidFill>
                  <a:srgbClr val="3F4054"/>
                </a:solidFill>
                <a:latin typeface="Times New Roman"/>
                <a:cs typeface="Times New Roman"/>
              </a:rPr>
              <a:t> </a:t>
            </a:r>
            <a:r>
              <a:rPr sz="1100" dirty="0">
                <a:solidFill>
                  <a:srgbClr val="3F4054"/>
                </a:solidFill>
                <a:latin typeface="Calibri"/>
                <a:cs typeface="Calibri"/>
              </a:rPr>
              <a:t>or</a:t>
            </a:r>
            <a:r>
              <a:rPr sz="1100" spc="-45" dirty="0">
                <a:solidFill>
                  <a:srgbClr val="3F4054"/>
                </a:solidFill>
                <a:latin typeface="Times New Roman"/>
                <a:cs typeface="Times New Roman"/>
              </a:rPr>
              <a:t> </a:t>
            </a:r>
            <a:r>
              <a:rPr sz="1100" dirty="0">
                <a:solidFill>
                  <a:srgbClr val="3F4054"/>
                </a:solidFill>
                <a:latin typeface="Calibri"/>
                <a:cs typeface="Calibri"/>
              </a:rPr>
              <a:t>bank</a:t>
            </a:r>
            <a:r>
              <a:rPr sz="1100" spc="-45" dirty="0">
                <a:solidFill>
                  <a:srgbClr val="3F4054"/>
                </a:solidFill>
                <a:latin typeface="Times New Roman"/>
                <a:cs typeface="Times New Roman"/>
              </a:rPr>
              <a:t> </a:t>
            </a:r>
            <a:r>
              <a:rPr sz="1100" dirty="0">
                <a:solidFill>
                  <a:srgbClr val="3F4054"/>
                </a:solidFill>
                <a:latin typeface="Calibri"/>
                <a:cs typeface="Calibri"/>
              </a:rPr>
              <a:t>drafts</a:t>
            </a:r>
            <a:r>
              <a:rPr sz="1100" spc="-45" dirty="0">
                <a:solidFill>
                  <a:srgbClr val="3F4054"/>
                </a:solidFill>
                <a:latin typeface="Times New Roman"/>
                <a:cs typeface="Times New Roman"/>
              </a:rPr>
              <a:t> </a:t>
            </a:r>
            <a:r>
              <a:rPr sz="1100" dirty="0">
                <a:solidFill>
                  <a:srgbClr val="3F4054"/>
                </a:solidFill>
                <a:latin typeface="Calibri"/>
                <a:cs typeface="Calibri"/>
              </a:rPr>
              <a:t>are</a:t>
            </a:r>
            <a:r>
              <a:rPr sz="1100" spc="-40" dirty="0">
                <a:solidFill>
                  <a:srgbClr val="3F4054"/>
                </a:solidFill>
                <a:latin typeface="Times New Roman"/>
                <a:cs typeface="Times New Roman"/>
              </a:rPr>
              <a:t> </a:t>
            </a:r>
            <a:r>
              <a:rPr sz="1100" dirty="0">
                <a:solidFill>
                  <a:srgbClr val="3F4054"/>
                </a:solidFill>
                <a:latin typeface="Calibri"/>
                <a:cs typeface="Calibri"/>
              </a:rPr>
              <a:t>deemed</a:t>
            </a:r>
            <a:r>
              <a:rPr sz="1100" spc="-20" dirty="0">
                <a:solidFill>
                  <a:srgbClr val="3F4054"/>
                </a:solidFill>
                <a:latin typeface="Times New Roman"/>
                <a:cs typeface="Times New Roman"/>
              </a:rPr>
              <a:t> </a:t>
            </a:r>
            <a:r>
              <a:rPr sz="1100" spc="-20" dirty="0">
                <a:solidFill>
                  <a:srgbClr val="3F4054"/>
                </a:solidFill>
                <a:latin typeface="Calibri"/>
                <a:cs typeface="Calibri"/>
              </a:rPr>
              <a:t>cash</a:t>
            </a:r>
            <a:r>
              <a:rPr sz="1100" spc="-20" dirty="0">
                <a:solidFill>
                  <a:srgbClr val="3F4054"/>
                </a:solidFill>
                <a:latin typeface="Times New Roman"/>
                <a:cs typeface="Times New Roman"/>
              </a:rPr>
              <a:t> </a:t>
            </a:r>
            <a:r>
              <a:rPr sz="1100" dirty="0">
                <a:solidFill>
                  <a:srgbClr val="3F4054"/>
                </a:solidFill>
                <a:latin typeface="Calibri"/>
                <a:cs typeface="Calibri"/>
              </a:rPr>
              <a:t>cash</a:t>
            </a:r>
            <a:r>
              <a:rPr sz="1100" spc="-45" dirty="0">
                <a:solidFill>
                  <a:srgbClr val="3F4054"/>
                </a:solidFill>
                <a:latin typeface="Times New Roman"/>
                <a:cs typeface="Times New Roman"/>
              </a:rPr>
              <a:t> </a:t>
            </a:r>
            <a:r>
              <a:rPr sz="1100" spc="-10" dirty="0">
                <a:solidFill>
                  <a:srgbClr val="3F4054"/>
                </a:solidFill>
                <a:latin typeface="Calibri"/>
                <a:cs typeface="Calibri"/>
              </a:rPr>
              <a:t>receipts</a:t>
            </a:r>
            <a:r>
              <a:rPr sz="1100" spc="-5" dirty="0">
                <a:solidFill>
                  <a:srgbClr val="3F4054"/>
                </a:solidFill>
                <a:latin typeface="Times New Roman"/>
                <a:cs typeface="Times New Roman"/>
              </a:rPr>
              <a:t> </a:t>
            </a:r>
            <a:r>
              <a:rPr sz="1100" dirty="0">
                <a:solidFill>
                  <a:srgbClr val="3F4054"/>
                </a:solidFill>
                <a:latin typeface="Calibri"/>
                <a:cs typeface="Calibri"/>
              </a:rPr>
              <a:t>for</a:t>
            </a:r>
            <a:r>
              <a:rPr sz="1100" spc="-30" dirty="0">
                <a:solidFill>
                  <a:srgbClr val="3F4054"/>
                </a:solidFill>
                <a:latin typeface="Times New Roman"/>
                <a:cs typeface="Times New Roman"/>
              </a:rPr>
              <a:t> </a:t>
            </a:r>
            <a:r>
              <a:rPr sz="1100" spc="-10" dirty="0">
                <a:solidFill>
                  <a:srgbClr val="3F4054"/>
                </a:solidFill>
                <a:latin typeface="Calibri"/>
                <a:cs typeface="Calibri"/>
              </a:rPr>
              <a:t>purposes</a:t>
            </a:r>
            <a:r>
              <a:rPr sz="1100" spc="-25" dirty="0">
                <a:solidFill>
                  <a:srgbClr val="3F4054"/>
                </a:solidFill>
                <a:latin typeface="Times New Roman"/>
                <a:cs typeface="Times New Roman"/>
              </a:rPr>
              <a:t> </a:t>
            </a:r>
            <a:r>
              <a:rPr sz="1100" dirty="0">
                <a:solidFill>
                  <a:srgbClr val="3F4054"/>
                </a:solidFill>
                <a:latin typeface="Calibri"/>
                <a:cs typeface="Calibri"/>
              </a:rPr>
              <a:t>of</a:t>
            </a:r>
            <a:r>
              <a:rPr sz="1100" spc="-30" dirty="0">
                <a:solidFill>
                  <a:srgbClr val="3F4054"/>
                </a:solidFill>
                <a:latin typeface="Times New Roman"/>
                <a:cs typeface="Times New Roman"/>
              </a:rPr>
              <a:t> </a:t>
            </a:r>
            <a:r>
              <a:rPr sz="1100" dirty="0">
                <a:solidFill>
                  <a:srgbClr val="3F4054"/>
                </a:solidFill>
                <a:latin typeface="Calibri"/>
                <a:cs typeface="Calibri"/>
              </a:rPr>
              <a:t>the</a:t>
            </a:r>
            <a:r>
              <a:rPr sz="1100" spc="-30" dirty="0">
                <a:solidFill>
                  <a:srgbClr val="3F4054"/>
                </a:solidFill>
                <a:latin typeface="Times New Roman"/>
                <a:cs typeface="Times New Roman"/>
              </a:rPr>
              <a:t> </a:t>
            </a:r>
            <a:r>
              <a:rPr sz="1100" dirty="0">
                <a:solidFill>
                  <a:srgbClr val="3F4054"/>
                </a:solidFill>
                <a:latin typeface="Calibri"/>
                <a:cs typeface="Calibri"/>
              </a:rPr>
              <a:t>5%</a:t>
            </a:r>
            <a:r>
              <a:rPr sz="1100" spc="-20" dirty="0">
                <a:solidFill>
                  <a:srgbClr val="3F4054"/>
                </a:solidFill>
                <a:latin typeface="Times New Roman"/>
                <a:cs typeface="Times New Roman"/>
              </a:rPr>
              <a:t> </a:t>
            </a:r>
            <a:r>
              <a:rPr sz="1100" spc="-10" dirty="0">
                <a:solidFill>
                  <a:srgbClr val="3F4054"/>
                </a:solidFill>
                <a:latin typeface="Calibri"/>
                <a:cs typeface="Calibri"/>
              </a:rPr>
              <a:t>threshold</a:t>
            </a:r>
            <a:r>
              <a:rPr sz="1100" spc="-30" dirty="0">
                <a:solidFill>
                  <a:srgbClr val="3F4054"/>
                </a:solidFill>
                <a:latin typeface="Times New Roman"/>
                <a:cs typeface="Times New Roman"/>
              </a:rPr>
              <a:t> </a:t>
            </a:r>
            <a:r>
              <a:rPr sz="1100" dirty="0">
                <a:solidFill>
                  <a:srgbClr val="3F4054"/>
                </a:solidFill>
                <a:latin typeface="Calibri"/>
                <a:cs typeface="Calibri"/>
              </a:rPr>
              <a:t>test</a:t>
            </a:r>
            <a:r>
              <a:rPr sz="1100" spc="-35" dirty="0">
                <a:solidFill>
                  <a:srgbClr val="3F4054"/>
                </a:solidFill>
                <a:latin typeface="Times New Roman"/>
                <a:cs typeface="Times New Roman"/>
              </a:rPr>
              <a:t> </a:t>
            </a:r>
            <a:r>
              <a:rPr sz="1100" dirty="0">
                <a:solidFill>
                  <a:srgbClr val="3F4054"/>
                </a:solidFill>
                <a:latin typeface="Calibri"/>
                <a:cs typeface="Calibri"/>
              </a:rPr>
              <a:t>(Sl.</a:t>
            </a:r>
            <a:r>
              <a:rPr sz="1100" spc="-30" dirty="0">
                <a:solidFill>
                  <a:srgbClr val="3F4054"/>
                </a:solidFill>
                <a:latin typeface="Times New Roman"/>
                <a:cs typeface="Times New Roman"/>
              </a:rPr>
              <a:t> </a:t>
            </a:r>
            <a:r>
              <a:rPr sz="1100" spc="-10" dirty="0">
                <a:solidFill>
                  <a:srgbClr val="3F4054"/>
                </a:solidFill>
                <a:latin typeface="Calibri"/>
                <a:cs typeface="Calibri"/>
              </a:rPr>
              <a:t>Nos.</a:t>
            </a:r>
            <a:r>
              <a:rPr sz="1100" spc="-55" dirty="0">
                <a:solidFill>
                  <a:srgbClr val="3F4054"/>
                </a:solidFill>
                <a:latin typeface="Times New Roman"/>
                <a:cs typeface="Times New Roman"/>
              </a:rPr>
              <a:t> </a:t>
            </a:r>
            <a:r>
              <a:rPr sz="1100" dirty="0">
                <a:solidFill>
                  <a:srgbClr val="3F4054"/>
                </a:solidFill>
                <a:latin typeface="Calibri"/>
                <a:cs typeface="Calibri"/>
              </a:rPr>
              <a:t>1</a:t>
            </a:r>
            <a:r>
              <a:rPr sz="1100" spc="-35" dirty="0">
                <a:solidFill>
                  <a:srgbClr val="3F4054"/>
                </a:solidFill>
                <a:latin typeface="Times New Roman"/>
                <a:cs typeface="Times New Roman"/>
              </a:rPr>
              <a:t> </a:t>
            </a:r>
            <a:r>
              <a:rPr sz="1100" spc="-50" dirty="0">
                <a:solidFill>
                  <a:srgbClr val="3F4054"/>
                </a:solidFill>
                <a:latin typeface="Calibri"/>
                <a:cs typeface="Calibri"/>
              </a:rPr>
              <a:t>&amp;</a:t>
            </a:r>
            <a:r>
              <a:rPr sz="1100" spc="-50" dirty="0">
                <a:solidFill>
                  <a:srgbClr val="3F4054"/>
                </a:solidFill>
                <a:latin typeface="Times New Roman"/>
                <a:cs typeface="Times New Roman"/>
              </a:rPr>
              <a:t> </a:t>
            </a:r>
            <a:r>
              <a:rPr sz="1100" spc="-10" dirty="0">
                <a:solidFill>
                  <a:srgbClr val="3F4054"/>
                </a:solidFill>
                <a:latin typeface="Calibri"/>
                <a:cs typeface="Calibri"/>
              </a:rPr>
              <a:t>Nos.</a:t>
            </a:r>
            <a:r>
              <a:rPr sz="1100" spc="-55" dirty="0">
                <a:solidFill>
                  <a:srgbClr val="3F4054"/>
                </a:solidFill>
                <a:latin typeface="Times New Roman"/>
                <a:cs typeface="Times New Roman"/>
              </a:rPr>
              <a:t> </a:t>
            </a:r>
            <a:r>
              <a:rPr sz="1100" dirty="0">
                <a:solidFill>
                  <a:srgbClr val="3F4054"/>
                </a:solidFill>
                <a:latin typeface="Calibri"/>
                <a:cs typeface="Calibri"/>
              </a:rPr>
              <a:t>1</a:t>
            </a:r>
            <a:r>
              <a:rPr sz="1100" spc="-30" dirty="0">
                <a:solidFill>
                  <a:srgbClr val="3F4054"/>
                </a:solidFill>
                <a:latin typeface="Times New Roman"/>
                <a:cs typeface="Times New Roman"/>
              </a:rPr>
              <a:t> </a:t>
            </a:r>
            <a:r>
              <a:rPr sz="1100" dirty="0">
                <a:solidFill>
                  <a:srgbClr val="3F4054"/>
                </a:solidFill>
                <a:latin typeface="Calibri"/>
                <a:cs typeface="Calibri"/>
              </a:rPr>
              <a:t>&amp;</a:t>
            </a:r>
            <a:r>
              <a:rPr sz="1100" spc="-30" dirty="0">
                <a:solidFill>
                  <a:srgbClr val="3F4054"/>
                </a:solidFill>
                <a:latin typeface="Times New Roman"/>
                <a:cs typeface="Times New Roman"/>
              </a:rPr>
              <a:t> </a:t>
            </a:r>
            <a:r>
              <a:rPr sz="1100" spc="-25" dirty="0">
                <a:solidFill>
                  <a:srgbClr val="3F4054"/>
                </a:solidFill>
                <a:latin typeface="Calibri"/>
                <a:cs typeface="Calibri"/>
              </a:rPr>
              <a:t>3).</a:t>
            </a:r>
            <a:endParaRPr sz="1100">
              <a:latin typeface="Calibri"/>
              <a:cs typeface="Calibri"/>
            </a:endParaRPr>
          </a:p>
        </p:txBody>
      </p:sp>
      <p:sp>
        <p:nvSpPr>
          <p:cNvPr id="23" name="object 23"/>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24" name="object 24"/>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89</a:t>
            </a:fld>
            <a:endParaRPr spc="-25"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402744" y="512828"/>
            <a:ext cx="6414770" cy="756920"/>
          </a:xfrm>
          <a:prstGeom prst="rect">
            <a:avLst/>
          </a:prstGeom>
        </p:spPr>
        <p:txBody>
          <a:bodyPr vert="horz" wrap="square" lIns="0" tIns="12700" rIns="0" bIns="0" rtlCol="0">
            <a:spAutoFit/>
          </a:bodyPr>
          <a:lstStyle/>
          <a:p>
            <a:pPr marL="12700">
              <a:lnSpc>
                <a:spcPct val="100000"/>
              </a:lnSpc>
              <a:spcBef>
                <a:spcPts val="100"/>
              </a:spcBef>
            </a:pPr>
            <a:r>
              <a:rPr spc="-110" dirty="0">
                <a:solidFill>
                  <a:srgbClr val="FF0000"/>
                </a:solidFill>
              </a:rPr>
              <a:t>Proviso</a:t>
            </a:r>
            <a:r>
              <a:rPr spc="-280" dirty="0">
                <a:solidFill>
                  <a:srgbClr val="FF0000"/>
                </a:solidFill>
                <a:latin typeface="Times New Roman"/>
                <a:cs typeface="Times New Roman"/>
              </a:rPr>
              <a:t> </a:t>
            </a:r>
            <a:r>
              <a:rPr spc="-30" dirty="0">
                <a:solidFill>
                  <a:srgbClr val="FF0000"/>
                </a:solidFill>
              </a:rPr>
              <a:t>4</a:t>
            </a:r>
            <a:r>
              <a:rPr spc="-260" dirty="0">
                <a:solidFill>
                  <a:srgbClr val="FF0000"/>
                </a:solidFill>
                <a:latin typeface="Times New Roman"/>
                <a:cs typeface="Times New Roman"/>
              </a:rPr>
              <a:t> </a:t>
            </a:r>
            <a:r>
              <a:rPr spc="-55" dirty="0">
                <a:solidFill>
                  <a:srgbClr val="FF0000"/>
                </a:solidFill>
              </a:rPr>
              <a:t>of</a:t>
            </a:r>
            <a:r>
              <a:rPr spc="-240" dirty="0">
                <a:solidFill>
                  <a:srgbClr val="FF0000"/>
                </a:solidFill>
                <a:latin typeface="Times New Roman"/>
                <a:cs typeface="Times New Roman"/>
              </a:rPr>
              <a:t> </a:t>
            </a:r>
            <a:r>
              <a:rPr spc="-90" dirty="0">
                <a:solidFill>
                  <a:srgbClr val="FF0000"/>
                </a:solidFill>
              </a:rPr>
              <a:t>Section</a:t>
            </a:r>
            <a:r>
              <a:rPr spc="-275" dirty="0">
                <a:solidFill>
                  <a:srgbClr val="FF0000"/>
                </a:solidFill>
                <a:latin typeface="Times New Roman"/>
                <a:cs typeface="Times New Roman"/>
              </a:rPr>
              <a:t> </a:t>
            </a:r>
            <a:r>
              <a:rPr spc="-90" dirty="0">
                <a:solidFill>
                  <a:srgbClr val="FF0000"/>
                </a:solidFill>
              </a:rPr>
              <a:t>139</a:t>
            </a:r>
            <a:r>
              <a:rPr spc="-295" dirty="0">
                <a:solidFill>
                  <a:srgbClr val="FF0000"/>
                </a:solidFill>
                <a:latin typeface="Times New Roman"/>
                <a:cs typeface="Times New Roman"/>
              </a:rPr>
              <a:t> </a:t>
            </a:r>
            <a:r>
              <a:rPr spc="-25" dirty="0">
                <a:solidFill>
                  <a:srgbClr val="FF0000"/>
                </a:solidFill>
              </a:rPr>
              <a:t>(1)</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9</a:t>
            </a:fld>
            <a:endParaRPr spc="-25" dirty="0"/>
          </a:p>
        </p:txBody>
      </p:sp>
      <p:sp>
        <p:nvSpPr>
          <p:cNvPr id="3" name="object 3"/>
          <p:cNvSpPr txBox="1"/>
          <p:nvPr/>
        </p:nvSpPr>
        <p:spPr>
          <a:xfrm>
            <a:off x="402742" y="1399161"/>
            <a:ext cx="8508365" cy="3882390"/>
          </a:xfrm>
          <a:prstGeom prst="rect">
            <a:avLst/>
          </a:prstGeom>
        </p:spPr>
        <p:txBody>
          <a:bodyPr vert="horz" wrap="square" lIns="0" tIns="47625" rIns="0" bIns="0" rtlCol="0">
            <a:spAutoFit/>
          </a:bodyPr>
          <a:lstStyle/>
          <a:p>
            <a:pPr marL="12700" marR="5080" algn="just">
              <a:lnSpc>
                <a:spcPts val="2160"/>
              </a:lnSpc>
              <a:spcBef>
                <a:spcPts val="375"/>
              </a:spcBef>
            </a:pPr>
            <a:r>
              <a:rPr sz="2000" b="1" dirty="0">
                <a:solidFill>
                  <a:srgbClr val="3F3F3F"/>
                </a:solidFill>
                <a:latin typeface="Calibri"/>
                <a:cs typeface="Calibri"/>
              </a:rPr>
              <a:t>Provided</a:t>
            </a:r>
            <a:r>
              <a:rPr sz="2000" spc="80" dirty="0">
                <a:solidFill>
                  <a:srgbClr val="3F3F3F"/>
                </a:solidFill>
                <a:latin typeface="Times New Roman"/>
                <a:cs typeface="Times New Roman"/>
              </a:rPr>
              <a:t> </a:t>
            </a:r>
            <a:r>
              <a:rPr sz="2000" b="1" dirty="0">
                <a:solidFill>
                  <a:srgbClr val="3F3F3F"/>
                </a:solidFill>
                <a:latin typeface="Calibri"/>
                <a:cs typeface="Calibri"/>
              </a:rPr>
              <a:t>also</a:t>
            </a:r>
            <a:r>
              <a:rPr sz="2000" spc="55" dirty="0">
                <a:solidFill>
                  <a:srgbClr val="3F3F3F"/>
                </a:solidFill>
                <a:latin typeface="Times New Roman"/>
                <a:cs typeface="Times New Roman"/>
              </a:rPr>
              <a:t> </a:t>
            </a:r>
            <a:r>
              <a:rPr sz="2000" dirty="0">
                <a:solidFill>
                  <a:srgbClr val="3F3F3F"/>
                </a:solidFill>
                <a:latin typeface="Calibri"/>
                <a:cs typeface="Calibri"/>
              </a:rPr>
              <a:t>that</a:t>
            </a:r>
            <a:r>
              <a:rPr sz="2000" spc="75" dirty="0">
                <a:solidFill>
                  <a:srgbClr val="3F3F3F"/>
                </a:solidFill>
                <a:latin typeface="Times New Roman"/>
                <a:cs typeface="Times New Roman"/>
              </a:rPr>
              <a:t> </a:t>
            </a:r>
            <a:r>
              <a:rPr sz="2000" b="1" i="1" u="sng" dirty="0">
                <a:solidFill>
                  <a:srgbClr val="FF0000"/>
                </a:solidFill>
                <a:uFill>
                  <a:solidFill>
                    <a:srgbClr val="FF0000"/>
                  </a:solidFill>
                </a:uFill>
                <a:latin typeface="Calibri"/>
                <a:cs typeface="Calibri"/>
              </a:rPr>
              <a:t>a</a:t>
            </a:r>
            <a:r>
              <a:rPr sz="2000" u="sng" spc="6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person,</a:t>
            </a:r>
            <a:r>
              <a:rPr sz="2000" u="sng" spc="6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being</a:t>
            </a:r>
            <a:r>
              <a:rPr sz="2000" u="sng" spc="6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a</a:t>
            </a:r>
            <a:r>
              <a:rPr sz="2000" u="sng" spc="5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resident</a:t>
            </a:r>
            <a:r>
              <a:rPr sz="2000" u="sng" spc="6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other</a:t>
            </a:r>
            <a:r>
              <a:rPr sz="2000" u="sng" spc="5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than</a:t>
            </a:r>
            <a:r>
              <a:rPr sz="2000" u="sng" spc="6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not</a:t>
            </a:r>
            <a:r>
              <a:rPr sz="2000" u="sng" spc="5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ordinarily</a:t>
            </a:r>
            <a:r>
              <a:rPr sz="2000" u="sng" spc="70"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Calibri"/>
                <a:cs typeface="Calibri"/>
              </a:rPr>
              <a:t>resident</a:t>
            </a:r>
            <a:r>
              <a:rPr sz="2000" spc="-10" dirty="0">
                <a:solidFill>
                  <a:srgbClr val="FF0000"/>
                </a:solidFill>
                <a:latin typeface="Times New Roman"/>
                <a:cs typeface="Times New Roman"/>
              </a:rPr>
              <a:t> </a:t>
            </a:r>
            <a:r>
              <a:rPr sz="2000" b="1" i="1" u="sng" dirty="0">
                <a:solidFill>
                  <a:srgbClr val="FF0000"/>
                </a:solidFill>
                <a:uFill>
                  <a:solidFill>
                    <a:srgbClr val="FF0000"/>
                  </a:solidFill>
                </a:uFill>
                <a:latin typeface="Calibri"/>
                <a:cs typeface="Calibri"/>
              </a:rPr>
              <a:t>in</a:t>
            </a:r>
            <a:r>
              <a:rPr sz="2000" u="sng" spc="22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India</a:t>
            </a:r>
            <a:r>
              <a:rPr sz="2000" u="sng" spc="22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within</a:t>
            </a:r>
            <a:r>
              <a:rPr sz="2000" u="sng" spc="22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the</a:t>
            </a:r>
            <a:r>
              <a:rPr sz="2000" u="sng" spc="22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meaning</a:t>
            </a:r>
            <a:r>
              <a:rPr sz="2000" u="sng" spc="2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of</a:t>
            </a:r>
            <a:r>
              <a:rPr sz="2000" u="sng" spc="22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clause</a:t>
            </a:r>
            <a:r>
              <a:rPr sz="2000" u="sng" spc="22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(6)</a:t>
            </a:r>
            <a:r>
              <a:rPr sz="2000" u="sng" spc="23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of</a:t>
            </a:r>
            <a:r>
              <a:rPr sz="2000" u="sng" spc="2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section</a:t>
            </a:r>
            <a:r>
              <a:rPr sz="2000" u="sng" spc="22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6,</a:t>
            </a:r>
            <a:r>
              <a:rPr sz="2000" spc="220" dirty="0">
                <a:solidFill>
                  <a:srgbClr val="FF0000"/>
                </a:solidFill>
                <a:latin typeface="Times New Roman"/>
                <a:cs typeface="Times New Roman"/>
              </a:rPr>
              <a:t> </a:t>
            </a:r>
            <a:r>
              <a:rPr sz="2000" dirty="0">
                <a:solidFill>
                  <a:srgbClr val="3F3F3F"/>
                </a:solidFill>
                <a:latin typeface="Calibri"/>
                <a:cs typeface="Calibri"/>
              </a:rPr>
              <a:t>who</a:t>
            </a:r>
            <a:r>
              <a:rPr sz="2000" spc="225" dirty="0">
                <a:solidFill>
                  <a:srgbClr val="3F3F3F"/>
                </a:solidFill>
                <a:latin typeface="Times New Roman"/>
                <a:cs typeface="Times New Roman"/>
              </a:rPr>
              <a:t> </a:t>
            </a:r>
            <a:r>
              <a:rPr sz="2000" dirty="0">
                <a:solidFill>
                  <a:srgbClr val="3F3F3F"/>
                </a:solidFill>
                <a:latin typeface="Calibri"/>
                <a:cs typeface="Calibri"/>
              </a:rPr>
              <a:t>is</a:t>
            </a:r>
            <a:r>
              <a:rPr sz="2000" spc="229" dirty="0">
                <a:solidFill>
                  <a:srgbClr val="3F3F3F"/>
                </a:solidFill>
                <a:latin typeface="Times New Roman"/>
                <a:cs typeface="Times New Roman"/>
              </a:rPr>
              <a:t> </a:t>
            </a:r>
            <a:r>
              <a:rPr sz="2000" dirty="0">
                <a:solidFill>
                  <a:srgbClr val="3F3F3F"/>
                </a:solidFill>
                <a:latin typeface="Calibri"/>
                <a:cs typeface="Calibri"/>
              </a:rPr>
              <a:t>not</a:t>
            </a:r>
            <a:r>
              <a:rPr sz="2000" spc="225" dirty="0">
                <a:solidFill>
                  <a:srgbClr val="3F3F3F"/>
                </a:solidFill>
                <a:latin typeface="Times New Roman"/>
                <a:cs typeface="Times New Roman"/>
              </a:rPr>
              <a:t> </a:t>
            </a:r>
            <a:r>
              <a:rPr sz="2000" dirty="0">
                <a:solidFill>
                  <a:srgbClr val="3F3F3F"/>
                </a:solidFill>
                <a:latin typeface="Calibri"/>
                <a:cs typeface="Calibri"/>
              </a:rPr>
              <a:t>required</a:t>
            </a:r>
            <a:r>
              <a:rPr sz="2000" spc="229" dirty="0">
                <a:solidFill>
                  <a:srgbClr val="3F3F3F"/>
                </a:solidFill>
                <a:latin typeface="Times New Roman"/>
                <a:cs typeface="Times New Roman"/>
              </a:rPr>
              <a:t> </a:t>
            </a:r>
            <a:r>
              <a:rPr sz="2000" spc="-25" dirty="0">
                <a:solidFill>
                  <a:srgbClr val="3F3F3F"/>
                </a:solidFill>
                <a:latin typeface="Calibri"/>
                <a:cs typeface="Calibri"/>
              </a:rPr>
              <a:t>to</a:t>
            </a:r>
            <a:r>
              <a:rPr sz="2000" spc="-25" dirty="0">
                <a:solidFill>
                  <a:srgbClr val="3F3F3F"/>
                </a:solidFill>
                <a:latin typeface="Times New Roman"/>
                <a:cs typeface="Times New Roman"/>
              </a:rPr>
              <a:t> </a:t>
            </a:r>
            <a:r>
              <a:rPr sz="2000" dirty="0">
                <a:solidFill>
                  <a:srgbClr val="3F3F3F"/>
                </a:solidFill>
                <a:latin typeface="Calibri"/>
                <a:cs typeface="Calibri"/>
              </a:rPr>
              <a:t>furnish</a:t>
            </a:r>
            <a:r>
              <a:rPr sz="2000" spc="35" dirty="0">
                <a:solidFill>
                  <a:srgbClr val="3F3F3F"/>
                </a:solidFill>
                <a:latin typeface="Times New Roman"/>
                <a:cs typeface="Times New Roman"/>
              </a:rPr>
              <a:t> </a:t>
            </a:r>
            <a:r>
              <a:rPr sz="2000" dirty="0">
                <a:solidFill>
                  <a:srgbClr val="3F3F3F"/>
                </a:solidFill>
                <a:latin typeface="Calibri"/>
                <a:cs typeface="Calibri"/>
              </a:rPr>
              <a:t>a</a:t>
            </a:r>
            <a:r>
              <a:rPr sz="2000" spc="35" dirty="0">
                <a:solidFill>
                  <a:srgbClr val="3F3F3F"/>
                </a:solidFill>
                <a:latin typeface="Times New Roman"/>
                <a:cs typeface="Times New Roman"/>
              </a:rPr>
              <a:t> </a:t>
            </a:r>
            <a:r>
              <a:rPr sz="2000" dirty="0">
                <a:solidFill>
                  <a:srgbClr val="3F3F3F"/>
                </a:solidFill>
                <a:latin typeface="Calibri"/>
                <a:cs typeface="Calibri"/>
              </a:rPr>
              <a:t>return</a:t>
            </a:r>
            <a:r>
              <a:rPr sz="2000" spc="35" dirty="0">
                <a:solidFill>
                  <a:srgbClr val="3F3F3F"/>
                </a:solidFill>
                <a:latin typeface="Times New Roman"/>
                <a:cs typeface="Times New Roman"/>
              </a:rPr>
              <a:t> </a:t>
            </a:r>
            <a:r>
              <a:rPr sz="2000" dirty="0">
                <a:solidFill>
                  <a:srgbClr val="3F3F3F"/>
                </a:solidFill>
                <a:latin typeface="Calibri"/>
                <a:cs typeface="Calibri"/>
              </a:rPr>
              <a:t>under</a:t>
            </a:r>
            <a:r>
              <a:rPr sz="2000" spc="35" dirty="0">
                <a:solidFill>
                  <a:srgbClr val="3F3F3F"/>
                </a:solidFill>
                <a:latin typeface="Times New Roman"/>
                <a:cs typeface="Times New Roman"/>
              </a:rPr>
              <a:t> </a:t>
            </a:r>
            <a:r>
              <a:rPr sz="2000" dirty="0">
                <a:solidFill>
                  <a:srgbClr val="3F3F3F"/>
                </a:solidFill>
                <a:latin typeface="Calibri"/>
                <a:cs typeface="Calibri"/>
              </a:rPr>
              <a:t>this</a:t>
            </a:r>
            <a:r>
              <a:rPr sz="2000" spc="30" dirty="0">
                <a:solidFill>
                  <a:srgbClr val="3F3F3F"/>
                </a:solidFill>
                <a:latin typeface="Times New Roman"/>
                <a:cs typeface="Times New Roman"/>
              </a:rPr>
              <a:t> </a:t>
            </a:r>
            <a:r>
              <a:rPr sz="2000" spc="-30" dirty="0">
                <a:solidFill>
                  <a:srgbClr val="3F3F3F"/>
                </a:solidFill>
                <a:latin typeface="Calibri"/>
                <a:cs typeface="Calibri"/>
              </a:rPr>
              <a:t>sub−section</a:t>
            </a:r>
            <a:r>
              <a:rPr sz="2000" spc="35" dirty="0">
                <a:solidFill>
                  <a:srgbClr val="3F3F3F"/>
                </a:solidFill>
                <a:latin typeface="Times New Roman"/>
                <a:cs typeface="Times New Roman"/>
              </a:rPr>
              <a:t> </a:t>
            </a:r>
            <a:r>
              <a:rPr sz="2000" dirty="0">
                <a:solidFill>
                  <a:srgbClr val="3F3F3F"/>
                </a:solidFill>
                <a:latin typeface="Calibri"/>
                <a:cs typeface="Calibri"/>
              </a:rPr>
              <a:t>and</a:t>
            </a:r>
            <a:r>
              <a:rPr sz="2000" spc="40" dirty="0">
                <a:solidFill>
                  <a:srgbClr val="3F3F3F"/>
                </a:solidFill>
                <a:latin typeface="Times New Roman"/>
                <a:cs typeface="Times New Roman"/>
              </a:rPr>
              <a:t> </a:t>
            </a:r>
            <a:r>
              <a:rPr sz="2000" b="1" i="1" u="sng" dirty="0">
                <a:solidFill>
                  <a:srgbClr val="FF0000"/>
                </a:solidFill>
                <a:uFill>
                  <a:solidFill>
                    <a:srgbClr val="FF0000"/>
                  </a:solidFill>
                </a:uFill>
                <a:latin typeface="Calibri"/>
                <a:cs typeface="Calibri"/>
              </a:rPr>
              <a:t>who</a:t>
            </a:r>
            <a:r>
              <a:rPr sz="2000" u="sng" spc="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at</a:t>
            </a:r>
            <a:r>
              <a:rPr sz="2000" u="sng" spc="2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any</a:t>
            </a:r>
            <a:r>
              <a:rPr sz="2000" u="sng" spc="3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time</a:t>
            </a:r>
            <a:r>
              <a:rPr sz="2000" u="sng" spc="3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during</a:t>
            </a:r>
            <a:r>
              <a:rPr sz="2000" u="sng" spc="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the</a:t>
            </a:r>
            <a:r>
              <a:rPr sz="2000" u="sng" spc="25"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Calibri"/>
                <a:cs typeface="Calibri"/>
              </a:rPr>
              <a:t>previous</a:t>
            </a:r>
            <a:r>
              <a:rPr sz="2000" spc="-10" dirty="0">
                <a:solidFill>
                  <a:srgbClr val="FF0000"/>
                </a:solidFill>
                <a:latin typeface="Times New Roman"/>
                <a:cs typeface="Times New Roman"/>
              </a:rPr>
              <a:t> </a:t>
            </a:r>
            <a:r>
              <a:rPr sz="2000" b="1" i="1" u="sng" dirty="0">
                <a:solidFill>
                  <a:srgbClr val="FF0000"/>
                </a:solidFill>
                <a:uFill>
                  <a:solidFill>
                    <a:srgbClr val="FF0000"/>
                  </a:solidFill>
                </a:uFill>
                <a:latin typeface="Calibri"/>
                <a:cs typeface="Calibri"/>
              </a:rPr>
              <a:t>year,—</a:t>
            </a:r>
            <a:endParaRPr sz="2000">
              <a:latin typeface="Calibri"/>
              <a:cs typeface="Calibri"/>
            </a:endParaRPr>
          </a:p>
          <a:p>
            <a:pPr marL="12700" marR="6350" indent="359410" algn="just">
              <a:lnSpc>
                <a:spcPts val="2160"/>
              </a:lnSpc>
              <a:spcBef>
                <a:spcPts val="1405"/>
              </a:spcBef>
              <a:buClr>
                <a:srgbClr val="3F3F3F"/>
              </a:buClr>
              <a:buFont typeface="Calibri"/>
              <a:buAutoNum type="alphaLcParenBoth"/>
              <a:tabLst>
                <a:tab pos="372110" algn="l"/>
              </a:tabLst>
            </a:pPr>
            <a:r>
              <a:rPr sz="2000" b="1" i="1" u="sng" dirty="0">
                <a:solidFill>
                  <a:srgbClr val="FF0000"/>
                </a:solidFill>
                <a:uFill>
                  <a:solidFill>
                    <a:srgbClr val="FF0000"/>
                  </a:solidFill>
                </a:uFill>
                <a:latin typeface="Calibri"/>
                <a:cs typeface="Calibri"/>
              </a:rPr>
              <a:t>holds,</a:t>
            </a:r>
            <a:r>
              <a:rPr sz="2000" u="sng" spc="10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as</a:t>
            </a:r>
            <a:r>
              <a:rPr sz="2000" u="sng" spc="11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a</a:t>
            </a:r>
            <a:r>
              <a:rPr sz="2000" u="sng" spc="11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beneficial</a:t>
            </a:r>
            <a:r>
              <a:rPr sz="2000" u="sng" spc="114"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owner</a:t>
            </a:r>
            <a:r>
              <a:rPr sz="2000" u="sng" spc="1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or</a:t>
            </a:r>
            <a:r>
              <a:rPr sz="2000" u="sng" spc="11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otherwise,</a:t>
            </a:r>
            <a:r>
              <a:rPr sz="2000" u="sng" spc="12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any</a:t>
            </a:r>
            <a:r>
              <a:rPr sz="2000" u="sng" spc="114"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asset</a:t>
            </a:r>
            <a:r>
              <a:rPr sz="2000" u="sng" spc="114" dirty="0">
                <a:solidFill>
                  <a:srgbClr val="FF0000"/>
                </a:solidFill>
                <a:uFill>
                  <a:solidFill>
                    <a:srgbClr val="FF0000"/>
                  </a:solidFill>
                </a:uFill>
                <a:latin typeface="Times New Roman"/>
                <a:cs typeface="Times New Roman"/>
              </a:rPr>
              <a:t> </a:t>
            </a:r>
            <a:r>
              <a:rPr sz="2000" dirty="0">
                <a:solidFill>
                  <a:srgbClr val="3F3F3F"/>
                </a:solidFill>
                <a:latin typeface="Calibri"/>
                <a:cs typeface="Calibri"/>
              </a:rPr>
              <a:t>(including</a:t>
            </a:r>
            <a:r>
              <a:rPr sz="2000" spc="110" dirty="0">
                <a:solidFill>
                  <a:srgbClr val="3F3F3F"/>
                </a:solidFill>
                <a:latin typeface="Times New Roman"/>
                <a:cs typeface="Times New Roman"/>
              </a:rPr>
              <a:t> </a:t>
            </a:r>
            <a:r>
              <a:rPr sz="2000" dirty="0">
                <a:solidFill>
                  <a:srgbClr val="3F3F3F"/>
                </a:solidFill>
                <a:latin typeface="Calibri"/>
                <a:cs typeface="Calibri"/>
              </a:rPr>
              <a:t>any</a:t>
            </a:r>
            <a:r>
              <a:rPr sz="2000" spc="120" dirty="0">
                <a:solidFill>
                  <a:srgbClr val="3F3F3F"/>
                </a:solidFill>
                <a:latin typeface="Times New Roman"/>
                <a:cs typeface="Times New Roman"/>
              </a:rPr>
              <a:t> </a:t>
            </a:r>
            <a:r>
              <a:rPr sz="2000" spc="-10" dirty="0">
                <a:solidFill>
                  <a:srgbClr val="3F3F3F"/>
                </a:solidFill>
                <a:latin typeface="Calibri"/>
                <a:cs typeface="Calibri"/>
              </a:rPr>
              <a:t>financial</a:t>
            </a:r>
            <a:r>
              <a:rPr sz="2000" spc="-10" dirty="0">
                <a:solidFill>
                  <a:srgbClr val="3F3F3F"/>
                </a:solidFill>
                <a:latin typeface="Times New Roman"/>
                <a:cs typeface="Times New Roman"/>
              </a:rPr>
              <a:t> </a:t>
            </a:r>
            <a:r>
              <a:rPr sz="2000" dirty="0">
                <a:solidFill>
                  <a:srgbClr val="3F3F3F"/>
                </a:solidFill>
                <a:latin typeface="Calibri"/>
                <a:cs typeface="Calibri"/>
              </a:rPr>
              <a:t>interest</a:t>
            </a:r>
            <a:r>
              <a:rPr sz="2000" spc="420" dirty="0">
                <a:solidFill>
                  <a:srgbClr val="3F3F3F"/>
                </a:solidFill>
                <a:latin typeface="Times New Roman"/>
                <a:cs typeface="Times New Roman"/>
              </a:rPr>
              <a:t> </a:t>
            </a:r>
            <a:r>
              <a:rPr sz="2000" dirty="0">
                <a:solidFill>
                  <a:srgbClr val="3F3F3F"/>
                </a:solidFill>
                <a:latin typeface="Calibri"/>
                <a:cs typeface="Calibri"/>
              </a:rPr>
              <a:t>in</a:t>
            </a:r>
            <a:r>
              <a:rPr sz="2000" spc="425" dirty="0">
                <a:solidFill>
                  <a:srgbClr val="3F3F3F"/>
                </a:solidFill>
                <a:latin typeface="Times New Roman"/>
                <a:cs typeface="Times New Roman"/>
              </a:rPr>
              <a:t> </a:t>
            </a:r>
            <a:r>
              <a:rPr sz="2000" dirty="0">
                <a:solidFill>
                  <a:srgbClr val="3F3F3F"/>
                </a:solidFill>
                <a:latin typeface="Calibri"/>
                <a:cs typeface="Calibri"/>
              </a:rPr>
              <a:t>any</a:t>
            </a:r>
            <a:r>
              <a:rPr sz="2000" spc="415" dirty="0">
                <a:solidFill>
                  <a:srgbClr val="3F3F3F"/>
                </a:solidFill>
                <a:latin typeface="Times New Roman"/>
                <a:cs typeface="Times New Roman"/>
              </a:rPr>
              <a:t> </a:t>
            </a:r>
            <a:r>
              <a:rPr sz="2000" dirty="0">
                <a:solidFill>
                  <a:srgbClr val="3F3F3F"/>
                </a:solidFill>
                <a:latin typeface="Calibri"/>
                <a:cs typeface="Calibri"/>
              </a:rPr>
              <a:t>entity)</a:t>
            </a:r>
            <a:r>
              <a:rPr sz="2000" spc="420" dirty="0">
                <a:solidFill>
                  <a:srgbClr val="3F3F3F"/>
                </a:solidFill>
                <a:latin typeface="Times New Roman"/>
                <a:cs typeface="Times New Roman"/>
              </a:rPr>
              <a:t> </a:t>
            </a:r>
            <a:r>
              <a:rPr sz="2000" b="1" i="1" u="sng" dirty="0">
                <a:solidFill>
                  <a:srgbClr val="FF0000"/>
                </a:solidFill>
                <a:uFill>
                  <a:solidFill>
                    <a:srgbClr val="FF0000"/>
                  </a:solidFill>
                </a:uFill>
                <a:latin typeface="Calibri"/>
                <a:cs typeface="Calibri"/>
              </a:rPr>
              <a:t>located</a:t>
            </a:r>
            <a:r>
              <a:rPr sz="2000" u="sng" spc="4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outside</a:t>
            </a:r>
            <a:r>
              <a:rPr sz="2000" u="sng" spc="40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India</a:t>
            </a:r>
            <a:r>
              <a:rPr sz="2000" u="sng" spc="395" dirty="0">
                <a:solidFill>
                  <a:srgbClr val="FF0000"/>
                </a:solidFill>
                <a:uFill>
                  <a:solidFill>
                    <a:srgbClr val="FF0000"/>
                  </a:solidFill>
                </a:uFill>
                <a:latin typeface="Times New Roman"/>
                <a:cs typeface="Times New Roman"/>
              </a:rPr>
              <a:t> </a:t>
            </a:r>
            <a:r>
              <a:rPr sz="2000" dirty="0">
                <a:solidFill>
                  <a:srgbClr val="3F3F3F"/>
                </a:solidFill>
                <a:latin typeface="Calibri"/>
                <a:cs typeface="Calibri"/>
              </a:rPr>
              <a:t>or</a:t>
            </a:r>
            <a:r>
              <a:rPr sz="2000" spc="405" dirty="0">
                <a:solidFill>
                  <a:srgbClr val="3F3F3F"/>
                </a:solidFill>
                <a:latin typeface="Times New Roman"/>
                <a:cs typeface="Times New Roman"/>
              </a:rPr>
              <a:t> </a:t>
            </a:r>
            <a:r>
              <a:rPr sz="2000" b="1" i="1" u="sng" dirty="0">
                <a:solidFill>
                  <a:srgbClr val="FF0000"/>
                </a:solidFill>
                <a:uFill>
                  <a:solidFill>
                    <a:srgbClr val="FF0000"/>
                  </a:solidFill>
                </a:uFill>
                <a:latin typeface="Calibri"/>
                <a:cs typeface="Calibri"/>
              </a:rPr>
              <a:t>has</a:t>
            </a:r>
            <a:r>
              <a:rPr sz="2000" u="sng" spc="409"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signing</a:t>
            </a:r>
            <a:r>
              <a:rPr sz="2000" u="sng" spc="40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authority</a:t>
            </a:r>
            <a:r>
              <a:rPr sz="2000" u="sng" spc="41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in</a:t>
            </a:r>
            <a:r>
              <a:rPr sz="2000" u="sng" spc="395" dirty="0">
                <a:solidFill>
                  <a:srgbClr val="FF0000"/>
                </a:solidFill>
                <a:uFill>
                  <a:solidFill>
                    <a:srgbClr val="FF0000"/>
                  </a:solidFill>
                </a:uFill>
                <a:latin typeface="Times New Roman"/>
                <a:cs typeface="Times New Roman"/>
              </a:rPr>
              <a:t> </a:t>
            </a:r>
            <a:r>
              <a:rPr sz="2000" b="1" i="1" u="sng" spc="-25" dirty="0">
                <a:solidFill>
                  <a:srgbClr val="FF0000"/>
                </a:solidFill>
                <a:uFill>
                  <a:solidFill>
                    <a:srgbClr val="FF0000"/>
                  </a:solidFill>
                </a:uFill>
                <a:latin typeface="Calibri"/>
                <a:cs typeface="Calibri"/>
              </a:rPr>
              <a:t>any</a:t>
            </a:r>
            <a:r>
              <a:rPr sz="2000" spc="-25" dirty="0">
                <a:solidFill>
                  <a:srgbClr val="FF0000"/>
                </a:solidFill>
                <a:latin typeface="Times New Roman"/>
                <a:cs typeface="Times New Roman"/>
              </a:rPr>
              <a:t> </a:t>
            </a:r>
            <a:r>
              <a:rPr sz="2000" b="1" i="1" u="sng" spc="-10" dirty="0">
                <a:solidFill>
                  <a:srgbClr val="FF0000"/>
                </a:solidFill>
                <a:uFill>
                  <a:solidFill>
                    <a:srgbClr val="FF0000"/>
                  </a:solidFill>
                </a:uFill>
                <a:latin typeface="Calibri"/>
                <a:cs typeface="Calibri"/>
              </a:rPr>
              <a:t>account</a:t>
            </a:r>
            <a:r>
              <a:rPr sz="2000" u="sng" spc="-9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located</a:t>
            </a:r>
            <a:r>
              <a:rPr sz="2000" u="sng" spc="-85"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Calibri"/>
                <a:cs typeface="Calibri"/>
              </a:rPr>
              <a:t>outside</a:t>
            </a:r>
            <a:r>
              <a:rPr sz="2000" u="sng" spc="-10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India;</a:t>
            </a:r>
            <a:r>
              <a:rPr sz="2000" u="sng" spc="-80" dirty="0">
                <a:solidFill>
                  <a:srgbClr val="FF0000"/>
                </a:solidFill>
                <a:uFill>
                  <a:solidFill>
                    <a:srgbClr val="FF0000"/>
                  </a:solidFill>
                </a:uFill>
                <a:latin typeface="Times New Roman"/>
                <a:cs typeface="Times New Roman"/>
              </a:rPr>
              <a:t> </a:t>
            </a:r>
            <a:r>
              <a:rPr sz="2000" b="1" i="1" u="sng" spc="-25" dirty="0">
                <a:solidFill>
                  <a:srgbClr val="FF0000"/>
                </a:solidFill>
                <a:uFill>
                  <a:solidFill>
                    <a:srgbClr val="FF0000"/>
                  </a:solidFill>
                </a:uFill>
                <a:latin typeface="Calibri"/>
                <a:cs typeface="Calibri"/>
              </a:rPr>
              <a:t>or</a:t>
            </a:r>
            <a:endParaRPr sz="2000">
              <a:latin typeface="Calibri"/>
              <a:cs typeface="Calibri"/>
            </a:endParaRPr>
          </a:p>
          <a:p>
            <a:pPr marL="12700" marR="7620" indent="389890" algn="just">
              <a:lnSpc>
                <a:spcPts val="2160"/>
              </a:lnSpc>
              <a:spcBef>
                <a:spcPts val="1390"/>
              </a:spcBef>
              <a:buAutoNum type="alphaLcParenBoth"/>
              <a:tabLst>
                <a:tab pos="402590" algn="l"/>
              </a:tabLst>
            </a:pPr>
            <a:r>
              <a:rPr sz="2000" dirty="0">
                <a:solidFill>
                  <a:srgbClr val="3F3F3F"/>
                </a:solidFill>
                <a:latin typeface="Calibri"/>
                <a:cs typeface="Calibri"/>
              </a:rPr>
              <a:t>is</a:t>
            </a:r>
            <a:r>
              <a:rPr sz="2000" spc="254" dirty="0">
                <a:solidFill>
                  <a:srgbClr val="3F3F3F"/>
                </a:solidFill>
                <a:latin typeface="Times New Roman"/>
                <a:cs typeface="Times New Roman"/>
              </a:rPr>
              <a:t> </a:t>
            </a:r>
            <a:r>
              <a:rPr sz="2000" dirty="0">
                <a:solidFill>
                  <a:srgbClr val="3F3F3F"/>
                </a:solidFill>
                <a:latin typeface="Calibri"/>
                <a:cs typeface="Calibri"/>
              </a:rPr>
              <a:t>a</a:t>
            </a:r>
            <a:r>
              <a:rPr sz="2000" spc="250" dirty="0">
                <a:solidFill>
                  <a:srgbClr val="3F3F3F"/>
                </a:solidFill>
                <a:latin typeface="Times New Roman"/>
                <a:cs typeface="Times New Roman"/>
              </a:rPr>
              <a:t> </a:t>
            </a:r>
            <a:r>
              <a:rPr sz="2000" b="1" i="1" u="sng" dirty="0">
                <a:solidFill>
                  <a:srgbClr val="FF0000"/>
                </a:solidFill>
                <a:uFill>
                  <a:solidFill>
                    <a:srgbClr val="FF0000"/>
                  </a:solidFill>
                </a:uFill>
                <a:latin typeface="Calibri"/>
                <a:cs typeface="Calibri"/>
              </a:rPr>
              <a:t>beneficiary</a:t>
            </a:r>
            <a:r>
              <a:rPr sz="2000" u="sng" spc="254"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of</a:t>
            </a:r>
            <a:r>
              <a:rPr sz="2000" u="sng" spc="25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any</a:t>
            </a:r>
            <a:r>
              <a:rPr sz="2000" u="sng" spc="25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asset</a:t>
            </a:r>
            <a:r>
              <a:rPr sz="2000" spc="254" dirty="0">
                <a:solidFill>
                  <a:srgbClr val="FF0000"/>
                </a:solidFill>
                <a:latin typeface="Times New Roman"/>
                <a:cs typeface="Times New Roman"/>
              </a:rPr>
              <a:t> </a:t>
            </a:r>
            <a:r>
              <a:rPr sz="2000" dirty="0">
                <a:solidFill>
                  <a:srgbClr val="3F3F3F"/>
                </a:solidFill>
                <a:latin typeface="Calibri"/>
                <a:cs typeface="Calibri"/>
              </a:rPr>
              <a:t>(including</a:t>
            </a:r>
            <a:r>
              <a:rPr sz="2000" spc="250" dirty="0">
                <a:solidFill>
                  <a:srgbClr val="3F3F3F"/>
                </a:solidFill>
                <a:latin typeface="Times New Roman"/>
                <a:cs typeface="Times New Roman"/>
              </a:rPr>
              <a:t> </a:t>
            </a:r>
            <a:r>
              <a:rPr sz="2000" dirty="0">
                <a:solidFill>
                  <a:srgbClr val="3F3F3F"/>
                </a:solidFill>
                <a:latin typeface="Calibri"/>
                <a:cs typeface="Calibri"/>
              </a:rPr>
              <a:t>any</a:t>
            </a:r>
            <a:r>
              <a:rPr sz="2000" spc="250" dirty="0">
                <a:solidFill>
                  <a:srgbClr val="3F3F3F"/>
                </a:solidFill>
                <a:latin typeface="Times New Roman"/>
                <a:cs typeface="Times New Roman"/>
              </a:rPr>
              <a:t> </a:t>
            </a:r>
            <a:r>
              <a:rPr sz="2000" dirty="0">
                <a:solidFill>
                  <a:srgbClr val="3F3F3F"/>
                </a:solidFill>
                <a:latin typeface="Calibri"/>
                <a:cs typeface="Calibri"/>
              </a:rPr>
              <a:t>financial</a:t>
            </a:r>
            <a:r>
              <a:rPr sz="2000" spc="245" dirty="0">
                <a:solidFill>
                  <a:srgbClr val="3F3F3F"/>
                </a:solidFill>
                <a:latin typeface="Times New Roman"/>
                <a:cs typeface="Times New Roman"/>
              </a:rPr>
              <a:t> </a:t>
            </a:r>
            <a:r>
              <a:rPr sz="2000" dirty="0">
                <a:solidFill>
                  <a:srgbClr val="3F3F3F"/>
                </a:solidFill>
                <a:latin typeface="Calibri"/>
                <a:cs typeface="Calibri"/>
              </a:rPr>
              <a:t>interest</a:t>
            </a:r>
            <a:r>
              <a:rPr sz="2000" spc="260" dirty="0">
                <a:solidFill>
                  <a:srgbClr val="3F3F3F"/>
                </a:solidFill>
                <a:latin typeface="Times New Roman"/>
                <a:cs typeface="Times New Roman"/>
              </a:rPr>
              <a:t> </a:t>
            </a:r>
            <a:r>
              <a:rPr sz="2000" dirty="0">
                <a:solidFill>
                  <a:srgbClr val="3F3F3F"/>
                </a:solidFill>
                <a:latin typeface="Calibri"/>
                <a:cs typeface="Calibri"/>
              </a:rPr>
              <a:t>in</a:t>
            </a:r>
            <a:r>
              <a:rPr sz="2000" spc="265" dirty="0">
                <a:solidFill>
                  <a:srgbClr val="3F3F3F"/>
                </a:solidFill>
                <a:latin typeface="Times New Roman"/>
                <a:cs typeface="Times New Roman"/>
              </a:rPr>
              <a:t> </a:t>
            </a:r>
            <a:r>
              <a:rPr sz="2000" dirty="0">
                <a:solidFill>
                  <a:srgbClr val="3F3F3F"/>
                </a:solidFill>
                <a:latin typeface="Calibri"/>
                <a:cs typeface="Calibri"/>
              </a:rPr>
              <a:t>any</a:t>
            </a:r>
            <a:r>
              <a:rPr sz="2000" spc="254" dirty="0">
                <a:solidFill>
                  <a:srgbClr val="3F3F3F"/>
                </a:solidFill>
                <a:latin typeface="Times New Roman"/>
                <a:cs typeface="Times New Roman"/>
              </a:rPr>
              <a:t> </a:t>
            </a:r>
            <a:r>
              <a:rPr sz="2000" spc="-10" dirty="0">
                <a:solidFill>
                  <a:srgbClr val="3F3F3F"/>
                </a:solidFill>
                <a:latin typeface="Calibri"/>
                <a:cs typeface="Calibri"/>
              </a:rPr>
              <a:t>entity)</a:t>
            </a:r>
            <a:r>
              <a:rPr sz="2000" spc="-10" dirty="0">
                <a:solidFill>
                  <a:srgbClr val="3F3F3F"/>
                </a:solidFill>
                <a:latin typeface="Times New Roman"/>
                <a:cs typeface="Times New Roman"/>
              </a:rPr>
              <a:t> </a:t>
            </a:r>
            <a:r>
              <a:rPr sz="2000" b="1" i="1" u="sng" spc="-10" dirty="0">
                <a:solidFill>
                  <a:srgbClr val="FF0000"/>
                </a:solidFill>
                <a:uFill>
                  <a:solidFill>
                    <a:srgbClr val="FF0000"/>
                  </a:solidFill>
                </a:uFill>
                <a:latin typeface="Calibri"/>
                <a:cs typeface="Calibri"/>
              </a:rPr>
              <a:t>located</a:t>
            </a:r>
            <a:r>
              <a:rPr sz="2000" u="sng" spc="-10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outside</a:t>
            </a:r>
            <a:r>
              <a:rPr sz="2000" u="sng" spc="-80" dirty="0">
                <a:solidFill>
                  <a:srgbClr val="FF0000"/>
                </a:solidFill>
                <a:uFill>
                  <a:solidFill>
                    <a:srgbClr val="FF0000"/>
                  </a:solidFill>
                </a:uFill>
                <a:latin typeface="Times New Roman"/>
                <a:cs typeface="Times New Roman"/>
              </a:rPr>
              <a:t> </a:t>
            </a:r>
            <a:r>
              <a:rPr sz="2000" b="1" i="1" u="sng" spc="-10" dirty="0">
                <a:solidFill>
                  <a:srgbClr val="FF0000"/>
                </a:solidFill>
                <a:uFill>
                  <a:solidFill>
                    <a:srgbClr val="FF0000"/>
                  </a:solidFill>
                </a:uFill>
                <a:latin typeface="Calibri"/>
                <a:cs typeface="Calibri"/>
              </a:rPr>
              <a:t>India</a:t>
            </a:r>
            <a:r>
              <a:rPr sz="2000" spc="-10" dirty="0">
                <a:solidFill>
                  <a:srgbClr val="3F3F3F"/>
                </a:solidFill>
                <a:latin typeface="Calibri"/>
                <a:cs typeface="Calibri"/>
              </a:rPr>
              <a:t>,</a:t>
            </a:r>
            <a:endParaRPr sz="2000">
              <a:latin typeface="Calibri"/>
              <a:cs typeface="Calibri"/>
            </a:endParaRPr>
          </a:p>
          <a:p>
            <a:pPr marL="12700" marR="6350" algn="just">
              <a:lnSpc>
                <a:spcPct val="90100"/>
              </a:lnSpc>
              <a:spcBef>
                <a:spcPts val="1370"/>
              </a:spcBef>
            </a:pPr>
            <a:r>
              <a:rPr sz="2000" b="1" i="1" u="sng" dirty="0">
                <a:solidFill>
                  <a:srgbClr val="FF0000"/>
                </a:solidFill>
                <a:uFill>
                  <a:solidFill>
                    <a:srgbClr val="FF0000"/>
                  </a:solidFill>
                </a:uFill>
                <a:latin typeface="Calibri"/>
                <a:cs typeface="Calibri"/>
              </a:rPr>
              <a:t>shall</a:t>
            </a:r>
            <a:r>
              <a:rPr sz="2000" u="sng" spc="-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furnish,</a:t>
            </a:r>
            <a:r>
              <a:rPr sz="2000" u="sng" spc="-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on</a:t>
            </a:r>
            <a:r>
              <a:rPr sz="2000" u="sng" spc="1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or</a:t>
            </a:r>
            <a:r>
              <a:rPr sz="2000" u="sng" spc="1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before</a:t>
            </a:r>
            <a:r>
              <a:rPr sz="2000" u="sng" spc="-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the</a:t>
            </a:r>
            <a:r>
              <a:rPr sz="2000" u="sng" spc="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due</a:t>
            </a:r>
            <a:r>
              <a:rPr sz="2000" u="sng" spc="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date,</a:t>
            </a:r>
            <a:r>
              <a:rPr sz="2000" u="sng"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a</a:t>
            </a:r>
            <a:r>
              <a:rPr sz="2000" u="sng" spc="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return</a:t>
            </a:r>
            <a:r>
              <a:rPr sz="2000" u="sng" spc="-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in</a:t>
            </a:r>
            <a:r>
              <a:rPr sz="2000" u="sng" spc="-5"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respect</a:t>
            </a:r>
            <a:r>
              <a:rPr sz="2000" u="sng" spc="1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of</a:t>
            </a:r>
            <a:r>
              <a:rPr sz="2000" u="sng"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his</a:t>
            </a:r>
            <a:r>
              <a:rPr sz="2000" u="sng"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income</a:t>
            </a:r>
            <a:r>
              <a:rPr sz="2000" u="sng" spc="20" dirty="0">
                <a:solidFill>
                  <a:srgbClr val="FF0000"/>
                </a:solidFill>
                <a:uFill>
                  <a:solidFill>
                    <a:srgbClr val="FF0000"/>
                  </a:solidFill>
                </a:uFill>
                <a:latin typeface="Times New Roman"/>
                <a:cs typeface="Times New Roman"/>
              </a:rPr>
              <a:t> </a:t>
            </a:r>
            <a:r>
              <a:rPr sz="2000" b="1" i="1" u="sng" dirty="0">
                <a:solidFill>
                  <a:srgbClr val="FF0000"/>
                </a:solidFill>
                <a:uFill>
                  <a:solidFill>
                    <a:srgbClr val="FF0000"/>
                  </a:solidFill>
                </a:uFill>
                <a:latin typeface="Calibri"/>
                <a:cs typeface="Calibri"/>
              </a:rPr>
              <a:t>or</a:t>
            </a:r>
            <a:r>
              <a:rPr sz="2000" u="sng" spc="15" dirty="0">
                <a:solidFill>
                  <a:srgbClr val="FF0000"/>
                </a:solidFill>
                <a:uFill>
                  <a:solidFill>
                    <a:srgbClr val="FF0000"/>
                  </a:solidFill>
                </a:uFill>
                <a:latin typeface="Times New Roman"/>
                <a:cs typeface="Times New Roman"/>
              </a:rPr>
              <a:t> </a:t>
            </a:r>
            <a:r>
              <a:rPr sz="2000" b="1" i="1" u="sng" spc="-20" dirty="0">
                <a:solidFill>
                  <a:srgbClr val="FF0000"/>
                </a:solidFill>
                <a:uFill>
                  <a:solidFill>
                    <a:srgbClr val="FF0000"/>
                  </a:solidFill>
                </a:uFill>
                <a:latin typeface="Calibri"/>
                <a:cs typeface="Calibri"/>
              </a:rPr>
              <a:t>loss</a:t>
            </a:r>
            <a:r>
              <a:rPr sz="2000" spc="-20" dirty="0">
                <a:solidFill>
                  <a:srgbClr val="FF0000"/>
                </a:solidFill>
                <a:latin typeface="Times New Roman"/>
                <a:cs typeface="Times New Roman"/>
              </a:rPr>
              <a:t> </a:t>
            </a:r>
            <a:r>
              <a:rPr sz="2000" dirty="0">
                <a:solidFill>
                  <a:srgbClr val="3F3F3F"/>
                </a:solidFill>
                <a:latin typeface="Calibri"/>
                <a:cs typeface="Calibri"/>
              </a:rPr>
              <a:t>for</a:t>
            </a:r>
            <a:r>
              <a:rPr sz="2000" spc="65" dirty="0">
                <a:solidFill>
                  <a:srgbClr val="3F3F3F"/>
                </a:solidFill>
                <a:latin typeface="Times New Roman"/>
                <a:cs typeface="Times New Roman"/>
              </a:rPr>
              <a:t> </a:t>
            </a:r>
            <a:r>
              <a:rPr sz="2000" dirty="0">
                <a:solidFill>
                  <a:srgbClr val="3F3F3F"/>
                </a:solidFill>
                <a:latin typeface="Calibri"/>
                <a:cs typeface="Calibri"/>
              </a:rPr>
              <a:t>the</a:t>
            </a:r>
            <a:r>
              <a:rPr sz="2000" spc="70" dirty="0">
                <a:solidFill>
                  <a:srgbClr val="3F3F3F"/>
                </a:solidFill>
                <a:latin typeface="Times New Roman"/>
                <a:cs typeface="Times New Roman"/>
              </a:rPr>
              <a:t> </a:t>
            </a:r>
            <a:r>
              <a:rPr sz="2000" dirty="0">
                <a:solidFill>
                  <a:srgbClr val="3F3F3F"/>
                </a:solidFill>
                <a:latin typeface="Calibri"/>
                <a:cs typeface="Calibri"/>
              </a:rPr>
              <a:t>previous</a:t>
            </a:r>
            <a:r>
              <a:rPr sz="2000" spc="70" dirty="0">
                <a:solidFill>
                  <a:srgbClr val="3F3F3F"/>
                </a:solidFill>
                <a:latin typeface="Times New Roman"/>
                <a:cs typeface="Times New Roman"/>
              </a:rPr>
              <a:t> </a:t>
            </a:r>
            <a:r>
              <a:rPr sz="2000" dirty="0">
                <a:solidFill>
                  <a:srgbClr val="3F3F3F"/>
                </a:solidFill>
                <a:latin typeface="Calibri"/>
                <a:cs typeface="Calibri"/>
              </a:rPr>
              <a:t>year</a:t>
            </a:r>
            <a:r>
              <a:rPr sz="2000" spc="60" dirty="0">
                <a:solidFill>
                  <a:srgbClr val="3F3F3F"/>
                </a:solidFill>
                <a:latin typeface="Times New Roman"/>
                <a:cs typeface="Times New Roman"/>
              </a:rPr>
              <a:t> </a:t>
            </a:r>
            <a:r>
              <a:rPr sz="2000" dirty="0">
                <a:solidFill>
                  <a:srgbClr val="3F3F3F"/>
                </a:solidFill>
                <a:latin typeface="Calibri"/>
                <a:cs typeface="Calibri"/>
              </a:rPr>
              <a:t>in</a:t>
            </a:r>
            <a:r>
              <a:rPr sz="2000" spc="75" dirty="0">
                <a:solidFill>
                  <a:srgbClr val="3F3F3F"/>
                </a:solidFill>
                <a:latin typeface="Times New Roman"/>
                <a:cs typeface="Times New Roman"/>
              </a:rPr>
              <a:t> </a:t>
            </a:r>
            <a:r>
              <a:rPr sz="2000" dirty="0">
                <a:solidFill>
                  <a:srgbClr val="3F3F3F"/>
                </a:solidFill>
                <a:latin typeface="Calibri"/>
                <a:cs typeface="Calibri"/>
              </a:rPr>
              <a:t>such</a:t>
            </a:r>
            <a:r>
              <a:rPr sz="2000" spc="70" dirty="0">
                <a:solidFill>
                  <a:srgbClr val="3F3F3F"/>
                </a:solidFill>
                <a:latin typeface="Times New Roman"/>
                <a:cs typeface="Times New Roman"/>
              </a:rPr>
              <a:t> </a:t>
            </a:r>
            <a:r>
              <a:rPr sz="2000" dirty="0">
                <a:solidFill>
                  <a:srgbClr val="3F3F3F"/>
                </a:solidFill>
                <a:latin typeface="Calibri"/>
                <a:cs typeface="Calibri"/>
              </a:rPr>
              <a:t>form</a:t>
            </a:r>
            <a:r>
              <a:rPr sz="2000" spc="60" dirty="0">
                <a:solidFill>
                  <a:srgbClr val="3F3F3F"/>
                </a:solidFill>
                <a:latin typeface="Times New Roman"/>
                <a:cs typeface="Times New Roman"/>
              </a:rPr>
              <a:t> </a:t>
            </a:r>
            <a:r>
              <a:rPr sz="2000" dirty="0">
                <a:solidFill>
                  <a:srgbClr val="3F3F3F"/>
                </a:solidFill>
                <a:latin typeface="Calibri"/>
                <a:cs typeface="Calibri"/>
              </a:rPr>
              <a:t>and</a:t>
            </a:r>
            <a:r>
              <a:rPr sz="2000" spc="75" dirty="0">
                <a:solidFill>
                  <a:srgbClr val="3F3F3F"/>
                </a:solidFill>
                <a:latin typeface="Times New Roman"/>
                <a:cs typeface="Times New Roman"/>
              </a:rPr>
              <a:t> </a:t>
            </a:r>
            <a:r>
              <a:rPr sz="2000" dirty="0">
                <a:solidFill>
                  <a:srgbClr val="3F3F3F"/>
                </a:solidFill>
                <a:latin typeface="Calibri"/>
                <a:cs typeface="Calibri"/>
              </a:rPr>
              <a:t>verified</a:t>
            </a:r>
            <a:r>
              <a:rPr sz="2000" spc="60" dirty="0">
                <a:solidFill>
                  <a:srgbClr val="3F3F3F"/>
                </a:solidFill>
                <a:latin typeface="Times New Roman"/>
                <a:cs typeface="Times New Roman"/>
              </a:rPr>
              <a:t> </a:t>
            </a:r>
            <a:r>
              <a:rPr sz="2000" dirty="0">
                <a:solidFill>
                  <a:srgbClr val="3F3F3F"/>
                </a:solidFill>
                <a:latin typeface="Calibri"/>
                <a:cs typeface="Calibri"/>
              </a:rPr>
              <a:t>in</a:t>
            </a:r>
            <a:r>
              <a:rPr sz="2000" spc="75" dirty="0">
                <a:solidFill>
                  <a:srgbClr val="3F3F3F"/>
                </a:solidFill>
                <a:latin typeface="Times New Roman"/>
                <a:cs typeface="Times New Roman"/>
              </a:rPr>
              <a:t> </a:t>
            </a:r>
            <a:r>
              <a:rPr sz="2000" dirty="0">
                <a:solidFill>
                  <a:srgbClr val="3F3F3F"/>
                </a:solidFill>
                <a:latin typeface="Calibri"/>
                <a:cs typeface="Calibri"/>
              </a:rPr>
              <a:t>such</a:t>
            </a:r>
            <a:r>
              <a:rPr sz="2000" spc="60" dirty="0">
                <a:solidFill>
                  <a:srgbClr val="3F3F3F"/>
                </a:solidFill>
                <a:latin typeface="Times New Roman"/>
                <a:cs typeface="Times New Roman"/>
              </a:rPr>
              <a:t> </a:t>
            </a:r>
            <a:r>
              <a:rPr sz="2000" dirty="0">
                <a:solidFill>
                  <a:srgbClr val="3F3F3F"/>
                </a:solidFill>
                <a:latin typeface="Calibri"/>
                <a:cs typeface="Calibri"/>
              </a:rPr>
              <a:t>manner</a:t>
            </a:r>
            <a:r>
              <a:rPr sz="2000" spc="70" dirty="0">
                <a:solidFill>
                  <a:srgbClr val="3F3F3F"/>
                </a:solidFill>
                <a:latin typeface="Times New Roman"/>
                <a:cs typeface="Times New Roman"/>
              </a:rPr>
              <a:t> </a:t>
            </a:r>
            <a:r>
              <a:rPr sz="2000" dirty="0">
                <a:solidFill>
                  <a:srgbClr val="3F3F3F"/>
                </a:solidFill>
                <a:latin typeface="Calibri"/>
                <a:cs typeface="Calibri"/>
              </a:rPr>
              <a:t>and</a:t>
            </a:r>
            <a:r>
              <a:rPr sz="2000" spc="70" dirty="0">
                <a:solidFill>
                  <a:srgbClr val="3F3F3F"/>
                </a:solidFill>
                <a:latin typeface="Times New Roman"/>
                <a:cs typeface="Times New Roman"/>
              </a:rPr>
              <a:t> </a:t>
            </a:r>
            <a:r>
              <a:rPr sz="2000" dirty="0">
                <a:solidFill>
                  <a:srgbClr val="3F3F3F"/>
                </a:solidFill>
                <a:latin typeface="Calibri"/>
                <a:cs typeface="Calibri"/>
              </a:rPr>
              <a:t>setting</a:t>
            </a:r>
            <a:r>
              <a:rPr sz="2000" spc="75" dirty="0">
                <a:solidFill>
                  <a:srgbClr val="3F3F3F"/>
                </a:solidFill>
                <a:latin typeface="Times New Roman"/>
                <a:cs typeface="Times New Roman"/>
              </a:rPr>
              <a:t> </a:t>
            </a:r>
            <a:r>
              <a:rPr sz="2000" spc="-10" dirty="0">
                <a:solidFill>
                  <a:srgbClr val="3F3F3F"/>
                </a:solidFill>
                <a:latin typeface="Calibri"/>
                <a:cs typeface="Calibri"/>
              </a:rPr>
              <a:t>forth</a:t>
            </a:r>
            <a:r>
              <a:rPr sz="2000" spc="-10" dirty="0">
                <a:solidFill>
                  <a:srgbClr val="3F3F3F"/>
                </a:solidFill>
                <a:latin typeface="Times New Roman"/>
                <a:cs typeface="Times New Roman"/>
              </a:rPr>
              <a:t> </a:t>
            </a:r>
            <a:r>
              <a:rPr sz="2000" dirty="0">
                <a:solidFill>
                  <a:srgbClr val="3F3F3F"/>
                </a:solidFill>
                <a:latin typeface="Calibri"/>
                <a:cs typeface="Calibri"/>
              </a:rPr>
              <a:t>such</a:t>
            </a:r>
            <a:r>
              <a:rPr sz="2000" spc="-80" dirty="0">
                <a:solidFill>
                  <a:srgbClr val="3F3F3F"/>
                </a:solidFill>
                <a:latin typeface="Times New Roman"/>
                <a:cs typeface="Times New Roman"/>
              </a:rPr>
              <a:t> </a:t>
            </a:r>
            <a:r>
              <a:rPr sz="2000" dirty="0">
                <a:solidFill>
                  <a:srgbClr val="3F3F3F"/>
                </a:solidFill>
                <a:latin typeface="Calibri"/>
                <a:cs typeface="Calibri"/>
              </a:rPr>
              <a:t>other</a:t>
            </a:r>
            <a:r>
              <a:rPr sz="2000" spc="-85" dirty="0">
                <a:solidFill>
                  <a:srgbClr val="3F3F3F"/>
                </a:solidFill>
                <a:latin typeface="Times New Roman"/>
                <a:cs typeface="Times New Roman"/>
              </a:rPr>
              <a:t> </a:t>
            </a:r>
            <a:r>
              <a:rPr sz="2000" spc="-10" dirty="0">
                <a:solidFill>
                  <a:srgbClr val="3F3F3F"/>
                </a:solidFill>
                <a:latin typeface="Calibri"/>
                <a:cs typeface="Calibri"/>
              </a:rPr>
              <a:t>particulars</a:t>
            </a:r>
            <a:r>
              <a:rPr sz="2000" spc="-55" dirty="0">
                <a:solidFill>
                  <a:srgbClr val="3F3F3F"/>
                </a:solidFill>
                <a:latin typeface="Times New Roman"/>
                <a:cs typeface="Times New Roman"/>
              </a:rPr>
              <a:t> </a:t>
            </a:r>
            <a:r>
              <a:rPr sz="2000" dirty="0">
                <a:solidFill>
                  <a:srgbClr val="3F3F3F"/>
                </a:solidFill>
                <a:latin typeface="Calibri"/>
                <a:cs typeface="Calibri"/>
              </a:rPr>
              <a:t>as</a:t>
            </a:r>
            <a:r>
              <a:rPr sz="2000" spc="-80" dirty="0">
                <a:solidFill>
                  <a:srgbClr val="3F3F3F"/>
                </a:solidFill>
                <a:latin typeface="Times New Roman"/>
                <a:cs typeface="Times New Roman"/>
              </a:rPr>
              <a:t> </a:t>
            </a:r>
            <a:r>
              <a:rPr sz="2000" spc="-10" dirty="0">
                <a:solidFill>
                  <a:srgbClr val="3F3F3F"/>
                </a:solidFill>
                <a:latin typeface="Calibri"/>
                <a:cs typeface="Calibri"/>
              </a:rPr>
              <a:t>may</a:t>
            </a:r>
            <a:r>
              <a:rPr sz="2000" spc="-80" dirty="0">
                <a:solidFill>
                  <a:srgbClr val="3F3F3F"/>
                </a:solidFill>
                <a:latin typeface="Times New Roman"/>
                <a:cs typeface="Times New Roman"/>
              </a:rPr>
              <a:t> </a:t>
            </a:r>
            <a:r>
              <a:rPr sz="2000" dirty="0">
                <a:solidFill>
                  <a:srgbClr val="3F3F3F"/>
                </a:solidFill>
                <a:latin typeface="Calibri"/>
                <a:cs typeface="Calibri"/>
              </a:rPr>
              <a:t>be</a:t>
            </a:r>
            <a:r>
              <a:rPr sz="2000" spc="-80" dirty="0">
                <a:solidFill>
                  <a:srgbClr val="3F3F3F"/>
                </a:solidFill>
                <a:latin typeface="Times New Roman"/>
                <a:cs typeface="Times New Roman"/>
              </a:rPr>
              <a:t> </a:t>
            </a:r>
            <a:r>
              <a:rPr sz="2000" spc="-10" dirty="0">
                <a:solidFill>
                  <a:srgbClr val="3F3F3F"/>
                </a:solidFill>
                <a:latin typeface="Calibri"/>
                <a:cs typeface="Calibri"/>
              </a:rPr>
              <a:t>prescribed:</a:t>
            </a:r>
            <a:endParaRPr sz="2000">
              <a:latin typeface="Calibri"/>
              <a:cs typeface="Calibri"/>
            </a:endParaRP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444499" y="1366522"/>
            <a:ext cx="7379334" cy="417195"/>
          </a:xfrm>
          <a:prstGeom prst="rect">
            <a:avLst/>
          </a:prstGeom>
        </p:spPr>
        <p:txBody>
          <a:bodyPr vert="horz" wrap="square" lIns="0" tIns="14604" rIns="0" bIns="0" rtlCol="0">
            <a:spAutoFit/>
          </a:bodyPr>
          <a:lstStyle/>
          <a:p>
            <a:pPr marL="12700">
              <a:lnSpc>
                <a:spcPct val="100000"/>
              </a:lnSpc>
              <a:spcBef>
                <a:spcPts val="114"/>
              </a:spcBef>
            </a:pPr>
            <a:r>
              <a:rPr sz="2550" dirty="0">
                <a:solidFill>
                  <a:srgbClr val="1B1B27"/>
                </a:solidFill>
                <a:latin typeface="Calibri"/>
                <a:cs typeface="Calibri"/>
              </a:rPr>
              <a:t>Consequences</a:t>
            </a:r>
            <a:r>
              <a:rPr sz="2550" spc="-55" dirty="0">
                <a:solidFill>
                  <a:srgbClr val="1B1B27"/>
                </a:solidFill>
                <a:latin typeface="Times New Roman"/>
                <a:cs typeface="Times New Roman"/>
              </a:rPr>
              <a:t> </a:t>
            </a:r>
            <a:r>
              <a:rPr sz="2550" dirty="0">
                <a:solidFill>
                  <a:srgbClr val="1B1B27"/>
                </a:solidFill>
                <a:latin typeface="Calibri"/>
                <a:cs typeface="Calibri"/>
              </a:rPr>
              <a:t>of</a:t>
            </a:r>
            <a:r>
              <a:rPr sz="2550" spc="-55" dirty="0">
                <a:solidFill>
                  <a:srgbClr val="1B1B27"/>
                </a:solidFill>
                <a:latin typeface="Times New Roman"/>
                <a:cs typeface="Times New Roman"/>
              </a:rPr>
              <a:t> </a:t>
            </a:r>
            <a:r>
              <a:rPr sz="2550" spc="-40" dirty="0">
                <a:solidFill>
                  <a:srgbClr val="1B1B27"/>
                </a:solidFill>
                <a:latin typeface="Calibri"/>
                <a:cs typeface="Calibri"/>
              </a:rPr>
              <a:t>Non−Compliance:</a:t>
            </a:r>
            <a:r>
              <a:rPr sz="2550" spc="-80" dirty="0">
                <a:solidFill>
                  <a:srgbClr val="1B1B27"/>
                </a:solidFill>
                <a:latin typeface="Times New Roman"/>
                <a:cs typeface="Times New Roman"/>
              </a:rPr>
              <a:t> </a:t>
            </a:r>
            <a:r>
              <a:rPr sz="2550" dirty="0">
                <a:solidFill>
                  <a:srgbClr val="1B1B27"/>
                </a:solidFill>
                <a:latin typeface="Calibri"/>
                <a:cs typeface="Calibri"/>
              </a:rPr>
              <a:t>The</a:t>
            </a:r>
            <a:r>
              <a:rPr sz="2550" spc="-65" dirty="0">
                <a:solidFill>
                  <a:srgbClr val="1B1B27"/>
                </a:solidFill>
                <a:latin typeface="Times New Roman"/>
                <a:cs typeface="Times New Roman"/>
              </a:rPr>
              <a:t> </a:t>
            </a:r>
            <a:r>
              <a:rPr sz="2550" spc="-114" dirty="0">
                <a:solidFill>
                  <a:srgbClr val="1B1B27"/>
                </a:solidFill>
                <a:latin typeface="Calibri"/>
                <a:cs typeface="Calibri"/>
              </a:rPr>
              <a:t>5−Year</a:t>
            </a:r>
            <a:r>
              <a:rPr sz="2550" spc="-80" dirty="0">
                <a:solidFill>
                  <a:srgbClr val="1B1B27"/>
                </a:solidFill>
                <a:latin typeface="Times New Roman"/>
                <a:cs typeface="Times New Roman"/>
              </a:rPr>
              <a:t> </a:t>
            </a:r>
            <a:r>
              <a:rPr sz="2550" spc="-10" dirty="0">
                <a:solidFill>
                  <a:srgbClr val="1B1B27"/>
                </a:solidFill>
                <a:latin typeface="Calibri"/>
                <a:cs typeface="Calibri"/>
              </a:rPr>
              <a:t>Lock−Out</a:t>
            </a:r>
            <a:endParaRPr sz="2550">
              <a:latin typeface="Calibri"/>
              <a:cs typeface="Calibri"/>
            </a:endParaRPr>
          </a:p>
        </p:txBody>
      </p:sp>
      <p:pic>
        <p:nvPicPr>
          <p:cNvPr id="3" name="object 3"/>
          <p:cNvPicPr/>
          <p:nvPr/>
        </p:nvPicPr>
        <p:blipFill>
          <a:blip r:embed="rId2" cstate="print"/>
          <a:stretch>
            <a:fillRect/>
          </a:stretch>
        </p:blipFill>
        <p:spPr>
          <a:xfrm>
            <a:off x="553251" y="2875867"/>
            <a:ext cx="5040426" cy="2104865"/>
          </a:xfrm>
          <a:prstGeom prst="rect">
            <a:avLst/>
          </a:prstGeom>
        </p:spPr>
      </p:pic>
      <p:sp>
        <p:nvSpPr>
          <p:cNvPr id="4" name="object 4"/>
          <p:cNvSpPr txBox="1"/>
          <p:nvPr/>
        </p:nvSpPr>
        <p:spPr>
          <a:xfrm>
            <a:off x="2103881" y="4311143"/>
            <a:ext cx="673735" cy="159385"/>
          </a:xfrm>
          <a:prstGeom prst="rect">
            <a:avLst/>
          </a:prstGeom>
        </p:spPr>
        <p:txBody>
          <a:bodyPr vert="horz" wrap="square" lIns="0" tIns="15875" rIns="0" bIns="0" rtlCol="0">
            <a:spAutoFit/>
          </a:bodyPr>
          <a:lstStyle/>
          <a:p>
            <a:pPr marL="12700">
              <a:lnSpc>
                <a:spcPct val="100000"/>
              </a:lnSpc>
              <a:spcBef>
                <a:spcPts val="125"/>
              </a:spcBef>
            </a:pPr>
            <a:r>
              <a:rPr sz="850" spc="-10" dirty="0">
                <a:solidFill>
                  <a:srgbClr val="1B1B27"/>
                </a:solidFill>
                <a:latin typeface="Calibri"/>
                <a:cs typeface="Calibri"/>
              </a:rPr>
              <a:t>Contravention</a:t>
            </a:r>
            <a:endParaRPr sz="850">
              <a:latin typeface="Calibri"/>
              <a:cs typeface="Calibri"/>
            </a:endParaRPr>
          </a:p>
        </p:txBody>
      </p:sp>
      <p:sp>
        <p:nvSpPr>
          <p:cNvPr id="5" name="object 5"/>
          <p:cNvSpPr txBox="1"/>
          <p:nvPr/>
        </p:nvSpPr>
        <p:spPr>
          <a:xfrm>
            <a:off x="2105405" y="4636770"/>
            <a:ext cx="671195" cy="229235"/>
          </a:xfrm>
          <a:prstGeom prst="rect">
            <a:avLst/>
          </a:prstGeom>
        </p:spPr>
        <p:txBody>
          <a:bodyPr vert="horz" wrap="square" lIns="0" tIns="16510" rIns="0" bIns="0" rtlCol="0">
            <a:spAutoFit/>
          </a:bodyPr>
          <a:lstStyle/>
          <a:p>
            <a:pPr marL="126364" marR="5080" indent="-114300">
              <a:lnSpc>
                <a:spcPct val="100000"/>
              </a:lnSpc>
              <a:spcBef>
                <a:spcPts val="130"/>
              </a:spcBef>
            </a:pPr>
            <a:r>
              <a:rPr sz="650" dirty="0">
                <a:solidFill>
                  <a:srgbClr val="3F4054"/>
                </a:solidFill>
                <a:latin typeface="Calibri"/>
                <a:cs typeface="Calibri"/>
              </a:rPr>
              <a:t>Opt</a:t>
            </a:r>
            <a:r>
              <a:rPr sz="650" spc="25" dirty="0">
                <a:solidFill>
                  <a:srgbClr val="3F4054"/>
                </a:solidFill>
                <a:latin typeface="Times New Roman"/>
                <a:cs typeface="Times New Roman"/>
              </a:rPr>
              <a:t> </a:t>
            </a:r>
            <a:r>
              <a:rPr sz="650" dirty="0">
                <a:solidFill>
                  <a:srgbClr val="3F4054"/>
                </a:solidFill>
                <a:latin typeface="Calibri"/>
                <a:cs typeface="Calibri"/>
              </a:rPr>
              <a:t>out</a:t>
            </a:r>
            <a:r>
              <a:rPr sz="650" spc="40" dirty="0">
                <a:solidFill>
                  <a:srgbClr val="3F4054"/>
                </a:solidFill>
                <a:latin typeface="Times New Roman"/>
                <a:cs typeface="Times New Roman"/>
              </a:rPr>
              <a:t> </a:t>
            </a:r>
            <a:r>
              <a:rPr sz="650" dirty="0">
                <a:solidFill>
                  <a:srgbClr val="3F4054"/>
                </a:solidFill>
                <a:latin typeface="Calibri"/>
                <a:cs typeface="Calibri"/>
              </a:rPr>
              <a:t>or</a:t>
            </a:r>
            <a:r>
              <a:rPr sz="650" spc="30" dirty="0">
                <a:solidFill>
                  <a:srgbClr val="3F4054"/>
                </a:solidFill>
                <a:latin typeface="Times New Roman"/>
                <a:cs typeface="Times New Roman"/>
              </a:rPr>
              <a:t> </a:t>
            </a:r>
            <a:r>
              <a:rPr sz="650" spc="-10" dirty="0">
                <a:solidFill>
                  <a:srgbClr val="3F4054"/>
                </a:solidFill>
                <a:latin typeface="Calibri"/>
                <a:cs typeface="Calibri"/>
              </a:rPr>
              <a:t>declare</a:t>
            </a:r>
            <a:r>
              <a:rPr sz="650" spc="500" dirty="0">
                <a:solidFill>
                  <a:srgbClr val="3F4054"/>
                </a:solidFill>
                <a:latin typeface="Times New Roman"/>
                <a:cs typeface="Times New Roman"/>
              </a:rPr>
              <a:t> </a:t>
            </a:r>
            <a:r>
              <a:rPr sz="650" dirty="0">
                <a:solidFill>
                  <a:srgbClr val="3F4054"/>
                </a:solidFill>
                <a:latin typeface="Calibri"/>
                <a:cs typeface="Calibri"/>
              </a:rPr>
              <a:t>lower</a:t>
            </a:r>
            <a:r>
              <a:rPr sz="650" spc="55" dirty="0">
                <a:solidFill>
                  <a:srgbClr val="3F4054"/>
                </a:solidFill>
                <a:latin typeface="Times New Roman"/>
                <a:cs typeface="Times New Roman"/>
              </a:rPr>
              <a:t> </a:t>
            </a:r>
            <a:r>
              <a:rPr sz="650" spc="-10" dirty="0">
                <a:solidFill>
                  <a:srgbClr val="3F4054"/>
                </a:solidFill>
                <a:latin typeface="Calibri"/>
                <a:cs typeface="Calibri"/>
              </a:rPr>
              <a:t>profit</a:t>
            </a:r>
            <a:endParaRPr sz="650">
              <a:latin typeface="Calibri"/>
              <a:cs typeface="Calibri"/>
            </a:endParaRPr>
          </a:p>
        </p:txBody>
      </p:sp>
      <p:sp>
        <p:nvSpPr>
          <p:cNvPr id="6" name="object 6"/>
          <p:cNvSpPr txBox="1"/>
          <p:nvPr/>
        </p:nvSpPr>
        <p:spPr>
          <a:xfrm>
            <a:off x="4603748" y="4311143"/>
            <a:ext cx="702310" cy="159385"/>
          </a:xfrm>
          <a:prstGeom prst="rect">
            <a:avLst/>
          </a:prstGeom>
        </p:spPr>
        <p:txBody>
          <a:bodyPr vert="horz" wrap="square" lIns="0" tIns="15875" rIns="0" bIns="0" rtlCol="0">
            <a:spAutoFit/>
          </a:bodyPr>
          <a:lstStyle/>
          <a:p>
            <a:pPr marL="12700">
              <a:lnSpc>
                <a:spcPct val="100000"/>
              </a:lnSpc>
              <a:spcBef>
                <a:spcPts val="125"/>
              </a:spcBef>
            </a:pPr>
            <a:r>
              <a:rPr sz="850" spc="-10" dirty="0">
                <a:solidFill>
                  <a:srgbClr val="1B1B27"/>
                </a:solidFill>
                <a:latin typeface="Calibri"/>
                <a:cs typeface="Calibri"/>
              </a:rPr>
              <a:t>Five−year</a:t>
            </a:r>
            <a:r>
              <a:rPr sz="850" spc="-40" dirty="0">
                <a:solidFill>
                  <a:srgbClr val="1B1B27"/>
                </a:solidFill>
                <a:latin typeface="Times New Roman"/>
                <a:cs typeface="Times New Roman"/>
              </a:rPr>
              <a:t> </a:t>
            </a:r>
            <a:r>
              <a:rPr sz="850" spc="-20" dirty="0">
                <a:solidFill>
                  <a:srgbClr val="1B1B27"/>
                </a:solidFill>
                <a:latin typeface="Calibri"/>
                <a:cs typeface="Calibri"/>
              </a:rPr>
              <a:t>Term</a:t>
            </a:r>
            <a:endParaRPr sz="850">
              <a:latin typeface="Calibri"/>
              <a:cs typeface="Calibri"/>
            </a:endParaRPr>
          </a:p>
        </p:txBody>
      </p:sp>
      <p:sp>
        <p:nvSpPr>
          <p:cNvPr id="7" name="object 7"/>
          <p:cNvSpPr txBox="1"/>
          <p:nvPr/>
        </p:nvSpPr>
        <p:spPr>
          <a:xfrm>
            <a:off x="4593080" y="4633722"/>
            <a:ext cx="725170" cy="230504"/>
          </a:xfrm>
          <a:prstGeom prst="rect">
            <a:avLst/>
          </a:prstGeom>
        </p:spPr>
        <p:txBody>
          <a:bodyPr vert="horz" wrap="square" lIns="0" tIns="15240" rIns="0" bIns="0" rtlCol="0">
            <a:spAutoFit/>
          </a:bodyPr>
          <a:lstStyle/>
          <a:p>
            <a:pPr marL="106680" marR="5080" indent="-94615">
              <a:lnSpc>
                <a:spcPct val="101499"/>
              </a:lnSpc>
              <a:spcBef>
                <a:spcPts val="120"/>
              </a:spcBef>
            </a:pPr>
            <a:r>
              <a:rPr sz="650" dirty="0">
                <a:solidFill>
                  <a:srgbClr val="3F4054"/>
                </a:solidFill>
                <a:latin typeface="Calibri"/>
                <a:cs typeface="Calibri"/>
              </a:rPr>
              <a:t>Lock−out</a:t>
            </a:r>
            <a:r>
              <a:rPr sz="650" spc="25" dirty="0">
                <a:solidFill>
                  <a:srgbClr val="3F4054"/>
                </a:solidFill>
                <a:latin typeface="Times New Roman"/>
                <a:cs typeface="Times New Roman"/>
              </a:rPr>
              <a:t> </a:t>
            </a:r>
            <a:r>
              <a:rPr sz="650" dirty="0">
                <a:solidFill>
                  <a:srgbClr val="3F4054"/>
                </a:solidFill>
                <a:latin typeface="Calibri"/>
                <a:cs typeface="Calibri"/>
              </a:rPr>
              <a:t>applies</a:t>
            </a:r>
            <a:r>
              <a:rPr sz="650" spc="40" dirty="0">
                <a:solidFill>
                  <a:srgbClr val="3F4054"/>
                </a:solidFill>
                <a:latin typeface="Times New Roman"/>
                <a:cs typeface="Times New Roman"/>
              </a:rPr>
              <a:t> </a:t>
            </a:r>
            <a:r>
              <a:rPr sz="650" spc="-25" dirty="0">
                <a:solidFill>
                  <a:srgbClr val="3F4054"/>
                </a:solidFill>
                <a:latin typeface="Calibri"/>
                <a:cs typeface="Calibri"/>
              </a:rPr>
              <a:t>for</a:t>
            </a:r>
            <a:r>
              <a:rPr sz="650" spc="500" dirty="0">
                <a:solidFill>
                  <a:srgbClr val="3F4054"/>
                </a:solidFill>
                <a:latin typeface="Times New Roman"/>
                <a:cs typeface="Times New Roman"/>
              </a:rPr>
              <a:t> </a:t>
            </a:r>
            <a:r>
              <a:rPr sz="650" dirty="0">
                <a:solidFill>
                  <a:srgbClr val="3F4054"/>
                </a:solidFill>
                <a:latin typeface="Calibri"/>
                <a:cs typeface="Calibri"/>
              </a:rPr>
              <a:t>next</a:t>
            </a:r>
            <a:r>
              <a:rPr sz="650" spc="35" dirty="0">
                <a:solidFill>
                  <a:srgbClr val="3F4054"/>
                </a:solidFill>
                <a:latin typeface="Times New Roman"/>
                <a:cs typeface="Times New Roman"/>
              </a:rPr>
              <a:t> </a:t>
            </a:r>
            <a:r>
              <a:rPr sz="650" dirty="0">
                <a:solidFill>
                  <a:srgbClr val="3F4054"/>
                </a:solidFill>
                <a:latin typeface="Calibri"/>
                <a:cs typeface="Calibri"/>
              </a:rPr>
              <a:t>five</a:t>
            </a:r>
            <a:r>
              <a:rPr sz="650" spc="35" dirty="0">
                <a:solidFill>
                  <a:srgbClr val="3F4054"/>
                </a:solidFill>
                <a:latin typeface="Times New Roman"/>
                <a:cs typeface="Times New Roman"/>
              </a:rPr>
              <a:t> </a:t>
            </a:r>
            <a:r>
              <a:rPr sz="650" spc="-10" dirty="0">
                <a:solidFill>
                  <a:srgbClr val="3F4054"/>
                </a:solidFill>
                <a:latin typeface="Calibri"/>
                <a:cs typeface="Calibri"/>
              </a:rPr>
              <a:t>years</a:t>
            </a:r>
            <a:endParaRPr sz="650">
              <a:latin typeface="Calibri"/>
              <a:cs typeface="Calibri"/>
            </a:endParaRPr>
          </a:p>
        </p:txBody>
      </p:sp>
      <p:sp>
        <p:nvSpPr>
          <p:cNvPr id="8" name="object 8"/>
          <p:cNvSpPr txBox="1"/>
          <p:nvPr/>
        </p:nvSpPr>
        <p:spPr>
          <a:xfrm>
            <a:off x="832512" y="2907193"/>
            <a:ext cx="758825" cy="472440"/>
          </a:xfrm>
          <a:prstGeom prst="rect">
            <a:avLst/>
          </a:prstGeom>
        </p:spPr>
        <p:txBody>
          <a:bodyPr vert="horz" wrap="square" lIns="0" tIns="76835" rIns="0" bIns="0" rtlCol="0">
            <a:spAutoFit/>
          </a:bodyPr>
          <a:lstStyle/>
          <a:p>
            <a:pPr algn="ctr">
              <a:lnSpc>
                <a:spcPct val="100000"/>
              </a:lnSpc>
              <a:spcBef>
                <a:spcPts val="605"/>
              </a:spcBef>
            </a:pPr>
            <a:r>
              <a:rPr sz="850" spc="-10" dirty="0">
                <a:solidFill>
                  <a:srgbClr val="1B1B27"/>
                </a:solidFill>
                <a:latin typeface="Calibri"/>
                <a:cs typeface="Calibri"/>
              </a:rPr>
              <a:t>Declaration</a:t>
            </a:r>
            <a:endParaRPr sz="850">
              <a:latin typeface="Calibri"/>
              <a:cs typeface="Calibri"/>
            </a:endParaRPr>
          </a:p>
          <a:p>
            <a:pPr marL="12700" marR="5080" algn="ctr">
              <a:lnSpc>
                <a:spcPct val="101499"/>
              </a:lnSpc>
              <a:spcBef>
                <a:spcPts val="400"/>
              </a:spcBef>
            </a:pPr>
            <a:r>
              <a:rPr sz="650" dirty="0">
                <a:solidFill>
                  <a:srgbClr val="3F4054"/>
                </a:solidFill>
                <a:latin typeface="Calibri"/>
                <a:cs typeface="Calibri"/>
              </a:rPr>
              <a:t>Declare</a:t>
            </a:r>
            <a:r>
              <a:rPr sz="650" spc="60" dirty="0">
                <a:solidFill>
                  <a:srgbClr val="3F4054"/>
                </a:solidFill>
                <a:latin typeface="Times New Roman"/>
                <a:cs typeface="Times New Roman"/>
              </a:rPr>
              <a:t> </a:t>
            </a:r>
            <a:r>
              <a:rPr sz="650" spc="-10" dirty="0">
                <a:solidFill>
                  <a:srgbClr val="3F4054"/>
                </a:solidFill>
                <a:latin typeface="Calibri"/>
                <a:cs typeface="Calibri"/>
              </a:rPr>
              <a:t>presumptive</a:t>
            </a:r>
            <a:r>
              <a:rPr sz="650" spc="500" dirty="0">
                <a:solidFill>
                  <a:srgbClr val="3F4054"/>
                </a:solidFill>
                <a:latin typeface="Times New Roman"/>
                <a:cs typeface="Times New Roman"/>
              </a:rPr>
              <a:t> </a:t>
            </a:r>
            <a:r>
              <a:rPr sz="650" spc="-10" dirty="0">
                <a:solidFill>
                  <a:srgbClr val="3F4054"/>
                </a:solidFill>
                <a:latin typeface="Calibri"/>
                <a:cs typeface="Calibri"/>
              </a:rPr>
              <a:t>profit</a:t>
            </a:r>
            <a:endParaRPr sz="650">
              <a:latin typeface="Calibri"/>
              <a:cs typeface="Calibri"/>
            </a:endParaRPr>
          </a:p>
        </p:txBody>
      </p:sp>
      <p:sp>
        <p:nvSpPr>
          <p:cNvPr id="9" name="object 9"/>
          <p:cNvSpPr txBox="1"/>
          <p:nvPr/>
        </p:nvSpPr>
        <p:spPr>
          <a:xfrm>
            <a:off x="3430014" y="2903289"/>
            <a:ext cx="572135" cy="477520"/>
          </a:xfrm>
          <a:prstGeom prst="rect">
            <a:avLst/>
          </a:prstGeom>
        </p:spPr>
        <p:txBody>
          <a:bodyPr vert="horz" wrap="square" lIns="0" tIns="80645" rIns="0" bIns="0" rtlCol="0">
            <a:spAutoFit/>
          </a:bodyPr>
          <a:lstStyle/>
          <a:p>
            <a:pPr marL="635" algn="ctr">
              <a:lnSpc>
                <a:spcPct val="100000"/>
              </a:lnSpc>
              <a:spcBef>
                <a:spcPts val="635"/>
              </a:spcBef>
            </a:pPr>
            <a:r>
              <a:rPr sz="850" spc="-10" dirty="0">
                <a:solidFill>
                  <a:srgbClr val="1B1B27"/>
                </a:solidFill>
                <a:latin typeface="Calibri"/>
                <a:cs typeface="Calibri"/>
              </a:rPr>
              <a:t>Lock−out</a:t>
            </a:r>
            <a:endParaRPr sz="850">
              <a:latin typeface="Calibri"/>
              <a:cs typeface="Calibri"/>
            </a:endParaRPr>
          </a:p>
          <a:p>
            <a:pPr marL="12700" marR="5080" algn="ctr">
              <a:lnSpc>
                <a:spcPct val="100000"/>
              </a:lnSpc>
              <a:spcBef>
                <a:spcPts val="434"/>
              </a:spcBef>
            </a:pPr>
            <a:r>
              <a:rPr sz="650" dirty="0">
                <a:solidFill>
                  <a:srgbClr val="3F4054"/>
                </a:solidFill>
                <a:latin typeface="Calibri"/>
                <a:cs typeface="Calibri"/>
              </a:rPr>
              <a:t>Lose</a:t>
            </a:r>
            <a:r>
              <a:rPr sz="650" spc="65" dirty="0">
                <a:solidFill>
                  <a:srgbClr val="3F4054"/>
                </a:solidFill>
                <a:latin typeface="Times New Roman"/>
                <a:cs typeface="Times New Roman"/>
              </a:rPr>
              <a:t> </a:t>
            </a:r>
            <a:r>
              <a:rPr sz="650" dirty="0">
                <a:solidFill>
                  <a:srgbClr val="3F4054"/>
                </a:solidFill>
                <a:latin typeface="Calibri"/>
                <a:cs typeface="Calibri"/>
              </a:rPr>
              <a:t>Section</a:t>
            </a:r>
            <a:r>
              <a:rPr sz="650" spc="55" dirty="0">
                <a:solidFill>
                  <a:srgbClr val="3F4054"/>
                </a:solidFill>
                <a:latin typeface="Times New Roman"/>
                <a:cs typeface="Times New Roman"/>
              </a:rPr>
              <a:t> </a:t>
            </a:r>
            <a:r>
              <a:rPr sz="650" spc="-25" dirty="0">
                <a:solidFill>
                  <a:srgbClr val="3F4054"/>
                </a:solidFill>
                <a:latin typeface="Calibri"/>
                <a:cs typeface="Calibri"/>
              </a:rPr>
              <a:t>58</a:t>
            </a:r>
            <a:r>
              <a:rPr sz="650" spc="500" dirty="0">
                <a:solidFill>
                  <a:srgbClr val="3F4054"/>
                </a:solidFill>
                <a:latin typeface="Times New Roman"/>
                <a:cs typeface="Times New Roman"/>
              </a:rPr>
              <a:t> </a:t>
            </a:r>
            <a:r>
              <a:rPr sz="650" spc="-10" dirty="0">
                <a:solidFill>
                  <a:srgbClr val="3F4054"/>
                </a:solidFill>
                <a:latin typeface="Calibri"/>
                <a:cs typeface="Calibri"/>
              </a:rPr>
              <a:t>benefit</a:t>
            </a:r>
            <a:endParaRPr sz="650">
              <a:latin typeface="Calibri"/>
              <a:cs typeface="Calibri"/>
            </a:endParaRPr>
          </a:p>
        </p:txBody>
      </p:sp>
      <p:sp>
        <p:nvSpPr>
          <p:cNvPr id="10" name="object 10"/>
          <p:cNvSpPr txBox="1"/>
          <p:nvPr/>
        </p:nvSpPr>
        <p:spPr>
          <a:xfrm>
            <a:off x="6006462" y="2496135"/>
            <a:ext cx="1379855" cy="221615"/>
          </a:xfrm>
          <a:prstGeom prst="rect">
            <a:avLst/>
          </a:prstGeom>
        </p:spPr>
        <p:txBody>
          <a:bodyPr vert="horz" wrap="square" lIns="0" tIns="17145" rIns="0" bIns="0" rtlCol="0">
            <a:spAutoFit/>
          </a:bodyPr>
          <a:lstStyle/>
          <a:p>
            <a:pPr marL="12700">
              <a:lnSpc>
                <a:spcPct val="100000"/>
              </a:lnSpc>
              <a:spcBef>
                <a:spcPts val="135"/>
              </a:spcBef>
            </a:pPr>
            <a:r>
              <a:rPr sz="1250" spc="-20" dirty="0">
                <a:solidFill>
                  <a:srgbClr val="1B1B27"/>
                </a:solidFill>
                <a:latin typeface="Calibri"/>
                <a:cs typeface="Calibri"/>
              </a:rPr>
              <a:t>Sub−section</a:t>
            </a:r>
            <a:r>
              <a:rPr sz="1250" spc="-5" dirty="0">
                <a:solidFill>
                  <a:srgbClr val="1B1B27"/>
                </a:solidFill>
                <a:latin typeface="Times New Roman"/>
                <a:cs typeface="Times New Roman"/>
              </a:rPr>
              <a:t> </a:t>
            </a:r>
            <a:r>
              <a:rPr sz="1250" dirty="0">
                <a:solidFill>
                  <a:srgbClr val="1B1B27"/>
                </a:solidFill>
                <a:latin typeface="Calibri"/>
                <a:cs typeface="Calibri"/>
              </a:rPr>
              <a:t>(7)</a:t>
            </a:r>
            <a:r>
              <a:rPr sz="1250" spc="30" dirty="0">
                <a:solidFill>
                  <a:srgbClr val="1B1B27"/>
                </a:solidFill>
                <a:latin typeface="Times New Roman"/>
                <a:cs typeface="Times New Roman"/>
              </a:rPr>
              <a:t> </a:t>
            </a:r>
            <a:r>
              <a:rPr sz="1250" dirty="0">
                <a:solidFill>
                  <a:srgbClr val="1B1B27"/>
                </a:solidFill>
                <a:latin typeface="Calibri"/>
                <a:cs typeface="Calibri"/>
              </a:rPr>
              <a:t>&amp;</a:t>
            </a:r>
            <a:r>
              <a:rPr sz="1250" spc="15" dirty="0">
                <a:solidFill>
                  <a:srgbClr val="1B1B27"/>
                </a:solidFill>
                <a:latin typeface="Times New Roman"/>
                <a:cs typeface="Times New Roman"/>
              </a:rPr>
              <a:t> </a:t>
            </a:r>
            <a:r>
              <a:rPr sz="1250" spc="-25" dirty="0">
                <a:solidFill>
                  <a:srgbClr val="1B1B27"/>
                </a:solidFill>
                <a:latin typeface="Calibri"/>
                <a:cs typeface="Calibri"/>
              </a:rPr>
              <a:t>(8)</a:t>
            </a:r>
            <a:endParaRPr sz="1250">
              <a:latin typeface="Calibri"/>
              <a:cs typeface="Calibri"/>
            </a:endParaRPr>
          </a:p>
        </p:txBody>
      </p:sp>
      <p:sp>
        <p:nvSpPr>
          <p:cNvPr id="11" name="object 11"/>
          <p:cNvSpPr txBox="1"/>
          <p:nvPr/>
        </p:nvSpPr>
        <p:spPr>
          <a:xfrm>
            <a:off x="6006462" y="2807616"/>
            <a:ext cx="2688590" cy="838200"/>
          </a:xfrm>
          <a:prstGeom prst="rect">
            <a:avLst/>
          </a:prstGeom>
        </p:spPr>
        <p:txBody>
          <a:bodyPr vert="horz" wrap="square" lIns="0" tIns="12065" rIns="0" bIns="0" rtlCol="0">
            <a:spAutoFit/>
          </a:bodyPr>
          <a:lstStyle/>
          <a:p>
            <a:pPr marL="12700" marR="5080">
              <a:lnSpc>
                <a:spcPct val="133400"/>
              </a:lnSpc>
              <a:spcBef>
                <a:spcPts val="95"/>
              </a:spcBef>
            </a:pPr>
            <a:r>
              <a:rPr sz="1000" dirty="0">
                <a:solidFill>
                  <a:srgbClr val="3F4054"/>
                </a:solidFill>
                <a:latin typeface="Calibri"/>
                <a:cs typeface="Calibri"/>
              </a:rPr>
              <a:t>If</a:t>
            </a:r>
            <a:r>
              <a:rPr sz="1000" spc="-55" dirty="0">
                <a:solidFill>
                  <a:srgbClr val="3F4054"/>
                </a:solidFill>
                <a:latin typeface="Times New Roman"/>
                <a:cs typeface="Times New Roman"/>
              </a:rPr>
              <a:t> </a:t>
            </a:r>
            <a:r>
              <a:rPr sz="1000" dirty="0">
                <a:solidFill>
                  <a:srgbClr val="3F4054"/>
                </a:solidFill>
                <a:latin typeface="Calibri"/>
                <a:cs typeface="Calibri"/>
              </a:rPr>
              <a:t>an</a:t>
            </a:r>
            <a:r>
              <a:rPr sz="1000" spc="-55" dirty="0">
                <a:solidFill>
                  <a:srgbClr val="3F4054"/>
                </a:solidFill>
                <a:latin typeface="Times New Roman"/>
                <a:cs typeface="Times New Roman"/>
              </a:rPr>
              <a:t> </a:t>
            </a:r>
            <a:r>
              <a:rPr sz="1000" dirty="0">
                <a:solidFill>
                  <a:srgbClr val="3F4054"/>
                </a:solidFill>
                <a:latin typeface="Calibri"/>
                <a:cs typeface="Calibri"/>
              </a:rPr>
              <a:t>eligible</a:t>
            </a:r>
            <a:r>
              <a:rPr sz="1000" spc="-55" dirty="0">
                <a:solidFill>
                  <a:srgbClr val="3F4054"/>
                </a:solidFill>
                <a:latin typeface="Times New Roman"/>
                <a:cs typeface="Times New Roman"/>
              </a:rPr>
              <a:t> </a:t>
            </a:r>
            <a:r>
              <a:rPr sz="1000" dirty="0">
                <a:solidFill>
                  <a:srgbClr val="3F4054"/>
                </a:solidFill>
                <a:latin typeface="Calibri"/>
                <a:cs typeface="Calibri"/>
              </a:rPr>
              <a:t>assessee</a:t>
            </a:r>
            <a:r>
              <a:rPr sz="1000" spc="-20" dirty="0">
                <a:solidFill>
                  <a:srgbClr val="3F4054"/>
                </a:solidFill>
                <a:latin typeface="Times New Roman"/>
                <a:cs typeface="Times New Roman"/>
              </a:rPr>
              <a:t> </a:t>
            </a:r>
            <a:r>
              <a:rPr sz="1000" dirty="0">
                <a:solidFill>
                  <a:srgbClr val="3F4054"/>
                </a:solidFill>
                <a:latin typeface="Calibri"/>
                <a:cs typeface="Calibri"/>
              </a:rPr>
              <a:t>opts</a:t>
            </a:r>
            <a:r>
              <a:rPr sz="1000" spc="-60" dirty="0">
                <a:solidFill>
                  <a:srgbClr val="3F4054"/>
                </a:solidFill>
                <a:latin typeface="Times New Roman"/>
                <a:cs typeface="Times New Roman"/>
              </a:rPr>
              <a:t> </a:t>
            </a:r>
            <a:r>
              <a:rPr sz="1000" dirty="0">
                <a:solidFill>
                  <a:srgbClr val="3F4054"/>
                </a:solidFill>
                <a:latin typeface="Calibri"/>
                <a:cs typeface="Calibri"/>
              </a:rPr>
              <a:t>into</a:t>
            </a:r>
            <a:r>
              <a:rPr sz="1000" spc="-55" dirty="0">
                <a:solidFill>
                  <a:srgbClr val="3F4054"/>
                </a:solidFill>
                <a:latin typeface="Times New Roman"/>
                <a:cs typeface="Times New Roman"/>
              </a:rPr>
              <a:t> </a:t>
            </a:r>
            <a:r>
              <a:rPr sz="1000" dirty="0">
                <a:solidFill>
                  <a:srgbClr val="3F4054"/>
                </a:solidFill>
                <a:latin typeface="Calibri"/>
                <a:cs typeface="Calibri"/>
              </a:rPr>
              <a:t>Section</a:t>
            </a:r>
            <a:r>
              <a:rPr sz="1000" spc="-35" dirty="0">
                <a:solidFill>
                  <a:srgbClr val="3F4054"/>
                </a:solidFill>
                <a:latin typeface="Times New Roman"/>
                <a:cs typeface="Times New Roman"/>
              </a:rPr>
              <a:t> </a:t>
            </a:r>
            <a:r>
              <a:rPr sz="1000" dirty="0">
                <a:solidFill>
                  <a:srgbClr val="3F4054"/>
                </a:solidFill>
                <a:latin typeface="Calibri"/>
                <a:cs typeface="Calibri"/>
              </a:rPr>
              <a:t>58</a:t>
            </a:r>
            <a:r>
              <a:rPr sz="1000" spc="-40" dirty="0">
                <a:solidFill>
                  <a:srgbClr val="3F4054"/>
                </a:solidFill>
                <a:latin typeface="Times New Roman"/>
                <a:cs typeface="Times New Roman"/>
              </a:rPr>
              <a:t> </a:t>
            </a:r>
            <a:r>
              <a:rPr sz="1000" dirty="0">
                <a:solidFill>
                  <a:srgbClr val="3F4054"/>
                </a:solidFill>
                <a:latin typeface="Calibri"/>
                <a:cs typeface="Calibri"/>
              </a:rPr>
              <a:t>(Sl.</a:t>
            </a:r>
            <a:r>
              <a:rPr sz="1000" spc="-50" dirty="0">
                <a:solidFill>
                  <a:srgbClr val="3F4054"/>
                </a:solidFill>
                <a:latin typeface="Times New Roman"/>
                <a:cs typeface="Times New Roman"/>
              </a:rPr>
              <a:t> </a:t>
            </a:r>
            <a:r>
              <a:rPr sz="1000" spc="-25" dirty="0">
                <a:solidFill>
                  <a:srgbClr val="3F4054"/>
                </a:solidFill>
                <a:latin typeface="Calibri"/>
                <a:cs typeface="Calibri"/>
              </a:rPr>
              <a:t>No.</a:t>
            </a:r>
            <a:r>
              <a:rPr sz="1000" spc="500" dirty="0">
                <a:solidFill>
                  <a:srgbClr val="3F4054"/>
                </a:solidFill>
                <a:latin typeface="Times New Roman"/>
                <a:cs typeface="Times New Roman"/>
              </a:rPr>
              <a:t> </a:t>
            </a:r>
            <a:r>
              <a:rPr sz="1000" dirty="0">
                <a:solidFill>
                  <a:srgbClr val="3F4054"/>
                </a:solidFill>
                <a:latin typeface="Calibri"/>
                <a:cs typeface="Calibri"/>
              </a:rPr>
              <a:t>1)</a:t>
            </a:r>
            <a:r>
              <a:rPr sz="1000" spc="-30" dirty="0">
                <a:solidFill>
                  <a:srgbClr val="3F4054"/>
                </a:solidFill>
                <a:latin typeface="Times New Roman"/>
                <a:cs typeface="Times New Roman"/>
              </a:rPr>
              <a:t> </a:t>
            </a:r>
            <a:r>
              <a:rPr sz="1000" dirty="0">
                <a:solidFill>
                  <a:srgbClr val="3F4054"/>
                </a:solidFill>
                <a:latin typeface="Calibri"/>
                <a:cs typeface="Calibri"/>
              </a:rPr>
              <a:t>and</a:t>
            </a:r>
            <a:r>
              <a:rPr sz="1000" spc="-30" dirty="0">
                <a:solidFill>
                  <a:srgbClr val="3F4054"/>
                </a:solidFill>
                <a:latin typeface="Times New Roman"/>
                <a:cs typeface="Times New Roman"/>
              </a:rPr>
              <a:t> </a:t>
            </a:r>
            <a:r>
              <a:rPr sz="1000" dirty="0">
                <a:solidFill>
                  <a:srgbClr val="3F4054"/>
                </a:solidFill>
                <a:latin typeface="Calibri"/>
                <a:cs typeface="Calibri"/>
              </a:rPr>
              <a:t>then</a:t>
            </a:r>
            <a:r>
              <a:rPr sz="1000" spc="-20" dirty="0">
                <a:solidFill>
                  <a:srgbClr val="3F4054"/>
                </a:solidFill>
                <a:latin typeface="Times New Roman"/>
                <a:cs typeface="Times New Roman"/>
              </a:rPr>
              <a:t> </a:t>
            </a:r>
            <a:r>
              <a:rPr sz="1000" spc="-10" dirty="0">
                <a:solidFill>
                  <a:srgbClr val="3F4054"/>
                </a:solidFill>
                <a:latin typeface="Calibri"/>
                <a:cs typeface="Calibri"/>
              </a:rPr>
              <a:t>contravenes</a:t>
            </a:r>
            <a:r>
              <a:rPr sz="1000" dirty="0">
                <a:solidFill>
                  <a:srgbClr val="3F4054"/>
                </a:solidFill>
                <a:latin typeface="Times New Roman"/>
                <a:cs typeface="Times New Roman"/>
              </a:rPr>
              <a:t> </a:t>
            </a:r>
            <a:r>
              <a:rPr sz="1000" dirty="0">
                <a:solidFill>
                  <a:srgbClr val="3F4054"/>
                </a:solidFill>
                <a:latin typeface="Calibri"/>
                <a:cs typeface="Calibri"/>
              </a:rPr>
              <a:t>the</a:t>
            </a:r>
            <a:r>
              <a:rPr sz="1000" spc="-25" dirty="0">
                <a:solidFill>
                  <a:srgbClr val="3F4054"/>
                </a:solidFill>
                <a:latin typeface="Times New Roman"/>
                <a:cs typeface="Times New Roman"/>
              </a:rPr>
              <a:t> </a:t>
            </a:r>
            <a:r>
              <a:rPr sz="1000" spc="-10" dirty="0">
                <a:solidFill>
                  <a:srgbClr val="3F4054"/>
                </a:solidFill>
                <a:latin typeface="Calibri"/>
                <a:cs typeface="Calibri"/>
              </a:rPr>
              <a:t>provisions</a:t>
            </a:r>
            <a:r>
              <a:rPr sz="1000" spc="-25" dirty="0">
                <a:solidFill>
                  <a:srgbClr val="3F4054"/>
                </a:solidFill>
                <a:latin typeface="Times New Roman"/>
                <a:cs typeface="Times New Roman"/>
              </a:rPr>
              <a:t> </a:t>
            </a:r>
            <a:r>
              <a:rPr sz="1000" dirty="0">
                <a:solidFill>
                  <a:srgbClr val="3F4054"/>
                </a:solidFill>
                <a:latin typeface="Calibri"/>
                <a:cs typeface="Calibri"/>
              </a:rPr>
              <a:t>in</a:t>
            </a:r>
            <a:r>
              <a:rPr sz="1000" spc="-25" dirty="0">
                <a:solidFill>
                  <a:srgbClr val="3F4054"/>
                </a:solidFill>
                <a:latin typeface="Times New Roman"/>
                <a:cs typeface="Times New Roman"/>
              </a:rPr>
              <a:t> </a:t>
            </a:r>
            <a:r>
              <a:rPr sz="1000" dirty="0">
                <a:solidFill>
                  <a:srgbClr val="3F4054"/>
                </a:solidFill>
                <a:latin typeface="Calibri"/>
                <a:cs typeface="Calibri"/>
              </a:rPr>
              <a:t>any</a:t>
            </a:r>
            <a:r>
              <a:rPr sz="1000" spc="-40" dirty="0">
                <a:solidFill>
                  <a:srgbClr val="3F4054"/>
                </a:solidFill>
                <a:latin typeface="Times New Roman"/>
                <a:cs typeface="Times New Roman"/>
              </a:rPr>
              <a:t> </a:t>
            </a:r>
            <a:r>
              <a:rPr sz="1000" spc="-25" dirty="0">
                <a:solidFill>
                  <a:srgbClr val="3F4054"/>
                </a:solidFill>
                <a:latin typeface="Calibri"/>
                <a:cs typeface="Calibri"/>
              </a:rPr>
              <a:t>of</a:t>
            </a:r>
            <a:r>
              <a:rPr sz="1000" spc="500" dirty="0">
                <a:solidFill>
                  <a:srgbClr val="3F4054"/>
                </a:solidFill>
                <a:latin typeface="Times New Roman"/>
                <a:cs typeface="Times New Roman"/>
              </a:rPr>
              <a:t> </a:t>
            </a:r>
            <a:r>
              <a:rPr sz="1000" dirty="0">
                <a:solidFill>
                  <a:srgbClr val="3F4054"/>
                </a:solidFill>
                <a:latin typeface="Calibri"/>
                <a:cs typeface="Calibri"/>
              </a:rPr>
              <a:t>the</a:t>
            </a:r>
            <a:r>
              <a:rPr sz="1000" spc="-40" dirty="0">
                <a:solidFill>
                  <a:srgbClr val="3F4054"/>
                </a:solidFill>
                <a:latin typeface="Times New Roman"/>
                <a:cs typeface="Times New Roman"/>
              </a:rPr>
              <a:t> </a:t>
            </a:r>
            <a:r>
              <a:rPr sz="1000" spc="-10" dirty="0">
                <a:solidFill>
                  <a:srgbClr val="3F4054"/>
                </a:solidFill>
                <a:latin typeface="Calibri"/>
                <a:cs typeface="Calibri"/>
              </a:rPr>
              <a:t>following</a:t>
            </a:r>
            <a:r>
              <a:rPr sz="1000" spc="-40" dirty="0">
                <a:solidFill>
                  <a:srgbClr val="3F4054"/>
                </a:solidFill>
                <a:latin typeface="Times New Roman"/>
                <a:cs typeface="Times New Roman"/>
              </a:rPr>
              <a:t> </a:t>
            </a:r>
            <a:r>
              <a:rPr sz="1000" b="1" dirty="0">
                <a:solidFill>
                  <a:srgbClr val="3F4054"/>
                </a:solidFill>
                <a:latin typeface="Calibri"/>
                <a:cs typeface="Calibri"/>
              </a:rPr>
              <a:t>5</a:t>
            </a:r>
            <a:r>
              <a:rPr sz="1000" spc="-25" dirty="0">
                <a:solidFill>
                  <a:srgbClr val="3F4054"/>
                </a:solidFill>
                <a:latin typeface="Times New Roman"/>
                <a:cs typeface="Times New Roman"/>
              </a:rPr>
              <a:t> </a:t>
            </a:r>
            <a:r>
              <a:rPr sz="1000" b="1" dirty="0">
                <a:solidFill>
                  <a:srgbClr val="3F4054"/>
                </a:solidFill>
                <a:latin typeface="Calibri"/>
                <a:cs typeface="Calibri"/>
              </a:rPr>
              <a:t>tax</a:t>
            </a:r>
            <a:r>
              <a:rPr sz="1000" spc="-30" dirty="0">
                <a:solidFill>
                  <a:srgbClr val="3F4054"/>
                </a:solidFill>
                <a:latin typeface="Times New Roman"/>
                <a:cs typeface="Times New Roman"/>
              </a:rPr>
              <a:t> </a:t>
            </a:r>
            <a:r>
              <a:rPr sz="1000" b="1" dirty="0">
                <a:solidFill>
                  <a:srgbClr val="3F4054"/>
                </a:solidFill>
                <a:latin typeface="Calibri"/>
                <a:cs typeface="Calibri"/>
              </a:rPr>
              <a:t>years</a:t>
            </a:r>
            <a:r>
              <a:rPr sz="1000" dirty="0">
                <a:solidFill>
                  <a:srgbClr val="3F4054"/>
                </a:solidFill>
                <a:latin typeface="Calibri"/>
                <a:cs typeface="Calibri"/>
              </a:rPr>
              <a:t>,</a:t>
            </a:r>
            <a:r>
              <a:rPr sz="1000" spc="-40" dirty="0">
                <a:solidFill>
                  <a:srgbClr val="3F4054"/>
                </a:solidFill>
                <a:latin typeface="Times New Roman"/>
                <a:cs typeface="Times New Roman"/>
              </a:rPr>
              <a:t> </a:t>
            </a:r>
            <a:r>
              <a:rPr sz="1000" dirty="0">
                <a:solidFill>
                  <a:srgbClr val="3F4054"/>
                </a:solidFill>
                <a:latin typeface="Calibri"/>
                <a:cs typeface="Calibri"/>
              </a:rPr>
              <a:t>they</a:t>
            </a:r>
            <a:r>
              <a:rPr sz="1000" spc="-35" dirty="0">
                <a:solidFill>
                  <a:srgbClr val="3F4054"/>
                </a:solidFill>
                <a:latin typeface="Times New Roman"/>
                <a:cs typeface="Times New Roman"/>
              </a:rPr>
              <a:t> </a:t>
            </a:r>
            <a:r>
              <a:rPr sz="1000" dirty="0">
                <a:solidFill>
                  <a:srgbClr val="3F4054"/>
                </a:solidFill>
                <a:latin typeface="Calibri"/>
                <a:cs typeface="Calibri"/>
              </a:rPr>
              <a:t>are</a:t>
            </a:r>
            <a:r>
              <a:rPr sz="1000" spc="-35" dirty="0">
                <a:solidFill>
                  <a:srgbClr val="3F4054"/>
                </a:solidFill>
                <a:latin typeface="Times New Roman"/>
                <a:cs typeface="Times New Roman"/>
              </a:rPr>
              <a:t> </a:t>
            </a:r>
            <a:r>
              <a:rPr sz="1000" dirty="0">
                <a:solidFill>
                  <a:srgbClr val="3F4054"/>
                </a:solidFill>
                <a:latin typeface="Calibri"/>
                <a:cs typeface="Calibri"/>
              </a:rPr>
              <a:t>locked</a:t>
            </a:r>
            <a:r>
              <a:rPr sz="1000" spc="-35" dirty="0">
                <a:solidFill>
                  <a:srgbClr val="3F4054"/>
                </a:solidFill>
                <a:latin typeface="Times New Roman"/>
                <a:cs typeface="Times New Roman"/>
              </a:rPr>
              <a:t> </a:t>
            </a:r>
            <a:r>
              <a:rPr sz="1000" dirty="0">
                <a:solidFill>
                  <a:srgbClr val="3F4054"/>
                </a:solidFill>
                <a:latin typeface="Calibri"/>
                <a:cs typeface="Calibri"/>
              </a:rPr>
              <a:t>out</a:t>
            </a:r>
            <a:r>
              <a:rPr sz="1000" spc="-40" dirty="0">
                <a:solidFill>
                  <a:srgbClr val="3F4054"/>
                </a:solidFill>
                <a:latin typeface="Times New Roman"/>
                <a:cs typeface="Times New Roman"/>
              </a:rPr>
              <a:t> </a:t>
            </a:r>
            <a:r>
              <a:rPr sz="1000" dirty="0">
                <a:solidFill>
                  <a:srgbClr val="3F4054"/>
                </a:solidFill>
                <a:latin typeface="Calibri"/>
                <a:cs typeface="Calibri"/>
              </a:rPr>
              <a:t>of</a:t>
            </a:r>
            <a:r>
              <a:rPr sz="1000" spc="-45" dirty="0">
                <a:solidFill>
                  <a:srgbClr val="3F4054"/>
                </a:solidFill>
                <a:latin typeface="Times New Roman"/>
                <a:cs typeface="Times New Roman"/>
              </a:rPr>
              <a:t> </a:t>
            </a:r>
            <a:r>
              <a:rPr sz="1000" spc="-25" dirty="0">
                <a:solidFill>
                  <a:srgbClr val="3F4054"/>
                </a:solidFill>
                <a:latin typeface="Calibri"/>
                <a:cs typeface="Calibri"/>
              </a:rPr>
              <a:t>the</a:t>
            </a:r>
            <a:r>
              <a:rPr sz="1000" spc="-25" dirty="0">
                <a:solidFill>
                  <a:srgbClr val="3F4054"/>
                </a:solidFill>
                <a:latin typeface="Times New Roman"/>
                <a:cs typeface="Times New Roman"/>
              </a:rPr>
              <a:t> </a:t>
            </a:r>
            <a:r>
              <a:rPr sz="1000" spc="-10" dirty="0">
                <a:solidFill>
                  <a:srgbClr val="3F4054"/>
                </a:solidFill>
                <a:latin typeface="Calibri"/>
                <a:cs typeface="Calibri"/>
              </a:rPr>
              <a:t>section</a:t>
            </a:r>
            <a:r>
              <a:rPr sz="1000" spc="-25" dirty="0">
                <a:solidFill>
                  <a:srgbClr val="3F4054"/>
                </a:solidFill>
                <a:latin typeface="Times New Roman"/>
                <a:cs typeface="Times New Roman"/>
              </a:rPr>
              <a:t> </a:t>
            </a:r>
            <a:r>
              <a:rPr sz="1000" dirty="0">
                <a:solidFill>
                  <a:srgbClr val="3F4054"/>
                </a:solidFill>
                <a:latin typeface="Calibri"/>
                <a:cs typeface="Calibri"/>
              </a:rPr>
              <a:t>for</a:t>
            </a:r>
            <a:r>
              <a:rPr sz="1000" spc="-20" dirty="0">
                <a:solidFill>
                  <a:srgbClr val="3F4054"/>
                </a:solidFill>
                <a:latin typeface="Times New Roman"/>
                <a:cs typeface="Times New Roman"/>
              </a:rPr>
              <a:t> </a:t>
            </a:r>
            <a:r>
              <a:rPr sz="1000" dirty="0">
                <a:solidFill>
                  <a:srgbClr val="3F4054"/>
                </a:solidFill>
                <a:latin typeface="Calibri"/>
                <a:cs typeface="Calibri"/>
              </a:rPr>
              <a:t>the</a:t>
            </a:r>
            <a:r>
              <a:rPr sz="1000" spc="-30" dirty="0">
                <a:solidFill>
                  <a:srgbClr val="3F4054"/>
                </a:solidFill>
                <a:latin typeface="Times New Roman"/>
                <a:cs typeface="Times New Roman"/>
              </a:rPr>
              <a:t> </a:t>
            </a:r>
            <a:r>
              <a:rPr sz="1000" spc="-10" dirty="0">
                <a:solidFill>
                  <a:srgbClr val="3F4054"/>
                </a:solidFill>
                <a:latin typeface="Calibri"/>
                <a:cs typeface="Calibri"/>
              </a:rPr>
              <a:t>subsequent</a:t>
            </a:r>
            <a:r>
              <a:rPr sz="1000" spc="5" dirty="0">
                <a:solidFill>
                  <a:srgbClr val="3F4054"/>
                </a:solidFill>
                <a:latin typeface="Times New Roman"/>
                <a:cs typeface="Times New Roman"/>
              </a:rPr>
              <a:t> </a:t>
            </a:r>
            <a:r>
              <a:rPr sz="1000" b="1" dirty="0">
                <a:solidFill>
                  <a:srgbClr val="3F4054"/>
                </a:solidFill>
                <a:latin typeface="Calibri"/>
                <a:cs typeface="Calibri"/>
              </a:rPr>
              <a:t>5</a:t>
            </a:r>
            <a:r>
              <a:rPr sz="1000" spc="-25" dirty="0">
                <a:solidFill>
                  <a:srgbClr val="3F4054"/>
                </a:solidFill>
                <a:latin typeface="Times New Roman"/>
                <a:cs typeface="Times New Roman"/>
              </a:rPr>
              <a:t> </a:t>
            </a:r>
            <a:r>
              <a:rPr sz="1000" b="1" dirty="0">
                <a:solidFill>
                  <a:srgbClr val="3F4054"/>
                </a:solidFill>
                <a:latin typeface="Calibri"/>
                <a:cs typeface="Calibri"/>
              </a:rPr>
              <a:t>tax</a:t>
            </a:r>
            <a:r>
              <a:rPr sz="1000" spc="-15" dirty="0">
                <a:solidFill>
                  <a:srgbClr val="3F4054"/>
                </a:solidFill>
                <a:latin typeface="Times New Roman"/>
                <a:cs typeface="Times New Roman"/>
              </a:rPr>
              <a:t> </a:t>
            </a:r>
            <a:r>
              <a:rPr sz="1000" b="1" spc="-10" dirty="0">
                <a:solidFill>
                  <a:srgbClr val="3F4054"/>
                </a:solidFill>
                <a:latin typeface="Calibri"/>
                <a:cs typeface="Calibri"/>
              </a:rPr>
              <a:t>years</a:t>
            </a:r>
            <a:r>
              <a:rPr sz="1000" spc="-10" dirty="0">
                <a:solidFill>
                  <a:srgbClr val="3F4054"/>
                </a:solidFill>
                <a:latin typeface="Calibri"/>
                <a:cs typeface="Calibri"/>
              </a:rPr>
              <a:t>.</a:t>
            </a:r>
            <a:endParaRPr sz="1000">
              <a:latin typeface="Calibri"/>
              <a:cs typeface="Calibri"/>
            </a:endParaRPr>
          </a:p>
        </p:txBody>
      </p:sp>
      <p:grpSp>
        <p:nvGrpSpPr>
          <p:cNvPr id="12" name="object 12"/>
          <p:cNvGrpSpPr/>
          <p:nvPr/>
        </p:nvGrpSpPr>
        <p:grpSpPr>
          <a:xfrm>
            <a:off x="6018275" y="3987805"/>
            <a:ext cx="2672080" cy="1333500"/>
            <a:chOff x="6018275" y="3987805"/>
            <a:chExt cx="2672080" cy="1333500"/>
          </a:xfrm>
        </p:grpSpPr>
        <p:sp>
          <p:nvSpPr>
            <p:cNvPr id="13" name="object 13"/>
            <p:cNvSpPr/>
            <p:nvPr/>
          </p:nvSpPr>
          <p:spPr>
            <a:xfrm>
              <a:off x="6018275" y="3987805"/>
              <a:ext cx="2672080" cy="1333500"/>
            </a:xfrm>
            <a:custGeom>
              <a:avLst/>
              <a:gdLst/>
              <a:ahLst/>
              <a:cxnLst/>
              <a:rect l="l" t="t" r="r" b="b"/>
              <a:pathLst>
                <a:path w="2672079" h="1333500">
                  <a:moveTo>
                    <a:pt x="2616707" y="0"/>
                  </a:moveTo>
                  <a:lnTo>
                    <a:pt x="54863" y="0"/>
                  </a:lnTo>
                  <a:lnTo>
                    <a:pt x="33484" y="4322"/>
                  </a:lnTo>
                  <a:lnTo>
                    <a:pt x="16047" y="16108"/>
                  </a:lnTo>
                  <a:lnTo>
                    <a:pt x="4303" y="33587"/>
                  </a:lnTo>
                  <a:lnTo>
                    <a:pt x="0" y="54985"/>
                  </a:lnTo>
                  <a:lnTo>
                    <a:pt x="0" y="1278498"/>
                  </a:lnTo>
                  <a:lnTo>
                    <a:pt x="4303" y="1299900"/>
                  </a:lnTo>
                  <a:lnTo>
                    <a:pt x="16047" y="1317383"/>
                  </a:lnTo>
                  <a:lnTo>
                    <a:pt x="33484" y="1329175"/>
                  </a:lnTo>
                  <a:lnTo>
                    <a:pt x="54863" y="1333499"/>
                  </a:lnTo>
                  <a:lnTo>
                    <a:pt x="2616707" y="1333499"/>
                  </a:lnTo>
                  <a:lnTo>
                    <a:pt x="2638106" y="1329175"/>
                  </a:lnTo>
                  <a:lnTo>
                    <a:pt x="2655585" y="1317383"/>
                  </a:lnTo>
                  <a:lnTo>
                    <a:pt x="2667371" y="1299900"/>
                  </a:lnTo>
                  <a:lnTo>
                    <a:pt x="2671693" y="1278498"/>
                  </a:lnTo>
                  <a:lnTo>
                    <a:pt x="2671693" y="54985"/>
                  </a:lnTo>
                  <a:lnTo>
                    <a:pt x="2667371" y="33587"/>
                  </a:lnTo>
                  <a:lnTo>
                    <a:pt x="2655585" y="16108"/>
                  </a:lnTo>
                  <a:lnTo>
                    <a:pt x="2638106" y="4322"/>
                  </a:lnTo>
                  <a:lnTo>
                    <a:pt x="2616707" y="0"/>
                  </a:lnTo>
                  <a:close/>
                </a:path>
              </a:pathLst>
            </a:custGeom>
            <a:solidFill>
              <a:srgbClr val="BACDF7"/>
            </a:solidFill>
          </p:spPr>
          <p:txBody>
            <a:bodyPr wrap="square" lIns="0" tIns="0" rIns="0" bIns="0" rtlCol="0"/>
            <a:lstStyle/>
            <a:p>
              <a:endParaRPr/>
            </a:p>
          </p:txBody>
        </p:sp>
        <p:pic>
          <p:nvPicPr>
            <p:cNvPr id="14" name="object 14"/>
            <p:cNvPicPr/>
            <p:nvPr/>
          </p:nvPicPr>
          <p:blipFill>
            <a:blip r:embed="rId3" cstate="print"/>
            <a:stretch>
              <a:fillRect/>
            </a:stretch>
          </p:blipFill>
          <p:spPr>
            <a:xfrm>
              <a:off x="6149979" y="4170297"/>
              <a:ext cx="163508" cy="130171"/>
            </a:xfrm>
            <a:prstGeom prst="rect">
              <a:avLst/>
            </a:prstGeom>
          </p:spPr>
        </p:pic>
      </p:grpSp>
      <p:sp>
        <p:nvSpPr>
          <p:cNvPr id="15" name="object 15"/>
          <p:cNvSpPr txBox="1"/>
          <p:nvPr/>
        </p:nvSpPr>
        <p:spPr>
          <a:xfrm>
            <a:off x="6432039" y="4105219"/>
            <a:ext cx="2134235" cy="838200"/>
          </a:xfrm>
          <a:prstGeom prst="rect">
            <a:avLst/>
          </a:prstGeom>
        </p:spPr>
        <p:txBody>
          <a:bodyPr vert="horz" wrap="square" lIns="0" tIns="11430" rIns="0" bIns="0" rtlCol="0">
            <a:spAutoFit/>
          </a:bodyPr>
          <a:lstStyle/>
          <a:p>
            <a:pPr marL="12700" marR="5080">
              <a:lnSpc>
                <a:spcPct val="133400"/>
              </a:lnSpc>
              <a:spcBef>
                <a:spcPts val="90"/>
              </a:spcBef>
            </a:pPr>
            <a:r>
              <a:rPr sz="1000" dirty="0">
                <a:latin typeface="Calibri"/>
                <a:cs typeface="Calibri"/>
              </a:rPr>
              <a:t>During</a:t>
            </a:r>
            <a:r>
              <a:rPr sz="1000" spc="-25" dirty="0">
                <a:latin typeface="Times New Roman"/>
                <a:cs typeface="Times New Roman"/>
              </a:rPr>
              <a:t> </a:t>
            </a:r>
            <a:r>
              <a:rPr sz="1000" dirty="0">
                <a:latin typeface="Calibri"/>
                <a:cs typeface="Calibri"/>
              </a:rPr>
              <a:t>the</a:t>
            </a:r>
            <a:r>
              <a:rPr sz="1000" spc="-30" dirty="0">
                <a:latin typeface="Times New Roman"/>
                <a:cs typeface="Times New Roman"/>
              </a:rPr>
              <a:t> </a:t>
            </a:r>
            <a:r>
              <a:rPr sz="1000" spc="-30" dirty="0">
                <a:latin typeface="Calibri"/>
                <a:cs typeface="Calibri"/>
              </a:rPr>
              <a:t>lock−out</a:t>
            </a:r>
            <a:r>
              <a:rPr sz="1000" spc="-30" dirty="0">
                <a:latin typeface="Times New Roman"/>
                <a:cs typeface="Times New Roman"/>
              </a:rPr>
              <a:t> </a:t>
            </a:r>
            <a:r>
              <a:rPr sz="1000" spc="-10" dirty="0">
                <a:latin typeface="Calibri"/>
                <a:cs typeface="Calibri"/>
              </a:rPr>
              <a:t>period,</a:t>
            </a:r>
            <a:r>
              <a:rPr sz="1000" spc="-35" dirty="0">
                <a:latin typeface="Times New Roman"/>
                <a:cs typeface="Times New Roman"/>
              </a:rPr>
              <a:t> </a:t>
            </a:r>
            <a:r>
              <a:rPr sz="1000" dirty="0">
                <a:latin typeface="Calibri"/>
                <a:cs typeface="Calibri"/>
              </a:rPr>
              <a:t>if</a:t>
            </a:r>
            <a:r>
              <a:rPr sz="1000" spc="-30" dirty="0">
                <a:latin typeface="Times New Roman"/>
                <a:cs typeface="Times New Roman"/>
              </a:rPr>
              <a:t> </a:t>
            </a:r>
            <a:r>
              <a:rPr sz="1000" spc="-20" dirty="0">
                <a:latin typeface="Calibri"/>
                <a:cs typeface="Calibri"/>
              </a:rPr>
              <a:t>total</a:t>
            </a:r>
            <a:r>
              <a:rPr sz="1000" spc="-20" dirty="0">
                <a:latin typeface="Times New Roman"/>
                <a:cs typeface="Times New Roman"/>
              </a:rPr>
              <a:t> </a:t>
            </a:r>
            <a:r>
              <a:rPr sz="1000" dirty="0">
                <a:latin typeface="Calibri"/>
                <a:cs typeface="Calibri"/>
              </a:rPr>
              <a:t>income</a:t>
            </a:r>
            <a:r>
              <a:rPr sz="1000" spc="-40" dirty="0">
                <a:latin typeface="Times New Roman"/>
                <a:cs typeface="Times New Roman"/>
              </a:rPr>
              <a:t> </a:t>
            </a:r>
            <a:r>
              <a:rPr sz="1000" dirty="0">
                <a:latin typeface="Calibri"/>
                <a:cs typeface="Calibri"/>
              </a:rPr>
              <a:t>exceeds</a:t>
            </a:r>
            <a:r>
              <a:rPr sz="1000" spc="-30" dirty="0">
                <a:latin typeface="Times New Roman"/>
                <a:cs typeface="Times New Roman"/>
              </a:rPr>
              <a:t> </a:t>
            </a:r>
            <a:r>
              <a:rPr sz="1000" dirty="0">
                <a:latin typeface="Calibri"/>
                <a:cs typeface="Calibri"/>
              </a:rPr>
              <a:t>the</a:t>
            </a:r>
            <a:r>
              <a:rPr sz="1000" spc="-40" dirty="0">
                <a:latin typeface="Times New Roman"/>
                <a:cs typeface="Times New Roman"/>
              </a:rPr>
              <a:t> </a:t>
            </a:r>
            <a:r>
              <a:rPr sz="1000" spc="-10" dirty="0">
                <a:latin typeface="Calibri"/>
                <a:cs typeface="Calibri"/>
              </a:rPr>
              <a:t>exemption</a:t>
            </a:r>
            <a:r>
              <a:rPr sz="1000" spc="-25" dirty="0">
                <a:latin typeface="Times New Roman"/>
                <a:cs typeface="Times New Roman"/>
              </a:rPr>
              <a:t> </a:t>
            </a:r>
            <a:r>
              <a:rPr sz="1000" dirty="0">
                <a:latin typeface="Calibri"/>
                <a:cs typeface="Calibri"/>
              </a:rPr>
              <a:t>limit,</a:t>
            </a:r>
            <a:r>
              <a:rPr sz="1000" spc="-40" dirty="0">
                <a:latin typeface="Times New Roman"/>
                <a:cs typeface="Times New Roman"/>
              </a:rPr>
              <a:t> </a:t>
            </a:r>
            <a:r>
              <a:rPr sz="1000" spc="-20" dirty="0">
                <a:latin typeface="Calibri"/>
                <a:cs typeface="Calibri"/>
              </a:rPr>
              <a:t>full</a:t>
            </a:r>
            <a:r>
              <a:rPr sz="1000" spc="-20" dirty="0">
                <a:latin typeface="Times New Roman"/>
                <a:cs typeface="Times New Roman"/>
              </a:rPr>
              <a:t> </a:t>
            </a:r>
            <a:r>
              <a:rPr sz="1000" dirty="0">
                <a:latin typeface="Calibri"/>
                <a:cs typeface="Calibri"/>
              </a:rPr>
              <a:t>audit</a:t>
            </a:r>
            <a:r>
              <a:rPr sz="1000" spc="-45" dirty="0">
                <a:latin typeface="Times New Roman"/>
                <a:cs typeface="Times New Roman"/>
              </a:rPr>
              <a:t> </a:t>
            </a:r>
            <a:r>
              <a:rPr sz="1000" spc="-10" dirty="0">
                <a:latin typeface="Calibri"/>
                <a:cs typeface="Calibri"/>
              </a:rPr>
              <a:t>compliance</a:t>
            </a:r>
            <a:r>
              <a:rPr sz="1000" spc="-40" dirty="0">
                <a:latin typeface="Times New Roman"/>
                <a:cs typeface="Times New Roman"/>
              </a:rPr>
              <a:t> </a:t>
            </a:r>
            <a:r>
              <a:rPr sz="1000" dirty="0">
                <a:latin typeface="Calibri"/>
                <a:cs typeface="Calibri"/>
              </a:rPr>
              <a:t>under</a:t>
            </a:r>
            <a:r>
              <a:rPr sz="1000" spc="-35" dirty="0">
                <a:latin typeface="Times New Roman"/>
                <a:cs typeface="Times New Roman"/>
              </a:rPr>
              <a:t> </a:t>
            </a:r>
            <a:r>
              <a:rPr sz="1000" dirty="0">
                <a:latin typeface="Calibri"/>
                <a:cs typeface="Calibri"/>
              </a:rPr>
              <a:t>Sections</a:t>
            </a:r>
            <a:r>
              <a:rPr sz="1000" spc="-30" dirty="0">
                <a:latin typeface="Times New Roman"/>
                <a:cs typeface="Times New Roman"/>
              </a:rPr>
              <a:t> </a:t>
            </a:r>
            <a:r>
              <a:rPr sz="1000" dirty="0">
                <a:latin typeface="Calibri"/>
                <a:cs typeface="Calibri"/>
              </a:rPr>
              <a:t>62</a:t>
            </a:r>
            <a:r>
              <a:rPr sz="1000" spc="-25" dirty="0">
                <a:latin typeface="Times New Roman"/>
                <a:cs typeface="Times New Roman"/>
              </a:rPr>
              <a:t> </a:t>
            </a:r>
            <a:r>
              <a:rPr sz="1000" dirty="0">
                <a:latin typeface="Calibri"/>
                <a:cs typeface="Calibri"/>
              </a:rPr>
              <a:t>&amp;</a:t>
            </a:r>
            <a:r>
              <a:rPr sz="1000" spc="-35" dirty="0">
                <a:latin typeface="Times New Roman"/>
                <a:cs typeface="Times New Roman"/>
              </a:rPr>
              <a:t> </a:t>
            </a:r>
            <a:r>
              <a:rPr sz="1000" spc="-25" dirty="0">
                <a:latin typeface="Calibri"/>
                <a:cs typeface="Calibri"/>
              </a:rPr>
              <a:t>63</a:t>
            </a:r>
            <a:r>
              <a:rPr sz="1000" spc="-25" dirty="0">
                <a:latin typeface="Times New Roman"/>
                <a:cs typeface="Times New Roman"/>
              </a:rPr>
              <a:t> </a:t>
            </a:r>
            <a:r>
              <a:rPr sz="1000" dirty="0">
                <a:latin typeface="Calibri"/>
                <a:cs typeface="Calibri"/>
              </a:rPr>
              <a:t>is</a:t>
            </a:r>
            <a:r>
              <a:rPr sz="1000" spc="-35" dirty="0">
                <a:latin typeface="Times New Roman"/>
                <a:cs typeface="Times New Roman"/>
              </a:rPr>
              <a:t> </a:t>
            </a:r>
            <a:r>
              <a:rPr sz="1000" spc="-10" dirty="0">
                <a:latin typeface="Calibri"/>
                <a:cs typeface="Calibri"/>
              </a:rPr>
              <a:t>mandatory.</a:t>
            </a:r>
            <a:endParaRPr sz="1000">
              <a:latin typeface="Calibri"/>
              <a:cs typeface="Calibri"/>
            </a:endParaRPr>
          </a:p>
        </p:txBody>
      </p:sp>
      <p:sp>
        <p:nvSpPr>
          <p:cNvPr id="17" name="object 17"/>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18" name="object 18"/>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90</a:t>
            </a:fld>
            <a:endParaRPr spc="-25"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484123" y="1742391"/>
            <a:ext cx="5311775" cy="450215"/>
          </a:xfrm>
          <a:prstGeom prst="rect">
            <a:avLst/>
          </a:prstGeom>
        </p:spPr>
        <p:txBody>
          <a:bodyPr vert="horz" wrap="square" lIns="0" tIns="17145" rIns="0" bIns="0" rtlCol="0">
            <a:spAutoFit/>
          </a:bodyPr>
          <a:lstStyle/>
          <a:p>
            <a:pPr marL="12700">
              <a:lnSpc>
                <a:spcPct val="100000"/>
              </a:lnSpc>
              <a:spcBef>
                <a:spcPts val="135"/>
              </a:spcBef>
            </a:pPr>
            <a:r>
              <a:rPr sz="2750" dirty="0">
                <a:solidFill>
                  <a:srgbClr val="1B1B27"/>
                </a:solidFill>
                <a:latin typeface="Calibri"/>
                <a:cs typeface="Calibri"/>
              </a:rPr>
              <a:t>Key</a:t>
            </a:r>
            <a:r>
              <a:rPr sz="2750" spc="-25" dirty="0">
                <a:solidFill>
                  <a:srgbClr val="1B1B27"/>
                </a:solidFill>
                <a:latin typeface="Times New Roman"/>
                <a:cs typeface="Times New Roman"/>
              </a:rPr>
              <a:t> </a:t>
            </a:r>
            <a:r>
              <a:rPr sz="2750" dirty="0">
                <a:solidFill>
                  <a:srgbClr val="1B1B27"/>
                </a:solidFill>
                <a:latin typeface="Calibri"/>
                <a:cs typeface="Calibri"/>
              </a:rPr>
              <a:t>Definitions</a:t>
            </a:r>
            <a:r>
              <a:rPr sz="2750" spc="-10" dirty="0">
                <a:solidFill>
                  <a:srgbClr val="1B1B27"/>
                </a:solidFill>
                <a:latin typeface="Times New Roman"/>
                <a:cs typeface="Times New Roman"/>
              </a:rPr>
              <a:t> </a:t>
            </a:r>
            <a:r>
              <a:rPr sz="2750" dirty="0">
                <a:solidFill>
                  <a:srgbClr val="1B1B27"/>
                </a:solidFill>
                <a:latin typeface="Calibri"/>
                <a:cs typeface="Calibri"/>
              </a:rPr>
              <a:t>Under</a:t>
            </a:r>
            <a:r>
              <a:rPr sz="2750" spc="-10" dirty="0">
                <a:solidFill>
                  <a:srgbClr val="1B1B27"/>
                </a:solidFill>
                <a:latin typeface="Times New Roman"/>
                <a:cs typeface="Times New Roman"/>
              </a:rPr>
              <a:t> </a:t>
            </a:r>
            <a:r>
              <a:rPr sz="2750" dirty="0">
                <a:solidFill>
                  <a:srgbClr val="1B1B27"/>
                </a:solidFill>
                <a:latin typeface="Calibri"/>
                <a:cs typeface="Calibri"/>
              </a:rPr>
              <a:t>Section</a:t>
            </a:r>
            <a:r>
              <a:rPr sz="2750" spc="-20" dirty="0">
                <a:solidFill>
                  <a:srgbClr val="1B1B27"/>
                </a:solidFill>
                <a:latin typeface="Times New Roman"/>
                <a:cs typeface="Times New Roman"/>
              </a:rPr>
              <a:t> </a:t>
            </a:r>
            <a:r>
              <a:rPr sz="2750" spc="-10" dirty="0">
                <a:solidFill>
                  <a:srgbClr val="1B1B27"/>
                </a:solidFill>
                <a:latin typeface="Calibri"/>
                <a:cs typeface="Calibri"/>
              </a:rPr>
              <a:t>58(11)</a:t>
            </a:r>
            <a:endParaRPr sz="2750">
              <a:latin typeface="Calibri"/>
              <a:cs typeface="Calibri"/>
            </a:endParaRPr>
          </a:p>
        </p:txBody>
      </p:sp>
      <p:pic>
        <p:nvPicPr>
          <p:cNvPr id="3" name="object 3"/>
          <p:cNvPicPr/>
          <p:nvPr/>
        </p:nvPicPr>
        <p:blipFill>
          <a:blip r:embed="rId2" cstate="print"/>
          <a:stretch>
            <a:fillRect/>
          </a:stretch>
        </p:blipFill>
        <p:spPr>
          <a:xfrm>
            <a:off x="520051" y="2506531"/>
            <a:ext cx="236247" cy="273306"/>
          </a:xfrm>
          <a:prstGeom prst="rect">
            <a:avLst/>
          </a:prstGeom>
        </p:spPr>
      </p:pic>
      <p:sp>
        <p:nvSpPr>
          <p:cNvPr id="4" name="object 4"/>
          <p:cNvSpPr txBox="1"/>
          <p:nvPr/>
        </p:nvSpPr>
        <p:spPr>
          <a:xfrm>
            <a:off x="944675" y="2523491"/>
            <a:ext cx="3379470" cy="2549525"/>
          </a:xfrm>
          <a:prstGeom prst="rect">
            <a:avLst/>
          </a:prstGeom>
        </p:spPr>
        <p:txBody>
          <a:bodyPr vert="horz" wrap="square" lIns="0" tIns="16510" rIns="0" bIns="0" rtlCol="0">
            <a:spAutoFit/>
          </a:bodyPr>
          <a:lstStyle/>
          <a:p>
            <a:pPr marL="12700">
              <a:lnSpc>
                <a:spcPct val="100000"/>
              </a:lnSpc>
              <a:spcBef>
                <a:spcPts val="130"/>
              </a:spcBef>
            </a:pPr>
            <a:r>
              <a:rPr sz="1350" dirty="0">
                <a:solidFill>
                  <a:srgbClr val="3F4054"/>
                </a:solidFill>
                <a:latin typeface="Calibri"/>
                <a:cs typeface="Calibri"/>
              </a:rPr>
              <a:t>Eligible</a:t>
            </a:r>
            <a:r>
              <a:rPr sz="1350" spc="-30" dirty="0">
                <a:solidFill>
                  <a:srgbClr val="3F4054"/>
                </a:solidFill>
                <a:latin typeface="Times New Roman"/>
                <a:cs typeface="Times New Roman"/>
              </a:rPr>
              <a:t> </a:t>
            </a:r>
            <a:r>
              <a:rPr sz="1350" spc="-10" dirty="0">
                <a:solidFill>
                  <a:srgbClr val="3F4054"/>
                </a:solidFill>
                <a:latin typeface="Calibri"/>
                <a:cs typeface="Calibri"/>
              </a:rPr>
              <a:t>Assessee</a:t>
            </a:r>
            <a:endParaRPr sz="1350">
              <a:latin typeface="Calibri"/>
              <a:cs typeface="Calibri"/>
            </a:endParaRPr>
          </a:p>
          <a:p>
            <a:pPr marL="12700" marR="197485">
              <a:lnSpc>
                <a:spcPct val="136400"/>
              </a:lnSpc>
              <a:spcBef>
                <a:spcPts val="645"/>
              </a:spcBef>
            </a:pPr>
            <a:r>
              <a:rPr sz="1100" spc="-10" dirty="0">
                <a:solidFill>
                  <a:srgbClr val="3F4054"/>
                </a:solidFill>
                <a:latin typeface="Calibri"/>
                <a:cs typeface="Calibri"/>
              </a:rPr>
              <a:t>Individual,</a:t>
            </a:r>
            <a:r>
              <a:rPr sz="1100" spc="-50" dirty="0">
                <a:solidFill>
                  <a:srgbClr val="3F4054"/>
                </a:solidFill>
                <a:latin typeface="Times New Roman"/>
                <a:cs typeface="Times New Roman"/>
              </a:rPr>
              <a:t> </a:t>
            </a:r>
            <a:r>
              <a:rPr sz="1100" dirty="0">
                <a:solidFill>
                  <a:srgbClr val="3F4054"/>
                </a:solidFill>
                <a:latin typeface="Calibri"/>
                <a:cs typeface="Calibri"/>
              </a:rPr>
              <a:t>HUF,</a:t>
            </a:r>
            <a:r>
              <a:rPr sz="1100" spc="-30" dirty="0">
                <a:solidFill>
                  <a:srgbClr val="3F4054"/>
                </a:solidFill>
                <a:latin typeface="Times New Roman"/>
                <a:cs typeface="Times New Roman"/>
              </a:rPr>
              <a:t> </a:t>
            </a:r>
            <a:r>
              <a:rPr sz="1100" dirty="0">
                <a:solidFill>
                  <a:srgbClr val="3F4054"/>
                </a:solidFill>
                <a:latin typeface="Calibri"/>
                <a:cs typeface="Calibri"/>
              </a:rPr>
              <a:t>or</a:t>
            </a:r>
            <a:r>
              <a:rPr sz="1100" spc="-35" dirty="0">
                <a:solidFill>
                  <a:srgbClr val="3F4054"/>
                </a:solidFill>
                <a:latin typeface="Times New Roman"/>
                <a:cs typeface="Times New Roman"/>
              </a:rPr>
              <a:t> </a:t>
            </a:r>
            <a:r>
              <a:rPr sz="1100" dirty="0">
                <a:solidFill>
                  <a:srgbClr val="3F4054"/>
                </a:solidFill>
                <a:latin typeface="Calibri"/>
                <a:cs typeface="Calibri"/>
              </a:rPr>
              <a:t>firm</a:t>
            </a:r>
            <a:r>
              <a:rPr sz="1100" spc="-30" dirty="0">
                <a:solidFill>
                  <a:srgbClr val="3F4054"/>
                </a:solidFill>
                <a:latin typeface="Times New Roman"/>
                <a:cs typeface="Times New Roman"/>
              </a:rPr>
              <a:t> </a:t>
            </a:r>
            <a:r>
              <a:rPr sz="1100" dirty="0">
                <a:solidFill>
                  <a:srgbClr val="3F4054"/>
                </a:solidFill>
                <a:latin typeface="Calibri"/>
                <a:cs typeface="Calibri"/>
              </a:rPr>
              <a:t>(not</a:t>
            </a:r>
            <a:r>
              <a:rPr sz="1100" spc="-40" dirty="0">
                <a:solidFill>
                  <a:srgbClr val="3F4054"/>
                </a:solidFill>
                <a:latin typeface="Times New Roman"/>
                <a:cs typeface="Times New Roman"/>
              </a:rPr>
              <a:t> </a:t>
            </a:r>
            <a:r>
              <a:rPr sz="1100" dirty="0">
                <a:solidFill>
                  <a:srgbClr val="3F4054"/>
                </a:solidFill>
                <a:latin typeface="Calibri"/>
                <a:cs typeface="Calibri"/>
              </a:rPr>
              <a:t>LLP)</a:t>
            </a:r>
            <a:r>
              <a:rPr sz="1100" spc="-5" dirty="0">
                <a:solidFill>
                  <a:srgbClr val="3F4054"/>
                </a:solidFill>
                <a:latin typeface="Times New Roman"/>
                <a:cs typeface="Times New Roman"/>
              </a:rPr>
              <a:t> </a:t>
            </a:r>
            <a:r>
              <a:rPr sz="1100" dirty="0">
                <a:solidFill>
                  <a:srgbClr val="3F4054"/>
                </a:solidFill>
                <a:latin typeface="Calibri"/>
                <a:cs typeface="Calibri"/>
              </a:rPr>
              <a:t>—</a:t>
            </a:r>
            <a:r>
              <a:rPr sz="1100" spc="-15" dirty="0">
                <a:solidFill>
                  <a:srgbClr val="3F4054"/>
                </a:solidFill>
                <a:latin typeface="Calibri"/>
                <a:cs typeface="Calibri"/>
              </a:rPr>
              <a:t> </a:t>
            </a:r>
            <a:r>
              <a:rPr sz="1100" dirty="0">
                <a:solidFill>
                  <a:srgbClr val="3F4054"/>
                </a:solidFill>
                <a:latin typeface="Calibri"/>
                <a:cs typeface="Calibri"/>
              </a:rPr>
              <a:t>resident</a:t>
            </a:r>
            <a:r>
              <a:rPr sz="1100" spc="-35" dirty="0">
                <a:solidFill>
                  <a:srgbClr val="3F4054"/>
                </a:solidFill>
                <a:latin typeface="Times New Roman"/>
                <a:cs typeface="Times New Roman"/>
              </a:rPr>
              <a:t> </a:t>
            </a:r>
            <a:r>
              <a:rPr sz="1100" dirty="0">
                <a:solidFill>
                  <a:srgbClr val="3F4054"/>
                </a:solidFill>
                <a:latin typeface="Calibri"/>
                <a:cs typeface="Calibri"/>
              </a:rPr>
              <a:t>in</a:t>
            </a:r>
            <a:r>
              <a:rPr sz="1100" spc="-35" dirty="0">
                <a:solidFill>
                  <a:srgbClr val="3F4054"/>
                </a:solidFill>
                <a:latin typeface="Times New Roman"/>
                <a:cs typeface="Times New Roman"/>
              </a:rPr>
              <a:t> </a:t>
            </a:r>
            <a:r>
              <a:rPr sz="1100" spc="-10" dirty="0">
                <a:solidFill>
                  <a:srgbClr val="3F4054"/>
                </a:solidFill>
                <a:latin typeface="Calibri"/>
                <a:cs typeface="Calibri"/>
              </a:rPr>
              <a:t>India;</a:t>
            </a:r>
            <a:r>
              <a:rPr sz="1100" spc="-50" dirty="0">
                <a:solidFill>
                  <a:srgbClr val="3F4054"/>
                </a:solidFill>
                <a:latin typeface="Times New Roman"/>
                <a:cs typeface="Times New Roman"/>
              </a:rPr>
              <a:t> </a:t>
            </a:r>
            <a:r>
              <a:rPr sz="1100" spc="-25" dirty="0">
                <a:solidFill>
                  <a:srgbClr val="3F4054"/>
                </a:solidFill>
                <a:latin typeface="Calibri"/>
                <a:cs typeface="Calibri"/>
              </a:rPr>
              <a:t>no</a:t>
            </a:r>
            <a:r>
              <a:rPr sz="1100" spc="-25" dirty="0">
                <a:solidFill>
                  <a:srgbClr val="3F4054"/>
                </a:solidFill>
                <a:latin typeface="Times New Roman"/>
                <a:cs typeface="Times New Roman"/>
              </a:rPr>
              <a:t> </a:t>
            </a:r>
            <a:r>
              <a:rPr sz="1100" dirty="0">
                <a:solidFill>
                  <a:srgbClr val="3F4054"/>
                </a:solidFill>
                <a:latin typeface="Calibri"/>
                <a:cs typeface="Calibri"/>
              </a:rPr>
              <a:t>no</a:t>
            </a:r>
            <a:r>
              <a:rPr sz="1100" spc="-30" dirty="0">
                <a:solidFill>
                  <a:srgbClr val="3F4054"/>
                </a:solidFill>
                <a:latin typeface="Times New Roman"/>
                <a:cs typeface="Times New Roman"/>
              </a:rPr>
              <a:t> </a:t>
            </a:r>
            <a:r>
              <a:rPr sz="1100" spc="-10" dirty="0">
                <a:solidFill>
                  <a:srgbClr val="3F4054"/>
                </a:solidFill>
                <a:latin typeface="Calibri"/>
                <a:cs typeface="Calibri"/>
              </a:rPr>
              <a:t>Chapter</a:t>
            </a:r>
            <a:r>
              <a:rPr sz="1100" spc="-25" dirty="0">
                <a:solidFill>
                  <a:srgbClr val="3F4054"/>
                </a:solidFill>
                <a:latin typeface="Times New Roman"/>
                <a:cs typeface="Times New Roman"/>
              </a:rPr>
              <a:t> </a:t>
            </a:r>
            <a:r>
              <a:rPr sz="1100" spc="-35" dirty="0">
                <a:solidFill>
                  <a:srgbClr val="3F4054"/>
                </a:solidFill>
                <a:latin typeface="Calibri"/>
                <a:cs typeface="Calibri"/>
              </a:rPr>
              <a:t>VIII−C</a:t>
            </a:r>
            <a:r>
              <a:rPr sz="1100" spc="-20" dirty="0">
                <a:solidFill>
                  <a:srgbClr val="3F4054"/>
                </a:solidFill>
                <a:latin typeface="Times New Roman"/>
                <a:cs typeface="Times New Roman"/>
              </a:rPr>
              <a:t> </a:t>
            </a:r>
            <a:r>
              <a:rPr sz="1100" spc="-10" dirty="0">
                <a:solidFill>
                  <a:srgbClr val="3F4054"/>
                </a:solidFill>
                <a:latin typeface="Calibri"/>
                <a:cs typeface="Calibri"/>
              </a:rPr>
              <a:t>deductions</a:t>
            </a:r>
            <a:r>
              <a:rPr sz="1100" spc="-20" dirty="0">
                <a:solidFill>
                  <a:srgbClr val="3F4054"/>
                </a:solidFill>
                <a:latin typeface="Times New Roman"/>
                <a:cs typeface="Times New Roman"/>
              </a:rPr>
              <a:t> </a:t>
            </a:r>
            <a:r>
              <a:rPr sz="1100" spc="-10" dirty="0">
                <a:solidFill>
                  <a:srgbClr val="3F4054"/>
                </a:solidFill>
                <a:latin typeface="Calibri"/>
                <a:cs typeface="Calibri"/>
              </a:rPr>
              <a:t>claimed;</a:t>
            </a:r>
            <a:r>
              <a:rPr sz="1100" spc="-20" dirty="0">
                <a:solidFill>
                  <a:srgbClr val="3F4054"/>
                </a:solidFill>
                <a:latin typeface="Times New Roman"/>
                <a:cs typeface="Times New Roman"/>
              </a:rPr>
              <a:t> </a:t>
            </a:r>
            <a:r>
              <a:rPr sz="1100" dirty="0">
                <a:solidFill>
                  <a:srgbClr val="3F4054"/>
                </a:solidFill>
                <a:latin typeface="Calibri"/>
                <a:cs typeface="Calibri"/>
              </a:rPr>
              <a:t>not</a:t>
            </a:r>
            <a:r>
              <a:rPr sz="1100" spc="-30" dirty="0">
                <a:solidFill>
                  <a:srgbClr val="3F4054"/>
                </a:solidFill>
                <a:latin typeface="Times New Roman"/>
                <a:cs typeface="Times New Roman"/>
              </a:rPr>
              <a:t> </a:t>
            </a:r>
            <a:r>
              <a:rPr sz="1100" dirty="0">
                <a:solidFill>
                  <a:srgbClr val="3F4054"/>
                </a:solidFill>
                <a:latin typeface="Calibri"/>
                <a:cs typeface="Calibri"/>
              </a:rPr>
              <a:t>engaged</a:t>
            </a:r>
            <a:r>
              <a:rPr sz="1100" spc="-25" dirty="0">
                <a:solidFill>
                  <a:srgbClr val="3F4054"/>
                </a:solidFill>
                <a:latin typeface="Times New Roman"/>
                <a:cs typeface="Times New Roman"/>
              </a:rPr>
              <a:t> </a:t>
            </a:r>
            <a:r>
              <a:rPr sz="1100" spc="-25" dirty="0">
                <a:solidFill>
                  <a:srgbClr val="3F4054"/>
                </a:solidFill>
                <a:latin typeface="Calibri"/>
                <a:cs typeface="Calibri"/>
              </a:rPr>
              <a:t>in</a:t>
            </a:r>
            <a:r>
              <a:rPr sz="1100" spc="-25" dirty="0">
                <a:solidFill>
                  <a:srgbClr val="3F4054"/>
                </a:solidFill>
                <a:latin typeface="Times New Roman"/>
                <a:cs typeface="Times New Roman"/>
              </a:rPr>
              <a:t> </a:t>
            </a:r>
            <a:r>
              <a:rPr sz="1100" dirty="0">
                <a:solidFill>
                  <a:srgbClr val="3F4054"/>
                </a:solidFill>
                <a:latin typeface="Calibri"/>
                <a:cs typeface="Calibri"/>
              </a:rPr>
              <a:t>specified</a:t>
            </a:r>
            <a:r>
              <a:rPr sz="1100" spc="5" dirty="0">
                <a:solidFill>
                  <a:srgbClr val="3F4054"/>
                </a:solidFill>
                <a:latin typeface="Times New Roman"/>
                <a:cs typeface="Times New Roman"/>
              </a:rPr>
              <a:t> </a:t>
            </a:r>
            <a:r>
              <a:rPr sz="1100" spc="-10" dirty="0">
                <a:solidFill>
                  <a:srgbClr val="3F4054"/>
                </a:solidFill>
                <a:latin typeface="Calibri"/>
                <a:cs typeface="Calibri"/>
              </a:rPr>
              <a:t>profession,</a:t>
            </a:r>
            <a:r>
              <a:rPr sz="1100" spc="-15" dirty="0">
                <a:solidFill>
                  <a:srgbClr val="3F4054"/>
                </a:solidFill>
                <a:latin typeface="Times New Roman"/>
                <a:cs typeface="Times New Roman"/>
              </a:rPr>
              <a:t> </a:t>
            </a:r>
            <a:r>
              <a:rPr sz="1100" spc="-10" dirty="0">
                <a:solidFill>
                  <a:srgbClr val="3F4054"/>
                </a:solidFill>
                <a:latin typeface="Calibri"/>
                <a:cs typeface="Calibri"/>
              </a:rPr>
              <a:t>commission/brokerage,</a:t>
            </a:r>
            <a:r>
              <a:rPr sz="1100" spc="5" dirty="0">
                <a:solidFill>
                  <a:srgbClr val="3F4054"/>
                </a:solidFill>
                <a:latin typeface="Times New Roman"/>
                <a:cs typeface="Times New Roman"/>
              </a:rPr>
              <a:t> </a:t>
            </a:r>
            <a:r>
              <a:rPr sz="1100" dirty="0">
                <a:solidFill>
                  <a:srgbClr val="3F4054"/>
                </a:solidFill>
                <a:latin typeface="Calibri"/>
                <a:cs typeface="Calibri"/>
              </a:rPr>
              <a:t>or</a:t>
            </a:r>
            <a:r>
              <a:rPr sz="1100" dirty="0">
                <a:solidFill>
                  <a:srgbClr val="3F4054"/>
                </a:solidFill>
                <a:latin typeface="Times New Roman"/>
                <a:cs typeface="Times New Roman"/>
              </a:rPr>
              <a:t> </a:t>
            </a:r>
            <a:r>
              <a:rPr sz="1100" spc="-10" dirty="0">
                <a:solidFill>
                  <a:srgbClr val="3F4054"/>
                </a:solidFill>
                <a:latin typeface="Calibri"/>
                <a:cs typeface="Calibri"/>
              </a:rPr>
              <a:t>agency</a:t>
            </a:r>
            <a:r>
              <a:rPr sz="1100" spc="-10" dirty="0">
                <a:solidFill>
                  <a:srgbClr val="3F4054"/>
                </a:solidFill>
                <a:latin typeface="Times New Roman"/>
                <a:cs typeface="Times New Roman"/>
              </a:rPr>
              <a:t> </a:t>
            </a:r>
            <a:r>
              <a:rPr sz="1100" dirty="0">
                <a:solidFill>
                  <a:srgbClr val="3F4054"/>
                </a:solidFill>
                <a:latin typeface="Calibri"/>
                <a:cs typeface="Calibri"/>
              </a:rPr>
              <a:t>agency</a:t>
            </a:r>
            <a:r>
              <a:rPr sz="1100" spc="-65" dirty="0">
                <a:solidFill>
                  <a:srgbClr val="3F4054"/>
                </a:solidFill>
                <a:latin typeface="Times New Roman"/>
                <a:cs typeface="Times New Roman"/>
              </a:rPr>
              <a:t> </a:t>
            </a:r>
            <a:r>
              <a:rPr sz="1100" spc="-10" dirty="0">
                <a:solidFill>
                  <a:srgbClr val="3F4054"/>
                </a:solidFill>
                <a:latin typeface="Calibri"/>
                <a:cs typeface="Calibri"/>
              </a:rPr>
              <a:t>business.</a:t>
            </a:r>
            <a:endParaRPr sz="1100">
              <a:latin typeface="Calibri"/>
              <a:cs typeface="Calibri"/>
            </a:endParaRPr>
          </a:p>
          <a:p>
            <a:pPr>
              <a:lnSpc>
                <a:spcPct val="100000"/>
              </a:lnSpc>
            </a:pPr>
            <a:endParaRPr sz="1100">
              <a:latin typeface="Calibri"/>
              <a:cs typeface="Calibri"/>
            </a:endParaRPr>
          </a:p>
          <a:p>
            <a:pPr>
              <a:lnSpc>
                <a:spcPct val="100000"/>
              </a:lnSpc>
              <a:spcBef>
                <a:spcPts val="25"/>
              </a:spcBef>
            </a:pPr>
            <a:endParaRPr sz="1100">
              <a:latin typeface="Calibri"/>
              <a:cs typeface="Calibri"/>
            </a:endParaRPr>
          </a:p>
          <a:p>
            <a:pPr marL="12700">
              <a:lnSpc>
                <a:spcPct val="100000"/>
              </a:lnSpc>
            </a:pPr>
            <a:r>
              <a:rPr sz="1350" dirty="0">
                <a:solidFill>
                  <a:srgbClr val="3F4054"/>
                </a:solidFill>
                <a:latin typeface="Calibri"/>
                <a:cs typeface="Calibri"/>
              </a:rPr>
              <a:t>Heavy</a:t>
            </a:r>
            <a:r>
              <a:rPr sz="1350" spc="10" dirty="0">
                <a:solidFill>
                  <a:srgbClr val="3F4054"/>
                </a:solidFill>
                <a:latin typeface="Times New Roman"/>
                <a:cs typeface="Times New Roman"/>
              </a:rPr>
              <a:t> </a:t>
            </a:r>
            <a:r>
              <a:rPr sz="1350" dirty="0">
                <a:solidFill>
                  <a:srgbClr val="3F4054"/>
                </a:solidFill>
                <a:latin typeface="Calibri"/>
                <a:cs typeface="Calibri"/>
              </a:rPr>
              <a:t>Goods</a:t>
            </a:r>
            <a:r>
              <a:rPr sz="1350" spc="-10" dirty="0">
                <a:solidFill>
                  <a:srgbClr val="3F4054"/>
                </a:solidFill>
                <a:latin typeface="Times New Roman"/>
                <a:cs typeface="Times New Roman"/>
              </a:rPr>
              <a:t> </a:t>
            </a:r>
            <a:r>
              <a:rPr sz="1350" spc="-10" dirty="0">
                <a:solidFill>
                  <a:srgbClr val="3F4054"/>
                </a:solidFill>
                <a:latin typeface="Calibri"/>
                <a:cs typeface="Calibri"/>
              </a:rPr>
              <a:t>Vehicle</a:t>
            </a:r>
            <a:endParaRPr sz="1350">
              <a:latin typeface="Calibri"/>
              <a:cs typeface="Calibri"/>
            </a:endParaRPr>
          </a:p>
          <a:p>
            <a:pPr marL="12700" marR="5080">
              <a:lnSpc>
                <a:spcPct val="136400"/>
              </a:lnSpc>
              <a:spcBef>
                <a:spcPts val="650"/>
              </a:spcBef>
            </a:pPr>
            <a:r>
              <a:rPr sz="1100" dirty="0">
                <a:solidFill>
                  <a:srgbClr val="3F4054"/>
                </a:solidFill>
                <a:latin typeface="Calibri"/>
                <a:cs typeface="Calibri"/>
              </a:rPr>
              <a:t>Any</a:t>
            </a:r>
            <a:r>
              <a:rPr sz="1100" spc="-40" dirty="0">
                <a:solidFill>
                  <a:srgbClr val="3F4054"/>
                </a:solidFill>
                <a:latin typeface="Times New Roman"/>
                <a:cs typeface="Times New Roman"/>
              </a:rPr>
              <a:t> </a:t>
            </a:r>
            <a:r>
              <a:rPr sz="1100" dirty="0">
                <a:solidFill>
                  <a:srgbClr val="3F4054"/>
                </a:solidFill>
                <a:latin typeface="Calibri"/>
                <a:cs typeface="Calibri"/>
              </a:rPr>
              <a:t>goods</a:t>
            </a:r>
            <a:r>
              <a:rPr sz="1100" spc="-65" dirty="0">
                <a:solidFill>
                  <a:srgbClr val="3F4054"/>
                </a:solidFill>
                <a:latin typeface="Times New Roman"/>
                <a:cs typeface="Times New Roman"/>
              </a:rPr>
              <a:t> </a:t>
            </a:r>
            <a:r>
              <a:rPr sz="1100" dirty="0">
                <a:solidFill>
                  <a:srgbClr val="3F4054"/>
                </a:solidFill>
                <a:latin typeface="Calibri"/>
                <a:cs typeface="Calibri"/>
              </a:rPr>
              <a:t>carriage</a:t>
            </a:r>
            <a:r>
              <a:rPr sz="1100" spc="-35" dirty="0">
                <a:solidFill>
                  <a:srgbClr val="3F4054"/>
                </a:solidFill>
                <a:latin typeface="Times New Roman"/>
                <a:cs typeface="Times New Roman"/>
              </a:rPr>
              <a:t> </a:t>
            </a:r>
            <a:r>
              <a:rPr sz="1100" dirty="0">
                <a:solidFill>
                  <a:srgbClr val="3F4054"/>
                </a:solidFill>
                <a:latin typeface="Calibri"/>
                <a:cs typeface="Calibri"/>
              </a:rPr>
              <a:t>with</a:t>
            </a:r>
            <a:r>
              <a:rPr sz="1100" spc="-45" dirty="0">
                <a:solidFill>
                  <a:srgbClr val="3F4054"/>
                </a:solidFill>
                <a:latin typeface="Times New Roman"/>
                <a:cs typeface="Times New Roman"/>
              </a:rPr>
              <a:t> </a:t>
            </a:r>
            <a:r>
              <a:rPr sz="1100" dirty="0">
                <a:solidFill>
                  <a:srgbClr val="3F4054"/>
                </a:solidFill>
                <a:latin typeface="Calibri"/>
                <a:cs typeface="Calibri"/>
              </a:rPr>
              <a:t>a</a:t>
            </a:r>
            <a:r>
              <a:rPr sz="1100" spc="-40" dirty="0">
                <a:solidFill>
                  <a:srgbClr val="3F4054"/>
                </a:solidFill>
                <a:latin typeface="Times New Roman"/>
                <a:cs typeface="Times New Roman"/>
              </a:rPr>
              <a:t> </a:t>
            </a:r>
            <a:r>
              <a:rPr sz="1100" dirty="0">
                <a:solidFill>
                  <a:srgbClr val="3F4054"/>
                </a:solidFill>
                <a:latin typeface="Calibri"/>
                <a:cs typeface="Calibri"/>
              </a:rPr>
              <a:t>gross</a:t>
            </a:r>
            <a:r>
              <a:rPr sz="1100" spc="-55" dirty="0">
                <a:solidFill>
                  <a:srgbClr val="3F4054"/>
                </a:solidFill>
                <a:latin typeface="Times New Roman"/>
                <a:cs typeface="Times New Roman"/>
              </a:rPr>
              <a:t> </a:t>
            </a:r>
            <a:r>
              <a:rPr sz="1100" spc="-10" dirty="0">
                <a:solidFill>
                  <a:srgbClr val="3F4054"/>
                </a:solidFill>
                <a:latin typeface="Calibri"/>
                <a:cs typeface="Calibri"/>
              </a:rPr>
              <a:t>vehicle</a:t>
            </a:r>
            <a:r>
              <a:rPr sz="1100" spc="-25" dirty="0">
                <a:solidFill>
                  <a:srgbClr val="3F4054"/>
                </a:solidFill>
                <a:latin typeface="Times New Roman"/>
                <a:cs typeface="Times New Roman"/>
              </a:rPr>
              <a:t> </a:t>
            </a:r>
            <a:r>
              <a:rPr sz="1100" dirty="0">
                <a:solidFill>
                  <a:srgbClr val="3F4054"/>
                </a:solidFill>
                <a:latin typeface="Calibri"/>
                <a:cs typeface="Calibri"/>
              </a:rPr>
              <a:t>weight</a:t>
            </a:r>
            <a:r>
              <a:rPr sz="1100" spc="-45" dirty="0">
                <a:solidFill>
                  <a:srgbClr val="3F4054"/>
                </a:solidFill>
                <a:latin typeface="Times New Roman"/>
                <a:cs typeface="Times New Roman"/>
              </a:rPr>
              <a:t> </a:t>
            </a:r>
            <a:r>
              <a:rPr sz="1100" spc="-10" dirty="0">
                <a:solidFill>
                  <a:srgbClr val="3F4054"/>
                </a:solidFill>
                <a:latin typeface="Calibri"/>
                <a:cs typeface="Calibri"/>
              </a:rPr>
              <a:t>exceeding</a:t>
            </a:r>
            <a:r>
              <a:rPr sz="1100" spc="-10" dirty="0">
                <a:solidFill>
                  <a:srgbClr val="3F4054"/>
                </a:solidFill>
                <a:latin typeface="Times New Roman"/>
                <a:cs typeface="Times New Roman"/>
              </a:rPr>
              <a:t> </a:t>
            </a:r>
            <a:r>
              <a:rPr sz="1100" spc="-10" dirty="0">
                <a:solidFill>
                  <a:srgbClr val="3F4054"/>
                </a:solidFill>
                <a:latin typeface="Calibri"/>
                <a:cs typeface="Calibri"/>
              </a:rPr>
              <a:t>exceeding</a:t>
            </a:r>
            <a:r>
              <a:rPr sz="1100" spc="5" dirty="0">
                <a:solidFill>
                  <a:srgbClr val="3F4054"/>
                </a:solidFill>
                <a:latin typeface="Times New Roman"/>
                <a:cs typeface="Times New Roman"/>
              </a:rPr>
              <a:t> </a:t>
            </a:r>
            <a:r>
              <a:rPr sz="1100" b="1" spc="-10" dirty="0">
                <a:solidFill>
                  <a:srgbClr val="3F4054"/>
                </a:solidFill>
                <a:latin typeface="Calibri"/>
                <a:cs typeface="Calibri"/>
              </a:rPr>
              <a:t>12,000</a:t>
            </a:r>
            <a:r>
              <a:rPr sz="1100" spc="-40" dirty="0">
                <a:solidFill>
                  <a:srgbClr val="3F4054"/>
                </a:solidFill>
                <a:latin typeface="Times New Roman"/>
                <a:cs typeface="Times New Roman"/>
              </a:rPr>
              <a:t> </a:t>
            </a:r>
            <a:r>
              <a:rPr sz="1100" b="1" spc="-10" dirty="0">
                <a:solidFill>
                  <a:srgbClr val="3F4054"/>
                </a:solidFill>
                <a:latin typeface="Calibri"/>
                <a:cs typeface="Calibri"/>
              </a:rPr>
              <a:t>kilograms</a:t>
            </a:r>
            <a:r>
              <a:rPr sz="1100" spc="-10" dirty="0">
                <a:solidFill>
                  <a:srgbClr val="3F4054"/>
                </a:solidFill>
                <a:latin typeface="Calibri"/>
                <a:cs typeface="Calibri"/>
              </a:rPr>
              <a:t>,</a:t>
            </a:r>
            <a:r>
              <a:rPr sz="1100" spc="-40" dirty="0">
                <a:solidFill>
                  <a:srgbClr val="3F4054"/>
                </a:solidFill>
                <a:latin typeface="Times New Roman"/>
                <a:cs typeface="Times New Roman"/>
              </a:rPr>
              <a:t> </a:t>
            </a:r>
            <a:r>
              <a:rPr sz="1100" dirty="0">
                <a:solidFill>
                  <a:srgbClr val="3F4054"/>
                </a:solidFill>
                <a:latin typeface="Calibri"/>
                <a:cs typeface="Calibri"/>
              </a:rPr>
              <a:t>as</a:t>
            </a:r>
            <a:r>
              <a:rPr sz="1100" spc="-40" dirty="0">
                <a:solidFill>
                  <a:srgbClr val="3F4054"/>
                </a:solidFill>
                <a:latin typeface="Times New Roman"/>
                <a:cs typeface="Times New Roman"/>
              </a:rPr>
              <a:t> </a:t>
            </a:r>
            <a:r>
              <a:rPr sz="1100" dirty="0">
                <a:solidFill>
                  <a:srgbClr val="3F4054"/>
                </a:solidFill>
                <a:latin typeface="Calibri"/>
                <a:cs typeface="Calibri"/>
              </a:rPr>
              <a:t>per</a:t>
            </a:r>
            <a:r>
              <a:rPr sz="1100" spc="-25" dirty="0">
                <a:solidFill>
                  <a:srgbClr val="3F4054"/>
                </a:solidFill>
                <a:latin typeface="Times New Roman"/>
                <a:cs typeface="Times New Roman"/>
              </a:rPr>
              <a:t> </a:t>
            </a:r>
            <a:r>
              <a:rPr sz="1100" dirty="0">
                <a:solidFill>
                  <a:srgbClr val="3F4054"/>
                </a:solidFill>
                <a:latin typeface="Calibri"/>
                <a:cs typeface="Calibri"/>
              </a:rPr>
              <a:t>the</a:t>
            </a:r>
            <a:r>
              <a:rPr sz="1100" spc="-20" dirty="0">
                <a:solidFill>
                  <a:srgbClr val="3F4054"/>
                </a:solidFill>
                <a:latin typeface="Times New Roman"/>
                <a:cs typeface="Times New Roman"/>
              </a:rPr>
              <a:t> </a:t>
            </a:r>
            <a:r>
              <a:rPr sz="1100" dirty="0">
                <a:solidFill>
                  <a:srgbClr val="3F4054"/>
                </a:solidFill>
                <a:latin typeface="Calibri"/>
                <a:cs typeface="Calibri"/>
              </a:rPr>
              <a:t>Motor</a:t>
            </a:r>
            <a:r>
              <a:rPr sz="1100" spc="-35" dirty="0">
                <a:solidFill>
                  <a:srgbClr val="3F4054"/>
                </a:solidFill>
                <a:latin typeface="Times New Roman"/>
                <a:cs typeface="Times New Roman"/>
              </a:rPr>
              <a:t> </a:t>
            </a:r>
            <a:r>
              <a:rPr sz="1100" spc="-10" dirty="0">
                <a:solidFill>
                  <a:srgbClr val="3F4054"/>
                </a:solidFill>
                <a:latin typeface="Calibri"/>
                <a:cs typeface="Calibri"/>
              </a:rPr>
              <a:t>Vehicles</a:t>
            </a:r>
            <a:r>
              <a:rPr sz="1100" spc="-15" dirty="0">
                <a:solidFill>
                  <a:srgbClr val="3F4054"/>
                </a:solidFill>
                <a:latin typeface="Times New Roman"/>
                <a:cs typeface="Times New Roman"/>
              </a:rPr>
              <a:t> </a:t>
            </a:r>
            <a:r>
              <a:rPr sz="1100" spc="-20" dirty="0">
                <a:solidFill>
                  <a:srgbClr val="3F4054"/>
                </a:solidFill>
                <a:latin typeface="Calibri"/>
                <a:cs typeface="Calibri"/>
              </a:rPr>
              <a:t>Act,</a:t>
            </a:r>
            <a:r>
              <a:rPr sz="1100" spc="-20" dirty="0">
                <a:solidFill>
                  <a:srgbClr val="3F4054"/>
                </a:solidFill>
                <a:latin typeface="Times New Roman"/>
                <a:cs typeface="Times New Roman"/>
              </a:rPr>
              <a:t> </a:t>
            </a:r>
            <a:r>
              <a:rPr sz="1100" spc="-10" dirty="0">
                <a:solidFill>
                  <a:srgbClr val="3F4054"/>
                </a:solidFill>
                <a:latin typeface="Calibri"/>
                <a:cs typeface="Calibri"/>
              </a:rPr>
              <a:t>Vehicles</a:t>
            </a:r>
            <a:r>
              <a:rPr sz="1100" spc="-20" dirty="0">
                <a:solidFill>
                  <a:srgbClr val="3F4054"/>
                </a:solidFill>
                <a:latin typeface="Times New Roman"/>
                <a:cs typeface="Times New Roman"/>
              </a:rPr>
              <a:t> </a:t>
            </a:r>
            <a:r>
              <a:rPr sz="1100" dirty="0">
                <a:solidFill>
                  <a:srgbClr val="3F4054"/>
                </a:solidFill>
                <a:latin typeface="Calibri"/>
                <a:cs typeface="Calibri"/>
              </a:rPr>
              <a:t>Act,</a:t>
            </a:r>
            <a:r>
              <a:rPr sz="1100" spc="-20" dirty="0">
                <a:solidFill>
                  <a:srgbClr val="3F4054"/>
                </a:solidFill>
                <a:latin typeface="Times New Roman"/>
                <a:cs typeface="Times New Roman"/>
              </a:rPr>
              <a:t> </a:t>
            </a:r>
            <a:r>
              <a:rPr sz="1100" spc="-20" dirty="0">
                <a:solidFill>
                  <a:srgbClr val="3F4054"/>
                </a:solidFill>
                <a:latin typeface="Calibri"/>
                <a:cs typeface="Calibri"/>
              </a:rPr>
              <a:t>1988.</a:t>
            </a:r>
            <a:endParaRPr sz="1100">
              <a:latin typeface="Calibri"/>
              <a:cs typeface="Calibri"/>
            </a:endParaRPr>
          </a:p>
        </p:txBody>
      </p:sp>
      <p:pic>
        <p:nvPicPr>
          <p:cNvPr id="5" name="object 5"/>
          <p:cNvPicPr/>
          <p:nvPr/>
        </p:nvPicPr>
        <p:blipFill>
          <a:blip r:embed="rId3" cstate="print"/>
          <a:stretch>
            <a:fillRect/>
          </a:stretch>
        </p:blipFill>
        <p:spPr>
          <a:xfrm>
            <a:off x="4665527" y="2511163"/>
            <a:ext cx="273310" cy="264041"/>
          </a:xfrm>
          <a:prstGeom prst="rect">
            <a:avLst/>
          </a:prstGeom>
        </p:spPr>
      </p:pic>
      <p:sp>
        <p:nvSpPr>
          <p:cNvPr id="6" name="object 6"/>
          <p:cNvSpPr txBox="1"/>
          <p:nvPr/>
        </p:nvSpPr>
        <p:spPr>
          <a:xfrm>
            <a:off x="5109461" y="2523491"/>
            <a:ext cx="3470910" cy="1003300"/>
          </a:xfrm>
          <a:prstGeom prst="rect">
            <a:avLst/>
          </a:prstGeom>
        </p:spPr>
        <p:txBody>
          <a:bodyPr vert="horz" wrap="square" lIns="0" tIns="16510" rIns="0" bIns="0" rtlCol="0">
            <a:spAutoFit/>
          </a:bodyPr>
          <a:lstStyle/>
          <a:p>
            <a:pPr marL="12700">
              <a:lnSpc>
                <a:spcPct val="100000"/>
              </a:lnSpc>
              <a:spcBef>
                <a:spcPts val="130"/>
              </a:spcBef>
            </a:pPr>
            <a:r>
              <a:rPr sz="1350" dirty="0">
                <a:solidFill>
                  <a:srgbClr val="3F4054"/>
                </a:solidFill>
                <a:latin typeface="Calibri"/>
                <a:cs typeface="Calibri"/>
              </a:rPr>
              <a:t>Specified</a:t>
            </a:r>
            <a:r>
              <a:rPr sz="1350" spc="5" dirty="0">
                <a:solidFill>
                  <a:srgbClr val="3F4054"/>
                </a:solidFill>
                <a:latin typeface="Times New Roman"/>
                <a:cs typeface="Times New Roman"/>
              </a:rPr>
              <a:t> </a:t>
            </a:r>
            <a:r>
              <a:rPr sz="1350" spc="-10" dirty="0">
                <a:solidFill>
                  <a:srgbClr val="3F4054"/>
                </a:solidFill>
                <a:latin typeface="Calibri"/>
                <a:cs typeface="Calibri"/>
              </a:rPr>
              <a:t>Assessee</a:t>
            </a:r>
            <a:endParaRPr sz="1350">
              <a:latin typeface="Calibri"/>
              <a:cs typeface="Calibri"/>
            </a:endParaRPr>
          </a:p>
          <a:p>
            <a:pPr marL="12700" marR="5080">
              <a:lnSpc>
                <a:spcPct val="136400"/>
              </a:lnSpc>
              <a:spcBef>
                <a:spcPts val="645"/>
              </a:spcBef>
            </a:pPr>
            <a:r>
              <a:rPr sz="1100" spc="-10" dirty="0">
                <a:solidFill>
                  <a:srgbClr val="3F4054"/>
                </a:solidFill>
                <a:latin typeface="Calibri"/>
                <a:cs typeface="Calibri"/>
              </a:rPr>
              <a:t>Individual</a:t>
            </a:r>
            <a:r>
              <a:rPr sz="1100" spc="-40" dirty="0">
                <a:solidFill>
                  <a:srgbClr val="3F4054"/>
                </a:solidFill>
                <a:latin typeface="Times New Roman"/>
                <a:cs typeface="Times New Roman"/>
              </a:rPr>
              <a:t> </a:t>
            </a:r>
            <a:r>
              <a:rPr sz="1100" dirty="0">
                <a:solidFill>
                  <a:srgbClr val="3F4054"/>
                </a:solidFill>
                <a:latin typeface="Calibri"/>
                <a:cs typeface="Calibri"/>
              </a:rPr>
              <a:t>or</a:t>
            </a:r>
            <a:r>
              <a:rPr sz="1100" spc="-30" dirty="0">
                <a:solidFill>
                  <a:srgbClr val="3F4054"/>
                </a:solidFill>
                <a:latin typeface="Times New Roman"/>
                <a:cs typeface="Times New Roman"/>
              </a:rPr>
              <a:t> </a:t>
            </a:r>
            <a:r>
              <a:rPr sz="1100" dirty="0">
                <a:solidFill>
                  <a:srgbClr val="3F4054"/>
                </a:solidFill>
                <a:latin typeface="Calibri"/>
                <a:cs typeface="Calibri"/>
              </a:rPr>
              <a:t>firm</a:t>
            </a:r>
            <a:r>
              <a:rPr sz="1100" spc="-25" dirty="0">
                <a:solidFill>
                  <a:srgbClr val="3F4054"/>
                </a:solidFill>
                <a:latin typeface="Times New Roman"/>
                <a:cs typeface="Times New Roman"/>
              </a:rPr>
              <a:t> </a:t>
            </a:r>
            <a:r>
              <a:rPr sz="1100" dirty="0">
                <a:solidFill>
                  <a:srgbClr val="3F4054"/>
                </a:solidFill>
                <a:latin typeface="Calibri"/>
                <a:cs typeface="Calibri"/>
              </a:rPr>
              <a:t>(not</a:t>
            </a:r>
            <a:r>
              <a:rPr sz="1100" spc="-35" dirty="0">
                <a:solidFill>
                  <a:srgbClr val="3F4054"/>
                </a:solidFill>
                <a:latin typeface="Times New Roman"/>
                <a:cs typeface="Times New Roman"/>
              </a:rPr>
              <a:t> </a:t>
            </a:r>
            <a:r>
              <a:rPr sz="1100" dirty="0">
                <a:solidFill>
                  <a:srgbClr val="3F4054"/>
                </a:solidFill>
                <a:latin typeface="Calibri"/>
                <a:cs typeface="Calibri"/>
              </a:rPr>
              <a:t>LLP)</a:t>
            </a:r>
            <a:r>
              <a:rPr sz="1100" spc="-5" dirty="0">
                <a:solidFill>
                  <a:srgbClr val="3F4054"/>
                </a:solidFill>
                <a:latin typeface="Times New Roman"/>
                <a:cs typeface="Times New Roman"/>
              </a:rPr>
              <a:t> </a:t>
            </a:r>
            <a:r>
              <a:rPr sz="1100" dirty="0">
                <a:solidFill>
                  <a:srgbClr val="3F4054"/>
                </a:solidFill>
                <a:latin typeface="Calibri"/>
                <a:cs typeface="Calibri"/>
              </a:rPr>
              <a:t>—</a:t>
            </a:r>
            <a:r>
              <a:rPr sz="1100" spc="-10" dirty="0">
                <a:solidFill>
                  <a:srgbClr val="3F4054"/>
                </a:solidFill>
                <a:latin typeface="Calibri"/>
                <a:cs typeface="Calibri"/>
              </a:rPr>
              <a:t> </a:t>
            </a:r>
            <a:r>
              <a:rPr sz="1100" dirty="0">
                <a:solidFill>
                  <a:srgbClr val="3F4054"/>
                </a:solidFill>
                <a:latin typeface="Calibri"/>
                <a:cs typeface="Calibri"/>
              </a:rPr>
              <a:t>resident</a:t>
            </a:r>
            <a:r>
              <a:rPr sz="1100" spc="-10" dirty="0">
                <a:solidFill>
                  <a:srgbClr val="3F4054"/>
                </a:solidFill>
                <a:latin typeface="Times New Roman"/>
                <a:cs typeface="Times New Roman"/>
              </a:rPr>
              <a:t> </a:t>
            </a:r>
            <a:r>
              <a:rPr sz="1100" dirty="0">
                <a:solidFill>
                  <a:srgbClr val="3F4054"/>
                </a:solidFill>
                <a:latin typeface="Calibri"/>
                <a:cs typeface="Calibri"/>
              </a:rPr>
              <a:t>in</a:t>
            </a:r>
            <a:r>
              <a:rPr sz="1100" spc="-40" dirty="0">
                <a:solidFill>
                  <a:srgbClr val="3F4054"/>
                </a:solidFill>
                <a:latin typeface="Times New Roman"/>
                <a:cs typeface="Times New Roman"/>
              </a:rPr>
              <a:t> </a:t>
            </a:r>
            <a:r>
              <a:rPr sz="1100" spc="-10" dirty="0">
                <a:solidFill>
                  <a:srgbClr val="3F4054"/>
                </a:solidFill>
                <a:latin typeface="Calibri"/>
                <a:cs typeface="Calibri"/>
              </a:rPr>
              <a:t>India;</a:t>
            </a:r>
            <a:r>
              <a:rPr sz="1100" spc="-45" dirty="0">
                <a:solidFill>
                  <a:srgbClr val="3F4054"/>
                </a:solidFill>
                <a:latin typeface="Times New Roman"/>
                <a:cs typeface="Times New Roman"/>
              </a:rPr>
              <a:t> </a:t>
            </a:r>
            <a:r>
              <a:rPr sz="1100" spc="-10" dirty="0">
                <a:solidFill>
                  <a:srgbClr val="3F4054"/>
                </a:solidFill>
                <a:latin typeface="Calibri"/>
                <a:cs typeface="Calibri"/>
              </a:rPr>
              <a:t>applicable</a:t>
            </a:r>
            <a:r>
              <a:rPr sz="1100" spc="-35" dirty="0">
                <a:solidFill>
                  <a:srgbClr val="3F4054"/>
                </a:solidFill>
                <a:latin typeface="Times New Roman"/>
                <a:cs typeface="Times New Roman"/>
              </a:rPr>
              <a:t> </a:t>
            </a:r>
            <a:r>
              <a:rPr sz="1100" spc="-25" dirty="0">
                <a:solidFill>
                  <a:srgbClr val="3F4054"/>
                </a:solidFill>
                <a:latin typeface="Calibri"/>
                <a:cs typeface="Calibri"/>
              </a:rPr>
              <a:t>for</a:t>
            </a:r>
            <a:r>
              <a:rPr sz="1100" spc="-25" dirty="0">
                <a:solidFill>
                  <a:srgbClr val="3F4054"/>
                </a:solidFill>
                <a:latin typeface="Times New Roman"/>
                <a:cs typeface="Times New Roman"/>
              </a:rPr>
              <a:t> </a:t>
            </a:r>
            <a:r>
              <a:rPr sz="1100" spc="-10" dirty="0">
                <a:solidFill>
                  <a:srgbClr val="3F4054"/>
                </a:solidFill>
                <a:latin typeface="Calibri"/>
                <a:cs typeface="Calibri"/>
              </a:rPr>
              <a:t>applicable</a:t>
            </a:r>
            <a:r>
              <a:rPr sz="1100" spc="-35" dirty="0">
                <a:solidFill>
                  <a:srgbClr val="3F4054"/>
                </a:solidFill>
                <a:latin typeface="Times New Roman"/>
                <a:cs typeface="Times New Roman"/>
              </a:rPr>
              <a:t> </a:t>
            </a:r>
            <a:r>
              <a:rPr sz="1100" dirty="0">
                <a:solidFill>
                  <a:srgbClr val="3F4054"/>
                </a:solidFill>
                <a:latin typeface="Calibri"/>
                <a:cs typeface="Calibri"/>
              </a:rPr>
              <a:t>for</a:t>
            </a:r>
            <a:r>
              <a:rPr sz="1100" spc="-25" dirty="0">
                <a:solidFill>
                  <a:srgbClr val="3F4054"/>
                </a:solidFill>
                <a:latin typeface="Times New Roman"/>
                <a:cs typeface="Times New Roman"/>
              </a:rPr>
              <a:t> </a:t>
            </a:r>
            <a:r>
              <a:rPr sz="1100" dirty="0">
                <a:solidFill>
                  <a:srgbClr val="3F4054"/>
                </a:solidFill>
                <a:latin typeface="Calibri"/>
                <a:cs typeface="Calibri"/>
              </a:rPr>
              <a:t>the</a:t>
            </a:r>
            <a:r>
              <a:rPr sz="1100" spc="-20" dirty="0">
                <a:solidFill>
                  <a:srgbClr val="3F4054"/>
                </a:solidFill>
                <a:latin typeface="Times New Roman"/>
                <a:cs typeface="Times New Roman"/>
              </a:rPr>
              <a:t> </a:t>
            </a:r>
            <a:r>
              <a:rPr sz="1100" dirty="0">
                <a:solidFill>
                  <a:srgbClr val="3F4054"/>
                </a:solidFill>
                <a:latin typeface="Calibri"/>
                <a:cs typeface="Calibri"/>
              </a:rPr>
              <a:t>specified</a:t>
            </a:r>
            <a:r>
              <a:rPr sz="1100" spc="-15" dirty="0">
                <a:solidFill>
                  <a:srgbClr val="3F4054"/>
                </a:solidFill>
                <a:latin typeface="Times New Roman"/>
                <a:cs typeface="Times New Roman"/>
              </a:rPr>
              <a:t> </a:t>
            </a:r>
            <a:r>
              <a:rPr sz="1100" spc="-10" dirty="0">
                <a:solidFill>
                  <a:srgbClr val="3F4054"/>
                </a:solidFill>
                <a:latin typeface="Calibri"/>
                <a:cs typeface="Calibri"/>
              </a:rPr>
              <a:t>professions</a:t>
            </a:r>
            <a:r>
              <a:rPr sz="1100" spc="-35" dirty="0">
                <a:solidFill>
                  <a:srgbClr val="3F4054"/>
                </a:solidFill>
                <a:latin typeface="Times New Roman"/>
                <a:cs typeface="Times New Roman"/>
              </a:rPr>
              <a:t> </a:t>
            </a:r>
            <a:r>
              <a:rPr sz="1100" dirty="0">
                <a:solidFill>
                  <a:srgbClr val="3F4054"/>
                </a:solidFill>
                <a:latin typeface="Calibri"/>
                <a:cs typeface="Calibri"/>
              </a:rPr>
              <a:t>under</a:t>
            </a:r>
            <a:r>
              <a:rPr sz="1100" spc="-20" dirty="0">
                <a:solidFill>
                  <a:srgbClr val="3F4054"/>
                </a:solidFill>
                <a:latin typeface="Times New Roman"/>
                <a:cs typeface="Times New Roman"/>
              </a:rPr>
              <a:t> </a:t>
            </a:r>
            <a:r>
              <a:rPr sz="1100" spc="-10" dirty="0">
                <a:solidFill>
                  <a:srgbClr val="3F4054"/>
                </a:solidFill>
                <a:latin typeface="Calibri"/>
                <a:cs typeface="Calibri"/>
              </a:rPr>
              <a:t>Section</a:t>
            </a:r>
            <a:r>
              <a:rPr sz="1100" spc="-25" dirty="0">
                <a:solidFill>
                  <a:srgbClr val="3F4054"/>
                </a:solidFill>
                <a:latin typeface="Times New Roman"/>
                <a:cs typeface="Times New Roman"/>
              </a:rPr>
              <a:t> </a:t>
            </a:r>
            <a:r>
              <a:rPr sz="1100" spc="-10" dirty="0">
                <a:solidFill>
                  <a:srgbClr val="3F4054"/>
                </a:solidFill>
                <a:latin typeface="Calibri"/>
                <a:cs typeface="Calibri"/>
              </a:rPr>
              <a:t>62(4).</a:t>
            </a:r>
            <a:r>
              <a:rPr sz="1100" spc="-10" dirty="0">
                <a:solidFill>
                  <a:srgbClr val="3F4054"/>
                </a:solidFill>
                <a:latin typeface="Times New Roman"/>
                <a:cs typeface="Times New Roman"/>
              </a:rPr>
              <a:t> </a:t>
            </a:r>
            <a:r>
              <a:rPr sz="1100" spc="-10" dirty="0">
                <a:solidFill>
                  <a:srgbClr val="3F4054"/>
                </a:solidFill>
                <a:latin typeface="Calibri"/>
                <a:cs typeface="Calibri"/>
              </a:rPr>
              <a:t>62(4).</a:t>
            </a:r>
            <a:endParaRPr sz="1100">
              <a:latin typeface="Calibri"/>
              <a:cs typeface="Calibri"/>
            </a:endParaRPr>
          </a:p>
        </p:txBody>
      </p:sp>
      <p:pic>
        <p:nvPicPr>
          <p:cNvPr id="7" name="object 7"/>
          <p:cNvPicPr/>
          <p:nvPr/>
        </p:nvPicPr>
        <p:blipFill>
          <a:blip r:embed="rId4" cstate="print"/>
          <a:stretch>
            <a:fillRect/>
          </a:stretch>
        </p:blipFill>
        <p:spPr>
          <a:xfrm>
            <a:off x="501521" y="4122247"/>
            <a:ext cx="273306" cy="134339"/>
          </a:xfrm>
          <a:prstGeom prst="rect">
            <a:avLst/>
          </a:prstGeom>
        </p:spPr>
      </p:pic>
      <p:pic>
        <p:nvPicPr>
          <p:cNvPr id="8" name="object 8"/>
          <p:cNvPicPr/>
          <p:nvPr/>
        </p:nvPicPr>
        <p:blipFill>
          <a:blip r:embed="rId5" cstate="print"/>
          <a:stretch>
            <a:fillRect/>
          </a:stretch>
        </p:blipFill>
        <p:spPr>
          <a:xfrm>
            <a:off x="4679424" y="4052761"/>
            <a:ext cx="245516" cy="273310"/>
          </a:xfrm>
          <a:prstGeom prst="rect">
            <a:avLst/>
          </a:prstGeom>
        </p:spPr>
      </p:pic>
      <p:sp>
        <p:nvSpPr>
          <p:cNvPr id="9" name="object 9"/>
          <p:cNvSpPr txBox="1"/>
          <p:nvPr/>
        </p:nvSpPr>
        <p:spPr>
          <a:xfrm>
            <a:off x="5109461" y="4070096"/>
            <a:ext cx="3463290" cy="1003300"/>
          </a:xfrm>
          <a:prstGeom prst="rect">
            <a:avLst/>
          </a:prstGeom>
        </p:spPr>
        <p:txBody>
          <a:bodyPr vert="horz" wrap="square" lIns="0" tIns="16510" rIns="0" bIns="0" rtlCol="0">
            <a:spAutoFit/>
          </a:bodyPr>
          <a:lstStyle/>
          <a:p>
            <a:pPr marL="12700">
              <a:lnSpc>
                <a:spcPct val="100000"/>
              </a:lnSpc>
              <a:spcBef>
                <a:spcPts val="130"/>
              </a:spcBef>
            </a:pPr>
            <a:r>
              <a:rPr sz="1350" dirty="0">
                <a:solidFill>
                  <a:srgbClr val="3F4054"/>
                </a:solidFill>
                <a:latin typeface="Calibri"/>
                <a:cs typeface="Calibri"/>
              </a:rPr>
              <a:t>Deemed</a:t>
            </a:r>
            <a:r>
              <a:rPr sz="1350" spc="60" dirty="0">
                <a:solidFill>
                  <a:srgbClr val="3F4054"/>
                </a:solidFill>
                <a:latin typeface="Times New Roman"/>
                <a:cs typeface="Times New Roman"/>
              </a:rPr>
              <a:t> </a:t>
            </a:r>
            <a:r>
              <a:rPr sz="1350" spc="-10" dirty="0">
                <a:solidFill>
                  <a:srgbClr val="3F4054"/>
                </a:solidFill>
                <a:latin typeface="Calibri"/>
                <a:cs typeface="Calibri"/>
              </a:rPr>
              <a:t>Ownership</a:t>
            </a:r>
            <a:endParaRPr sz="1350">
              <a:latin typeface="Calibri"/>
              <a:cs typeface="Calibri"/>
            </a:endParaRPr>
          </a:p>
          <a:p>
            <a:pPr marL="12700" marR="5080">
              <a:lnSpc>
                <a:spcPct val="136400"/>
              </a:lnSpc>
              <a:spcBef>
                <a:spcPts val="645"/>
              </a:spcBef>
            </a:pPr>
            <a:r>
              <a:rPr sz="1100" dirty="0">
                <a:solidFill>
                  <a:srgbClr val="3F4054"/>
                </a:solidFill>
                <a:latin typeface="Calibri"/>
                <a:cs typeface="Calibri"/>
              </a:rPr>
              <a:t>An</a:t>
            </a:r>
            <a:r>
              <a:rPr sz="1100" spc="-30" dirty="0">
                <a:solidFill>
                  <a:srgbClr val="3F4054"/>
                </a:solidFill>
                <a:latin typeface="Times New Roman"/>
                <a:cs typeface="Times New Roman"/>
              </a:rPr>
              <a:t> </a:t>
            </a:r>
            <a:r>
              <a:rPr sz="1100" spc="-10" dirty="0">
                <a:solidFill>
                  <a:srgbClr val="3F4054"/>
                </a:solidFill>
                <a:latin typeface="Calibri"/>
                <a:cs typeface="Calibri"/>
              </a:rPr>
              <a:t>assessee</a:t>
            </a:r>
            <a:r>
              <a:rPr sz="1100" spc="-35" dirty="0">
                <a:solidFill>
                  <a:srgbClr val="3F4054"/>
                </a:solidFill>
                <a:latin typeface="Times New Roman"/>
                <a:cs typeface="Times New Roman"/>
              </a:rPr>
              <a:t> </a:t>
            </a:r>
            <a:r>
              <a:rPr sz="1100" dirty="0">
                <a:solidFill>
                  <a:srgbClr val="3F4054"/>
                </a:solidFill>
                <a:latin typeface="Calibri"/>
                <a:cs typeface="Calibri"/>
              </a:rPr>
              <a:t>in</a:t>
            </a:r>
            <a:r>
              <a:rPr sz="1100" spc="-35" dirty="0">
                <a:solidFill>
                  <a:srgbClr val="3F4054"/>
                </a:solidFill>
                <a:latin typeface="Times New Roman"/>
                <a:cs typeface="Times New Roman"/>
              </a:rPr>
              <a:t> </a:t>
            </a:r>
            <a:r>
              <a:rPr sz="1100" spc="-10" dirty="0">
                <a:solidFill>
                  <a:srgbClr val="3F4054"/>
                </a:solidFill>
                <a:latin typeface="Calibri"/>
                <a:cs typeface="Calibri"/>
              </a:rPr>
              <a:t>possession</a:t>
            </a:r>
            <a:r>
              <a:rPr sz="1100" spc="-50" dirty="0">
                <a:solidFill>
                  <a:srgbClr val="3F4054"/>
                </a:solidFill>
                <a:latin typeface="Times New Roman"/>
                <a:cs typeface="Times New Roman"/>
              </a:rPr>
              <a:t> </a:t>
            </a:r>
            <a:r>
              <a:rPr sz="1100" dirty="0">
                <a:solidFill>
                  <a:srgbClr val="3F4054"/>
                </a:solidFill>
                <a:latin typeface="Calibri"/>
                <a:cs typeface="Calibri"/>
              </a:rPr>
              <a:t>of</a:t>
            </a:r>
            <a:r>
              <a:rPr sz="1100" spc="-25" dirty="0">
                <a:solidFill>
                  <a:srgbClr val="3F4054"/>
                </a:solidFill>
                <a:latin typeface="Times New Roman"/>
                <a:cs typeface="Times New Roman"/>
              </a:rPr>
              <a:t> </a:t>
            </a:r>
            <a:r>
              <a:rPr sz="1100" dirty="0">
                <a:solidFill>
                  <a:srgbClr val="3F4054"/>
                </a:solidFill>
                <a:latin typeface="Calibri"/>
                <a:cs typeface="Calibri"/>
              </a:rPr>
              <a:t>a</a:t>
            </a:r>
            <a:r>
              <a:rPr sz="1100" spc="-25" dirty="0">
                <a:solidFill>
                  <a:srgbClr val="3F4054"/>
                </a:solidFill>
                <a:latin typeface="Times New Roman"/>
                <a:cs typeface="Times New Roman"/>
              </a:rPr>
              <a:t> </a:t>
            </a:r>
            <a:r>
              <a:rPr sz="1100" dirty="0">
                <a:solidFill>
                  <a:srgbClr val="3F4054"/>
                </a:solidFill>
                <a:latin typeface="Calibri"/>
                <a:cs typeface="Calibri"/>
              </a:rPr>
              <a:t>goods</a:t>
            </a:r>
            <a:r>
              <a:rPr sz="1100" spc="-45" dirty="0">
                <a:solidFill>
                  <a:srgbClr val="3F4054"/>
                </a:solidFill>
                <a:latin typeface="Times New Roman"/>
                <a:cs typeface="Times New Roman"/>
              </a:rPr>
              <a:t> </a:t>
            </a:r>
            <a:r>
              <a:rPr sz="1100" dirty="0">
                <a:solidFill>
                  <a:srgbClr val="3F4054"/>
                </a:solidFill>
                <a:latin typeface="Calibri"/>
                <a:cs typeface="Calibri"/>
              </a:rPr>
              <a:t>carriage</a:t>
            </a:r>
            <a:r>
              <a:rPr sz="1100" spc="-20" dirty="0">
                <a:solidFill>
                  <a:srgbClr val="3F4054"/>
                </a:solidFill>
                <a:latin typeface="Times New Roman"/>
                <a:cs typeface="Times New Roman"/>
              </a:rPr>
              <a:t> </a:t>
            </a:r>
            <a:r>
              <a:rPr sz="1100" dirty="0">
                <a:solidFill>
                  <a:srgbClr val="3F4054"/>
                </a:solidFill>
                <a:latin typeface="Calibri"/>
                <a:cs typeface="Calibri"/>
              </a:rPr>
              <a:t>on</a:t>
            </a:r>
            <a:r>
              <a:rPr sz="1100" spc="-30" dirty="0">
                <a:solidFill>
                  <a:srgbClr val="3F4054"/>
                </a:solidFill>
                <a:latin typeface="Times New Roman"/>
                <a:cs typeface="Times New Roman"/>
              </a:rPr>
              <a:t> </a:t>
            </a:r>
            <a:r>
              <a:rPr sz="1100" spc="-20" dirty="0">
                <a:solidFill>
                  <a:srgbClr val="3F4054"/>
                </a:solidFill>
                <a:latin typeface="Calibri"/>
                <a:cs typeface="Calibri"/>
              </a:rPr>
              <a:t>hire</a:t>
            </a:r>
            <a:r>
              <a:rPr sz="1100" spc="-20" dirty="0">
                <a:solidFill>
                  <a:srgbClr val="3F4054"/>
                </a:solidFill>
                <a:latin typeface="Times New Roman"/>
                <a:cs typeface="Times New Roman"/>
              </a:rPr>
              <a:t> </a:t>
            </a:r>
            <a:r>
              <a:rPr sz="1100" spc="-10" dirty="0">
                <a:solidFill>
                  <a:srgbClr val="3F4054"/>
                </a:solidFill>
                <a:latin typeface="Calibri"/>
                <a:cs typeface="Calibri"/>
              </a:rPr>
              <a:t>purchase</a:t>
            </a:r>
            <a:r>
              <a:rPr sz="1100" spc="-25" dirty="0">
                <a:solidFill>
                  <a:srgbClr val="3F4054"/>
                </a:solidFill>
                <a:latin typeface="Times New Roman"/>
                <a:cs typeface="Times New Roman"/>
              </a:rPr>
              <a:t> </a:t>
            </a:r>
            <a:r>
              <a:rPr sz="1100" dirty="0">
                <a:solidFill>
                  <a:srgbClr val="3F4054"/>
                </a:solidFill>
                <a:latin typeface="Calibri"/>
                <a:cs typeface="Calibri"/>
              </a:rPr>
              <a:t>or</a:t>
            </a:r>
            <a:r>
              <a:rPr sz="1100" spc="-20" dirty="0">
                <a:solidFill>
                  <a:srgbClr val="3F4054"/>
                </a:solidFill>
                <a:latin typeface="Times New Roman"/>
                <a:cs typeface="Times New Roman"/>
              </a:rPr>
              <a:t> </a:t>
            </a:r>
            <a:r>
              <a:rPr sz="1100" spc="-10" dirty="0">
                <a:solidFill>
                  <a:srgbClr val="3F4054"/>
                </a:solidFill>
                <a:latin typeface="Calibri"/>
                <a:cs typeface="Calibri"/>
              </a:rPr>
              <a:t>instalments</a:t>
            </a:r>
            <a:r>
              <a:rPr sz="1100" spc="-5" dirty="0">
                <a:solidFill>
                  <a:srgbClr val="3F4054"/>
                </a:solidFill>
                <a:latin typeface="Times New Roman"/>
                <a:cs typeface="Times New Roman"/>
              </a:rPr>
              <a:t> </a:t>
            </a:r>
            <a:r>
              <a:rPr sz="1100" dirty="0">
                <a:solidFill>
                  <a:srgbClr val="3F4054"/>
                </a:solidFill>
                <a:latin typeface="Calibri"/>
                <a:cs typeface="Calibri"/>
              </a:rPr>
              <a:t>— even</a:t>
            </a:r>
            <a:r>
              <a:rPr sz="1100" spc="10" dirty="0">
                <a:solidFill>
                  <a:srgbClr val="3F4054"/>
                </a:solidFill>
                <a:latin typeface="Times New Roman"/>
                <a:cs typeface="Times New Roman"/>
              </a:rPr>
              <a:t> </a:t>
            </a:r>
            <a:r>
              <a:rPr sz="1100" dirty="0">
                <a:solidFill>
                  <a:srgbClr val="3F4054"/>
                </a:solidFill>
                <a:latin typeface="Calibri"/>
                <a:cs typeface="Calibri"/>
              </a:rPr>
              <a:t>if</a:t>
            </a:r>
            <a:r>
              <a:rPr sz="1100" spc="-20" dirty="0">
                <a:solidFill>
                  <a:srgbClr val="3F4054"/>
                </a:solidFill>
                <a:latin typeface="Times New Roman"/>
                <a:cs typeface="Times New Roman"/>
              </a:rPr>
              <a:t> </a:t>
            </a:r>
            <a:r>
              <a:rPr sz="1100" spc="-10" dirty="0">
                <a:solidFill>
                  <a:srgbClr val="3F4054"/>
                </a:solidFill>
                <a:latin typeface="Calibri"/>
                <a:cs typeface="Calibri"/>
              </a:rPr>
              <a:t>amount</a:t>
            </a:r>
            <a:r>
              <a:rPr sz="1100" spc="-40" dirty="0">
                <a:solidFill>
                  <a:srgbClr val="3F4054"/>
                </a:solidFill>
                <a:latin typeface="Times New Roman"/>
                <a:cs typeface="Times New Roman"/>
              </a:rPr>
              <a:t> </a:t>
            </a:r>
            <a:r>
              <a:rPr sz="1100" dirty="0">
                <a:solidFill>
                  <a:srgbClr val="3F4054"/>
                </a:solidFill>
                <a:latin typeface="Calibri"/>
                <a:cs typeface="Calibri"/>
              </a:rPr>
              <a:t>is</a:t>
            </a:r>
            <a:r>
              <a:rPr sz="1100" spc="-25" dirty="0">
                <a:solidFill>
                  <a:srgbClr val="3F4054"/>
                </a:solidFill>
                <a:latin typeface="Times New Roman"/>
                <a:cs typeface="Times New Roman"/>
              </a:rPr>
              <a:t> </a:t>
            </a:r>
            <a:r>
              <a:rPr sz="1100" spc="-10" dirty="0">
                <a:solidFill>
                  <a:srgbClr val="3F4054"/>
                </a:solidFill>
                <a:latin typeface="Calibri"/>
                <a:cs typeface="Calibri"/>
              </a:rPr>
              <a:t>partially</a:t>
            </a:r>
            <a:r>
              <a:rPr sz="1100" spc="-25" dirty="0">
                <a:solidFill>
                  <a:srgbClr val="3F4054"/>
                </a:solidFill>
                <a:latin typeface="Times New Roman"/>
                <a:cs typeface="Times New Roman"/>
              </a:rPr>
              <a:t> </a:t>
            </a:r>
            <a:r>
              <a:rPr sz="1100" spc="-10" dirty="0">
                <a:solidFill>
                  <a:srgbClr val="3F4054"/>
                </a:solidFill>
                <a:latin typeface="Calibri"/>
                <a:cs typeface="Calibri"/>
              </a:rPr>
              <a:t>unpaid</a:t>
            </a:r>
            <a:r>
              <a:rPr sz="1100" spc="-10" dirty="0">
                <a:solidFill>
                  <a:srgbClr val="3F4054"/>
                </a:solidFill>
                <a:latin typeface="Times New Roman"/>
                <a:cs typeface="Times New Roman"/>
              </a:rPr>
              <a:t> </a:t>
            </a:r>
            <a:r>
              <a:rPr sz="1100" dirty="0">
                <a:solidFill>
                  <a:srgbClr val="3F4054"/>
                </a:solidFill>
                <a:latin typeface="Calibri"/>
                <a:cs typeface="Calibri"/>
              </a:rPr>
              <a:t>unpaid</a:t>
            </a:r>
            <a:r>
              <a:rPr sz="1100" spc="-60" dirty="0">
                <a:solidFill>
                  <a:srgbClr val="3F4054"/>
                </a:solidFill>
                <a:latin typeface="Times New Roman"/>
                <a:cs typeface="Times New Roman"/>
              </a:rPr>
              <a:t> </a:t>
            </a:r>
            <a:r>
              <a:rPr sz="1100" dirty="0">
                <a:solidFill>
                  <a:srgbClr val="3F4054"/>
                </a:solidFill>
                <a:latin typeface="Calibri"/>
                <a:cs typeface="Calibri"/>
              </a:rPr>
              <a:t>—</a:t>
            </a:r>
            <a:r>
              <a:rPr sz="1100" spc="-25" dirty="0">
                <a:solidFill>
                  <a:srgbClr val="3F4054"/>
                </a:solidFill>
                <a:latin typeface="Calibri"/>
                <a:cs typeface="Calibri"/>
              </a:rPr>
              <a:t> </a:t>
            </a:r>
            <a:r>
              <a:rPr sz="1100" dirty="0">
                <a:solidFill>
                  <a:srgbClr val="3F4054"/>
                </a:solidFill>
                <a:latin typeface="Calibri"/>
                <a:cs typeface="Calibri"/>
              </a:rPr>
              <a:t>is</a:t>
            </a:r>
            <a:r>
              <a:rPr sz="1100" spc="-55" dirty="0">
                <a:solidFill>
                  <a:srgbClr val="3F4054"/>
                </a:solidFill>
                <a:latin typeface="Times New Roman"/>
                <a:cs typeface="Times New Roman"/>
              </a:rPr>
              <a:t> </a:t>
            </a:r>
            <a:r>
              <a:rPr sz="1100" dirty="0">
                <a:solidFill>
                  <a:srgbClr val="3F4054"/>
                </a:solidFill>
                <a:latin typeface="Calibri"/>
                <a:cs typeface="Calibri"/>
              </a:rPr>
              <a:t>deemed</a:t>
            </a:r>
            <a:r>
              <a:rPr sz="1100" spc="-25" dirty="0">
                <a:solidFill>
                  <a:srgbClr val="3F4054"/>
                </a:solidFill>
                <a:latin typeface="Times New Roman"/>
                <a:cs typeface="Times New Roman"/>
              </a:rPr>
              <a:t> </a:t>
            </a:r>
            <a:r>
              <a:rPr sz="1100" dirty="0">
                <a:solidFill>
                  <a:srgbClr val="3F4054"/>
                </a:solidFill>
                <a:latin typeface="Calibri"/>
                <a:cs typeface="Calibri"/>
              </a:rPr>
              <a:t>its</a:t>
            </a:r>
            <a:r>
              <a:rPr sz="1100" spc="-40" dirty="0">
                <a:solidFill>
                  <a:srgbClr val="3F4054"/>
                </a:solidFill>
                <a:latin typeface="Times New Roman"/>
                <a:cs typeface="Times New Roman"/>
              </a:rPr>
              <a:t> </a:t>
            </a:r>
            <a:r>
              <a:rPr sz="1100" b="1" spc="-10" dirty="0">
                <a:solidFill>
                  <a:srgbClr val="3F4054"/>
                </a:solidFill>
                <a:latin typeface="Calibri"/>
                <a:cs typeface="Calibri"/>
              </a:rPr>
              <a:t>owner</a:t>
            </a:r>
            <a:r>
              <a:rPr sz="1100" spc="-10" dirty="0">
                <a:solidFill>
                  <a:srgbClr val="3F4054"/>
                </a:solidFill>
                <a:latin typeface="Calibri"/>
                <a:cs typeface="Calibri"/>
              </a:rPr>
              <a:t>.</a:t>
            </a:r>
            <a:endParaRPr sz="1100">
              <a:latin typeface="Calibri"/>
              <a:cs typeface="Calibri"/>
            </a:endParaRPr>
          </a:p>
        </p:txBody>
      </p:sp>
      <p:sp>
        <p:nvSpPr>
          <p:cNvPr id="11" name="object 11"/>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12" name="object 12"/>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91</a:t>
            </a:fld>
            <a:endParaRPr spc="-25"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163514" y="1006477"/>
            <a:ext cx="3265413" cy="4544947"/>
          </a:xfrm>
          <a:prstGeom prst="rect">
            <a:avLst/>
          </a:prstGeom>
        </p:spPr>
      </p:pic>
      <p:sp>
        <p:nvSpPr>
          <p:cNvPr id="3" name="object 3" descr="$PPTXTitle"/>
          <p:cNvSpPr txBox="1">
            <a:spLocks noGrp="1"/>
          </p:cNvSpPr>
          <p:nvPr>
            <p:ph type="title"/>
          </p:nvPr>
        </p:nvSpPr>
        <p:spPr>
          <a:xfrm>
            <a:off x="3837557" y="1361696"/>
            <a:ext cx="1790700" cy="382270"/>
          </a:xfrm>
          <a:prstGeom prst="rect">
            <a:avLst/>
          </a:prstGeom>
        </p:spPr>
        <p:txBody>
          <a:bodyPr vert="horz" wrap="square" lIns="0" tIns="17780" rIns="0" bIns="0" rtlCol="0">
            <a:spAutoFit/>
          </a:bodyPr>
          <a:lstStyle/>
          <a:p>
            <a:pPr marL="12700">
              <a:lnSpc>
                <a:spcPct val="100000"/>
              </a:lnSpc>
              <a:spcBef>
                <a:spcPts val="140"/>
              </a:spcBef>
            </a:pPr>
            <a:r>
              <a:rPr sz="2300" dirty="0">
                <a:solidFill>
                  <a:srgbClr val="1B1B27"/>
                </a:solidFill>
                <a:latin typeface="Calibri"/>
                <a:cs typeface="Calibri"/>
              </a:rPr>
              <a:t>Key</a:t>
            </a:r>
            <a:r>
              <a:rPr sz="2300" spc="-80" dirty="0">
                <a:solidFill>
                  <a:srgbClr val="1B1B27"/>
                </a:solidFill>
                <a:latin typeface="Times New Roman"/>
                <a:cs typeface="Times New Roman"/>
              </a:rPr>
              <a:t> </a:t>
            </a:r>
            <a:r>
              <a:rPr sz="2300" spc="-25" dirty="0">
                <a:solidFill>
                  <a:srgbClr val="1B1B27"/>
                </a:solidFill>
                <a:latin typeface="Calibri"/>
                <a:cs typeface="Calibri"/>
              </a:rPr>
              <a:t>Takeaways</a:t>
            </a:r>
            <a:endParaRPr sz="2300">
              <a:latin typeface="Calibri"/>
              <a:cs typeface="Calibri"/>
            </a:endParaRPr>
          </a:p>
        </p:txBody>
      </p:sp>
      <p:grpSp>
        <p:nvGrpSpPr>
          <p:cNvPr id="4" name="object 4"/>
          <p:cNvGrpSpPr/>
          <p:nvPr/>
        </p:nvGrpSpPr>
        <p:grpSpPr>
          <a:xfrm>
            <a:off x="3845935" y="1918716"/>
            <a:ext cx="4881245" cy="861694"/>
            <a:chOff x="3845935" y="1918716"/>
            <a:chExt cx="4881245" cy="861694"/>
          </a:xfrm>
        </p:grpSpPr>
        <p:sp>
          <p:nvSpPr>
            <p:cNvPr id="5" name="object 5"/>
            <p:cNvSpPr/>
            <p:nvPr/>
          </p:nvSpPr>
          <p:spPr>
            <a:xfrm>
              <a:off x="3849745" y="1922526"/>
              <a:ext cx="4873625" cy="854075"/>
            </a:xfrm>
            <a:custGeom>
              <a:avLst/>
              <a:gdLst/>
              <a:ahLst/>
              <a:cxnLst/>
              <a:rect l="l" t="t" r="r" b="b"/>
              <a:pathLst>
                <a:path w="4873625" h="854075">
                  <a:moveTo>
                    <a:pt x="4823078" y="0"/>
                  </a:moveTo>
                  <a:lnTo>
                    <a:pt x="50429" y="0"/>
                  </a:lnTo>
                  <a:lnTo>
                    <a:pt x="30815" y="3965"/>
                  </a:lnTo>
                  <a:lnTo>
                    <a:pt x="14784" y="14777"/>
                  </a:lnTo>
                  <a:lnTo>
                    <a:pt x="3968" y="30803"/>
                  </a:lnTo>
                  <a:lnTo>
                    <a:pt x="0" y="50413"/>
                  </a:lnTo>
                  <a:lnTo>
                    <a:pt x="0" y="803528"/>
                  </a:lnTo>
                  <a:lnTo>
                    <a:pt x="3968" y="823161"/>
                  </a:lnTo>
                  <a:lnTo>
                    <a:pt x="14784" y="839234"/>
                  </a:lnTo>
                  <a:lnTo>
                    <a:pt x="30815" y="850092"/>
                  </a:lnTo>
                  <a:lnTo>
                    <a:pt x="50429" y="854080"/>
                  </a:lnTo>
                  <a:lnTo>
                    <a:pt x="4823078" y="854080"/>
                  </a:lnTo>
                  <a:lnTo>
                    <a:pt x="4842711" y="850092"/>
                  </a:lnTo>
                  <a:lnTo>
                    <a:pt x="4858784" y="839234"/>
                  </a:lnTo>
                  <a:lnTo>
                    <a:pt x="4869642" y="823161"/>
                  </a:lnTo>
                  <a:lnTo>
                    <a:pt x="4873629" y="803528"/>
                  </a:lnTo>
                  <a:lnTo>
                    <a:pt x="4873629" y="50413"/>
                  </a:lnTo>
                  <a:lnTo>
                    <a:pt x="4869642" y="30803"/>
                  </a:lnTo>
                  <a:lnTo>
                    <a:pt x="4858784" y="14777"/>
                  </a:lnTo>
                  <a:lnTo>
                    <a:pt x="4842711" y="3965"/>
                  </a:lnTo>
                  <a:lnTo>
                    <a:pt x="4823078" y="0"/>
                  </a:lnTo>
                  <a:close/>
                </a:path>
              </a:pathLst>
            </a:custGeom>
            <a:solidFill>
              <a:srgbClr val="D2DDF9"/>
            </a:solidFill>
          </p:spPr>
          <p:txBody>
            <a:bodyPr wrap="square" lIns="0" tIns="0" rIns="0" bIns="0" rtlCol="0"/>
            <a:lstStyle/>
            <a:p>
              <a:endParaRPr/>
            </a:p>
          </p:txBody>
        </p:sp>
        <p:sp>
          <p:nvSpPr>
            <p:cNvPr id="6" name="object 6"/>
            <p:cNvSpPr/>
            <p:nvPr/>
          </p:nvSpPr>
          <p:spPr>
            <a:xfrm>
              <a:off x="3849745" y="1922526"/>
              <a:ext cx="4873625" cy="854075"/>
            </a:xfrm>
            <a:custGeom>
              <a:avLst/>
              <a:gdLst/>
              <a:ahLst/>
              <a:cxnLst/>
              <a:rect l="l" t="t" r="r" b="b"/>
              <a:pathLst>
                <a:path w="4873625" h="854075">
                  <a:moveTo>
                    <a:pt x="0" y="50413"/>
                  </a:moveTo>
                  <a:lnTo>
                    <a:pt x="3968" y="30803"/>
                  </a:lnTo>
                  <a:lnTo>
                    <a:pt x="14784" y="14777"/>
                  </a:lnTo>
                  <a:lnTo>
                    <a:pt x="30815" y="3965"/>
                  </a:lnTo>
                  <a:lnTo>
                    <a:pt x="50429" y="0"/>
                  </a:lnTo>
                  <a:lnTo>
                    <a:pt x="4823078" y="0"/>
                  </a:lnTo>
                  <a:lnTo>
                    <a:pt x="4842711" y="3965"/>
                  </a:lnTo>
                  <a:lnTo>
                    <a:pt x="4858784" y="14777"/>
                  </a:lnTo>
                  <a:lnTo>
                    <a:pt x="4869642" y="30803"/>
                  </a:lnTo>
                  <a:lnTo>
                    <a:pt x="4873629" y="50413"/>
                  </a:lnTo>
                  <a:lnTo>
                    <a:pt x="4873629" y="803528"/>
                  </a:lnTo>
                  <a:lnTo>
                    <a:pt x="4869642" y="823161"/>
                  </a:lnTo>
                  <a:lnTo>
                    <a:pt x="4858784" y="839234"/>
                  </a:lnTo>
                  <a:lnTo>
                    <a:pt x="4842711" y="850092"/>
                  </a:lnTo>
                  <a:lnTo>
                    <a:pt x="4823078" y="854080"/>
                  </a:lnTo>
                  <a:lnTo>
                    <a:pt x="50429" y="854080"/>
                  </a:lnTo>
                  <a:lnTo>
                    <a:pt x="30815" y="850092"/>
                  </a:lnTo>
                  <a:lnTo>
                    <a:pt x="14784" y="839234"/>
                  </a:lnTo>
                  <a:lnTo>
                    <a:pt x="3968" y="823161"/>
                  </a:lnTo>
                  <a:lnTo>
                    <a:pt x="0" y="803528"/>
                  </a:lnTo>
                  <a:lnTo>
                    <a:pt x="0" y="50413"/>
                  </a:lnTo>
                  <a:close/>
                </a:path>
              </a:pathLst>
            </a:custGeom>
            <a:ln w="7619">
              <a:solidFill>
                <a:srgbClr val="B8C3DF"/>
              </a:solidFill>
            </a:ln>
          </p:spPr>
          <p:txBody>
            <a:bodyPr wrap="square" lIns="0" tIns="0" rIns="0" bIns="0" rtlCol="0"/>
            <a:lstStyle/>
            <a:p>
              <a:endParaRPr/>
            </a:p>
          </p:txBody>
        </p:sp>
      </p:grpSp>
      <p:sp>
        <p:nvSpPr>
          <p:cNvPr id="7" name="object 7"/>
          <p:cNvSpPr txBox="1"/>
          <p:nvPr/>
        </p:nvSpPr>
        <p:spPr>
          <a:xfrm>
            <a:off x="3961255" y="2032510"/>
            <a:ext cx="4312285" cy="436245"/>
          </a:xfrm>
          <a:prstGeom prst="rect">
            <a:avLst/>
          </a:prstGeom>
        </p:spPr>
        <p:txBody>
          <a:bodyPr vert="horz" wrap="square" lIns="0" tIns="12700" rIns="0" bIns="0" rtlCol="0">
            <a:spAutoFit/>
          </a:bodyPr>
          <a:lstStyle/>
          <a:p>
            <a:pPr marL="12700">
              <a:lnSpc>
                <a:spcPct val="100000"/>
              </a:lnSpc>
              <a:spcBef>
                <a:spcPts val="100"/>
              </a:spcBef>
            </a:pPr>
            <a:r>
              <a:rPr sz="1150" dirty="0">
                <a:solidFill>
                  <a:srgbClr val="3F4054"/>
                </a:solidFill>
                <a:latin typeface="Calibri"/>
                <a:cs typeface="Calibri"/>
              </a:rPr>
              <a:t>Simplified</a:t>
            </a:r>
            <a:r>
              <a:rPr sz="1150" spc="-50" dirty="0">
                <a:solidFill>
                  <a:srgbClr val="3F4054"/>
                </a:solidFill>
                <a:latin typeface="Times New Roman"/>
                <a:cs typeface="Times New Roman"/>
              </a:rPr>
              <a:t> </a:t>
            </a:r>
            <a:r>
              <a:rPr sz="1150" spc="-10" dirty="0">
                <a:solidFill>
                  <a:srgbClr val="3F4054"/>
                </a:solidFill>
                <a:latin typeface="Calibri"/>
                <a:cs typeface="Calibri"/>
              </a:rPr>
              <a:t>Compliance</a:t>
            </a:r>
            <a:endParaRPr sz="1150">
              <a:latin typeface="Calibri"/>
              <a:cs typeface="Calibri"/>
            </a:endParaRPr>
          </a:p>
          <a:p>
            <a:pPr marL="12700">
              <a:lnSpc>
                <a:spcPct val="100000"/>
              </a:lnSpc>
              <a:spcBef>
                <a:spcPts val="760"/>
              </a:spcBef>
            </a:pPr>
            <a:r>
              <a:rPr sz="900" dirty="0">
                <a:solidFill>
                  <a:srgbClr val="3F4054"/>
                </a:solidFill>
                <a:latin typeface="Calibri"/>
                <a:cs typeface="Calibri"/>
              </a:rPr>
              <a:t>Presumptive</a:t>
            </a:r>
            <a:r>
              <a:rPr sz="900" spc="55" dirty="0">
                <a:solidFill>
                  <a:srgbClr val="3F4054"/>
                </a:solidFill>
                <a:latin typeface="Times New Roman"/>
                <a:cs typeface="Times New Roman"/>
              </a:rPr>
              <a:t> </a:t>
            </a:r>
            <a:r>
              <a:rPr sz="900" dirty="0">
                <a:solidFill>
                  <a:srgbClr val="3F4054"/>
                </a:solidFill>
                <a:latin typeface="Calibri"/>
                <a:cs typeface="Calibri"/>
              </a:rPr>
              <a:t>taxation</a:t>
            </a:r>
            <a:r>
              <a:rPr sz="900" spc="90" dirty="0">
                <a:solidFill>
                  <a:srgbClr val="3F4054"/>
                </a:solidFill>
                <a:latin typeface="Times New Roman"/>
                <a:cs typeface="Times New Roman"/>
              </a:rPr>
              <a:t> </a:t>
            </a:r>
            <a:r>
              <a:rPr sz="900" dirty="0">
                <a:solidFill>
                  <a:srgbClr val="3F4054"/>
                </a:solidFill>
                <a:latin typeface="Calibri"/>
                <a:cs typeface="Calibri"/>
              </a:rPr>
              <a:t>reduces</a:t>
            </a:r>
            <a:r>
              <a:rPr sz="900" spc="30" dirty="0">
                <a:solidFill>
                  <a:srgbClr val="3F4054"/>
                </a:solidFill>
                <a:latin typeface="Times New Roman"/>
                <a:cs typeface="Times New Roman"/>
              </a:rPr>
              <a:t> </a:t>
            </a:r>
            <a:r>
              <a:rPr sz="900" dirty="0">
                <a:solidFill>
                  <a:srgbClr val="3F4054"/>
                </a:solidFill>
                <a:latin typeface="Calibri"/>
                <a:cs typeface="Calibri"/>
              </a:rPr>
              <a:t>compliance</a:t>
            </a:r>
            <a:r>
              <a:rPr sz="900" spc="85" dirty="0">
                <a:solidFill>
                  <a:srgbClr val="3F4054"/>
                </a:solidFill>
                <a:latin typeface="Times New Roman"/>
                <a:cs typeface="Times New Roman"/>
              </a:rPr>
              <a:t> </a:t>
            </a:r>
            <a:r>
              <a:rPr sz="900" dirty="0">
                <a:solidFill>
                  <a:srgbClr val="3F4054"/>
                </a:solidFill>
                <a:latin typeface="Calibri"/>
                <a:cs typeface="Calibri"/>
              </a:rPr>
              <a:t>burden</a:t>
            </a:r>
            <a:r>
              <a:rPr sz="900" spc="40" dirty="0">
                <a:solidFill>
                  <a:srgbClr val="3F4054"/>
                </a:solidFill>
                <a:latin typeface="Times New Roman"/>
                <a:cs typeface="Times New Roman"/>
              </a:rPr>
              <a:t> </a:t>
            </a:r>
            <a:r>
              <a:rPr sz="900" dirty="0">
                <a:solidFill>
                  <a:srgbClr val="3F4054"/>
                </a:solidFill>
                <a:latin typeface="Calibri"/>
                <a:cs typeface="Calibri"/>
              </a:rPr>
              <a:t>for</a:t>
            </a:r>
            <a:r>
              <a:rPr sz="900" spc="65" dirty="0">
                <a:solidFill>
                  <a:srgbClr val="3F4054"/>
                </a:solidFill>
                <a:latin typeface="Times New Roman"/>
                <a:cs typeface="Times New Roman"/>
              </a:rPr>
              <a:t> </a:t>
            </a:r>
            <a:r>
              <a:rPr sz="900" dirty="0">
                <a:solidFill>
                  <a:srgbClr val="3F4054"/>
                </a:solidFill>
                <a:latin typeface="Calibri"/>
                <a:cs typeface="Calibri"/>
              </a:rPr>
              <a:t>small</a:t>
            </a:r>
            <a:r>
              <a:rPr sz="900" spc="60" dirty="0">
                <a:solidFill>
                  <a:srgbClr val="3F4054"/>
                </a:solidFill>
                <a:latin typeface="Times New Roman"/>
                <a:cs typeface="Times New Roman"/>
              </a:rPr>
              <a:t> </a:t>
            </a:r>
            <a:r>
              <a:rPr sz="900" dirty="0">
                <a:solidFill>
                  <a:srgbClr val="3F4054"/>
                </a:solidFill>
                <a:latin typeface="Calibri"/>
                <a:cs typeface="Calibri"/>
              </a:rPr>
              <a:t>businesses</a:t>
            </a:r>
            <a:r>
              <a:rPr sz="900" spc="20" dirty="0">
                <a:solidFill>
                  <a:srgbClr val="3F4054"/>
                </a:solidFill>
                <a:latin typeface="Times New Roman"/>
                <a:cs typeface="Times New Roman"/>
              </a:rPr>
              <a:t> </a:t>
            </a:r>
            <a:r>
              <a:rPr sz="900" dirty="0">
                <a:solidFill>
                  <a:srgbClr val="3F4054"/>
                </a:solidFill>
                <a:latin typeface="Calibri"/>
                <a:cs typeface="Calibri"/>
              </a:rPr>
              <a:t>and</a:t>
            </a:r>
            <a:r>
              <a:rPr sz="900" spc="50" dirty="0">
                <a:solidFill>
                  <a:srgbClr val="3F4054"/>
                </a:solidFill>
                <a:latin typeface="Times New Roman"/>
                <a:cs typeface="Times New Roman"/>
              </a:rPr>
              <a:t> </a:t>
            </a:r>
            <a:r>
              <a:rPr sz="900" spc="-10" dirty="0">
                <a:solidFill>
                  <a:srgbClr val="3F4054"/>
                </a:solidFill>
                <a:latin typeface="Calibri"/>
                <a:cs typeface="Calibri"/>
              </a:rPr>
              <a:t>professionals.</a:t>
            </a:r>
            <a:endParaRPr sz="900">
              <a:latin typeface="Calibri"/>
              <a:cs typeface="Calibri"/>
            </a:endParaRPr>
          </a:p>
        </p:txBody>
      </p:sp>
      <p:grpSp>
        <p:nvGrpSpPr>
          <p:cNvPr id="8" name="object 8"/>
          <p:cNvGrpSpPr/>
          <p:nvPr/>
        </p:nvGrpSpPr>
        <p:grpSpPr>
          <a:xfrm>
            <a:off x="3845935" y="2874385"/>
            <a:ext cx="4881245" cy="860425"/>
            <a:chOff x="3845935" y="2874385"/>
            <a:chExt cx="4881245" cy="860425"/>
          </a:xfrm>
        </p:grpSpPr>
        <p:sp>
          <p:nvSpPr>
            <p:cNvPr id="9" name="object 9"/>
            <p:cNvSpPr/>
            <p:nvPr/>
          </p:nvSpPr>
          <p:spPr>
            <a:xfrm>
              <a:off x="3849745" y="2878195"/>
              <a:ext cx="4873625" cy="852805"/>
            </a:xfrm>
            <a:custGeom>
              <a:avLst/>
              <a:gdLst/>
              <a:ahLst/>
              <a:cxnLst/>
              <a:rect l="l" t="t" r="r" b="b"/>
              <a:pathLst>
                <a:path w="4873625" h="852804">
                  <a:moveTo>
                    <a:pt x="4823216" y="0"/>
                  </a:moveTo>
                  <a:lnTo>
                    <a:pt x="50291" y="0"/>
                  </a:lnTo>
                  <a:lnTo>
                    <a:pt x="30700" y="3946"/>
                  </a:lnTo>
                  <a:lnTo>
                    <a:pt x="14716" y="14716"/>
                  </a:lnTo>
                  <a:lnTo>
                    <a:pt x="3946" y="30700"/>
                  </a:lnTo>
                  <a:lnTo>
                    <a:pt x="0" y="50291"/>
                  </a:lnTo>
                  <a:lnTo>
                    <a:pt x="0" y="802004"/>
                  </a:lnTo>
                  <a:lnTo>
                    <a:pt x="3946" y="821618"/>
                  </a:lnTo>
                  <a:lnTo>
                    <a:pt x="14716" y="837649"/>
                  </a:lnTo>
                  <a:lnTo>
                    <a:pt x="30700" y="848465"/>
                  </a:lnTo>
                  <a:lnTo>
                    <a:pt x="50291" y="852434"/>
                  </a:lnTo>
                  <a:lnTo>
                    <a:pt x="4823216" y="852434"/>
                  </a:lnTo>
                  <a:lnTo>
                    <a:pt x="4842826" y="848465"/>
                  </a:lnTo>
                  <a:lnTo>
                    <a:pt x="4858852" y="837649"/>
                  </a:lnTo>
                  <a:lnTo>
                    <a:pt x="4869663" y="821618"/>
                  </a:lnTo>
                  <a:lnTo>
                    <a:pt x="4873629" y="802004"/>
                  </a:lnTo>
                  <a:lnTo>
                    <a:pt x="4873629" y="50291"/>
                  </a:lnTo>
                  <a:lnTo>
                    <a:pt x="4869663" y="30700"/>
                  </a:lnTo>
                  <a:lnTo>
                    <a:pt x="4858852" y="14716"/>
                  </a:lnTo>
                  <a:lnTo>
                    <a:pt x="4842826" y="3946"/>
                  </a:lnTo>
                  <a:lnTo>
                    <a:pt x="4823216" y="0"/>
                  </a:lnTo>
                  <a:close/>
                </a:path>
              </a:pathLst>
            </a:custGeom>
            <a:solidFill>
              <a:srgbClr val="D2DDF9"/>
            </a:solidFill>
          </p:spPr>
          <p:txBody>
            <a:bodyPr wrap="square" lIns="0" tIns="0" rIns="0" bIns="0" rtlCol="0"/>
            <a:lstStyle/>
            <a:p>
              <a:endParaRPr/>
            </a:p>
          </p:txBody>
        </p:sp>
        <p:sp>
          <p:nvSpPr>
            <p:cNvPr id="10" name="object 10"/>
            <p:cNvSpPr/>
            <p:nvPr/>
          </p:nvSpPr>
          <p:spPr>
            <a:xfrm>
              <a:off x="3849745" y="2878195"/>
              <a:ext cx="4873625" cy="852805"/>
            </a:xfrm>
            <a:custGeom>
              <a:avLst/>
              <a:gdLst/>
              <a:ahLst/>
              <a:cxnLst/>
              <a:rect l="l" t="t" r="r" b="b"/>
              <a:pathLst>
                <a:path w="4873625" h="852804">
                  <a:moveTo>
                    <a:pt x="0" y="50291"/>
                  </a:moveTo>
                  <a:lnTo>
                    <a:pt x="3946" y="30700"/>
                  </a:lnTo>
                  <a:lnTo>
                    <a:pt x="14716" y="14716"/>
                  </a:lnTo>
                  <a:lnTo>
                    <a:pt x="30700" y="3946"/>
                  </a:lnTo>
                  <a:lnTo>
                    <a:pt x="50291" y="0"/>
                  </a:lnTo>
                  <a:lnTo>
                    <a:pt x="4823216" y="0"/>
                  </a:lnTo>
                  <a:lnTo>
                    <a:pt x="4842826" y="3946"/>
                  </a:lnTo>
                  <a:lnTo>
                    <a:pt x="4858852" y="14716"/>
                  </a:lnTo>
                  <a:lnTo>
                    <a:pt x="4869663" y="30700"/>
                  </a:lnTo>
                  <a:lnTo>
                    <a:pt x="4873629" y="50291"/>
                  </a:lnTo>
                  <a:lnTo>
                    <a:pt x="4873629" y="802004"/>
                  </a:lnTo>
                  <a:lnTo>
                    <a:pt x="4869663" y="821618"/>
                  </a:lnTo>
                  <a:lnTo>
                    <a:pt x="4858852" y="837649"/>
                  </a:lnTo>
                  <a:lnTo>
                    <a:pt x="4842826" y="848465"/>
                  </a:lnTo>
                  <a:lnTo>
                    <a:pt x="4823216" y="852434"/>
                  </a:lnTo>
                  <a:lnTo>
                    <a:pt x="50291" y="852434"/>
                  </a:lnTo>
                  <a:lnTo>
                    <a:pt x="30700" y="848465"/>
                  </a:lnTo>
                  <a:lnTo>
                    <a:pt x="14716" y="837649"/>
                  </a:lnTo>
                  <a:lnTo>
                    <a:pt x="3946" y="821618"/>
                  </a:lnTo>
                  <a:lnTo>
                    <a:pt x="0" y="802004"/>
                  </a:lnTo>
                  <a:lnTo>
                    <a:pt x="0" y="50291"/>
                  </a:lnTo>
                  <a:close/>
                </a:path>
              </a:pathLst>
            </a:custGeom>
            <a:ln w="7619">
              <a:solidFill>
                <a:srgbClr val="B8C3DF"/>
              </a:solidFill>
            </a:ln>
          </p:spPr>
          <p:txBody>
            <a:bodyPr wrap="square" lIns="0" tIns="0" rIns="0" bIns="0" rtlCol="0"/>
            <a:lstStyle/>
            <a:p>
              <a:endParaRPr/>
            </a:p>
          </p:txBody>
        </p:sp>
      </p:grpSp>
      <p:grpSp>
        <p:nvGrpSpPr>
          <p:cNvPr id="11" name="object 11"/>
          <p:cNvGrpSpPr/>
          <p:nvPr/>
        </p:nvGrpSpPr>
        <p:grpSpPr>
          <a:xfrm>
            <a:off x="3845935" y="3828410"/>
            <a:ext cx="4881245" cy="683895"/>
            <a:chOff x="3845935" y="3828410"/>
            <a:chExt cx="4881245" cy="683895"/>
          </a:xfrm>
        </p:grpSpPr>
        <p:sp>
          <p:nvSpPr>
            <p:cNvPr id="12" name="object 12"/>
            <p:cNvSpPr/>
            <p:nvPr/>
          </p:nvSpPr>
          <p:spPr>
            <a:xfrm>
              <a:off x="3849745" y="3832220"/>
              <a:ext cx="4873625" cy="676275"/>
            </a:xfrm>
            <a:custGeom>
              <a:avLst/>
              <a:gdLst/>
              <a:ahLst/>
              <a:cxnLst/>
              <a:rect l="l" t="t" r="r" b="b"/>
              <a:pathLst>
                <a:path w="4873625" h="676275">
                  <a:moveTo>
                    <a:pt x="4823078" y="0"/>
                  </a:moveTo>
                  <a:lnTo>
                    <a:pt x="50429" y="0"/>
                  </a:lnTo>
                  <a:lnTo>
                    <a:pt x="30758" y="3968"/>
                  </a:lnTo>
                  <a:lnTo>
                    <a:pt x="14733" y="14784"/>
                  </a:lnTo>
                  <a:lnTo>
                    <a:pt x="3949" y="30815"/>
                  </a:lnTo>
                  <a:lnTo>
                    <a:pt x="0" y="50429"/>
                  </a:lnTo>
                  <a:lnTo>
                    <a:pt x="0" y="625861"/>
                  </a:lnTo>
                  <a:lnTo>
                    <a:pt x="3949" y="645471"/>
                  </a:lnTo>
                  <a:lnTo>
                    <a:pt x="14733" y="661497"/>
                  </a:lnTo>
                  <a:lnTo>
                    <a:pt x="30758" y="672309"/>
                  </a:lnTo>
                  <a:lnTo>
                    <a:pt x="50429" y="676274"/>
                  </a:lnTo>
                  <a:lnTo>
                    <a:pt x="4823078" y="676274"/>
                  </a:lnTo>
                  <a:lnTo>
                    <a:pt x="4842768" y="672309"/>
                  </a:lnTo>
                  <a:lnTo>
                    <a:pt x="4858835" y="661497"/>
                  </a:lnTo>
                  <a:lnTo>
                    <a:pt x="4869661" y="645471"/>
                  </a:lnTo>
                  <a:lnTo>
                    <a:pt x="4873629" y="625861"/>
                  </a:lnTo>
                  <a:lnTo>
                    <a:pt x="4873629" y="50429"/>
                  </a:lnTo>
                  <a:lnTo>
                    <a:pt x="4869661" y="30815"/>
                  </a:lnTo>
                  <a:lnTo>
                    <a:pt x="4858835" y="14784"/>
                  </a:lnTo>
                  <a:lnTo>
                    <a:pt x="4842768" y="3968"/>
                  </a:lnTo>
                  <a:lnTo>
                    <a:pt x="4823078" y="0"/>
                  </a:lnTo>
                  <a:close/>
                </a:path>
              </a:pathLst>
            </a:custGeom>
            <a:solidFill>
              <a:srgbClr val="D2DDF9"/>
            </a:solidFill>
          </p:spPr>
          <p:txBody>
            <a:bodyPr wrap="square" lIns="0" tIns="0" rIns="0" bIns="0" rtlCol="0"/>
            <a:lstStyle/>
            <a:p>
              <a:endParaRPr/>
            </a:p>
          </p:txBody>
        </p:sp>
        <p:sp>
          <p:nvSpPr>
            <p:cNvPr id="13" name="object 13"/>
            <p:cNvSpPr/>
            <p:nvPr/>
          </p:nvSpPr>
          <p:spPr>
            <a:xfrm>
              <a:off x="3849745" y="3832220"/>
              <a:ext cx="4873625" cy="676275"/>
            </a:xfrm>
            <a:custGeom>
              <a:avLst/>
              <a:gdLst/>
              <a:ahLst/>
              <a:cxnLst/>
              <a:rect l="l" t="t" r="r" b="b"/>
              <a:pathLst>
                <a:path w="4873625" h="676275">
                  <a:moveTo>
                    <a:pt x="0" y="50429"/>
                  </a:moveTo>
                  <a:lnTo>
                    <a:pt x="3949" y="30815"/>
                  </a:lnTo>
                  <a:lnTo>
                    <a:pt x="14733" y="14784"/>
                  </a:lnTo>
                  <a:lnTo>
                    <a:pt x="30758" y="3968"/>
                  </a:lnTo>
                  <a:lnTo>
                    <a:pt x="50429" y="0"/>
                  </a:lnTo>
                  <a:lnTo>
                    <a:pt x="4823078" y="0"/>
                  </a:lnTo>
                  <a:lnTo>
                    <a:pt x="4842768" y="3968"/>
                  </a:lnTo>
                  <a:lnTo>
                    <a:pt x="4858835" y="14784"/>
                  </a:lnTo>
                  <a:lnTo>
                    <a:pt x="4869661" y="30815"/>
                  </a:lnTo>
                  <a:lnTo>
                    <a:pt x="4873629" y="50429"/>
                  </a:lnTo>
                  <a:lnTo>
                    <a:pt x="4873629" y="625861"/>
                  </a:lnTo>
                  <a:lnTo>
                    <a:pt x="4869661" y="645471"/>
                  </a:lnTo>
                  <a:lnTo>
                    <a:pt x="4858835" y="661497"/>
                  </a:lnTo>
                  <a:lnTo>
                    <a:pt x="4842768" y="672309"/>
                  </a:lnTo>
                  <a:lnTo>
                    <a:pt x="4823078" y="676274"/>
                  </a:lnTo>
                  <a:lnTo>
                    <a:pt x="50429" y="676274"/>
                  </a:lnTo>
                  <a:lnTo>
                    <a:pt x="30758" y="672309"/>
                  </a:lnTo>
                  <a:lnTo>
                    <a:pt x="14733" y="661497"/>
                  </a:lnTo>
                  <a:lnTo>
                    <a:pt x="3949" y="645471"/>
                  </a:lnTo>
                  <a:lnTo>
                    <a:pt x="0" y="625861"/>
                  </a:lnTo>
                  <a:lnTo>
                    <a:pt x="0" y="50429"/>
                  </a:lnTo>
                  <a:close/>
                </a:path>
              </a:pathLst>
            </a:custGeom>
            <a:ln w="7619">
              <a:solidFill>
                <a:srgbClr val="B8C3DF"/>
              </a:solidFill>
            </a:ln>
          </p:spPr>
          <p:txBody>
            <a:bodyPr wrap="square" lIns="0" tIns="0" rIns="0" bIns="0" rtlCol="0"/>
            <a:lstStyle/>
            <a:p>
              <a:endParaRPr/>
            </a:p>
          </p:txBody>
        </p:sp>
      </p:grpSp>
      <p:grpSp>
        <p:nvGrpSpPr>
          <p:cNvPr id="14" name="object 14"/>
          <p:cNvGrpSpPr/>
          <p:nvPr/>
        </p:nvGrpSpPr>
        <p:grpSpPr>
          <a:xfrm>
            <a:off x="3845935" y="4606290"/>
            <a:ext cx="4881245" cy="860425"/>
            <a:chOff x="3845935" y="4606290"/>
            <a:chExt cx="4881245" cy="860425"/>
          </a:xfrm>
        </p:grpSpPr>
        <p:sp>
          <p:nvSpPr>
            <p:cNvPr id="15" name="object 15"/>
            <p:cNvSpPr/>
            <p:nvPr/>
          </p:nvSpPr>
          <p:spPr>
            <a:xfrm>
              <a:off x="3849745" y="4610100"/>
              <a:ext cx="4873625" cy="852805"/>
            </a:xfrm>
            <a:custGeom>
              <a:avLst/>
              <a:gdLst/>
              <a:ahLst/>
              <a:cxnLst/>
              <a:rect l="l" t="t" r="r" b="b"/>
              <a:pathLst>
                <a:path w="4873625" h="852804">
                  <a:moveTo>
                    <a:pt x="4823216" y="0"/>
                  </a:moveTo>
                  <a:lnTo>
                    <a:pt x="50291" y="0"/>
                  </a:lnTo>
                  <a:lnTo>
                    <a:pt x="30700" y="3965"/>
                  </a:lnTo>
                  <a:lnTo>
                    <a:pt x="14716" y="14777"/>
                  </a:lnTo>
                  <a:lnTo>
                    <a:pt x="3946" y="30803"/>
                  </a:lnTo>
                  <a:lnTo>
                    <a:pt x="0" y="50413"/>
                  </a:lnTo>
                  <a:lnTo>
                    <a:pt x="0" y="802129"/>
                  </a:lnTo>
                  <a:lnTo>
                    <a:pt x="3946" y="821742"/>
                  </a:lnTo>
                  <a:lnTo>
                    <a:pt x="14716" y="837771"/>
                  </a:lnTo>
                  <a:lnTo>
                    <a:pt x="30700" y="848585"/>
                  </a:lnTo>
                  <a:lnTo>
                    <a:pt x="50291" y="852553"/>
                  </a:lnTo>
                  <a:lnTo>
                    <a:pt x="4823216" y="852553"/>
                  </a:lnTo>
                  <a:lnTo>
                    <a:pt x="4842826" y="848585"/>
                  </a:lnTo>
                  <a:lnTo>
                    <a:pt x="4858852" y="837771"/>
                  </a:lnTo>
                  <a:lnTo>
                    <a:pt x="4869663" y="821742"/>
                  </a:lnTo>
                  <a:lnTo>
                    <a:pt x="4873629" y="802129"/>
                  </a:lnTo>
                  <a:lnTo>
                    <a:pt x="4873629" y="50413"/>
                  </a:lnTo>
                  <a:lnTo>
                    <a:pt x="4869663" y="30803"/>
                  </a:lnTo>
                  <a:lnTo>
                    <a:pt x="4858852" y="14777"/>
                  </a:lnTo>
                  <a:lnTo>
                    <a:pt x="4842826" y="3965"/>
                  </a:lnTo>
                  <a:lnTo>
                    <a:pt x="4823216" y="0"/>
                  </a:lnTo>
                  <a:close/>
                </a:path>
              </a:pathLst>
            </a:custGeom>
            <a:solidFill>
              <a:srgbClr val="D2DDF9"/>
            </a:solidFill>
          </p:spPr>
          <p:txBody>
            <a:bodyPr wrap="square" lIns="0" tIns="0" rIns="0" bIns="0" rtlCol="0"/>
            <a:lstStyle/>
            <a:p>
              <a:endParaRPr/>
            </a:p>
          </p:txBody>
        </p:sp>
        <p:sp>
          <p:nvSpPr>
            <p:cNvPr id="16" name="object 16"/>
            <p:cNvSpPr/>
            <p:nvPr/>
          </p:nvSpPr>
          <p:spPr>
            <a:xfrm>
              <a:off x="3849745" y="4610100"/>
              <a:ext cx="4873625" cy="852805"/>
            </a:xfrm>
            <a:custGeom>
              <a:avLst/>
              <a:gdLst/>
              <a:ahLst/>
              <a:cxnLst/>
              <a:rect l="l" t="t" r="r" b="b"/>
              <a:pathLst>
                <a:path w="4873625" h="852804">
                  <a:moveTo>
                    <a:pt x="0" y="50413"/>
                  </a:moveTo>
                  <a:lnTo>
                    <a:pt x="3946" y="30803"/>
                  </a:lnTo>
                  <a:lnTo>
                    <a:pt x="14716" y="14777"/>
                  </a:lnTo>
                  <a:lnTo>
                    <a:pt x="30700" y="3965"/>
                  </a:lnTo>
                  <a:lnTo>
                    <a:pt x="50291" y="0"/>
                  </a:lnTo>
                  <a:lnTo>
                    <a:pt x="4823216" y="0"/>
                  </a:lnTo>
                  <a:lnTo>
                    <a:pt x="4842826" y="3965"/>
                  </a:lnTo>
                  <a:lnTo>
                    <a:pt x="4858852" y="14777"/>
                  </a:lnTo>
                  <a:lnTo>
                    <a:pt x="4869663" y="30803"/>
                  </a:lnTo>
                  <a:lnTo>
                    <a:pt x="4873629" y="50413"/>
                  </a:lnTo>
                  <a:lnTo>
                    <a:pt x="4873629" y="802129"/>
                  </a:lnTo>
                  <a:lnTo>
                    <a:pt x="4869663" y="821742"/>
                  </a:lnTo>
                  <a:lnTo>
                    <a:pt x="4858852" y="837771"/>
                  </a:lnTo>
                  <a:lnTo>
                    <a:pt x="4842826" y="848585"/>
                  </a:lnTo>
                  <a:lnTo>
                    <a:pt x="4823216" y="852553"/>
                  </a:lnTo>
                  <a:lnTo>
                    <a:pt x="50291" y="852553"/>
                  </a:lnTo>
                  <a:lnTo>
                    <a:pt x="30700" y="848585"/>
                  </a:lnTo>
                  <a:lnTo>
                    <a:pt x="14716" y="837771"/>
                  </a:lnTo>
                  <a:lnTo>
                    <a:pt x="3946" y="821742"/>
                  </a:lnTo>
                  <a:lnTo>
                    <a:pt x="0" y="802129"/>
                  </a:lnTo>
                  <a:lnTo>
                    <a:pt x="0" y="50413"/>
                  </a:lnTo>
                  <a:close/>
                </a:path>
              </a:pathLst>
            </a:custGeom>
            <a:ln w="7619">
              <a:solidFill>
                <a:srgbClr val="B8C3DF"/>
              </a:solidFill>
            </a:ln>
          </p:spPr>
          <p:txBody>
            <a:bodyPr wrap="square" lIns="0" tIns="0" rIns="0" bIns="0" rtlCol="0"/>
            <a:lstStyle/>
            <a:p>
              <a:endParaRPr/>
            </a:p>
          </p:txBody>
        </p:sp>
      </p:grpSp>
      <p:sp>
        <p:nvSpPr>
          <p:cNvPr id="17" name="object 17"/>
          <p:cNvSpPr txBox="1"/>
          <p:nvPr/>
        </p:nvSpPr>
        <p:spPr>
          <a:xfrm>
            <a:off x="3961255" y="2986787"/>
            <a:ext cx="4316730" cy="2345055"/>
          </a:xfrm>
          <a:prstGeom prst="rect">
            <a:avLst/>
          </a:prstGeom>
        </p:spPr>
        <p:txBody>
          <a:bodyPr vert="horz" wrap="square" lIns="0" tIns="12700" rIns="0" bIns="0" rtlCol="0">
            <a:spAutoFit/>
          </a:bodyPr>
          <a:lstStyle/>
          <a:p>
            <a:pPr marL="12700">
              <a:lnSpc>
                <a:spcPct val="100000"/>
              </a:lnSpc>
              <a:spcBef>
                <a:spcPts val="100"/>
              </a:spcBef>
            </a:pPr>
            <a:r>
              <a:rPr sz="1150" dirty="0">
                <a:solidFill>
                  <a:srgbClr val="3F4054"/>
                </a:solidFill>
                <a:latin typeface="Calibri"/>
                <a:cs typeface="Calibri"/>
              </a:rPr>
              <a:t>Higher</a:t>
            </a:r>
            <a:r>
              <a:rPr sz="1150" spc="-30" dirty="0">
                <a:solidFill>
                  <a:srgbClr val="3F4054"/>
                </a:solidFill>
                <a:latin typeface="Times New Roman"/>
                <a:cs typeface="Times New Roman"/>
              </a:rPr>
              <a:t> </a:t>
            </a:r>
            <a:r>
              <a:rPr sz="1150" dirty="0">
                <a:solidFill>
                  <a:srgbClr val="3F4054"/>
                </a:solidFill>
                <a:latin typeface="Calibri"/>
                <a:cs typeface="Calibri"/>
              </a:rPr>
              <a:t>Limit</a:t>
            </a:r>
            <a:r>
              <a:rPr sz="1150" spc="-40" dirty="0">
                <a:solidFill>
                  <a:srgbClr val="3F4054"/>
                </a:solidFill>
                <a:latin typeface="Times New Roman"/>
                <a:cs typeface="Times New Roman"/>
              </a:rPr>
              <a:t> </a:t>
            </a:r>
            <a:r>
              <a:rPr sz="1150" dirty="0">
                <a:solidFill>
                  <a:srgbClr val="3F4054"/>
                </a:solidFill>
                <a:latin typeface="Calibri"/>
                <a:cs typeface="Calibri"/>
              </a:rPr>
              <a:t>for</a:t>
            </a:r>
            <a:r>
              <a:rPr sz="1150" spc="-50" dirty="0">
                <a:solidFill>
                  <a:srgbClr val="3F4054"/>
                </a:solidFill>
                <a:latin typeface="Times New Roman"/>
                <a:cs typeface="Times New Roman"/>
              </a:rPr>
              <a:t> </a:t>
            </a:r>
            <a:r>
              <a:rPr sz="1150" dirty="0">
                <a:solidFill>
                  <a:srgbClr val="3F4054"/>
                </a:solidFill>
                <a:latin typeface="Calibri"/>
                <a:cs typeface="Calibri"/>
              </a:rPr>
              <a:t>Digital</a:t>
            </a:r>
            <a:r>
              <a:rPr sz="1150" spc="-40" dirty="0">
                <a:solidFill>
                  <a:srgbClr val="3F4054"/>
                </a:solidFill>
                <a:latin typeface="Times New Roman"/>
                <a:cs typeface="Times New Roman"/>
              </a:rPr>
              <a:t> </a:t>
            </a:r>
            <a:r>
              <a:rPr sz="1150" spc="-10" dirty="0">
                <a:solidFill>
                  <a:srgbClr val="3F4054"/>
                </a:solidFill>
                <a:latin typeface="Calibri"/>
                <a:cs typeface="Calibri"/>
              </a:rPr>
              <a:t>Receipts</a:t>
            </a:r>
            <a:endParaRPr sz="1150">
              <a:latin typeface="Calibri"/>
              <a:cs typeface="Calibri"/>
            </a:endParaRPr>
          </a:p>
          <a:p>
            <a:pPr marL="12700" marR="28575">
              <a:lnSpc>
                <a:spcPct val="128899"/>
              </a:lnSpc>
              <a:spcBef>
                <a:spcPts val="450"/>
              </a:spcBef>
            </a:pPr>
            <a:r>
              <a:rPr sz="900" dirty="0">
                <a:solidFill>
                  <a:srgbClr val="3F4054"/>
                </a:solidFill>
                <a:latin typeface="Calibri"/>
                <a:cs typeface="Calibri"/>
              </a:rPr>
              <a:t>Turnover</a:t>
            </a:r>
            <a:r>
              <a:rPr sz="900" spc="55" dirty="0">
                <a:solidFill>
                  <a:srgbClr val="3F4054"/>
                </a:solidFill>
                <a:latin typeface="Times New Roman"/>
                <a:cs typeface="Times New Roman"/>
              </a:rPr>
              <a:t> </a:t>
            </a:r>
            <a:r>
              <a:rPr sz="900" dirty="0">
                <a:solidFill>
                  <a:srgbClr val="3F4054"/>
                </a:solidFill>
                <a:latin typeface="Calibri"/>
                <a:cs typeface="Calibri"/>
              </a:rPr>
              <a:t>thresholds</a:t>
            </a:r>
            <a:r>
              <a:rPr sz="900" spc="20" dirty="0">
                <a:solidFill>
                  <a:srgbClr val="3F4054"/>
                </a:solidFill>
                <a:latin typeface="Times New Roman"/>
                <a:cs typeface="Times New Roman"/>
              </a:rPr>
              <a:t> </a:t>
            </a:r>
            <a:r>
              <a:rPr sz="900" dirty="0">
                <a:solidFill>
                  <a:srgbClr val="3F4054"/>
                </a:solidFill>
                <a:latin typeface="Calibri"/>
                <a:cs typeface="Calibri"/>
              </a:rPr>
              <a:t>are</a:t>
            </a:r>
            <a:r>
              <a:rPr sz="900" spc="55" dirty="0">
                <a:solidFill>
                  <a:srgbClr val="3F4054"/>
                </a:solidFill>
                <a:latin typeface="Times New Roman"/>
                <a:cs typeface="Times New Roman"/>
              </a:rPr>
              <a:t> </a:t>
            </a:r>
            <a:r>
              <a:rPr sz="900" dirty="0">
                <a:solidFill>
                  <a:srgbClr val="3F4054"/>
                </a:solidFill>
                <a:latin typeface="Calibri"/>
                <a:cs typeface="Calibri"/>
              </a:rPr>
              <a:t>relaxed</a:t>
            </a:r>
            <a:r>
              <a:rPr sz="900" spc="40" dirty="0">
                <a:solidFill>
                  <a:srgbClr val="3F4054"/>
                </a:solidFill>
                <a:latin typeface="Times New Roman"/>
                <a:cs typeface="Times New Roman"/>
              </a:rPr>
              <a:t> </a:t>
            </a:r>
            <a:r>
              <a:rPr sz="900" dirty="0">
                <a:solidFill>
                  <a:srgbClr val="3F4054"/>
                </a:solidFill>
                <a:latin typeface="Calibri"/>
                <a:cs typeface="Calibri"/>
              </a:rPr>
              <a:t>when</a:t>
            </a:r>
            <a:r>
              <a:rPr sz="900" spc="50" dirty="0">
                <a:solidFill>
                  <a:srgbClr val="3F4054"/>
                </a:solidFill>
                <a:latin typeface="Times New Roman"/>
                <a:cs typeface="Times New Roman"/>
              </a:rPr>
              <a:t> </a:t>
            </a:r>
            <a:r>
              <a:rPr sz="900" dirty="0">
                <a:solidFill>
                  <a:srgbClr val="3F4054"/>
                </a:solidFill>
                <a:latin typeface="Calibri"/>
                <a:cs typeface="Calibri"/>
              </a:rPr>
              <a:t>cash</a:t>
            </a:r>
            <a:r>
              <a:rPr sz="900" spc="40" dirty="0">
                <a:solidFill>
                  <a:srgbClr val="3F4054"/>
                </a:solidFill>
                <a:latin typeface="Times New Roman"/>
                <a:cs typeface="Times New Roman"/>
              </a:rPr>
              <a:t> </a:t>
            </a:r>
            <a:r>
              <a:rPr sz="900" dirty="0">
                <a:solidFill>
                  <a:srgbClr val="3F4054"/>
                </a:solidFill>
                <a:latin typeface="Calibri"/>
                <a:cs typeface="Calibri"/>
              </a:rPr>
              <a:t>receipts</a:t>
            </a:r>
            <a:r>
              <a:rPr sz="900" spc="35" dirty="0">
                <a:solidFill>
                  <a:srgbClr val="3F4054"/>
                </a:solidFill>
                <a:latin typeface="Times New Roman"/>
                <a:cs typeface="Times New Roman"/>
              </a:rPr>
              <a:t> </a:t>
            </a:r>
            <a:r>
              <a:rPr sz="900" dirty="0">
                <a:solidFill>
                  <a:srgbClr val="3F4054"/>
                </a:solidFill>
                <a:latin typeface="Calibri"/>
                <a:cs typeface="Calibri"/>
              </a:rPr>
              <a:t>are</a:t>
            </a:r>
            <a:r>
              <a:rPr sz="900" spc="60" dirty="0">
                <a:solidFill>
                  <a:srgbClr val="3F4054"/>
                </a:solidFill>
                <a:latin typeface="Times New Roman"/>
                <a:cs typeface="Times New Roman"/>
              </a:rPr>
              <a:t> </a:t>
            </a:r>
            <a:r>
              <a:rPr sz="900" dirty="0">
                <a:solidFill>
                  <a:srgbClr val="3F4054"/>
                </a:solidFill>
                <a:latin typeface="Calibri"/>
                <a:cs typeface="Calibri"/>
              </a:rPr>
              <a:t>within</a:t>
            </a:r>
            <a:r>
              <a:rPr sz="900" spc="40" dirty="0">
                <a:solidFill>
                  <a:srgbClr val="3F4054"/>
                </a:solidFill>
                <a:latin typeface="Times New Roman"/>
                <a:cs typeface="Times New Roman"/>
              </a:rPr>
              <a:t> </a:t>
            </a:r>
            <a:r>
              <a:rPr sz="900" dirty="0">
                <a:solidFill>
                  <a:srgbClr val="3F4054"/>
                </a:solidFill>
                <a:latin typeface="Calibri"/>
                <a:cs typeface="Calibri"/>
              </a:rPr>
              <a:t>5%</a:t>
            </a:r>
            <a:r>
              <a:rPr sz="900" spc="75" dirty="0">
                <a:solidFill>
                  <a:srgbClr val="3F4054"/>
                </a:solidFill>
                <a:latin typeface="Times New Roman"/>
                <a:cs typeface="Times New Roman"/>
              </a:rPr>
              <a:t> </a:t>
            </a:r>
            <a:r>
              <a:rPr sz="900" dirty="0">
                <a:solidFill>
                  <a:srgbClr val="3F4054"/>
                </a:solidFill>
                <a:latin typeface="Calibri"/>
                <a:cs typeface="Calibri"/>
              </a:rPr>
              <a:t>—</a:t>
            </a:r>
            <a:r>
              <a:rPr sz="900" spc="85" dirty="0">
                <a:solidFill>
                  <a:srgbClr val="3F4054"/>
                </a:solidFill>
                <a:latin typeface="Calibri"/>
                <a:cs typeface="Calibri"/>
              </a:rPr>
              <a:t> </a:t>
            </a:r>
            <a:r>
              <a:rPr sz="900" dirty="0">
                <a:solidFill>
                  <a:srgbClr val="3F4054"/>
                </a:solidFill>
                <a:latin typeface="Calibri"/>
                <a:cs typeface="Calibri"/>
              </a:rPr>
              <a:t>incentivizing</a:t>
            </a:r>
            <a:r>
              <a:rPr sz="900" spc="15" dirty="0">
                <a:solidFill>
                  <a:srgbClr val="3F4054"/>
                </a:solidFill>
                <a:latin typeface="Times New Roman"/>
                <a:cs typeface="Times New Roman"/>
              </a:rPr>
              <a:t> </a:t>
            </a:r>
            <a:r>
              <a:rPr sz="900" spc="-10" dirty="0">
                <a:solidFill>
                  <a:srgbClr val="3F4054"/>
                </a:solidFill>
                <a:latin typeface="Calibri"/>
                <a:cs typeface="Calibri"/>
              </a:rPr>
              <a:t>digital</a:t>
            </a:r>
            <a:r>
              <a:rPr sz="900" spc="-10" dirty="0">
                <a:solidFill>
                  <a:srgbClr val="3F4054"/>
                </a:solidFill>
                <a:latin typeface="Times New Roman"/>
                <a:cs typeface="Times New Roman"/>
              </a:rPr>
              <a:t> </a:t>
            </a:r>
            <a:r>
              <a:rPr sz="900" spc="-10" dirty="0">
                <a:solidFill>
                  <a:srgbClr val="3F4054"/>
                </a:solidFill>
                <a:latin typeface="Calibri"/>
                <a:cs typeface="Calibri"/>
              </a:rPr>
              <a:t>transactions.</a:t>
            </a:r>
            <a:endParaRPr sz="900">
              <a:latin typeface="Calibri"/>
              <a:cs typeface="Calibri"/>
            </a:endParaRPr>
          </a:p>
          <a:p>
            <a:pPr>
              <a:lnSpc>
                <a:spcPct val="100000"/>
              </a:lnSpc>
            </a:pPr>
            <a:endParaRPr sz="900">
              <a:latin typeface="Calibri"/>
              <a:cs typeface="Calibri"/>
            </a:endParaRPr>
          </a:p>
          <a:p>
            <a:pPr>
              <a:lnSpc>
                <a:spcPct val="100000"/>
              </a:lnSpc>
              <a:spcBef>
                <a:spcPts val="715"/>
              </a:spcBef>
            </a:pPr>
            <a:endParaRPr sz="900">
              <a:latin typeface="Calibri"/>
              <a:cs typeface="Calibri"/>
            </a:endParaRPr>
          </a:p>
          <a:p>
            <a:pPr marL="12700">
              <a:lnSpc>
                <a:spcPct val="100000"/>
              </a:lnSpc>
            </a:pPr>
            <a:r>
              <a:rPr sz="1150" spc="-35" dirty="0">
                <a:solidFill>
                  <a:srgbClr val="3F4054"/>
                </a:solidFill>
                <a:latin typeface="Calibri"/>
                <a:cs typeface="Calibri"/>
              </a:rPr>
              <a:t>Opt−Out</a:t>
            </a:r>
            <a:r>
              <a:rPr sz="1150" spc="-20" dirty="0">
                <a:solidFill>
                  <a:srgbClr val="3F4054"/>
                </a:solidFill>
                <a:latin typeface="Times New Roman"/>
                <a:cs typeface="Times New Roman"/>
              </a:rPr>
              <a:t> </a:t>
            </a:r>
            <a:r>
              <a:rPr sz="1150" dirty="0">
                <a:solidFill>
                  <a:srgbClr val="3F4054"/>
                </a:solidFill>
                <a:latin typeface="Calibri"/>
                <a:cs typeface="Calibri"/>
              </a:rPr>
              <a:t>Has</a:t>
            </a:r>
            <a:r>
              <a:rPr sz="1150" spc="-40" dirty="0">
                <a:solidFill>
                  <a:srgbClr val="3F4054"/>
                </a:solidFill>
                <a:latin typeface="Times New Roman"/>
                <a:cs typeface="Times New Roman"/>
              </a:rPr>
              <a:t> </a:t>
            </a:r>
            <a:r>
              <a:rPr sz="1150" spc="-10" dirty="0">
                <a:solidFill>
                  <a:srgbClr val="3F4054"/>
                </a:solidFill>
                <a:latin typeface="Calibri"/>
                <a:cs typeface="Calibri"/>
              </a:rPr>
              <a:t>Consequences</a:t>
            </a:r>
            <a:endParaRPr sz="1150">
              <a:latin typeface="Calibri"/>
              <a:cs typeface="Calibri"/>
            </a:endParaRPr>
          </a:p>
          <a:p>
            <a:pPr marL="12700">
              <a:lnSpc>
                <a:spcPct val="100000"/>
              </a:lnSpc>
              <a:spcBef>
                <a:spcPts val="750"/>
              </a:spcBef>
            </a:pPr>
            <a:r>
              <a:rPr sz="900" dirty="0">
                <a:solidFill>
                  <a:srgbClr val="3F4054"/>
                </a:solidFill>
                <a:latin typeface="Calibri"/>
                <a:cs typeface="Calibri"/>
              </a:rPr>
              <a:t>Exiting</a:t>
            </a:r>
            <a:r>
              <a:rPr sz="900" spc="15" dirty="0">
                <a:solidFill>
                  <a:srgbClr val="3F4054"/>
                </a:solidFill>
                <a:latin typeface="Times New Roman"/>
                <a:cs typeface="Times New Roman"/>
              </a:rPr>
              <a:t> </a:t>
            </a:r>
            <a:r>
              <a:rPr sz="900" dirty="0">
                <a:solidFill>
                  <a:srgbClr val="3F4054"/>
                </a:solidFill>
                <a:latin typeface="Calibri"/>
                <a:cs typeface="Calibri"/>
              </a:rPr>
              <a:t>the</a:t>
            </a:r>
            <a:r>
              <a:rPr sz="900" spc="20" dirty="0">
                <a:solidFill>
                  <a:srgbClr val="3F4054"/>
                </a:solidFill>
                <a:latin typeface="Times New Roman"/>
                <a:cs typeface="Times New Roman"/>
              </a:rPr>
              <a:t> </a:t>
            </a:r>
            <a:r>
              <a:rPr sz="900" dirty="0">
                <a:solidFill>
                  <a:srgbClr val="3F4054"/>
                </a:solidFill>
                <a:latin typeface="Calibri"/>
                <a:cs typeface="Calibri"/>
              </a:rPr>
              <a:t>scheme</a:t>
            </a:r>
            <a:r>
              <a:rPr sz="900" spc="15" dirty="0">
                <a:solidFill>
                  <a:srgbClr val="3F4054"/>
                </a:solidFill>
                <a:latin typeface="Times New Roman"/>
                <a:cs typeface="Times New Roman"/>
              </a:rPr>
              <a:t> </a:t>
            </a:r>
            <a:r>
              <a:rPr sz="900" dirty="0">
                <a:solidFill>
                  <a:srgbClr val="3F4054"/>
                </a:solidFill>
                <a:latin typeface="Calibri"/>
                <a:cs typeface="Calibri"/>
              </a:rPr>
              <a:t>triggers</a:t>
            </a:r>
            <a:r>
              <a:rPr sz="900" spc="-10" dirty="0">
                <a:solidFill>
                  <a:srgbClr val="3F4054"/>
                </a:solidFill>
                <a:latin typeface="Times New Roman"/>
                <a:cs typeface="Times New Roman"/>
              </a:rPr>
              <a:t> </a:t>
            </a:r>
            <a:r>
              <a:rPr sz="900" dirty="0">
                <a:solidFill>
                  <a:srgbClr val="3F4054"/>
                </a:solidFill>
                <a:latin typeface="Calibri"/>
                <a:cs typeface="Calibri"/>
              </a:rPr>
              <a:t>a</a:t>
            </a:r>
            <a:r>
              <a:rPr sz="900" spc="20" dirty="0">
                <a:solidFill>
                  <a:srgbClr val="3F4054"/>
                </a:solidFill>
                <a:latin typeface="Times New Roman"/>
                <a:cs typeface="Times New Roman"/>
              </a:rPr>
              <a:t> </a:t>
            </a:r>
            <a:r>
              <a:rPr sz="900" spc="-10" dirty="0">
                <a:solidFill>
                  <a:srgbClr val="3F4054"/>
                </a:solidFill>
                <a:latin typeface="Calibri"/>
                <a:cs typeface="Calibri"/>
              </a:rPr>
              <a:t>5−year</a:t>
            </a:r>
            <a:r>
              <a:rPr sz="900" spc="25" dirty="0">
                <a:solidFill>
                  <a:srgbClr val="3F4054"/>
                </a:solidFill>
                <a:latin typeface="Times New Roman"/>
                <a:cs typeface="Times New Roman"/>
              </a:rPr>
              <a:t> </a:t>
            </a:r>
            <a:r>
              <a:rPr sz="900" spc="-10" dirty="0">
                <a:solidFill>
                  <a:srgbClr val="3F4054"/>
                </a:solidFill>
                <a:latin typeface="Calibri"/>
                <a:cs typeface="Calibri"/>
              </a:rPr>
              <a:t>lock−out</a:t>
            </a:r>
            <a:r>
              <a:rPr sz="900" spc="35" dirty="0">
                <a:solidFill>
                  <a:srgbClr val="3F4054"/>
                </a:solidFill>
                <a:latin typeface="Times New Roman"/>
                <a:cs typeface="Times New Roman"/>
              </a:rPr>
              <a:t> </a:t>
            </a:r>
            <a:r>
              <a:rPr sz="900" dirty="0">
                <a:solidFill>
                  <a:srgbClr val="3F4054"/>
                </a:solidFill>
                <a:latin typeface="Calibri"/>
                <a:cs typeface="Calibri"/>
              </a:rPr>
              <a:t>with</a:t>
            </a:r>
            <a:r>
              <a:rPr sz="900" spc="15" dirty="0">
                <a:solidFill>
                  <a:srgbClr val="3F4054"/>
                </a:solidFill>
                <a:latin typeface="Times New Roman"/>
                <a:cs typeface="Times New Roman"/>
              </a:rPr>
              <a:t> </a:t>
            </a:r>
            <a:r>
              <a:rPr sz="900" dirty="0">
                <a:solidFill>
                  <a:srgbClr val="3F4054"/>
                </a:solidFill>
                <a:latin typeface="Calibri"/>
                <a:cs typeface="Calibri"/>
              </a:rPr>
              <a:t>full</a:t>
            </a:r>
            <a:r>
              <a:rPr sz="900" spc="15" dirty="0">
                <a:solidFill>
                  <a:srgbClr val="3F4054"/>
                </a:solidFill>
                <a:latin typeface="Times New Roman"/>
                <a:cs typeface="Times New Roman"/>
              </a:rPr>
              <a:t> </a:t>
            </a:r>
            <a:r>
              <a:rPr sz="900" dirty="0">
                <a:solidFill>
                  <a:srgbClr val="3F4054"/>
                </a:solidFill>
                <a:latin typeface="Calibri"/>
                <a:cs typeface="Calibri"/>
              </a:rPr>
              <a:t>audit</a:t>
            </a:r>
            <a:r>
              <a:rPr sz="900" spc="15" dirty="0">
                <a:solidFill>
                  <a:srgbClr val="3F4054"/>
                </a:solidFill>
                <a:latin typeface="Times New Roman"/>
                <a:cs typeface="Times New Roman"/>
              </a:rPr>
              <a:t> </a:t>
            </a:r>
            <a:r>
              <a:rPr sz="900" spc="-10" dirty="0">
                <a:solidFill>
                  <a:srgbClr val="3F4054"/>
                </a:solidFill>
                <a:latin typeface="Calibri"/>
                <a:cs typeface="Calibri"/>
              </a:rPr>
              <a:t>obligations.</a:t>
            </a:r>
            <a:endParaRPr sz="900">
              <a:latin typeface="Calibri"/>
              <a:cs typeface="Calibri"/>
            </a:endParaRPr>
          </a:p>
          <a:p>
            <a:pPr>
              <a:lnSpc>
                <a:spcPct val="100000"/>
              </a:lnSpc>
            </a:pPr>
            <a:endParaRPr sz="900">
              <a:latin typeface="Calibri"/>
              <a:cs typeface="Calibri"/>
            </a:endParaRPr>
          </a:p>
          <a:p>
            <a:pPr>
              <a:lnSpc>
                <a:spcPct val="100000"/>
              </a:lnSpc>
              <a:spcBef>
                <a:spcPts val="705"/>
              </a:spcBef>
            </a:pPr>
            <a:endParaRPr sz="900">
              <a:latin typeface="Calibri"/>
              <a:cs typeface="Calibri"/>
            </a:endParaRPr>
          </a:p>
          <a:p>
            <a:pPr marL="12700">
              <a:lnSpc>
                <a:spcPct val="100000"/>
              </a:lnSpc>
            </a:pPr>
            <a:r>
              <a:rPr sz="1150" dirty="0">
                <a:solidFill>
                  <a:srgbClr val="3F4054"/>
                </a:solidFill>
                <a:latin typeface="Calibri"/>
                <a:cs typeface="Calibri"/>
              </a:rPr>
              <a:t>No</a:t>
            </a:r>
            <a:r>
              <a:rPr sz="1150" spc="-45" dirty="0">
                <a:solidFill>
                  <a:srgbClr val="3F4054"/>
                </a:solidFill>
                <a:latin typeface="Times New Roman"/>
                <a:cs typeface="Times New Roman"/>
              </a:rPr>
              <a:t> </a:t>
            </a:r>
            <a:r>
              <a:rPr sz="1150" dirty="0">
                <a:solidFill>
                  <a:srgbClr val="3F4054"/>
                </a:solidFill>
                <a:latin typeface="Calibri"/>
                <a:cs typeface="Calibri"/>
              </a:rPr>
              <a:t>Double</a:t>
            </a:r>
            <a:r>
              <a:rPr sz="1150" spc="-5" dirty="0">
                <a:solidFill>
                  <a:srgbClr val="3F4054"/>
                </a:solidFill>
                <a:latin typeface="Times New Roman"/>
                <a:cs typeface="Times New Roman"/>
              </a:rPr>
              <a:t> </a:t>
            </a:r>
            <a:r>
              <a:rPr sz="1150" spc="-10" dirty="0">
                <a:solidFill>
                  <a:srgbClr val="3F4054"/>
                </a:solidFill>
                <a:latin typeface="Calibri"/>
                <a:cs typeface="Calibri"/>
              </a:rPr>
              <a:t>Benefits</a:t>
            </a:r>
            <a:endParaRPr sz="1150">
              <a:latin typeface="Calibri"/>
              <a:cs typeface="Calibri"/>
            </a:endParaRPr>
          </a:p>
          <a:p>
            <a:pPr marL="12700" marR="5080">
              <a:lnSpc>
                <a:spcPct val="128899"/>
              </a:lnSpc>
              <a:spcBef>
                <a:spcPts val="450"/>
              </a:spcBef>
            </a:pPr>
            <a:r>
              <a:rPr sz="900" dirty="0">
                <a:solidFill>
                  <a:srgbClr val="3F4054"/>
                </a:solidFill>
                <a:latin typeface="Calibri"/>
                <a:cs typeface="Calibri"/>
              </a:rPr>
              <a:t>Deductions,</a:t>
            </a:r>
            <a:r>
              <a:rPr sz="900" spc="35" dirty="0">
                <a:solidFill>
                  <a:srgbClr val="3F4054"/>
                </a:solidFill>
                <a:latin typeface="Times New Roman"/>
                <a:cs typeface="Times New Roman"/>
              </a:rPr>
              <a:t> </a:t>
            </a:r>
            <a:r>
              <a:rPr sz="900" dirty="0">
                <a:solidFill>
                  <a:srgbClr val="3F4054"/>
                </a:solidFill>
                <a:latin typeface="Calibri"/>
                <a:cs typeface="Calibri"/>
              </a:rPr>
              <a:t>losses,</a:t>
            </a:r>
            <a:r>
              <a:rPr sz="900" spc="20" dirty="0">
                <a:solidFill>
                  <a:srgbClr val="3F4054"/>
                </a:solidFill>
                <a:latin typeface="Times New Roman"/>
                <a:cs typeface="Times New Roman"/>
              </a:rPr>
              <a:t> </a:t>
            </a:r>
            <a:r>
              <a:rPr sz="900" dirty="0">
                <a:solidFill>
                  <a:srgbClr val="3F4054"/>
                </a:solidFill>
                <a:latin typeface="Calibri"/>
                <a:cs typeface="Calibri"/>
              </a:rPr>
              <a:t>and</a:t>
            </a:r>
            <a:r>
              <a:rPr sz="900" spc="40" dirty="0">
                <a:solidFill>
                  <a:srgbClr val="3F4054"/>
                </a:solidFill>
                <a:latin typeface="Times New Roman"/>
                <a:cs typeface="Times New Roman"/>
              </a:rPr>
              <a:t> </a:t>
            </a:r>
            <a:r>
              <a:rPr sz="900" dirty="0">
                <a:solidFill>
                  <a:srgbClr val="3F4054"/>
                </a:solidFill>
                <a:latin typeface="Calibri"/>
                <a:cs typeface="Calibri"/>
              </a:rPr>
              <a:t>allowances</a:t>
            </a:r>
            <a:r>
              <a:rPr sz="900" spc="70" dirty="0">
                <a:solidFill>
                  <a:srgbClr val="3F4054"/>
                </a:solidFill>
                <a:latin typeface="Times New Roman"/>
                <a:cs typeface="Times New Roman"/>
              </a:rPr>
              <a:t> </a:t>
            </a:r>
            <a:r>
              <a:rPr sz="900" dirty="0">
                <a:solidFill>
                  <a:srgbClr val="3F4054"/>
                </a:solidFill>
                <a:latin typeface="Calibri"/>
                <a:cs typeface="Calibri"/>
              </a:rPr>
              <a:t>cannot</a:t>
            </a:r>
            <a:r>
              <a:rPr sz="900" spc="75" dirty="0">
                <a:solidFill>
                  <a:srgbClr val="3F4054"/>
                </a:solidFill>
                <a:latin typeface="Times New Roman"/>
                <a:cs typeface="Times New Roman"/>
              </a:rPr>
              <a:t> </a:t>
            </a:r>
            <a:r>
              <a:rPr sz="900" dirty="0">
                <a:solidFill>
                  <a:srgbClr val="3F4054"/>
                </a:solidFill>
                <a:latin typeface="Calibri"/>
                <a:cs typeface="Calibri"/>
              </a:rPr>
              <a:t>be</a:t>
            </a:r>
            <a:r>
              <a:rPr sz="900" spc="35" dirty="0">
                <a:solidFill>
                  <a:srgbClr val="3F4054"/>
                </a:solidFill>
                <a:latin typeface="Times New Roman"/>
                <a:cs typeface="Times New Roman"/>
              </a:rPr>
              <a:t> </a:t>
            </a:r>
            <a:r>
              <a:rPr sz="900" dirty="0">
                <a:solidFill>
                  <a:srgbClr val="3F4054"/>
                </a:solidFill>
                <a:latin typeface="Calibri"/>
                <a:cs typeface="Calibri"/>
              </a:rPr>
              <a:t>claimed</a:t>
            </a:r>
            <a:r>
              <a:rPr sz="900" spc="60" dirty="0">
                <a:solidFill>
                  <a:srgbClr val="3F4054"/>
                </a:solidFill>
                <a:latin typeface="Times New Roman"/>
                <a:cs typeface="Times New Roman"/>
              </a:rPr>
              <a:t> </a:t>
            </a:r>
            <a:r>
              <a:rPr sz="900" dirty="0">
                <a:solidFill>
                  <a:srgbClr val="3F4054"/>
                </a:solidFill>
                <a:latin typeface="Calibri"/>
                <a:cs typeface="Calibri"/>
              </a:rPr>
              <a:t>in</a:t>
            </a:r>
            <a:r>
              <a:rPr sz="900" spc="45" dirty="0">
                <a:solidFill>
                  <a:srgbClr val="3F4054"/>
                </a:solidFill>
                <a:latin typeface="Times New Roman"/>
                <a:cs typeface="Times New Roman"/>
              </a:rPr>
              <a:t> </a:t>
            </a:r>
            <a:r>
              <a:rPr sz="900" dirty="0">
                <a:solidFill>
                  <a:srgbClr val="3F4054"/>
                </a:solidFill>
                <a:latin typeface="Calibri"/>
                <a:cs typeface="Calibri"/>
              </a:rPr>
              <a:t>addition</a:t>
            </a:r>
            <a:r>
              <a:rPr sz="900" spc="40" dirty="0">
                <a:solidFill>
                  <a:srgbClr val="3F4054"/>
                </a:solidFill>
                <a:latin typeface="Times New Roman"/>
                <a:cs typeface="Times New Roman"/>
              </a:rPr>
              <a:t> </a:t>
            </a:r>
            <a:r>
              <a:rPr sz="900" dirty="0">
                <a:solidFill>
                  <a:srgbClr val="3F4054"/>
                </a:solidFill>
                <a:latin typeface="Calibri"/>
                <a:cs typeface="Calibri"/>
              </a:rPr>
              <a:t>to</a:t>
            </a:r>
            <a:r>
              <a:rPr sz="900" spc="70" dirty="0">
                <a:solidFill>
                  <a:srgbClr val="3F4054"/>
                </a:solidFill>
                <a:latin typeface="Times New Roman"/>
                <a:cs typeface="Times New Roman"/>
              </a:rPr>
              <a:t> </a:t>
            </a:r>
            <a:r>
              <a:rPr sz="900" dirty="0">
                <a:solidFill>
                  <a:srgbClr val="3F4054"/>
                </a:solidFill>
                <a:latin typeface="Calibri"/>
                <a:cs typeface="Calibri"/>
              </a:rPr>
              <a:t>presumptive</a:t>
            </a:r>
            <a:r>
              <a:rPr sz="900" spc="15" dirty="0">
                <a:solidFill>
                  <a:srgbClr val="3F4054"/>
                </a:solidFill>
                <a:latin typeface="Times New Roman"/>
                <a:cs typeface="Times New Roman"/>
              </a:rPr>
              <a:t> </a:t>
            </a:r>
            <a:r>
              <a:rPr sz="900" spc="-10" dirty="0">
                <a:solidFill>
                  <a:srgbClr val="3F4054"/>
                </a:solidFill>
                <a:latin typeface="Calibri"/>
                <a:cs typeface="Calibri"/>
              </a:rPr>
              <a:t>income</a:t>
            </a:r>
            <a:r>
              <a:rPr sz="900" spc="-10" dirty="0">
                <a:solidFill>
                  <a:srgbClr val="3F4054"/>
                </a:solidFill>
                <a:latin typeface="Times New Roman"/>
                <a:cs typeface="Times New Roman"/>
              </a:rPr>
              <a:t> </a:t>
            </a:r>
            <a:r>
              <a:rPr sz="900" dirty="0">
                <a:solidFill>
                  <a:srgbClr val="3F4054"/>
                </a:solidFill>
                <a:latin typeface="Calibri"/>
                <a:cs typeface="Calibri"/>
              </a:rPr>
              <a:t>income</a:t>
            </a:r>
            <a:r>
              <a:rPr sz="900" spc="60" dirty="0">
                <a:solidFill>
                  <a:srgbClr val="3F4054"/>
                </a:solidFill>
                <a:latin typeface="Times New Roman"/>
                <a:cs typeface="Times New Roman"/>
              </a:rPr>
              <a:t> </a:t>
            </a:r>
            <a:r>
              <a:rPr sz="900" spc="-10" dirty="0">
                <a:solidFill>
                  <a:srgbClr val="3F4054"/>
                </a:solidFill>
                <a:latin typeface="Calibri"/>
                <a:cs typeface="Calibri"/>
              </a:rPr>
              <a:t>computation.</a:t>
            </a:r>
            <a:endParaRPr sz="900">
              <a:latin typeface="Calibri"/>
              <a:cs typeface="Calibri"/>
            </a:endParaRPr>
          </a:p>
        </p:txBody>
      </p:sp>
      <p:sp>
        <p:nvSpPr>
          <p:cNvPr id="19" name="object 19"/>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a:t>03/07/2026</a:t>
            </a:r>
            <a:endParaRPr spc="-10" dirty="0"/>
          </a:p>
        </p:txBody>
      </p:sp>
      <p:sp>
        <p:nvSpPr>
          <p:cNvPr id="20" name="object 20"/>
          <p:cNvSpPr txBox="1">
            <a:spLocks noGrp="1"/>
          </p:cNvSpPr>
          <p:nvPr>
            <p:ph type="sldNum" sz="quarter" idx="7"/>
          </p:nvPr>
        </p:nvSpPr>
        <p:spPr>
          <a:prstGeom prst="rect">
            <a:avLst/>
          </a:prstGeom>
        </p:spPr>
        <p:txBody>
          <a:bodyPr vert="horz" wrap="square" lIns="0" tIns="0" rIns="0" bIns="0" rtlCol="0">
            <a:spAutoFit/>
          </a:bodyPr>
          <a:lstStyle/>
          <a:p>
            <a:pPr marL="106680">
              <a:lnSpc>
                <a:spcPts val="1105"/>
              </a:lnSpc>
            </a:pPr>
            <a:fld id="{81D60167-4931-47E6-BA6A-407CBD079E47}" type="slidenum">
              <a:rPr spc="-25" dirty="0"/>
              <a:t>92</a:t>
            </a:fld>
            <a:endParaRPr spc="-25"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901092" y="1244932"/>
            <a:ext cx="6793230" cy="2988945"/>
          </a:xfrm>
          <a:prstGeom prst="rect">
            <a:avLst/>
          </a:prstGeom>
        </p:spPr>
        <p:txBody>
          <a:bodyPr vert="horz" wrap="square" lIns="0" tIns="177165" rIns="0" bIns="0" rtlCol="0">
            <a:spAutoFit/>
          </a:bodyPr>
          <a:lstStyle/>
          <a:p>
            <a:pPr marL="12700" marR="5080">
              <a:lnSpc>
                <a:spcPct val="85000"/>
              </a:lnSpc>
              <a:spcBef>
                <a:spcPts val="1395"/>
              </a:spcBef>
            </a:pPr>
            <a:r>
              <a:rPr sz="7200" spc="-135" dirty="0">
                <a:solidFill>
                  <a:srgbClr val="FF0000"/>
                </a:solidFill>
              </a:rPr>
              <a:t>Practical</a:t>
            </a:r>
            <a:r>
              <a:rPr sz="7200" spc="-295" dirty="0">
                <a:solidFill>
                  <a:srgbClr val="FF0000"/>
                </a:solidFill>
                <a:latin typeface="Times New Roman"/>
                <a:cs typeface="Times New Roman"/>
              </a:rPr>
              <a:t> </a:t>
            </a:r>
            <a:r>
              <a:rPr sz="7200" spc="-10" dirty="0">
                <a:solidFill>
                  <a:srgbClr val="FF0000"/>
                </a:solidFill>
              </a:rPr>
              <a:t>Issues</a:t>
            </a:r>
            <a:r>
              <a:rPr sz="7200" spc="-10" dirty="0">
                <a:solidFill>
                  <a:srgbClr val="FF0000"/>
                </a:solidFill>
                <a:latin typeface="Times New Roman"/>
                <a:cs typeface="Times New Roman"/>
              </a:rPr>
              <a:t> </a:t>
            </a:r>
            <a:r>
              <a:rPr sz="7200" spc="-105" dirty="0">
                <a:solidFill>
                  <a:srgbClr val="FF0000"/>
                </a:solidFill>
              </a:rPr>
              <a:t>under</a:t>
            </a:r>
            <a:r>
              <a:rPr sz="7200" spc="-345" dirty="0">
                <a:solidFill>
                  <a:srgbClr val="FF0000"/>
                </a:solidFill>
                <a:latin typeface="Times New Roman"/>
                <a:cs typeface="Times New Roman"/>
              </a:rPr>
              <a:t> </a:t>
            </a:r>
            <a:r>
              <a:rPr sz="7200" spc="-125" dirty="0">
                <a:solidFill>
                  <a:srgbClr val="FF0000"/>
                </a:solidFill>
              </a:rPr>
              <a:t>Presumptive</a:t>
            </a:r>
            <a:r>
              <a:rPr sz="7200" spc="-125" dirty="0">
                <a:solidFill>
                  <a:srgbClr val="FF0000"/>
                </a:solidFill>
                <a:latin typeface="Times New Roman"/>
                <a:cs typeface="Times New Roman"/>
              </a:rPr>
              <a:t> </a:t>
            </a:r>
            <a:r>
              <a:rPr sz="7200" spc="-545" dirty="0">
                <a:solidFill>
                  <a:srgbClr val="FF0000"/>
                </a:solidFill>
              </a:rPr>
              <a:t>T</a:t>
            </a:r>
            <a:r>
              <a:rPr sz="7200" spc="-60" dirty="0">
                <a:solidFill>
                  <a:srgbClr val="FF0000"/>
                </a:solidFill>
              </a:rPr>
              <a:t>a</a:t>
            </a:r>
            <a:r>
              <a:rPr sz="7200" spc="-130" dirty="0">
                <a:solidFill>
                  <a:srgbClr val="FF0000"/>
                </a:solidFill>
              </a:rPr>
              <a:t>x</a:t>
            </a:r>
            <a:r>
              <a:rPr sz="7200" spc="-75" dirty="0">
                <a:solidFill>
                  <a:srgbClr val="FF0000"/>
                </a:solidFill>
              </a:rPr>
              <a:t>a</a:t>
            </a:r>
            <a:r>
              <a:rPr sz="7200" spc="30" dirty="0">
                <a:solidFill>
                  <a:srgbClr val="FF0000"/>
                </a:solidFill>
              </a:rPr>
              <a:t>t</a:t>
            </a:r>
            <a:r>
              <a:rPr sz="7200" spc="35" dirty="0">
                <a:solidFill>
                  <a:srgbClr val="FF0000"/>
                </a:solidFill>
              </a:rPr>
              <a:t>i</a:t>
            </a:r>
            <a:r>
              <a:rPr sz="7200" spc="-5" dirty="0">
                <a:solidFill>
                  <a:srgbClr val="FF0000"/>
                </a:solidFill>
              </a:rPr>
              <a:t>o</a:t>
            </a:r>
            <a:r>
              <a:rPr sz="7200" spc="114" dirty="0">
                <a:solidFill>
                  <a:srgbClr val="FF0000"/>
                </a:solidFill>
              </a:rPr>
              <a:t>n</a:t>
            </a:r>
            <a:endParaRPr sz="7200">
              <a:latin typeface="Times New Roman"/>
              <a:cs typeface="Times New Roman"/>
            </a:endParaRP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6334125"/>
            <a:ext cx="9144000" cy="523875"/>
            <a:chOff x="0" y="6334125"/>
            <a:chExt cx="9144000" cy="523875"/>
          </a:xfrm>
        </p:grpSpPr>
        <p:sp>
          <p:nvSpPr>
            <p:cNvPr id="3" name="object 3"/>
            <p:cNvSpPr/>
            <p:nvPr/>
          </p:nvSpPr>
          <p:spPr>
            <a:xfrm>
              <a:off x="0" y="6400800"/>
              <a:ext cx="9144000" cy="457200"/>
            </a:xfrm>
            <a:custGeom>
              <a:avLst/>
              <a:gdLst/>
              <a:ahLst/>
              <a:cxnLst/>
              <a:rect l="l" t="t" r="r" b="b"/>
              <a:pathLst>
                <a:path w="9144000" h="457200">
                  <a:moveTo>
                    <a:pt x="9143999" y="0"/>
                  </a:moveTo>
                  <a:lnTo>
                    <a:pt x="0" y="0"/>
                  </a:lnTo>
                  <a:lnTo>
                    <a:pt x="0" y="457199"/>
                  </a:lnTo>
                  <a:lnTo>
                    <a:pt x="9143999" y="457199"/>
                  </a:lnTo>
                  <a:lnTo>
                    <a:pt x="9143999" y="0"/>
                  </a:lnTo>
                  <a:close/>
                </a:path>
              </a:pathLst>
            </a:custGeom>
            <a:solidFill>
              <a:srgbClr val="BC572C"/>
            </a:solidFill>
          </p:spPr>
          <p:txBody>
            <a:bodyPr wrap="square" lIns="0" tIns="0" rIns="0" bIns="0" rtlCol="0"/>
            <a:lstStyle/>
            <a:p>
              <a:endParaRPr/>
            </a:p>
          </p:txBody>
        </p:sp>
        <p:sp>
          <p:nvSpPr>
            <p:cNvPr id="4" name="object 4"/>
            <p:cNvSpPr/>
            <p:nvPr/>
          </p:nvSpPr>
          <p:spPr>
            <a:xfrm>
              <a:off x="0" y="6334125"/>
              <a:ext cx="9144000" cy="66675"/>
            </a:xfrm>
            <a:custGeom>
              <a:avLst/>
              <a:gdLst/>
              <a:ahLst/>
              <a:cxnLst/>
              <a:rect l="l" t="t" r="r" b="b"/>
              <a:pathLst>
                <a:path w="9144000" h="66675">
                  <a:moveTo>
                    <a:pt x="9143999" y="0"/>
                  </a:moveTo>
                  <a:lnTo>
                    <a:pt x="0" y="0"/>
                  </a:lnTo>
                  <a:lnTo>
                    <a:pt x="0" y="66674"/>
                  </a:lnTo>
                  <a:lnTo>
                    <a:pt x="9143999" y="66674"/>
                  </a:lnTo>
                  <a:lnTo>
                    <a:pt x="9143999" y="0"/>
                  </a:lnTo>
                  <a:close/>
                </a:path>
              </a:pathLst>
            </a:custGeom>
            <a:solidFill>
              <a:srgbClr val="E48211"/>
            </a:solidFill>
          </p:spPr>
          <p:txBody>
            <a:bodyPr wrap="square" lIns="0" tIns="0" rIns="0" bIns="0" rtlCol="0"/>
            <a:lstStyle/>
            <a:p>
              <a:endParaRPr/>
            </a:p>
          </p:txBody>
        </p:sp>
      </p:grpSp>
      <p:sp>
        <p:nvSpPr>
          <p:cNvPr id="5" name="object 5"/>
          <p:cNvSpPr/>
          <p:nvPr/>
        </p:nvSpPr>
        <p:spPr>
          <a:xfrm>
            <a:off x="895350" y="1738381"/>
            <a:ext cx="7475855" cy="0"/>
          </a:xfrm>
          <a:custGeom>
            <a:avLst/>
            <a:gdLst/>
            <a:ahLst/>
            <a:cxnLst/>
            <a:rect l="l" t="t" r="r" b="b"/>
            <a:pathLst>
              <a:path w="7475855">
                <a:moveTo>
                  <a:pt x="0" y="0"/>
                </a:moveTo>
                <a:lnTo>
                  <a:pt x="7475478" y="0"/>
                </a:lnTo>
              </a:path>
            </a:pathLst>
          </a:custGeom>
          <a:ln w="6350">
            <a:solidFill>
              <a:srgbClr val="7F7F7F"/>
            </a:solidFill>
          </a:ln>
        </p:spPr>
        <p:txBody>
          <a:bodyPr wrap="square" lIns="0" tIns="0" rIns="0" bIns="0" rtlCol="0"/>
          <a:lstStyle/>
          <a:p>
            <a:endParaRPr/>
          </a:p>
        </p:txBody>
      </p:sp>
      <p:sp>
        <p:nvSpPr>
          <p:cNvPr id="6" name="object 6" descr="$PPTXTitle"/>
          <p:cNvSpPr txBox="1">
            <a:spLocks noGrp="1"/>
          </p:cNvSpPr>
          <p:nvPr>
            <p:ph type="title"/>
          </p:nvPr>
        </p:nvSpPr>
        <p:spPr>
          <a:prstGeom prst="rect">
            <a:avLst/>
          </a:prstGeom>
        </p:spPr>
        <p:txBody>
          <a:bodyPr vert="horz" wrap="square" lIns="0" tIns="505459" rIns="0" bIns="0" rtlCol="0">
            <a:spAutoFit/>
          </a:bodyPr>
          <a:lstStyle/>
          <a:p>
            <a:pPr marL="583565">
              <a:lnSpc>
                <a:spcPct val="100000"/>
              </a:lnSpc>
              <a:spcBef>
                <a:spcPts val="100"/>
              </a:spcBef>
            </a:pPr>
            <a:r>
              <a:rPr spc="-55" dirty="0"/>
              <a:t>Issue</a:t>
            </a:r>
            <a:r>
              <a:rPr spc="-220" dirty="0">
                <a:latin typeface="Times New Roman"/>
                <a:cs typeface="Times New Roman"/>
              </a:rPr>
              <a:t> </a:t>
            </a:r>
            <a:r>
              <a:rPr spc="-50" dirty="0"/>
              <a:t>1</a:t>
            </a:r>
          </a:p>
        </p:txBody>
      </p:sp>
      <p:sp>
        <p:nvSpPr>
          <p:cNvPr id="7" name="object 7"/>
          <p:cNvSpPr txBox="1"/>
          <p:nvPr/>
        </p:nvSpPr>
        <p:spPr>
          <a:xfrm>
            <a:off x="901092" y="1685393"/>
            <a:ext cx="6731634" cy="1656714"/>
          </a:xfrm>
          <a:prstGeom prst="rect">
            <a:avLst/>
          </a:prstGeom>
        </p:spPr>
        <p:txBody>
          <a:bodyPr vert="horz" wrap="square" lIns="0" tIns="12700" rIns="0" bIns="0" rtlCol="0">
            <a:spAutoFit/>
          </a:bodyPr>
          <a:lstStyle/>
          <a:p>
            <a:pPr marL="12700" marR="1951355">
              <a:lnSpc>
                <a:spcPct val="148500"/>
              </a:lnSpc>
              <a:spcBef>
                <a:spcPts val="100"/>
              </a:spcBef>
            </a:pPr>
            <a:r>
              <a:rPr sz="2000" dirty="0">
                <a:solidFill>
                  <a:srgbClr val="3F3F3F"/>
                </a:solidFill>
                <a:latin typeface="Calibri"/>
                <a:cs typeface="Calibri"/>
              </a:rPr>
              <a:t>Cash</a:t>
            </a:r>
            <a:r>
              <a:rPr sz="2000" spc="-90" dirty="0">
                <a:solidFill>
                  <a:srgbClr val="3F3F3F"/>
                </a:solidFill>
                <a:latin typeface="Times New Roman"/>
                <a:cs typeface="Times New Roman"/>
              </a:rPr>
              <a:t> </a:t>
            </a:r>
            <a:r>
              <a:rPr sz="2000" dirty="0">
                <a:solidFill>
                  <a:srgbClr val="3F3F3F"/>
                </a:solidFill>
                <a:latin typeface="Calibri"/>
                <a:cs typeface="Calibri"/>
              </a:rPr>
              <a:t>deposits</a:t>
            </a:r>
            <a:r>
              <a:rPr sz="2000" spc="-65" dirty="0">
                <a:solidFill>
                  <a:srgbClr val="3F3F3F"/>
                </a:solidFill>
                <a:latin typeface="Times New Roman"/>
                <a:cs typeface="Times New Roman"/>
              </a:rPr>
              <a:t> </a:t>
            </a:r>
            <a:r>
              <a:rPr sz="2000" dirty="0">
                <a:solidFill>
                  <a:srgbClr val="3F3F3F"/>
                </a:solidFill>
                <a:latin typeface="Calibri"/>
                <a:cs typeface="Calibri"/>
              </a:rPr>
              <a:t>vs</a:t>
            </a:r>
            <a:r>
              <a:rPr sz="2000" spc="-75" dirty="0">
                <a:solidFill>
                  <a:srgbClr val="3F3F3F"/>
                </a:solidFill>
                <a:latin typeface="Times New Roman"/>
                <a:cs typeface="Times New Roman"/>
              </a:rPr>
              <a:t> </a:t>
            </a:r>
            <a:r>
              <a:rPr sz="2000" spc="-10" dirty="0">
                <a:solidFill>
                  <a:srgbClr val="3F3F3F"/>
                </a:solidFill>
                <a:latin typeface="Calibri"/>
                <a:cs typeface="Calibri"/>
              </a:rPr>
              <a:t>turnover</a:t>
            </a:r>
            <a:r>
              <a:rPr sz="2000" spc="-75" dirty="0">
                <a:solidFill>
                  <a:srgbClr val="3F3F3F"/>
                </a:solidFill>
                <a:latin typeface="Times New Roman"/>
                <a:cs typeface="Times New Roman"/>
              </a:rPr>
              <a:t> </a:t>
            </a:r>
            <a:r>
              <a:rPr sz="2000" dirty="0">
                <a:solidFill>
                  <a:srgbClr val="3F3F3F"/>
                </a:solidFill>
                <a:latin typeface="Calibri"/>
                <a:cs typeface="Calibri"/>
              </a:rPr>
              <a:t>under</a:t>
            </a:r>
            <a:r>
              <a:rPr sz="2000" spc="-90" dirty="0">
                <a:solidFill>
                  <a:srgbClr val="3F3F3F"/>
                </a:solidFill>
                <a:latin typeface="Times New Roman"/>
                <a:cs typeface="Times New Roman"/>
              </a:rPr>
              <a:t> </a:t>
            </a:r>
            <a:r>
              <a:rPr sz="2000" dirty="0">
                <a:solidFill>
                  <a:srgbClr val="3F3F3F"/>
                </a:solidFill>
                <a:latin typeface="Calibri"/>
                <a:cs typeface="Calibri"/>
              </a:rPr>
              <a:t>Section</a:t>
            </a:r>
            <a:r>
              <a:rPr sz="2000" spc="-90" dirty="0">
                <a:solidFill>
                  <a:srgbClr val="3F3F3F"/>
                </a:solidFill>
                <a:latin typeface="Times New Roman"/>
                <a:cs typeface="Times New Roman"/>
              </a:rPr>
              <a:t> </a:t>
            </a:r>
            <a:r>
              <a:rPr sz="2000" spc="-20" dirty="0">
                <a:solidFill>
                  <a:srgbClr val="3F3F3F"/>
                </a:solidFill>
                <a:latin typeface="Calibri"/>
                <a:cs typeface="Calibri"/>
              </a:rPr>
              <a:t>44AD</a:t>
            </a:r>
            <a:r>
              <a:rPr sz="2000" spc="-20" dirty="0">
                <a:solidFill>
                  <a:srgbClr val="3F3F3F"/>
                </a:solidFill>
                <a:latin typeface="Times New Roman"/>
                <a:cs typeface="Times New Roman"/>
              </a:rPr>
              <a:t> </a:t>
            </a:r>
            <a:r>
              <a:rPr sz="2000" dirty="0">
                <a:solidFill>
                  <a:srgbClr val="3F3F3F"/>
                </a:solidFill>
                <a:latin typeface="Calibri"/>
                <a:cs typeface="Calibri"/>
              </a:rPr>
              <a:t>Key</a:t>
            </a:r>
            <a:r>
              <a:rPr sz="2000" spc="-125" dirty="0">
                <a:solidFill>
                  <a:srgbClr val="3F3F3F"/>
                </a:solidFill>
                <a:latin typeface="Times New Roman"/>
                <a:cs typeface="Times New Roman"/>
              </a:rPr>
              <a:t> </a:t>
            </a:r>
            <a:r>
              <a:rPr sz="2000" dirty="0">
                <a:solidFill>
                  <a:srgbClr val="3F3F3F"/>
                </a:solidFill>
                <a:latin typeface="Calibri"/>
                <a:cs typeface="Calibri"/>
              </a:rPr>
              <a:t>case:</a:t>
            </a:r>
            <a:r>
              <a:rPr sz="2000" spc="-105" dirty="0">
                <a:solidFill>
                  <a:srgbClr val="3F3F3F"/>
                </a:solidFill>
                <a:latin typeface="Times New Roman"/>
                <a:cs typeface="Times New Roman"/>
              </a:rPr>
              <a:t> </a:t>
            </a:r>
            <a:r>
              <a:rPr sz="2000" dirty="0">
                <a:solidFill>
                  <a:srgbClr val="3F3F3F"/>
                </a:solidFill>
                <a:latin typeface="Calibri"/>
                <a:cs typeface="Calibri"/>
              </a:rPr>
              <a:t>CIT</a:t>
            </a:r>
            <a:r>
              <a:rPr sz="2000" spc="-105" dirty="0">
                <a:solidFill>
                  <a:srgbClr val="3F3F3F"/>
                </a:solidFill>
                <a:latin typeface="Times New Roman"/>
                <a:cs typeface="Times New Roman"/>
              </a:rPr>
              <a:t> </a:t>
            </a:r>
            <a:r>
              <a:rPr sz="2000" spc="-90" dirty="0">
                <a:solidFill>
                  <a:srgbClr val="3F3F3F"/>
                </a:solidFill>
                <a:latin typeface="Calibri"/>
                <a:cs typeface="Calibri"/>
              </a:rPr>
              <a:t>v.</a:t>
            </a:r>
            <a:r>
              <a:rPr sz="2000" spc="-50" dirty="0">
                <a:solidFill>
                  <a:srgbClr val="3F3F3F"/>
                </a:solidFill>
                <a:latin typeface="Times New Roman"/>
                <a:cs typeface="Times New Roman"/>
              </a:rPr>
              <a:t> </a:t>
            </a:r>
            <a:r>
              <a:rPr sz="2000" dirty="0">
                <a:solidFill>
                  <a:srgbClr val="3F3F3F"/>
                </a:solidFill>
                <a:latin typeface="Calibri"/>
                <a:cs typeface="Calibri"/>
              </a:rPr>
              <a:t>Surinder</a:t>
            </a:r>
            <a:r>
              <a:rPr sz="2000" spc="-95" dirty="0">
                <a:solidFill>
                  <a:srgbClr val="3F3F3F"/>
                </a:solidFill>
                <a:latin typeface="Times New Roman"/>
                <a:cs typeface="Times New Roman"/>
              </a:rPr>
              <a:t> </a:t>
            </a:r>
            <a:r>
              <a:rPr sz="2000" dirty="0">
                <a:solidFill>
                  <a:srgbClr val="3F3F3F"/>
                </a:solidFill>
                <a:latin typeface="Calibri"/>
                <a:cs typeface="Calibri"/>
              </a:rPr>
              <a:t>Pal</a:t>
            </a:r>
            <a:r>
              <a:rPr sz="2000" spc="-80" dirty="0">
                <a:solidFill>
                  <a:srgbClr val="3F3F3F"/>
                </a:solidFill>
                <a:latin typeface="Times New Roman"/>
                <a:cs typeface="Times New Roman"/>
              </a:rPr>
              <a:t> </a:t>
            </a:r>
            <a:r>
              <a:rPr sz="2000" dirty="0">
                <a:solidFill>
                  <a:srgbClr val="3F3F3F"/>
                </a:solidFill>
                <a:latin typeface="Calibri"/>
                <a:cs typeface="Calibri"/>
              </a:rPr>
              <a:t>Anand</a:t>
            </a:r>
            <a:r>
              <a:rPr sz="2000" spc="-105" dirty="0">
                <a:solidFill>
                  <a:srgbClr val="3F3F3F"/>
                </a:solidFill>
                <a:latin typeface="Times New Roman"/>
                <a:cs typeface="Times New Roman"/>
              </a:rPr>
              <a:t> </a:t>
            </a:r>
            <a:r>
              <a:rPr sz="2000" dirty="0">
                <a:solidFill>
                  <a:srgbClr val="3F3F3F"/>
                </a:solidFill>
                <a:latin typeface="Calibri"/>
                <a:cs typeface="Calibri"/>
              </a:rPr>
              <a:t>(P&amp;H</a:t>
            </a:r>
            <a:r>
              <a:rPr sz="2000" spc="-85" dirty="0">
                <a:solidFill>
                  <a:srgbClr val="3F3F3F"/>
                </a:solidFill>
                <a:latin typeface="Times New Roman"/>
                <a:cs typeface="Times New Roman"/>
              </a:rPr>
              <a:t> </a:t>
            </a:r>
            <a:r>
              <a:rPr sz="2000" spc="-25" dirty="0">
                <a:solidFill>
                  <a:srgbClr val="3F3F3F"/>
                </a:solidFill>
                <a:latin typeface="Calibri"/>
                <a:cs typeface="Calibri"/>
              </a:rPr>
              <a:t>HC)</a:t>
            </a:r>
            <a:endParaRPr sz="2000">
              <a:latin typeface="Calibri"/>
              <a:cs typeface="Calibri"/>
            </a:endParaRPr>
          </a:p>
          <a:p>
            <a:pPr marL="12700">
              <a:lnSpc>
                <a:spcPts val="2280"/>
              </a:lnSpc>
              <a:spcBef>
                <a:spcPts val="1150"/>
              </a:spcBef>
            </a:pPr>
            <a:r>
              <a:rPr sz="2000" spc="-10" dirty="0">
                <a:solidFill>
                  <a:srgbClr val="3F3F3F"/>
                </a:solidFill>
                <a:latin typeface="Calibri"/>
                <a:cs typeface="Calibri"/>
              </a:rPr>
              <a:t>Business</a:t>
            </a:r>
            <a:r>
              <a:rPr sz="2000" spc="-75" dirty="0">
                <a:solidFill>
                  <a:srgbClr val="3F3F3F"/>
                </a:solidFill>
                <a:latin typeface="Times New Roman"/>
                <a:cs typeface="Times New Roman"/>
              </a:rPr>
              <a:t> </a:t>
            </a:r>
            <a:r>
              <a:rPr sz="2000" spc="-10" dirty="0">
                <a:solidFill>
                  <a:srgbClr val="3F3F3F"/>
                </a:solidFill>
                <a:latin typeface="Calibri"/>
                <a:cs typeface="Calibri"/>
              </a:rPr>
              <a:t>receipts</a:t>
            </a:r>
            <a:r>
              <a:rPr sz="2000" spc="-70" dirty="0">
                <a:solidFill>
                  <a:srgbClr val="3F3F3F"/>
                </a:solidFill>
                <a:latin typeface="Times New Roman"/>
                <a:cs typeface="Times New Roman"/>
              </a:rPr>
              <a:t> </a:t>
            </a:r>
            <a:r>
              <a:rPr sz="2000" dirty="0">
                <a:solidFill>
                  <a:srgbClr val="3F3F3F"/>
                </a:solidFill>
                <a:latin typeface="Calibri"/>
                <a:cs typeface="Calibri"/>
              </a:rPr>
              <a:t>already</a:t>
            </a:r>
            <a:r>
              <a:rPr sz="2000" spc="-75" dirty="0">
                <a:solidFill>
                  <a:srgbClr val="3F3F3F"/>
                </a:solidFill>
                <a:latin typeface="Times New Roman"/>
                <a:cs typeface="Times New Roman"/>
              </a:rPr>
              <a:t> </a:t>
            </a:r>
            <a:r>
              <a:rPr sz="2000" spc="-10" dirty="0">
                <a:solidFill>
                  <a:srgbClr val="3F3F3F"/>
                </a:solidFill>
                <a:latin typeface="Calibri"/>
                <a:cs typeface="Calibri"/>
              </a:rPr>
              <a:t>considered</a:t>
            </a:r>
            <a:r>
              <a:rPr sz="2000" spc="-90" dirty="0">
                <a:solidFill>
                  <a:srgbClr val="3F3F3F"/>
                </a:solidFill>
                <a:latin typeface="Times New Roman"/>
                <a:cs typeface="Times New Roman"/>
              </a:rPr>
              <a:t> </a:t>
            </a:r>
            <a:r>
              <a:rPr sz="2000" dirty="0">
                <a:solidFill>
                  <a:srgbClr val="3F3F3F"/>
                </a:solidFill>
                <a:latin typeface="Calibri"/>
                <a:cs typeface="Calibri"/>
              </a:rPr>
              <a:t>under</a:t>
            </a:r>
            <a:r>
              <a:rPr sz="2000" spc="-95" dirty="0">
                <a:solidFill>
                  <a:srgbClr val="3F3F3F"/>
                </a:solidFill>
                <a:latin typeface="Times New Roman"/>
                <a:cs typeface="Times New Roman"/>
              </a:rPr>
              <a:t> </a:t>
            </a:r>
            <a:r>
              <a:rPr sz="2000" spc="-10" dirty="0">
                <a:solidFill>
                  <a:srgbClr val="3F3F3F"/>
                </a:solidFill>
                <a:latin typeface="Calibri"/>
                <a:cs typeface="Calibri"/>
              </a:rPr>
              <a:t>presumptive</a:t>
            </a:r>
            <a:r>
              <a:rPr sz="2000" spc="-65" dirty="0">
                <a:solidFill>
                  <a:srgbClr val="3F3F3F"/>
                </a:solidFill>
                <a:latin typeface="Times New Roman"/>
                <a:cs typeface="Times New Roman"/>
              </a:rPr>
              <a:t> </a:t>
            </a:r>
            <a:r>
              <a:rPr sz="2000" spc="-10" dirty="0">
                <a:solidFill>
                  <a:srgbClr val="3F3F3F"/>
                </a:solidFill>
                <a:latin typeface="Calibri"/>
                <a:cs typeface="Calibri"/>
              </a:rPr>
              <a:t>taxation</a:t>
            </a:r>
            <a:endParaRPr sz="2000">
              <a:latin typeface="Calibri"/>
              <a:cs typeface="Calibri"/>
            </a:endParaRPr>
          </a:p>
          <a:p>
            <a:pPr marL="12700">
              <a:lnSpc>
                <a:spcPts val="2280"/>
              </a:lnSpc>
            </a:pPr>
            <a:r>
              <a:rPr sz="2000" spc="-10" dirty="0">
                <a:solidFill>
                  <a:srgbClr val="3F3F3F"/>
                </a:solidFill>
                <a:latin typeface="Calibri"/>
                <a:cs typeface="Calibri"/>
              </a:rPr>
              <a:t>generally</a:t>
            </a:r>
            <a:r>
              <a:rPr sz="2000" spc="-70" dirty="0">
                <a:solidFill>
                  <a:srgbClr val="3F3F3F"/>
                </a:solidFill>
                <a:latin typeface="Times New Roman"/>
                <a:cs typeface="Times New Roman"/>
              </a:rPr>
              <a:t> </a:t>
            </a:r>
            <a:r>
              <a:rPr sz="2000" dirty="0">
                <a:solidFill>
                  <a:srgbClr val="3F3F3F"/>
                </a:solidFill>
                <a:latin typeface="Calibri"/>
                <a:cs typeface="Calibri"/>
              </a:rPr>
              <a:t>cannot</a:t>
            </a:r>
            <a:r>
              <a:rPr sz="2000" spc="-75" dirty="0">
                <a:solidFill>
                  <a:srgbClr val="3F3F3F"/>
                </a:solidFill>
                <a:latin typeface="Times New Roman"/>
                <a:cs typeface="Times New Roman"/>
              </a:rPr>
              <a:t> </a:t>
            </a:r>
            <a:r>
              <a:rPr sz="2000" dirty="0">
                <a:solidFill>
                  <a:srgbClr val="3F3F3F"/>
                </a:solidFill>
                <a:latin typeface="Calibri"/>
                <a:cs typeface="Calibri"/>
              </a:rPr>
              <a:t>be</a:t>
            </a:r>
            <a:r>
              <a:rPr sz="2000" spc="-70" dirty="0">
                <a:solidFill>
                  <a:srgbClr val="3F3F3F"/>
                </a:solidFill>
                <a:latin typeface="Times New Roman"/>
                <a:cs typeface="Times New Roman"/>
              </a:rPr>
              <a:t> </a:t>
            </a:r>
            <a:r>
              <a:rPr sz="2000" spc="-20" dirty="0">
                <a:solidFill>
                  <a:srgbClr val="3F3F3F"/>
                </a:solidFill>
                <a:latin typeface="Calibri"/>
                <a:cs typeface="Calibri"/>
              </a:rPr>
              <a:t>taxed</a:t>
            </a:r>
            <a:r>
              <a:rPr sz="2000" spc="-60" dirty="0">
                <a:solidFill>
                  <a:srgbClr val="3F3F3F"/>
                </a:solidFill>
                <a:latin typeface="Times New Roman"/>
                <a:cs typeface="Times New Roman"/>
              </a:rPr>
              <a:t> </a:t>
            </a:r>
            <a:r>
              <a:rPr sz="2000" spc="-10" dirty="0">
                <a:solidFill>
                  <a:srgbClr val="3F3F3F"/>
                </a:solidFill>
                <a:latin typeface="Calibri"/>
                <a:cs typeface="Calibri"/>
              </a:rPr>
              <a:t>again.</a:t>
            </a:r>
            <a:endParaRPr sz="2000">
              <a:latin typeface="Calibri"/>
              <a:cs typeface="Calibri"/>
            </a:endParaRP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6334125"/>
            <a:ext cx="9144000" cy="523875"/>
            <a:chOff x="0" y="6334125"/>
            <a:chExt cx="9144000" cy="523875"/>
          </a:xfrm>
        </p:grpSpPr>
        <p:sp>
          <p:nvSpPr>
            <p:cNvPr id="3" name="object 3"/>
            <p:cNvSpPr/>
            <p:nvPr/>
          </p:nvSpPr>
          <p:spPr>
            <a:xfrm>
              <a:off x="0" y="6400800"/>
              <a:ext cx="9144000" cy="457200"/>
            </a:xfrm>
            <a:custGeom>
              <a:avLst/>
              <a:gdLst/>
              <a:ahLst/>
              <a:cxnLst/>
              <a:rect l="l" t="t" r="r" b="b"/>
              <a:pathLst>
                <a:path w="9144000" h="457200">
                  <a:moveTo>
                    <a:pt x="9143999" y="0"/>
                  </a:moveTo>
                  <a:lnTo>
                    <a:pt x="0" y="0"/>
                  </a:lnTo>
                  <a:lnTo>
                    <a:pt x="0" y="457199"/>
                  </a:lnTo>
                  <a:lnTo>
                    <a:pt x="9143999" y="457199"/>
                  </a:lnTo>
                  <a:lnTo>
                    <a:pt x="9143999" y="0"/>
                  </a:lnTo>
                  <a:close/>
                </a:path>
              </a:pathLst>
            </a:custGeom>
            <a:solidFill>
              <a:srgbClr val="BC572C"/>
            </a:solidFill>
          </p:spPr>
          <p:txBody>
            <a:bodyPr wrap="square" lIns="0" tIns="0" rIns="0" bIns="0" rtlCol="0"/>
            <a:lstStyle/>
            <a:p>
              <a:endParaRPr/>
            </a:p>
          </p:txBody>
        </p:sp>
        <p:sp>
          <p:nvSpPr>
            <p:cNvPr id="4" name="object 4"/>
            <p:cNvSpPr/>
            <p:nvPr/>
          </p:nvSpPr>
          <p:spPr>
            <a:xfrm>
              <a:off x="0" y="6334125"/>
              <a:ext cx="9144000" cy="66675"/>
            </a:xfrm>
            <a:custGeom>
              <a:avLst/>
              <a:gdLst/>
              <a:ahLst/>
              <a:cxnLst/>
              <a:rect l="l" t="t" r="r" b="b"/>
              <a:pathLst>
                <a:path w="9144000" h="66675">
                  <a:moveTo>
                    <a:pt x="9143999" y="0"/>
                  </a:moveTo>
                  <a:lnTo>
                    <a:pt x="0" y="0"/>
                  </a:lnTo>
                  <a:lnTo>
                    <a:pt x="0" y="66674"/>
                  </a:lnTo>
                  <a:lnTo>
                    <a:pt x="9143999" y="66674"/>
                  </a:lnTo>
                  <a:lnTo>
                    <a:pt x="9143999" y="0"/>
                  </a:lnTo>
                  <a:close/>
                </a:path>
              </a:pathLst>
            </a:custGeom>
            <a:solidFill>
              <a:srgbClr val="E48211"/>
            </a:solidFill>
          </p:spPr>
          <p:txBody>
            <a:bodyPr wrap="square" lIns="0" tIns="0" rIns="0" bIns="0" rtlCol="0"/>
            <a:lstStyle/>
            <a:p>
              <a:endParaRPr/>
            </a:p>
          </p:txBody>
        </p:sp>
      </p:grpSp>
      <p:sp>
        <p:nvSpPr>
          <p:cNvPr id="5" name="object 5"/>
          <p:cNvSpPr/>
          <p:nvPr/>
        </p:nvSpPr>
        <p:spPr>
          <a:xfrm>
            <a:off x="895350" y="1738381"/>
            <a:ext cx="7475855" cy="0"/>
          </a:xfrm>
          <a:custGeom>
            <a:avLst/>
            <a:gdLst/>
            <a:ahLst/>
            <a:cxnLst/>
            <a:rect l="l" t="t" r="r" b="b"/>
            <a:pathLst>
              <a:path w="7475855">
                <a:moveTo>
                  <a:pt x="0" y="0"/>
                </a:moveTo>
                <a:lnTo>
                  <a:pt x="7475478" y="0"/>
                </a:lnTo>
              </a:path>
            </a:pathLst>
          </a:custGeom>
          <a:ln w="6350">
            <a:solidFill>
              <a:srgbClr val="7F7F7F"/>
            </a:solidFill>
          </a:ln>
        </p:spPr>
        <p:txBody>
          <a:bodyPr wrap="square" lIns="0" tIns="0" rIns="0" bIns="0" rtlCol="0"/>
          <a:lstStyle/>
          <a:p>
            <a:endParaRPr/>
          </a:p>
        </p:txBody>
      </p:sp>
      <p:sp>
        <p:nvSpPr>
          <p:cNvPr id="6" name="object 6" descr="$PPTXTitle"/>
          <p:cNvSpPr txBox="1">
            <a:spLocks noGrp="1"/>
          </p:cNvSpPr>
          <p:nvPr>
            <p:ph type="title"/>
          </p:nvPr>
        </p:nvSpPr>
        <p:spPr>
          <a:prstGeom prst="rect">
            <a:avLst/>
          </a:prstGeom>
        </p:spPr>
        <p:txBody>
          <a:bodyPr vert="horz" wrap="square" lIns="0" tIns="505459" rIns="0" bIns="0" rtlCol="0">
            <a:spAutoFit/>
          </a:bodyPr>
          <a:lstStyle/>
          <a:p>
            <a:pPr marL="583565">
              <a:lnSpc>
                <a:spcPct val="100000"/>
              </a:lnSpc>
              <a:spcBef>
                <a:spcPts val="100"/>
              </a:spcBef>
            </a:pPr>
            <a:r>
              <a:rPr spc="-55" dirty="0"/>
              <a:t>Issue</a:t>
            </a:r>
            <a:r>
              <a:rPr spc="-220" dirty="0">
                <a:latin typeface="Times New Roman"/>
                <a:cs typeface="Times New Roman"/>
              </a:rPr>
              <a:t> </a:t>
            </a:r>
            <a:r>
              <a:rPr spc="-50" dirty="0"/>
              <a:t>2</a:t>
            </a:r>
          </a:p>
        </p:txBody>
      </p:sp>
      <p:sp>
        <p:nvSpPr>
          <p:cNvPr id="7" name="object 7"/>
          <p:cNvSpPr txBox="1"/>
          <p:nvPr/>
        </p:nvSpPr>
        <p:spPr>
          <a:xfrm>
            <a:off x="901092" y="1685393"/>
            <a:ext cx="6089650" cy="1381760"/>
          </a:xfrm>
          <a:prstGeom prst="rect">
            <a:avLst/>
          </a:prstGeom>
        </p:spPr>
        <p:txBody>
          <a:bodyPr vert="horz" wrap="square" lIns="0" tIns="12700" rIns="0" bIns="0" rtlCol="0">
            <a:spAutoFit/>
          </a:bodyPr>
          <a:lstStyle/>
          <a:p>
            <a:pPr marL="12700" marR="1919605">
              <a:lnSpc>
                <a:spcPct val="148500"/>
              </a:lnSpc>
              <a:spcBef>
                <a:spcPts val="100"/>
              </a:spcBef>
            </a:pPr>
            <a:r>
              <a:rPr sz="2000" spc="-10" dirty="0">
                <a:solidFill>
                  <a:srgbClr val="3F3F3F"/>
                </a:solidFill>
                <a:latin typeface="Calibri"/>
                <a:cs typeface="Calibri"/>
              </a:rPr>
              <a:t>Applicability</a:t>
            </a:r>
            <a:r>
              <a:rPr sz="2000" spc="-60" dirty="0">
                <a:solidFill>
                  <a:srgbClr val="3F3F3F"/>
                </a:solidFill>
                <a:latin typeface="Times New Roman"/>
                <a:cs typeface="Times New Roman"/>
              </a:rPr>
              <a:t> </a:t>
            </a:r>
            <a:r>
              <a:rPr sz="2000" dirty="0">
                <a:solidFill>
                  <a:srgbClr val="3F3F3F"/>
                </a:solidFill>
                <a:latin typeface="Calibri"/>
                <a:cs typeface="Calibri"/>
              </a:rPr>
              <a:t>of</a:t>
            </a:r>
            <a:r>
              <a:rPr sz="2000" spc="-55" dirty="0">
                <a:solidFill>
                  <a:srgbClr val="3F3F3F"/>
                </a:solidFill>
                <a:latin typeface="Times New Roman"/>
                <a:cs typeface="Times New Roman"/>
              </a:rPr>
              <a:t> </a:t>
            </a:r>
            <a:r>
              <a:rPr sz="2000" dirty="0">
                <a:solidFill>
                  <a:srgbClr val="3F3F3F"/>
                </a:solidFill>
                <a:latin typeface="Calibri"/>
                <a:cs typeface="Calibri"/>
              </a:rPr>
              <a:t>Section</a:t>
            </a:r>
            <a:r>
              <a:rPr sz="2000" spc="-65" dirty="0">
                <a:solidFill>
                  <a:srgbClr val="3F3F3F"/>
                </a:solidFill>
                <a:latin typeface="Times New Roman"/>
                <a:cs typeface="Times New Roman"/>
              </a:rPr>
              <a:t> </a:t>
            </a:r>
            <a:r>
              <a:rPr sz="2000" dirty="0">
                <a:solidFill>
                  <a:srgbClr val="3F3F3F"/>
                </a:solidFill>
                <a:latin typeface="Calibri"/>
                <a:cs typeface="Calibri"/>
              </a:rPr>
              <a:t>68</a:t>
            </a:r>
            <a:r>
              <a:rPr sz="2000" spc="-70" dirty="0">
                <a:solidFill>
                  <a:srgbClr val="3F3F3F"/>
                </a:solidFill>
                <a:latin typeface="Times New Roman"/>
                <a:cs typeface="Times New Roman"/>
              </a:rPr>
              <a:t> </a:t>
            </a:r>
            <a:r>
              <a:rPr sz="2000" dirty="0">
                <a:solidFill>
                  <a:srgbClr val="3F3F3F"/>
                </a:solidFill>
                <a:latin typeface="Calibri"/>
                <a:cs typeface="Calibri"/>
              </a:rPr>
              <a:t>in</a:t>
            </a:r>
            <a:r>
              <a:rPr sz="2000" spc="-55" dirty="0">
                <a:solidFill>
                  <a:srgbClr val="3F3F3F"/>
                </a:solidFill>
                <a:latin typeface="Times New Roman"/>
                <a:cs typeface="Times New Roman"/>
              </a:rPr>
              <a:t> </a:t>
            </a:r>
            <a:r>
              <a:rPr sz="2000" dirty="0">
                <a:solidFill>
                  <a:srgbClr val="3F3F3F"/>
                </a:solidFill>
                <a:latin typeface="Calibri"/>
                <a:cs typeface="Calibri"/>
              </a:rPr>
              <a:t>44AD</a:t>
            </a:r>
            <a:r>
              <a:rPr sz="2000" spc="-85" dirty="0">
                <a:solidFill>
                  <a:srgbClr val="3F3F3F"/>
                </a:solidFill>
                <a:latin typeface="Times New Roman"/>
                <a:cs typeface="Times New Roman"/>
              </a:rPr>
              <a:t> </a:t>
            </a:r>
            <a:r>
              <a:rPr sz="2000" spc="-10" dirty="0">
                <a:solidFill>
                  <a:srgbClr val="3F3F3F"/>
                </a:solidFill>
                <a:latin typeface="Calibri"/>
                <a:cs typeface="Calibri"/>
              </a:rPr>
              <a:t>cases</a:t>
            </a:r>
            <a:r>
              <a:rPr sz="2000" spc="-10" dirty="0">
                <a:solidFill>
                  <a:srgbClr val="3F3F3F"/>
                </a:solidFill>
                <a:latin typeface="Times New Roman"/>
                <a:cs typeface="Times New Roman"/>
              </a:rPr>
              <a:t> </a:t>
            </a:r>
            <a:r>
              <a:rPr sz="2000" dirty="0">
                <a:solidFill>
                  <a:srgbClr val="3F3F3F"/>
                </a:solidFill>
                <a:latin typeface="Calibri"/>
                <a:cs typeface="Calibri"/>
              </a:rPr>
              <a:t>Key</a:t>
            </a:r>
            <a:r>
              <a:rPr sz="2000" spc="-125" dirty="0">
                <a:solidFill>
                  <a:srgbClr val="3F3F3F"/>
                </a:solidFill>
                <a:latin typeface="Times New Roman"/>
                <a:cs typeface="Times New Roman"/>
              </a:rPr>
              <a:t> </a:t>
            </a:r>
            <a:r>
              <a:rPr sz="2000" dirty="0">
                <a:solidFill>
                  <a:srgbClr val="3F3F3F"/>
                </a:solidFill>
                <a:latin typeface="Calibri"/>
                <a:cs typeface="Calibri"/>
              </a:rPr>
              <a:t>case:</a:t>
            </a:r>
            <a:r>
              <a:rPr sz="2000" spc="-90" dirty="0">
                <a:solidFill>
                  <a:srgbClr val="3F3F3F"/>
                </a:solidFill>
                <a:latin typeface="Times New Roman"/>
                <a:cs typeface="Times New Roman"/>
              </a:rPr>
              <a:t> </a:t>
            </a:r>
            <a:r>
              <a:rPr sz="2000" dirty="0">
                <a:solidFill>
                  <a:srgbClr val="3F3F3F"/>
                </a:solidFill>
                <a:latin typeface="Calibri"/>
                <a:cs typeface="Calibri"/>
              </a:rPr>
              <a:t>Nand</a:t>
            </a:r>
            <a:r>
              <a:rPr sz="2000" spc="-95" dirty="0">
                <a:solidFill>
                  <a:srgbClr val="3F3F3F"/>
                </a:solidFill>
                <a:latin typeface="Times New Roman"/>
                <a:cs typeface="Times New Roman"/>
              </a:rPr>
              <a:t> </a:t>
            </a:r>
            <a:r>
              <a:rPr sz="2000" dirty="0">
                <a:solidFill>
                  <a:srgbClr val="3F3F3F"/>
                </a:solidFill>
                <a:latin typeface="Calibri"/>
                <a:cs typeface="Calibri"/>
              </a:rPr>
              <a:t>Lal</a:t>
            </a:r>
            <a:r>
              <a:rPr sz="2000" spc="-85" dirty="0">
                <a:solidFill>
                  <a:srgbClr val="3F3F3F"/>
                </a:solidFill>
                <a:latin typeface="Times New Roman"/>
                <a:cs typeface="Times New Roman"/>
              </a:rPr>
              <a:t> </a:t>
            </a:r>
            <a:r>
              <a:rPr sz="2000" dirty="0">
                <a:solidFill>
                  <a:srgbClr val="3F3F3F"/>
                </a:solidFill>
                <a:latin typeface="Calibri"/>
                <a:cs typeface="Calibri"/>
              </a:rPr>
              <a:t>Popli</a:t>
            </a:r>
            <a:r>
              <a:rPr sz="2000" spc="-90" dirty="0">
                <a:solidFill>
                  <a:srgbClr val="3F3F3F"/>
                </a:solidFill>
                <a:latin typeface="Times New Roman"/>
                <a:cs typeface="Times New Roman"/>
              </a:rPr>
              <a:t> </a:t>
            </a:r>
            <a:r>
              <a:rPr sz="2000" spc="-85" dirty="0">
                <a:solidFill>
                  <a:srgbClr val="3F3F3F"/>
                </a:solidFill>
                <a:latin typeface="Calibri"/>
                <a:cs typeface="Calibri"/>
              </a:rPr>
              <a:t>v.</a:t>
            </a:r>
            <a:r>
              <a:rPr sz="2000" spc="-60" dirty="0">
                <a:solidFill>
                  <a:srgbClr val="3F3F3F"/>
                </a:solidFill>
                <a:latin typeface="Times New Roman"/>
                <a:cs typeface="Times New Roman"/>
              </a:rPr>
              <a:t> </a:t>
            </a:r>
            <a:r>
              <a:rPr sz="2000" spc="-20" dirty="0">
                <a:solidFill>
                  <a:srgbClr val="3F3F3F"/>
                </a:solidFill>
                <a:latin typeface="Calibri"/>
                <a:cs typeface="Calibri"/>
              </a:rPr>
              <a:t>DCIT</a:t>
            </a:r>
            <a:endParaRPr sz="2000">
              <a:latin typeface="Calibri"/>
              <a:cs typeface="Calibri"/>
            </a:endParaRPr>
          </a:p>
          <a:p>
            <a:pPr marL="12700">
              <a:lnSpc>
                <a:spcPct val="100000"/>
              </a:lnSpc>
              <a:spcBef>
                <a:spcPts val="1150"/>
              </a:spcBef>
            </a:pPr>
            <a:r>
              <a:rPr sz="2000" spc="-10" dirty="0">
                <a:solidFill>
                  <a:srgbClr val="3F3F3F"/>
                </a:solidFill>
                <a:latin typeface="Calibri"/>
                <a:cs typeface="Calibri"/>
              </a:rPr>
              <a:t>Unexplained</a:t>
            </a:r>
            <a:r>
              <a:rPr sz="2000" spc="-85" dirty="0">
                <a:solidFill>
                  <a:srgbClr val="3F3F3F"/>
                </a:solidFill>
                <a:latin typeface="Times New Roman"/>
                <a:cs typeface="Times New Roman"/>
              </a:rPr>
              <a:t> </a:t>
            </a:r>
            <a:r>
              <a:rPr sz="2000" spc="-10" dirty="0">
                <a:solidFill>
                  <a:srgbClr val="3F3F3F"/>
                </a:solidFill>
                <a:latin typeface="Calibri"/>
                <a:cs typeface="Calibri"/>
              </a:rPr>
              <a:t>loans/capital</a:t>
            </a:r>
            <a:r>
              <a:rPr sz="2000" spc="-85" dirty="0">
                <a:solidFill>
                  <a:srgbClr val="3F3F3F"/>
                </a:solidFill>
                <a:latin typeface="Times New Roman"/>
                <a:cs typeface="Times New Roman"/>
              </a:rPr>
              <a:t> </a:t>
            </a:r>
            <a:r>
              <a:rPr sz="2000" dirty="0">
                <a:solidFill>
                  <a:srgbClr val="3F3F3F"/>
                </a:solidFill>
                <a:latin typeface="Calibri"/>
                <a:cs typeface="Calibri"/>
              </a:rPr>
              <a:t>can</a:t>
            </a:r>
            <a:r>
              <a:rPr sz="2000" spc="-90" dirty="0">
                <a:solidFill>
                  <a:srgbClr val="3F3F3F"/>
                </a:solidFill>
                <a:latin typeface="Times New Roman"/>
                <a:cs typeface="Times New Roman"/>
              </a:rPr>
              <a:t> </a:t>
            </a:r>
            <a:r>
              <a:rPr sz="2000" dirty="0">
                <a:solidFill>
                  <a:srgbClr val="3F3F3F"/>
                </a:solidFill>
                <a:latin typeface="Calibri"/>
                <a:cs typeface="Calibri"/>
              </a:rPr>
              <a:t>still</a:t>
            </a:r>
            <a:r>
              <a:rPr sz="2000" spc="-65" dirty="0">
                <a:solidFill>
                  <a:srgbClr val="3F3F3F"/>
                </a:solidFill>
                <a:latin typeface="Times New Roman"/>
                <a:cs typeface="Times New Roman"/>
              </a:rPr>
              <a:t> </a:t>
            </a:r>
            <a:r>
              <a:rPr sz="2000" dirty="0">
                <a:solidFill>
                  <a:srgbClr val="3F3F3F"/>
                </a:solidFill>
                <a:latin typeface="Calibri"/>
                <a:cs typeface="Calibri"/>
              </a:rPr>
              <a:t>be</a:t>
            </a:r>
            <a:r>
              <a:rPr sz="2000" spc="-95" dirty="0">
                <a:solidFill>
                  <a:srgbClr val="3F3F3F"/>
                </a:solidFill>
                <a:latin typeface="Times New Roman"/>
                <a:cs typeface="Times New Roman"/>
              </a:rPr>
              <a:t> </a:t>
            </a:r>
            <a:r>
              <a:rPr sz="2000" spc="-10" dirty="0">
                <a:solidFill>
                  <a:srgbClr val="3F3F3F"/>
                </a:solidFill>
                <a:latin typeface="Calibri"/>
                <a:cs typeface="Calibri"/>
              </a:rPr>
              <a:t>examined</a:t>
            </a:r>
            <a:r>
              <a:rPr sz="2000" spc="-65" dirty="0">
                <a:solidFill>
                  <a:srgbClr val="3F3F3F"/>
                </a:solidFill>
                <a:latin typeface="Times New Roman"/>
                <a:cs typeface="Times New Roman"/>
              </a:rPr>
              <a:t> </a:t>
            </a:r>
            <a:r>
              <a:rPr sz="2000" spc="-10" dirty="0">
                <a:solidFill>
                  <a:srgbClr val="3F3F3F"/>
                </a:solidFill>
                <a:latin typeface="Calibri"/>
                <a:cs typeface="Calibri"/>
              </a:rPr>
              <a:t>separately.</a:t>
            </a:r>
            <a:endParaRPr sz="2000">
              <a:latin typeface="Calibri"/>
              <a:cs typeface="Calibri"/>
            </a:endParaRP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6334125"/>
            <a:ext cx="9144000" cy="523875"/>
            <a:chOff x="0" y="6334125"/>
            <a:chExt cx="9144000" cy="523875"/>
          </a:xfrm>
        </p:grpSpPr>
        <p:sp>
          <p:nvSpPr>
            <p:cNvPr id="3" name="object 3"/>
            <p:cNvSpPr/>
            <p:nvPr/>
          </p:nvSpPr>
          <p:spPr>
            <a:xfrm>
              <a:off x="0" y="6400800"/>
              <a:ext cx="9144000" cy="457200"/>
            </a:xfrm>
            <a:custGeom>
              <a:avLst/>
              <a:gdLst/>
              <a:ahLst/>
              <a:cxnLst/>
              <a:rect l="l" t="t" r="r" b="b"/>
              <a:pathLst>
                <a:path w="9144000" h="457200">
                  <a:moveTo>
                    <a:pt x="9143999" y="0"/>
                  </a:moveTo>
                  <a:lnTo>
                    <a:pt x="0" y="0"/>
                  </a:lnTo>
                  <a:lnTo>
                    <a:pt x="0" y="457199"/>
                  </a:lnTo>
                  <a:lnTo>
                    <a:pt x="9143999" y="457199"/>
                  </a:lnTo>
                  <a:lnTo>
                    <a:pt x="9143999" y="0"/>
                  </a:lnTo>
                  <a:close/>
                </a:path>
              </a:pathLst>
            </a:custGeom>
            <a:solidFill>
              <a:srgbClr val="BC572C"/>
            </a:solidFill>
          </p:spPr>
          <p:txBody>
            <a:bodyPr wrap="square" lIns="0" tIns="0" rIns="0" bIns="0" rtlCol="0"/>
            <a:lstStyle/>
            <a:p>
              <a:endParaRPr/>
            </a:p>
          </p:txBody>
        </p:sp>
        <p:sp>
          <p:nvSpPr>
            <p:cNvPr id="4" name="object 4"/>
            <p:cNvSpPr/>
            <p:nvPr/>
          </p:nvSpPr>
          <p:spPr>
            <a:xfrm>
              <a:off x="0" y="6334125"/>
              <a:ext cx="9144000" cy="66675"/>
            </a:xfrm>
            <a:custGeom>
              <a:avLst/>
              <a:gdLst/>
              <a:ahLst/>
              <a:cxnLst/>
              <a:rect l="l" t="t" r="r" b="b"/>
              <a:pathLst>
                <a:path w="9144000" h="66675">
                  <a:moveTo>
                    <a:pt x="9143999" y="0"/>
                  </a:moveTo>
                  <a:lnTo>
                    <a:pt x="0" y="0"/>
                  </a:lnTo>
                  <a:lnTo>
                    <a:pt x="0" y="66674"/>
                  </a:lnTo>
                  <a:lnTo>
                    <a:pt x="9143999" y="66674"/>
                  </a:lnTo>
                  <a:lnTo>
                    <a:pt x="9143999" y="0"/>
                  </a:lnTo>
                  <a:close/>
                </a:path>
              </a:pathLst>
            </a:custGeom>
            <a:solidFill>
              <a:srgbClr val="E48211"/>
            </a:solidFill>
          </p:spPr>
          <p:txBody>
            <a:bodyPr wrap="square" lIns="0" tIns="0" rIns="0" bIns="0" rtlCol="0"/>
            <a:lstStyle/>
            <a:p>
              <a:endParaRPr/>
            </a:p>
          </p:txBody>
        </p:sp>
      </p:grpSp>
      <p:sp>
        <p:nvSpPr>
          <p:cNvPr id="5" name="object 5"/>
          <p:cNvSpPr/>
          <p:nvPr/>
        </p:nvSpPr>
        <p:spPr>
          <a:xfrm>
            <a:off x="895350" y="1738381"/>
            <a:ext cx="7475855" cy="0"/>
          </a:xfrm>
          <a:custGeom>
            <a:avLst/>
            <a:gdLst/>
            <a:ahLst/>
            <a:cxnLst/>
            <a:rect l="l" t="t" r="r" b="b"/>
            <a:pathLst>
              <a:path w="7475855">
                <a:moveTo>
                  <a:pt x="0" y="0"/>
                </a:moveTo>
                <a:lnTo>
                  <a:pt x="7475478" y="0"/>
                </a:lnTo>
              </a:path>
            </a:pathLst>
          </a:custGeom>
          <a:ln w="6350">
            <a:solidFill>
              <a:srgbClr val="7F7F7F"/>
            </a:solidFill>
          </a:ln>
        </p:spPr>
        <p:txBody>
          <a:bodyPr wrap="square" lIns="0" tIns="0" rIns="0" bIns="0" rtlCol="0"/>
          <a:lstStyle/>
          <a:p>
            <a:endParaRPr/>
          </a:p>
        </p:txBody>
      </p:sp>
      <p:sp>
        <p:nvSpPr>
          <p:cNvPr id="6" name="object 6" descr="$PPTXTitle"/>
          <p:cNvSpPr txBox="1">
            <a:spLocks noGrp="1"/>
          </p:cNvSpPr>
          <p:nvPr>
            <p:ph type="title"/>
          </p:nvPr>
        </p:nvSpPr>
        <p:spPr>
          <a:prstGeom prst="rect">
            <a:avLst/>
          </a:prstGeom>
        </p:spPr>
        <p:txBody>
          <a:bodyPr vert="horz" wrap="square" lIns="0" tIns="505459" rIns="0" bIns="0" rtlCol="0">
            <a:spAutoFit/>
          </a:bodyPr>
          <a:lstStyle/>
          <a:p>
            <a:pPr marL="583565">
              <a:lnSpc>
                <a:spcPct val="100000"/>
              </a:lnSpc>
              <a:spcBef>
                <a:spcPts val="100"/>
              </a:spcBef>
            </a:pPr>
            <a:r>
              <a:rPr spc="-55" dirty="0"/>
              <a:t>Issue</a:t>
            </a:r>
            <a:r>
              <a:rPr spc="-220" dirty="0">
                <a:latin typeface="Times New Roman"/>
                <a:cs typeface="Times New Roman"/>
              </a:rPr>
              <a:t> </a:t>
            </a:r>
            <a:r>
              <a:rPr spc="-50" dirty="0"/>
              <a:t>3</a:t>
            </a:r>
          </a:p>
        </p:txBody>
      </p:sp>
      <p:sp>
        <p:nvSpPr>
          <p:cNvPr id="7" name="object 7"/>
          <p:cNvSpPr txBox="1">
            <a:spLocks noGrp="1"/>
          </p:cNvSpPr>
          <p:nvPr>
            <p:ph type="body" idx="1"/>
          </p:nvPr>
        </p:nvSpPr>
        <p:spPr>
          <a:prstGeom prst="rect">
            <a:avLst/>
          </a:prstGeom>
        </p:spPr>
        <p:txBody>
          <a:bodyPr vert="horz" wrap="square" lIns="0" tIns="160020" rIns="0" bIns="0" rtlCol="0">
            <a:spAutoFit/>
          </a:bodyPr>
          <a:lstStyle/>
          <a:p>
            <a:pPr marL="12700">
              <a:lnSpc>
                <a:spcPct val="100000"/>
              </a:lnSpc>
              <a:spcBef>
                <a:spcPts val="1260"/>
              </a:spcBef>
            </a:pPr>
            <a:r>
              <a:rPr spc="-10" dirty="0"/>
              <a:t>Reimbursements</a:t>
            </a:r>
            <a:r>
              <a:rPr spc="-80" dirty="0">
                <a:latin typeface="Times New Roman"/>
                <a:cs typeface="Times New Roman"/>
              </a:rPr>
              <a:t> </a:t>
            </a:r>
            <a:r>
              <a:rPr dirty="0"/>
              <a:t>under</a:t>
            </a:r>
            <a:r>
              <a:rPr spc="-110" dirty="0">
                <a:latin typeface="Times New Roman"/>
                <a:cs typeface="Times New Roman"/>
              </a:rPr>
              <a:t> </a:t>
            </a:r>
            <a:r>
              <a:rPr spc="-20" dirty="0"/>
              <a:t>44ADA</a:t>
            </a:r>
          </a:p>
          <a:p>
            <a:pPr marL="12700" marR="5080">
              <a:lnSpc>
                <a:spcPct val="148000"/>
              </a:lnSpc>
              <a:spcBef>
                <a:spcPts val="15"/>
              </a:spcBef>
            </a:pPr>
            <a:r>
              <a:rPr dirty="0"/>
              <a:t>Whether</a:t>
            </a:r>
            <a:r>
              <a:rPr spc="-105" dirty="0">
                <a:latin typeface="Times New Roman"/>
                <a:cs typeface="Times New Roman"/>
              </a:rPr>
              <a:t> </a:t>
            </a:r>
            <a:r>
              <a:rPr spc="-10" dirty="0"/>
              <a:t>reimbursements</a:t>
            </a:r>
            <a:r>
              <a:rPr spc="-55" dirty="0">
                <a:latin typeface="Times New Roman"/>
                <a:cs typeface="Times New Roman"/>
              </a:rPr>
              <a:t> </a:t>
            </a:r>
            <a:r>
              <a:rPr dirty="0"/>
              <a:t>form</a:t>
            </a:r>
            <a:r>
              <a:rPr spc="-105" dirty="0">
                <a:latin typeface="Times New Roman"/>
                <a:cs typeface="Times New Roman"/>
              </a:rPr>
              <a:t> </a:t>
            </a:r>
            <a:r>
              <a:rPr dirty="0"/>
              <a:t>part</a:t>
            </a:r>
            <a:r>
              <a:rPr spc="-95" dirty="0">
                <a:latin typeface="Times New Roman"/>
                <a:cs typeface="Times New Roman"/>
              </a:rPr>
              <a:t> </a:t>
            </a:r>
            <a:r>
              <a:rPr dirty="0"/>
              <a:t>of</a:t>
            </a:r>
            <a:r>
              <a:rPr spc="-90" dirty="0">
                <a:latin typeface="Times New Roman"/>
                <a:cs typeface="Times New Roman"/>
              </a:rPr>
              <a:t> </a:t>
            </a:r>
            <a:r>
              <a:rPr spc="-10" dirty="0"/>
              <a:t>gross</a:t>
            </a:r>
            <a:r>
              <a:rPr spc="-100" dirty="0">
                <a:latin typeface="Times New Roman"/>
                <a:cs typeface="Times New Roman"/>
              </a:rPr>
              <a:t> </a:t>
            </a:r>
            <a:r>
              <a:rPr spc="-10" dirty="0"/>
              <a:t>receipts.</a:t>
            </a:r>
            <a:r>
              <a:rPr spc="-10" dirty="0">
                <a:latin typeface="Times New Roman"/>
                <a:cs typeface="Times New Roman"/>
              </a:rPr>
              <a:t> </a:t>
            </a:r>
            <a:r>
              <a:rPr spc="-10" dirty="0"/>
              <a:t>Maintain</a:t>
            </a:r>
            <a:r>
              <a:rPr spc="-70" dirty="0">
                <a:latin typeface="Times New Roman"/>
                <a:cs typeface="Times New Roman"/>
              </a:rPr>
              <a:t> </a:t>
            </a:r>
            <a:r>
              <a:rPr spc="-10" dirty="0"/>
              <a:t>agreements</a:t>
            </a:r>
            <a:r>
              <a:rPr spc="-45" dirty="0">
                <a:latin typeface="Times New Roman"/>
                <a:cs typeface="Times New Roman"/>
              </a:rPr>
              <a:t> </a:t>
            </a:r>
            <a:r>
              <a:rPr dirty="0"/>
              <a:t>and</a:t>
            </a:r>
            <a:r>
              <a:rPr spc="-80" dirty="0">
                <a:latin typeface="Times New Roman"/>
                <a:cs typeface="Times New Roman"/>
              </a:rPr>
              <a:t> </a:t>
            </a:r>
            <a:r>
              <a:rPr spc="-10" dirty="0"/>
              <a:t>supporting</a:t>
            </a:r>
            <a:r>
              <a:rPr spc="-80" dirty="0">
                <a:latin typeface="Times New Roman"/>
                <a:cs typeface="Times New Roman"/>
              </a:rPr>
              <a:t> </a:t>
            </a:r>
            <a:r>
              <a:rPr spc="-10" dirty="0"/>
              <a:t>bills.</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6334125"/>
            <a:ext cx="9144000" cy="523875"/>
            <a:chOff x="0" y="6334125"/>
            <a:chExt cx="9144000" cy="523875"/>
          </a:xfrm>
        </p:grpSpPr>
        <p:sp>
          <p:nvSpPr>
            <p:cNvPr id="3" name="object 3"/>
            <p:cNvSpPr/>
            <p:nvPr/>
          </p:nvSpPr>
          <p:spPr>
            <a:xfrm>
              <a:off x="0" y="6400800"/>
              <a:ext cx="9144000" cy="457200"/>
            </a:xfrm>
            <a:custGeom>
              <a:avLst/>
              <a:gdLst/>
              <a:ahLst/>
              <a:cxnLst/>
              <a:rect l="l" t="t" r="r" b="b"/>
              <a:pathLst>
                <a:path w="9144000" h="457200">
                  <a:moveTo>
                    <a:pt x="9143999" y="0"/>
                  </a:moveTo>
                  <a:lnTo>
                    <a:pt x="0" y="0"/>
                  </a:lnTo>
                  <a:lnTo>
                    <a:pt x="0" y="457199"/>
                  </a:lnTo>
                  <a:lnTo>
                    <a:pt x="9143999" y="457199"/>
                  </a:lnTo>
                  <a:lnTo>
                    <a:pt x="9143999" y="0"/>
                  </a:lnTo>
                  <a:close/>
                </a:path>
              </a:pathLst>
            </a:custGeom>
            <a:solidFill>
              <a:srgbClr val="BC572C"/>
            </a:solidFill>
          </p:spPr>
          <p:txBody>
            <a:bodyPr wrap="square" lIns="0" tIns="0" rIns="0" bIns="0" rtlCol="0"/>
            <a:lstStyle/>
            <a:p>
              <a:endParaRPr/>
            </a:p>
          </p:txBody>
        </p:sp>
        <p:sp>
          <p:nvSpPr>
            <p:cNvPr id="4" name="object 4"/>
            <p:cNvSpPr/>
            <p:nvPr/>
          </p:nvSpPr>
          <p:spPr>
            <a:xfrm>
              <a:off x="0" y="6334125"/>
              <a:ext cx="9144000" cy="66675"/>
            </a:xfrm>
            <a:custGeom>
              <a:avLst/>
              <a:gdLst/>
              <a:ahLst/>
              <a:cxnLst/>
              <a:rect l="l" t="t" r="r" b="b"/>
              <a:pathLst>
                <a:path w="9144000" h="66675">
                  <a:moveTo>
                    <a:pt x="9143999" y="0"/>
                  </a:moveTo>
                  <a:lnTo>
                    <a:pt x="0" y="0"/>
                  </a:lnTo>
                  <a:lnTo>
                    <a:pt x="0" y="66674"/>
                  </a:lnTo>
                  <a:lnTo>
                    <a:pt x="9143999" y="66674"/>
                  </a:lnTo>
                  <a:lnTo>
                    <a:pt x="9143999" y="0"/>
                  </a:lnTo>
                  <a:close/>
                </a:path>
              </a:pathLst>
            </a:custGeom>
            <a:solidFill>
              <a:srgbClr val="E48211"/>
            </a:solidFill>
          </p:spPr>
          <p:txBody>
            <a:bodyPr wrap="square" lIns="0" tIns="0" rIns="0" bIns="0" rtlCol="0"/>
            <a:lstStyle/>
            <a:p>
              <a:endParaRPr/>
            </a:p>
          </p:txBody>
        </p:sp>
      </p:grpSp>
      <p:sp>
        <p:nvSpPr>
          <p:cNvPr id="5" name="object 5"/>
          <p:cNvSpPr/>
          <p:nvPr/>
        </p:nvSpPr>
        <p:spPr>
          <a:xfrm>
            <a:off x="895350" y="1738381"/>
            <a:ext cx="7475855" cy="0"/>
          </a:xfrm>
          <a:custGeom>
            <a:avLst/>
            <a:gdLst/>
            <a:ahLst/>
            <a:cxnLst/>
            <a:rect l="l" t="t" r="r" b="b"/>
            <a:pathLst>
              <a:path w="7475855">
                <a:moveTo>
                  <a:pt x="0" y="0"/>
                </a:moveTo>
                <a:lnTo>
                  <a:pt x="7475478" y="0"/>
                </a:lnTo>
              </a:path>
            </a:pathLst>
          </a:custGeom>
          <a:ln w="6350">
            <a:solidFill>
              <a:srgbClr val="7F7F7F"/>
            </a:solidFill>
          </a:ln>
        </p:spPr>
        <p:txBody>
          <a:bodyPr wrap="square" lIns="0" tIns="0" rIns="0" bIns="0" rtlCol="0"/>
          <a:lstStyle/>
          <a:p>
            <a:endParaRPr/>
          </a:p>
        </p:txBody>
      </p:sp>
      <p:sp>
        <p:nvSpPr>
          <p:cNvPr id="6" name="object 6" descr="$PPTXTitle"/>
          <p:cNvSpPr txBox="1">
            <a:spLocks noGrp="1"/>
          </p:cNvSpPr>
          <p:nvPr>
            <p:ph type="title"/>
          </p:nvPr>
        </p:nvSpPr>
        <p:spPr>
          <a:prstGeom prst="rect">
            <a:avLst/>
          </a:prstGeom>
        </p:spPr>
        <p:txBody>
          <a:bodyPr vert="horz" wrap="square" lIns="0" tIns="505459" rIns="0" bIns="0" rtlCol="0">
            <a:spAutoFit/>
          </a:bodyPr>
          <a:lstStyle/>
          <a:p>
            <a:pPr marL="583565">
              <a:lnSpc>
                <a:spcPct val="100000"/>
              </a:lnSpc>
              <a:spcBef>
                <a:spcPts val="100"/>
              </a:spcBef>
            </a:pPr>
            <a:r>
              <a:rPr spc="-55" dirty="0"/>
              <a:t>Issue</a:t>
            </a:r>
            <a:r>
              <a:rPr spc="-220" dirty="0">
                <a:latin typeface="Times New Roman"/>
                <a:cs typeface="Times New Roman"/>
              </a:rPr>
              <a:t> </a:t>
            </a:r>
            <a:r>
              <a:rPr spc="-50" dirty="0"/>
              <a:t>4</a:t>
            </a:r>
          </a:p>
        </p:txBody>
      </p:sp>
      <p:sp>
        <p:nvSpPr>
          <p:cNvPr id="7" name="object 7"/>
          <p:cNvSpPr txBox="1"/>
          <p:nvPr/>
        </p:nvSpPr>
        <p:spPr>
          <a:xfrm>
            <a:off x="901092" y="1685393"/>
            <a:ext cx="7019290" cy="1205230"/>
          </a:xfrm>
          <a:prstGeom prst="rect">
            <a:avLst/>
          </a:prstGeom>
        </p:spPr>
        <p:txBody>
          <a:bodyPr vert="horz" wrap="square" lIns="0" tIns="160020" rIns="0" bIns="0" rtlCol="0">
            <a:spAutoFit/>
          </a:bodyPr>
          <a:lstStyle/>
          <a:p>
            <a:pPr marL="12700">
              <a:lnSpc>
                <a:spcPct val="100000"/>
              </a:lnSpc>
              <a:spcBef>
                <a:spcPts val="1260"/>
              </a:spcBef>
            </a:pPr>
            <a:r>
              <a:rPr sz="2000" spc="-10" dirty="0">
                <a:solidFill>
                  <a:srgbClr val="3F3F3F"/>
                </a:solidFill>
                <a:latin typeface="Calibri"/>
                <a:cs typeface="Calibri"/>
              </a:rPr>
              <a:t>Partner's</a:t>
            </a:r>
            <a:r>
              <a:rPr sz="2000" spc="-55" dirty="0">
                <a:solidFill>
                  <a:srgbClr val="3F3F3F"/>
                </a:solidFill>
                <a:latin typeface="Times New Roman"/>
                <a:cs typeface="Times New Roman"/>
              </a:rPr>
              <a:t> </a:t>
            </a:r>
            <a:r>
              <a:rPr sz="2000" spc="-20" dirty="0">
                <a:solidFill>
                  <a:srgbClr val="3F3F3F"/>
                </a:solidFill>
                <a:latin typeface="Calibri"/>
                <a:cs typeface="Calibri"/>
              </a:rPr>
              <a:t>remuneration</a:t>
            </a:r>
            <a:r>
              <a:rPr sz="2000" spc="-60" dirty="0">
                <a:solidFill>
                  <a:srgbClr val="3F3F3F"/>
                </a:solidFill>
                <a:latin typeface="Times New Roman"/>
                <a:cs typeface="Times New Roman"/>
              </a:rPr>
              <a:t> </a:t>
            </a:r>
            <a:r>
              <a:rPr sz="2000" dirty="0">
                <a:solidFill>
                  <a:srgbClr val="3F3F3F"/>
                </a:solidFill>
                <a:latin typeface="Calibri"/>
                <a:cs typeface="Calibri"/>
              </a:rPr>
              <a:t>and</a:t>
            </a:r>
            <a:r>
              <a:rPr sz="2000" spc="-65" dirty="0">
                <a:solidFill>
                  <a:srgbClr val="3F3F3F"/>
                </a:solidFill>
                <a:latin typeface="Times New Roman"/>
                <a:cs typeface="Times New Roman"/>
              </a:rPr>
              <a:t> </a:t>
            </a:r>
            <a:r>
              <a:rPr sz="2000" spc="-10" dirty="0">
                <a:solidFill>
                  <a:srgbClr val="3F3F3F"/>
                </a:solidFill>
                <a:latin typeface="Calibri"/>
                <a:cs typeface="Calibri"/>
              </a:rPr>
              <a:t>44ADA</a:t>
            </a:r>
            <a:endParaRPr sz="2000">
              <a:latin typeface="Calibri"/>
              <a:cs typeface="Calibri"/>
            </a:endParaRPr>
          </a:p>
          <a:p>
            <a:pPr marL="12700" marR="5080">
              <a:lnSpc>
                <a:spcPts val="2160"/>
              </a:lnSpc>
              <a:spcBef>
                <a:spcPts val="1440"/>
              </a:spcBef>
            </a:pPr>
            <a:r>
              <a:rPr sz="2000" spc="-10" dirty="0">
                <a:solidFill>
                  <a:srgbClr val="3F3F3F"/>
                </a:solidFill>
                <a:latin typeface="Calibri"/>
                <a:cs typeface="Calibri"/>
              </a:rPr>
              <a:t>Partner</a:t>
            </a:r>
            <a:r>
              <a:rPr sz="2000" spc="-80" dirty="0">
                <a:solidFill>
                  <a:srgbClr val="3F3F3F"/>
                </a:solidFill>
                <a:latin typeface="Times New Roman"/>
                <a:cs typeface="Times New Roman"/>
              </a:rPr>
              <a:t> </a:t>
            </a:r>
            <a:r>
              <a:rPr sz="2000" dirty="0">
                <a:solidFill>
                  <a:srgbClr val="3F3F3F"/>
                </a:solidFill>
                <a:latin typeface="Calibri"/>
                <a:cs typeface="Calibri"/>
              </a:rPr>
              <a:t>of</a:t>
            </a:r>
            <a:r>
              <a:rPr sz="2000" spc="-100" dirty="0">
                <a:solidFill>
                  <a:srgbClr val="3F3F3F"/>
                </a:solidFill>
                <a:latin typeface="Times New Roman"/>
                <a:cs typeface="Times New Roman"/>
              </a:rPr>
              <a:t> </a:t>
            </a:r>
            <a:r>
              <a:rPr sz="2000" spc="-10" dirty="0">
                <a:solidFill>
                  <a:srgbClr val="3F3F3F"/>
                </a:solidFill>
                <a:latin typeface="Calibri"/>
                <a:cs typeface="Calibri"/>
              </a:rPr>
              <a:t>professional</a:t>
            </a:r>
            <a:r>
              <a:rPr sz="2000" spc="-80" dirty="0">
                <a:solidFill>
                  <a:srgbClr val="3F3F3F"/>
                </a:solidFill>
                <a:latin typeface="Times New Roman"/>
                <a:cs typeface="Times New Roman"/>
              </a:rPr>
              <a:t> </a:t>
            </a:r>
            <a:r>
              <a:rPr sz="2000" dirty="0">
                <a:solidFill>
                  <a:srgbClr val="3F3F3F"/>
                </a:solidFill>
                <a:latin typeface="Calibri"/>
                <a:cs typeface="Calibri"/>
              </a:rPr>
              <a:t>firm</a:t>
            </a:r>
            <a:r>
              <a:rPr sz="2000" spc="-80" dirty="0">
                <a:solidFill>
                  <a:srgbClr val="3F3F3F"/>
                </a:solidFill>
                <a:latin typeface="Times New Roman"/>
                <a:cs typeface="Times New Roman"/>
              </a:rPr>
              <a:t> </a:t>
            </a:r>
            <a:r>
              <a:rPr sz="2000" dirty="0">
                <a:solidFill>
                  <a:srgbClr val="3F3F3F"/>
                </a:solidFill>
                <a:latin typeface="Calibri"/>
                <a:cs typeface="Calibri"/>
              </a:rPr>
              <a:t>may</a:t>
            </a:r>
            <a:r>
              <a:rPr sz="2000" spc="-90" dirty="0">
                <a:solidFill>
                  <a:srgbClr val="3F3F3F"/>
                </a:solidFill>
                <a:latin typeface="Times New Roman"/>
                <a:cs typeface="Times New Roman"/>
              </a:rPr>
              <a:t> </a:t>
            </a:r>
            <a:r>
              <a:rPr sz="2000" dirty="0">
                <a:solidFill>
                  <a:srgbClr val="3F3F3F"/>
                </a:solidFill>
                <a:latin typeface="Calibri"/>
                <a:cs typeface="Calibri"/>
              </a:rPr>
              <a:t>claim</a:t>
            </a:r>
            <a:r>
              <a:rPr sz="2000" spc="-80" dirty="0">
                <a:solidFill>
                  <a:srgbClr val="3F3F3F"/>
                </a:solidFill>
                <a:latin typeface="Times New Roman"/>
                <a:cs typeface="Times New Roman"/>
              </a:rPr>
              <a:t> </a:t>
            </a:r>
            <a:r>
              <a:rPr sz="2000" dirty="0">
                <a:solidFill>
                  <a:srgbClr val="3F3F3F"/>
                </a:solidFill>
                <a:latin typeface="Calibri"/>
                <a:cs typeface="Calibri"/>
              </a:rPr>
              <a:t>benefit</a:t>
            </a:r>
            <a:r>
              <a:rPr sz="2000" spc="-85" dirty="0">
                <a:solidFill>
                  <a:srgbClr val="3F3F3F"/>
                </a:solidFill>
                <a:latin typeface="Times New Roman"/>
                <a:cs typeface="Times New Roman"/>
              </a:rPr>
              <a:t> </a:t>
            </a:r>
            <a:r>
              <a:rPr sz="2000" dirty="0">
                <a:solidFill>
                  <a:srgbClr val="3F3F3F"/>
                </a:solidFill>
                <a:latin typeface="Calibri"/>
                <a:cs typeface="Calibri"/>
              </a:rPr>
              <a:t>where</a:t>
            </a:r>
            <a:r>
              <a:rPr sz="2000" spc="-100" dirty="0">
                <a:solidFill>
                  <a:srgbClr val="3F3F3F"/>
                </a:solidFill>
                <a:latin typeface="Times New Roman"/>
                <a:cs typeface="Times New Roman"/>
              </a:rPr>
              <a:t> </a:t>
            </a:r>
            <a:r>
              <a:rPr sz="2000" spc="-10" dirty="0">
                <a:solidFill>
                  <a:srgbClr val="3F3F3F"/>
                </a:solidFill>
                <a:latin typeface="Calibri"/>
                <a:cs typeface="Calibri"/>
              </a:rPr>
              <a:t>receipt</a:t>
            </a:r>
            <a:r>
              <a:rPr sz="2000" spc="-75" dirty="0">
                <a:solidFill>
                  <a:srgbClr val="3F3F3F"/>
                </a:solidFill>
                <a:latin typeface="Times New Roman"/>
                <a:cs typeface="Times New Roman"/>
              </a:rPr>
              <a:t> </a:t>
            </a:r>
            <a:r>
              <a:rPr sz="2000" spc="-10" dirty="0">
                <a:solidFill>
                  <a:srgbClr val="3F3F3F"/>
                </a:solidFill>
                <a:latin typeface="Calibri"/>
                <a:cs typeface="Calibri"/>
              </a:rPr>
              <a:t>retains</a:t>
            </a:r>
            <a:r>
              <a:rPr sz="2000" spc="-10" dirty="0">
                <a:solidFill>
                  <a:srgbClr val="3F3F3F"/>
                </a:solidFill>
                <a:latin typeface="Times New Roman"/>
                <a:cs typeface="Times New Roman"/>
              </a:rPr>
              <a:t> </a:t>
            </a:r>
            <a:r>
              <a:rPr sz="2000" spc="-10" dirty="0">
                <a:solidFill>
                  <a:srgbClr val="3F3F3F"/>
                </a:solidFill>
                <a:latin typeface="Calibri"/>
                <a:cs typeface="Calibri"/>
              </a:rPr>
              <a:t>professional</a:t>
            </a:r>
            <a:r>
              <a:rPr sz="2000" spc="-90" dirty="0">
                <a:solidFill>
                  <a:srgbClr val="3F3F3F"/>
                </a:solidFill>
                <a:latin typeface="Times New Roman"/>
                <a:cs typeface="Times New Roman"/>
              </a:rPr>
              <a:t> </a:t>
            </a:r>
            <a:r>
              <a:rPr sz="2000" spc="-10" dirty="0">
                <a:solidFill>
                  <a:srgbClr val="3F3F3F"/>
                </a:solidFill>
                <a:latin typeface="Calibri"/>
                <a:cs typeface="Calibri"/>
              </a:rPr>
              <a:t>character.</a:t>
            </a:r>
            <a:endParaRPr sz="2000">
              <a:latin typeface="Calibri"/>
              <a:cs typeface="Calibri"/>
            </a:endParaRP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6334125"/>
            <a:ext cx="9144000" cy="523875"/>
            <a:chOff x="0" y="6334125"/>
            <a:chExt cx="9144000" cy="523875"/>
          </a:xfrm>
        </p:grpSpPr>
        <p:sp>
          <p:nvSpPr>
            <p:cNvPr id="3" name="object 3"/>
            <p:cNvSpPr/>
            <p:nvPr/>
          </p:nvSpPr>
          <p:spPr>
            <a:xfrm>
              <a:off x="0" y="6400800"/>
              <a:ext cx="9144000" cy="457200"/>
            </a:xfrm>
            <a:custGeom>
              <a:avLst/>
              <a:gdLst/>
              <a:ahLst/>
              <a:cxnLst/>
              <a:rect l="l" t="t" r="r" b="b"/>
              <a:pathLst>
                <a:path w="9144000" h="457200">
                  <a:moveTo>
                    <a:pt x="9143999" y="0"/>
                  </a:moveTo>
                  <a:lnTo>
                    <a:pt x="0" y="0"/>
                  </a:lnTo>
                  <a:lnTo>
                    <a:pt x="0" y="457199"/>
                  </a:lnTo>
                  <a:lnTo>
                    <a:pt x="9143999" y="457199"/>
                  </a:lnTo>
                  <a:lnTo>
                    <a:pt x="9143999" y="0"/>
                  </a:lnTo>
                  <a:close/>
                </a:path>
              </a:pathLst>
            </a:custGeom>
            <a:solidFill>
              <a:srgbClr val="BC572C"/>
            </a:solidFill>
          </p:spPr>
          <p:txBody>
            <a:bodyPr wrap="square" lIns="0" tIns="0" rIns="0" bIns="0" rtlCol="0"/>
            <a:lstStyle/>
            <a:p>
              <a:endParaRPr/>
            </a:p>
          </p:txBody>
        </p:sp>
        <p:sp>
          <p:nvSpPr>
            <p:cNvPr id="4" name="object 4"/>
            <p:cNvSpPr/>
            <p:nvPr/>
          </p:nvSpPr>
          <p:spPr>
            <a:xfrm>
              <a:off x="0" y="6334125"/>
              <a:ext cx="9144000" cy="66675"/>
            </a:xfrm>
            <a:custGeom>
              <a:avLst/>
              <a:gdLst/>
              <a:ahLst/>
              <a:cxnLst/>
              <a:rect l="l" t="t" r="r" b="b"/>
              <a:pathLst>
                <a:path w="9144000" h="66675">
                  <a:moveTo>
                    <a:pt x="9143999" y="0"/>
                  </a:moveTo>
                  <a:lnTo>
                    <a:pt x="0" y="0"/>
                  </a:lnTo>
                  <a:lnTo>
                    <a:pt x="0" y="66674"/>
                  </a:lnTo>
                  <a:lnTo>
                    <a:pt x="9143999" y="66674"/>
                  </a:lnTo>
                  <a:lnTo>
                    <a:pt x="9143999" y="0"/>
                  </a:lnTo>
                  <a:close/>
                </a:path>
              </a:pathLst>
            </a:custGeom>
            <a:solidFill>
              <a:srgbClr val="E48211"/>
            </a:solidFill>
          </p:spPr>
          <p:txBody>
            <a:bodyPr wrap="square" lIns="0" tIns="0" rIns="0" bIns="0" rtlCol="0"/>
            <a:lstStyle/>
            <a:p>
              <a:endParaRPr/>
            </a:p>
          </p:txBody>
        </p:sp>
      </p:grpSp>
      <p:sp>
        <p:nvSpPr>
          <p:cNvPr id="5" name="object 5"/>
          <p:cNvSpPr/>
          <p:nvPr/>
        </p:nvSpPr>
        <p:spPr>
          <a:xfrm>
            <a:off x="895350" y="1738381"/>
            <a:ext cx="7475855" cy="0"/>
          </a:xfrm>
          <a:custGeom>
            <a:avLst/>
            <a:gdLst/>
            <a:ahLst/>
            <a:cxnLst/>
            <a:rect l="l" t="t" r="r" b="b"/>
            <a:pathLst>
              <a:path w="7475855">
                <a:moveTo>
                  <a:pt x="0" y="0"/>
                </a:moveTo>
                <a:lnTo>
                  <a:pt x="7475478" y="0"/>
                </a:lnTo>
              </a:path>
            </a:pathLst>
          </a:custGeom>
          <a:ln w="6350">
            <a:solidFill>
              <a:srgbClr val="7F7F7F"/>
            </a:solidFill>
          </a:ln>
        </p:spPr>
        <p:txBody>
          <a:bodyPr wrap="square" lIns="0" tIns="0" rIns="0" bIns="0" rtlCol="0"/>
          <a:lstStyle/>
          <a:p>
            <a:endParaRPr/>
          </a:p>
        </p:txBody>
      </p:sp>
      <p:sp>
        <p:nvSpPr>
          <p:cNvPr id="6" name="object 6" descr="$PPTXTitle"/>
          <p:cNvSpPr txBox="1">
            <a:spLocks noGrp="1"/>
          </p:cNvSpPr>
          <p:nvPr>
            <p:ph type="title"/>
          </p:nvPr>
        </p:nvSpPr>
        <p:spPr>
          <a:prstGeom prst="rect">
            <a:avLst/>
          </a:prstGeom>
        </p:spPr>
        <p:txBody>
          <a:bodyPr vert="horz" wrap="square" lIns="0" tIns="505459" rIns="0" bIns="0" rtlCol="0">
            <a:spAutoFit/>
          </a:bodyPr>
          <a:lstStyle/>
          <a:p>
            <a:pPr marL="583565">
              <a:lnSpc>
                <a:spcPct val="100000"/>
              </a:lnSpc>
              <a:spcBef>
                <a:spcPts val="100"/>
              </a:spcBef>
            </a:pPr>
            <a:r>
              <a:rPr spc="-55" dirty="0"/>
              <a:t>Issue</a:t>
            </a:r>
            <a:r>
              <a:rPr spc="-220" dirty="0">
                <a:latin typeface="Times New Roman"/>
                <a:cs typeface="Times New Roman"/>
              </a:rPr>
              <a:t> </a:t>
            </a:r>
            <a:r>
              <a:rPr spc="20" dirty="0"/>
              <a:t>E</a:t>
            </a:r>
          </a:p>
        </p:txBody>
      </p:sp>
      <p:sp>
        <p:nvSpPr>
          <p:cNvPr id="7" name="object 7"/>
          <p:cNvSpPr txBox="1"/>
          <p:nvPr/>
        </p:nvSpPr>
        <p:spPr>
          <a:xfrm>
            <a:off x="901092" y="1685393"/>
            <a:ext cx="6768465" cy="930910"/>
          </a:xfrm>
          <a:prstGeom prst="rect">
            <a:avLst/>
          </a:prstGeom>
        </p:spPr>
        <p:txBody>
          <a:bodyPr vert="horz" wrap="square" lIns="0" tIns="160020" rIns="0" bIns="0" rtlCol="0">
            <a:spAutoFit/>
          </a:bodyPr>
          <a:lstStyle/>
          <a:p>
            <a:pPr marL="12700">
              <a:lnSpc>
                <a:spcPct val="100000"/>
              </a:lnSpc>
              <a:spcBef>
                <a:spcPts val="1260"/>
              </a:spcBef>
            </a:pPr>
            <a:r>
              <a:rPr sz="2000" spc="-10" dirty="0">
                <a:solidFill>
                  <a:srgbClr val="3F3F3F"/>
                </a:solidFill>
                <a:latin typeface="Calibri"/>
                <a:cs typeface="Calibri"/>
              </a:rPr>
              <a:t>Depreciation</a:t>
            </a:r>
            <a:r>
              <a:rPr sz="2000" spc="-60" dirty="0">
                <a:solidFill>
                  <a:srgbClr val="3F3F3F"/>
                </a:solidFill>
                <a:latin typeface="Times New Roman"/>
                <a:cs typeface="Times New Roman"/>
              </a:rPr>
              <a:t> </a:t>
            </a:r>
            <a:r>
              <a:rPr sz="2000" dirty="0">
                <a:solidFill>
                  <a:srgbClr val="3F3F3F"/>
                </a:solidFill>
                <a:latin typeface="Calibri"/>
                <a:cs typeface="Calibri"/>
              </a:rPr>
              <a:t>under</a:t>
            </a:r>
            <a:r>
              <a:rPr sz="2000" spc="-85" dirty="0">
                <a:solidFill>
                  <a:srgbClr val="3F3F3F"/>
                </a:solidFill>
                <a:latin typeface="Times New Roman"/>
                <a:cs typeface="Times New Roman"/>
              </a:rPr>
              <a:t> </a:t>
            </a:r>
            <a:r>
              <a:rPr sz="2000" spc="-20" dirty="0">
                <a:solidFill>
                  <a:srgbClr val="3F3F3F"/>
                </a:solidFill>
                <a:latin typeface="Calibri"/>
                <a:cs typeface="Calibri"/>
              </a:rPr>
              <a:t>44AD</a:t>
            </a:r>
            <a:endParaRPr sz="2000">
              <a:latin typeface="Calibri"/>
              <a:cs typeface="Calibri"/>
            </a:endParaRPr>
          </a:p>
          <a:p>
            <a:pPr marL="12700">
              <a:lnSpc>
                <a:spcPct val="100000"/>
              </a:lnSpc>
              <a:spcBef>
                <a:spcPts val="1165"/>
              </a:spcBef>
            </a:pPr>
            <a:r>
              <a:rPr sz="2000" spc="-20" dirty="0">
                <a:solidFill>
                  <a:srgbClr val="3F3F3F"/>
                </a:solidFill>
                <a:latin typeface="Calibri"/>
                <a:cs typeface="Calibri"/>
              </a:rPr>
              <a:t>Separate</a:t>
            </a:r>
            <a:r>
              <a:rPr sz="2000" spc="-55" dirty="0">
                <a:solidFill>
                  <a:srgbClr val="3F3F3F"/>
                </a:solidFill>
                <a:latin typeface="Times New Roman"/>
                <a:cs typeface="Times New Roman"/>
              </a:rPr>
              <a:t> </a:t>
            </a:r>
            <a:r>
              <a:rPr sz="2000" spc="-10" dirty="0">
                <a:solidFill>
                  <a:srgbClr val="3F3F3F"/>
                </a:solidFill>
                <a:latin typeface="Calibri"/>
                <a:cs typeface="Calibri"/>
              </a:rPr>
              <a:t>depreciation</a:t>
            </a:r>
            <a:r>
              <a:rPr sz="2000" spc="-65" dirty="0">
                <a:solidFill>
                  <a:srgbClr val="3F3F3F"/>
                </a:solidFill>
                <a:latin typeface="Times New Roman"/>
                <a:cs typeface="Times New Roman"/>
              </a:rPr>
              <a:t> </a:t>
            </a:r>
            <a:r>
              <a:rPr sz="2000" dirty="0">
                <a:solidFill>
                  <a:srgbClr val="3F3F3F"/>
                </a:solidFill>
                <a:latin typeface="Calibri"/>
                <a:cs typeface="Calibri"/>
              </a:rPr>
              <a:t>deduction</a:t>
            </a:r>
            <a:r>
              <a:rPr sz="2000" spc="-85" dirty="0">
                <a:solidFill>
                  <a:srgbClr val="3F3F3F"/>
                </a:solidFill>
                <a:latin typeface="Times New Roman"/>
                <a:cs typeface="Times New Roman"/>
              </a:rPr>
              <a:t> </a:t>
            </a:r>
            <a:r>
              <a:rPr sz="2000" dirty="0">
                <a:solidFill>
                  <a:srgbClr val="3F3F3F"/>
                </a:solidFill>
                <a:latin typeface="Calibri"/>
                <a:cs typeface="Calibri"/>
              </a:rPr>
              <a:t>not</a:t>
            </a:r>
            <a:r>
              <a:rPr sz="2000" spc="-65" dirty="0">
                <a:solidFill>
                  <a:srgbClr val="3F3F3F"/>
                </a:solidFill>
                <a:latin typeface="Times New Roman"/>
                <a:cs typeface="Times New Roman"/>
              </a:rPr>
              <a:t> </a:t>
            </a:r>
            <a:r>
              <a:rPr sz="2000" spc="-10" dirty="0">
                <a:solidFill>
                  <a:srgbClr val="3F3F3F"/>
                </a:solidFill>
                <a:latin typeface="Calibri"/>
                <a:cs typeface="Calibri"/>
              </a:rPr>
              <a:t>allowable;</a:t>
            </a:r>
            <a:r>
              <a:rPr sz="2000" spc="-50" dirty="0">
                <a:solidFill>
                  <a:srgbClr val="3F3F3F"/>
                </a:solidFill>
                <a:latin typeface="Times New Roman"/>
                <a:cs typeface="Times New Roman"/>
              </a:rPr>
              <a:t> </a:t>
            </a:r>
            <a:r>
              <a:rPr sz="2000" spc="-10" dirty="0">
                <a:solidFill>
                  <a:srgbClr val="3F3F3F"/>
                </a:solidFill>
                <a:latin typeface="Calibri"/>
                <a:cs typeface="Calibri"/>
              </a:rPr>
              <a:t>deemed</a:t>
            </a:r>
            <a:r>
              <a:rPr sz="2000" spc="-65" dirty="0">
                <a:solidFill>
                  <a:srgbClr val="3F3F3F"/>
                </a:solidFill>
                <a:latin typeface="Times New Roman"/>
                <a:cs typeface="Times New Roman"/>
              </a:rPr>
              <a:t> </a:t>
            </a:r>
            <a:r>
              <a:rPr sz="2000" spc="-10" dirty="0">
                <a:solidFill>
                  <a:srgbClr val="3F3F3F"/>
                </a:solidFill>
                <a:latin typeface="Calibri"/>
                <a:cs typeface="Calibri"/>
              </a:rPr>
              <a:t>allowed.</a:t>
            </a:r>
            <a:endParaRPr sz="2000">
              <a:latin typeface="Calibri"/>
              <a:cs typeface="Calibri"/>
            </a:endParaRP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6334125"/>
            <a:ext cx="9144000" cy="523875"/>
            <a:chOff x="0" y="6334125"/>
            <a:chExt cx="9144000" cy="523875"/>
          </a:xfrm>
        </p:grpSpPr>
        <p:sp>
          <p:nvSpPr>
            <p:cNvPr id="3" name="object 3"/>
            <p:cNvSpPr/>
            <p:nvPr/>
          </p:nvSpPr>
          <p:spPr>
            <a:xfrm>
              <a:off x="0" y="6400800"/>
              <a:ext cx="9144000" cy="457200"/>
            </a:xfrm>
            <a:custGeom>
              <a:avLst/>
              <a:gdLst/>
              <a:ahLst/>
              <a:cxnLst/>
              <a:rect l="l" t="t" r="r" b="b"/>
              <a:pathLst>
                <a:path w="9144000" h="457200">
                  <a:moveTo>
                    <a:pt x="9143999" y="0"/>
                  </a:moveTo>
                  <a:lnTo>
                    <a:pt x="0" y="0"/>
                  </a:lnTo>
                  <a:lnTo>
                    <a:pt x="0" y="457199"/>
                  </a:lnTo>
                  <a:lnTo>
                    <a:pt x="9143999" y="457199"/>
                  </a:lnTo>
                  <a:lnTo>
                    <a:pt x="9143999" y="0"/>
                  </a:lnTo>
                  <a:close/>
                </a:path>
              </a:pathLst>
            </a:custGeom>
            <a:solidFill>
              <a:srgbClr val="BC572C"/>
            </a:solidFill>
          </p:spPr>
          <p:txBody>
            <a:bodyPr wrap="square" lIns="0" tIns="0" rIns="0" bIns="0" rtlCol="0"/>
            <a:lstStyle/>
            <a:p>
              <a:endParaRPr/>
            </a:p>
          </p:txBody>
        </p:sp>
        <p:sp>
          <p:nvSpPr>
            <p:cNvPr id="4" name="object 4"/>
            <p:cNvSpPr/>
            <p:nvPr/>
          </p:nvSpPr>
          <p:spPr>
            <a:xfrm>
              <a:off x="0" y="6334125"/>
              <a:ext cx="9144000" cy="66675"/>
            </a:xfrm>
            <a:custGeom>
              <a:avLst/>
              <a:gdLst/>
              <a:ahLst/>
              <a:cxnLst/>
              <a:rect l="l" t="t" r="r" b="b"/>
              <a:pathLst>
                <a:path w="9144000" h="66675">
                  <a:moveTo>
                    <a:pt x="9143999" y="0"/>
                  </a:moveTo>
                  <a:lnTo>
                    <a:pt x="0" y="0"/>
                  </a:lnTo>
                  <a:lnTo>
                    <a:pt x="0" y="66674"/>
                  </a:lnTo>
                  <a:lnTo>
                    <a:pt x="9143999" y="66674"/>
                  </a:lnTo>
                  <a:lnTo>
                    <a:pt x="9143999" y="0"/>
                  </a:lnTo>
                  <a:close/>
                </a:path>
              </a:pathLst>
            </a:custGeom>
            <a:solidFill>
              <a:srgbClr val="E48211"/>
            </a:solidFill>
          </p:spPr>
          <p:txBody>
            <a:bodyPr wrap="square" lIns="0" tIns="0" rIns="0" bIns="0" rtlCol="0"/>
            <a:lstStyle/>
            <a:p>
              <a:endParaRPr/>
            </a:p>
          </p:txBody>
        </p:sp>
      </p:grpSp>
      <p:sp>
        <p:nvSpPr>
          <p:cNvPr id="5" name="object 5"/>
          <p:cNvSpPr/>
          <p:nvPr/>
        </p:nvSpPr>
        <p:spPr>
          <a:xfrm>
            <a:off x="895350" y="1738381"/>
            <a:ext cx="7475855" cy="0"/>
          </a:xfrm>
          <a:custGeom>
            <a:avLst/>
            <a:gdLst/>
            <a:ahLst/>
            <a:cxnLst/>
            <a:rect l="l" t="t" r="r" b="b"/>
            <a:pathLst>
              <a:path w="7475855">
                <a:moveTo>
                  <a:pt x="0" y="0"/>
                </a:moveTo>
                <a:lnTo>
                  <a:pt x="7475478" y="0"/>
                </a:lnTo>
              </a:path>
            </a:pathLst>
          </a:custGeom>
          <a:ln w="6350">
            <a:solidFill>
              <a:srgbClr val="7F7F7F"/>
            </a:solidFill>
          </a:ln>
        </p:spPr>
        <p:txBody>
          <a:bodyPr wrap="square" lIns="0" tIns="0" rIns="0" bIns="0" rtlCol="0"/>
          <a:lstStyle/>
          <a:p>
            <a:endParaRPr/>
          </a:p>
        </p:txBody>
      </p:sp>
      <p:sp>
        <p:nvSpPr>
          <p:cNvPr id="6" name="object 6" descr="$PPTXTitle"/>
          <p:cNvSpPr txBox="1">
            <a:spLocks noGrp="1"/>
          </p:cNvSpPr>
          <p:nvPr>
            <p:ph type="title"/>
          </p:nvPr>
        </p:nvSpPr>
        <p:spPr>
          <a:prstGeom prst="rect">
            <a:avLst/>
          </a:prstGeom>
        </p:spPr>
        <p:txBody>
          <a:bodyPr vert="horz" wrap="square" lIns="0" tIns="505459" rIns="0" bIns="0" rtlCol="0">
            <a:spAutoFit/>
          </a:bodyPr>
          <a:lstStyle/>
          <a:p>
            <a:pPr marL="583565">
              <a:lnSpc>
                <a:spcPct val="100000"/>
              </a:lnSpc>
              <a:spcBef>
                <a:spcPts val="100"/>
              </a:spcBef>
            </a:pPr>
            <a:r>
              <a:rPr spc="-55" dirty="0"/>
              <a:t>Issue</a:t>
            </a:r>
            <a:r>
              <a:rPr spc="-220" dirty="0">
                <a:latin typeface="Times New Roman"/>
                <a:cs typeface="Times New Roman"/>
              </a:rPr>
              <a:t> </a:t>
            </a:r>
            <a:r>
              <a:rPr spc="-50" dirty="0"/>
              <a:t>6</a:t>
            </a:r>
          </a:p>
        </p:txBody>
      </p:sp>
      <p:sp>
        <p:nvSpPr>
          <p:cNvPr id="7" name="object 7"/>
          <p:cNvSpPr txBox="1">
            <a:spLocks noGrp="1"/>
          </p:cNvSpPr>
          <p:nvPr>
            <p:ph type="body" idx="1"/>
          </p:nvPr>
        </p:nvSpPr>
        <p:spPr>
          <a:prstGeom prst="rect">
            <a:avLst/>
          </a:prstGeom>
        </p:spPr>
        <p:txBody>
          <a:bodyPr vert="horz" wrap="square" lIns="0" tIns="12700" rIns="0" bIns="0" rtlCol="0">
            <a:spAutoFit/>
          </a:bodyPr>
          <a:lstStyle/>
          <a:p>
            <a:pPr marL="12700" marR="1273810">
              <a:lnSpc>
                <a:spcPct val="148500"/>
              </a:lnSpc>
              <a:spcBef>
                <a:spcPts val="100"/>
              </a:spcBef>
            </a:pPr>
            <a:r>
              <a:rPr dirty="0"/>
              <a:t>WDV</a:t>
            </a:r>
            <a:r>
              <a:rPr spc="-105" dirty="0">
                <a:latin typeface="Times New Roman"/>
                <a:cs typeface="Times New Roman"/>
              </a:rPr>
              <a:t> </a:t>
            </a:r>
            <a:r>
              <a:rPr dirty="0"/>
              <a:t>impact</a:t>
            </a:r>
            <a:r>
              <a:rPr spc="-80" dirty="0">
                <a:latin typeface="Times New Roman"/>
                <a:cs typeface="Times New Roman"/>
              </a:rPr>
              <a:t> </a:t>
            </a:r>
            <a:r>
              <a:rPr dirty="0"/>
              <a:t>under</a:t>
            </a:r>
            <a:r>
              <a:rPr spc="-90" dirty="0">
                <a:latin typeface="Times New Roman"/>
                <a:cs typeface="Times New Roman"/>
              </a:rPr>
              <a:t> </a:t>
            </a:r>
            <a:r>
              <a:rPr spc="-10" dirty="0"/>
              <a:t>presumptive</a:t>
            </a:r>
            <a:r>
              <a:rPr spc="-60" dirty="0">
                <a:latin typeface="Times New Roman"/>
                <a:cs typeface="Times New Roman"/>
              </a:rPr>
              <a:t> </a:t>
            </a:r>
            <a:r>
              <a:rPr spc="-10" dirty="0"/>
              <a:t>taxation</a:t>
            </a:r>
            <a:r>
              <a:rPr spc="-10" dirty="0">
                <a:latin typeface="Times New Roman"/>
                <a:cs typeface="Times New Roman"/>
              </a:rPr>
              <a:t> </a:t>
            </a:r>
            <a:r>
              <a:rPr dirty="0"/>
              <a:t>CIT</a:t>
            </a:r>
            <a:r>
              <a:rPr spc="-75" dirty="0">
                <a:latin typeface="Times New Roman"/>
                <a:cs typeface="Times New Roman"/>
              </a:rPr>
              <a:t> </a:t>
            </a:r>
            <a:r>
              <a:rPr spc="-85" dirty="0"/>
              <a:t>v.</a:t>
            </a:r>
            <a:r>
              <a:rPr spc="-60" dirty="0">
                <a:latin typeface="Times New Roman"/>
                <a:cs typeface="Times New Roman"/>
              </a:rPr>
              <a:t> </a:t>
            </a:r>
            <a:r>
              <a:rPr dirty="0"/>
              <a:t>Jain</a:t>
            </a:r>
            <a:r>
              <a:rPr spc="-50" dirty="0">
                <a:latin typeface="Times New Roman"/>
                <a:cs typeface="Times New Roman"/>
              </a:rPr>
              <a:t> </a:t>
            </a:r>
            <a:r>
              <a:rPr spc="-10" dirty="0"/>
              <a:t>Construction</a:t>
            </a:r>
            <a:r>
              <a:rPr spc="-65" dirty="0">
                <a:latin typeface="Times New Roman"/>
                <a:cs typeface="Times New Roman"/>
              </a:rPr>
              <a:t> </a:t>
            </a:r>
            <a:r>
              <a:rPr spc="-25" dirty="0"/>
              <a:t>Co.</a:t>
            </a:r>
          </a:p>
          <a:p>
            <a:pPr marL="12700">
              <a:lnSpc>
                <a:spcPct val="100000"/>
              </a:lnSpc>
              <a:spcBef>
                <a:spcPts val="1150"/>
              </a:spcBef>
            </a:pPr>
            <a:r>
              <a:rPr spc="-10" dirty="0"/>
              <a:t>Depreciation</a:t>
            </a:r>
            <a:r>
              <a:rPr spc="-75" dirty="0">
                <a:latin typeface="Times New Roman"/>
                <a:cs typeface="Times New Roman"/>
              </a:rPr>
              <a:t> </a:t>
            </a:r>
            <a:r>
              <a:rPr spc="-10" dirty="0"/>
              <a:t>deemed</a:t>
            </a:r>
            <a:r>
              <a:rPr spc="-80" dirty="0">
                <a:latin typeface="Times New Roman"/>
                <a:cs typeface="Times New Roman"/>
              </a:rPr>
              <a:t> </a:t>
            </a:r>
            <a:r>
              <a:rPr spc="-10" dirty="0"/>
              <a:t>allowed</a:t>
            </a:r>
            <a:r>
              <a:rPr spc="-80" dirty="0">
                <a:latin typeface="Times New Roman"/>
                <a:cs typeface="Times New Roman"/>
              </a:rPr>
              <a:t> </a:t>
            </a:r>
            <a:r>
              <a:rPr dirty="0"/>
              <a:t>for</a:t>
            </a:r>
            <a:r>
              <a:rPr spc="-85" dirty="0">
                <a:latin typeface="Times New Roman"/>
                <a:cs typeface="Times New Roman"/>
              </a:rPr>
              <a:t> </a:t>
            </a:r>
            <a:r>
              <a:rPr dirty="0"/>
              <a:t>WDV</a:t>
            </a:r>
            <a:r>
              <a:rPr spc="-90" dirty="0">
                <a:latin typeface="Times New Roman"/>
                <a:cs typeface="Times New Roman"/>
              </a:rPr>
              <a:t> </a:t>
            </a:r>
            <a:r>
              <a:rPr spc="-10" dirty="0"/>
              <a:t>computation.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15</TotalTime>
  <Words>16429</Words>
  <Application>Microsoft Office PowerPoint</Application>
  <PresentationFormat>On-screen Show (4:3)</PresentationFormat>
  <Paragraphs>1370</Paragraphs>
  <Slides>120</Slides>
  <Notes>0</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120</vt:i4>
      </vt:variant>
    </vt:vector>
  </HeadingPairs>
  <TitlesOfParts>
    <vt:vector size="135" baseType="lpstr">
      <vt:lpstr>Aptos</vt:lpstr>
      <vt:lpstr>Arial</vt:lpstr>
      <vt:lpstr>Arial Black</vt:lpstr>
      <vt:lpstr>Arial MT</vt:lpstr>
      <vt:lpstr>Calibri</vt:lpstr>
      <vt:lpstr>Calibri Light</vt:lpstr>
      <vt:lpstr>Cambria</vt:lpstr>
      <vt:lpstr>Georgia</vt:lpstr>
      <vt:lpstr>Lucida Sans Unicode</vt:lpstr>
      <vt:lpstr>Roboto</vt:lpstr>
      <vt:lpstr>Tahoma</vt:lpstr>
      <vt:lpstr>Times New Roman</vt:lpstr>
      <vt:lpstr>Verdana</vt:lpstr>
      <vt:lpstr>Wingdings</vt:lpstr>
      <vt:lpstr>Office Theme</vt:lpstr>
      <vt:lpstr>“Recent Changes in ITR forms Applicable For A.yr 2026−27 &amp; Presumptive Taxation a Practical Issues“</vt:lpstr>
      <vt:lpstr>ITR Forms and applicability:−</vt:lpstr>
      <vt:lpstr>ITR Forms Utility:−</vt:lpstr>
      <vt:lpstr>PowerPoint Presentation</vt:lpstr>
      <vt:lpstr>CBDT notifies Above ITR Forms</vt:lpstr>
      <vt:lpstr>Section 139 “Return of income.”</vt:lpstr>
      <vt:lpstr>Proviso 1 of Section 139 (1)</vt:lpstr>
      <vt:lpstr>Proviso 2 of Section 139 (1)</vt:lpstr>
      <vt:lpstr>Proviso 4 of Section 139 (1)</vt:lpstr>
      <vt:lpstr>Proviso E of Section 139 (1)</vt:lpstr>
      <vt:lpstr>Proviso 6 of Section 139 (1)</vt:lpstr>
      <vt:lpstr>Proviso 7 of Section 139 (1)</vt:lpstr>
      <vt:lpstr>Section 295 Power to make rules.</vt:lpstr>
      <vt:lpstr>Return of income and return of fringe benefits. Rule 12</vt:lpstr>
      <vt:lpstr>[SAHAJ(ITR-1)</vt:lpstr>
      <vt:lpstr>Provided that the provisions of this clause shall not apply to a person who,—</vt:lpstr>
      <vt:lpstr>Provided that the provisions of this clause shall not apply to a person who,—</vt:lpstr>
      <vt:lpstr>[SUGAM(ITR-4)]</vt:lpstr>
      <vt:lpstr>Rule 12(1)(ca) : When Not Applicable</vt:lpstr>
      <vt:lpstr>Rule 12(1) (ca) : When Not Applicable</vt:lpstr>
      <vt:lpstr>ITR-1 &amp; ITR-4 for FY 2025–256 Key Updates and Changes</vt:lpstr>
      <vt:lpstr>PowerPoint Presentation</vt:lpstr>
      <vt:lpstr>PowerPoint Presentation</vt:lpstr>
      <vt:lpstr>PowerPoint Presentation</vt:lpstr>
      <vt:lpstr>ITR-2 :[For Individuals and HUFs not having income from profits and gains of business or profession]</vt:lpstr>
      <vt:lpstr>The CBDT has made several notable changes to the ITR−2 forms for the Assessment Year 2026–27, incorporating key amendments aligned with the Finance Act, 2026</vt:lpstr>
      <vt:lpstr>The CBDT has made several notable changes to the ITR−2 forms for the Assessment Year 2026–27, incorporating key amendments aligned with the Finance Act, 2026..</vt:lpstr>
      <vt:lpstr>Form No. ITR-3:- (For individuals and HUFs having income from profits and gains of business or profession)</vt:lpstr>
      <vt:lpstr>ITR-3 for FY 2025–26: Key Updates and Changes</vt:lpstr>
      <vt:lpstr>PowerPoint Presentation</vt:lpstr>
      <vt:lpstr>Form No. ITR-5 :- [For persons other than- (i) individual, (ii) HUF, (iii) company and</vt:lpstr>
      <vt:lpstr>Form No ITR −6 :− [For Companies other than companies claiming exemption under section 11]</vt:lpstr>
      <vt:lpstr>Form No. ITR-7: [For persons including companies required to furnish return under sections 139(4A) or 139(4B) or 139(4C) or 139(4D) only]</vt:lpstr>
      <vt:lpstr>Summary of some Key Changes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19.Reporting for presumptive income under Section 44BBD ([ITR 3, 5 and 6]</vt:lpstr>
      <vt:lpstr>PowerPoint Presentation</vt:lpstr>
      <vt:lpstr>PowerPoint Presentation</vt:lpstr>
      <vt:lpstr>1. Section 263 of the Income Tax Act, 2025 (“the Act”) makes the provisions for filing of Income  Tax  Return  by  taxpayers.  The  said  section  deals  with  the  comprehensive framework that lays down class of persons who are required to file a return, the due dates, and the different types of returns that may be furnished. It covers the original return, belated return, revised return and the updated return.</vt:lpstr>
      <vt:lpstr>PowerPoint Presentation</vt:lpstr>
      <vt:lpstr>PowerPoint Presentation</vt:lpstr>
      <vt:lpstr>PowerPoint Presentation</vt:lpstr>
      <vt:lpstr>4.  Similar  rationale  as  referred  in  para  2  has  been  applied  to  make  similar amendments in Explanation-2 to sub-section (1) of section 139 of Income-tax Act, 1961 to extend the due date of filing return of Income for non-audit business cases and Trusts requiring no audits.</vt:lpstr>
      <vt:lpstr>PowerPoint Presentation</vt:lpstr>
      <vt:lpstr>PowerPoint Presentation</vt:lpstr>
      <vt:lpstr>PowerPoint Presentation</vt:lpstr>
      <vt:lpstr>PowerPoint Presentation</vt:lpstr>
      <vt:lpstr>PowerPoint Presentation</vt:lpstr>
      <vt:lpstr>Rule 12 (2)</vt:lpstr>
      <vt:lpstr>Rule 12 (3)</vt:lpstr>
      <vt:lpstr>PowerPoint Presentation</vt:lpstr>
      <vt:lpstr>PowerPoint Presentation</vt:lpstr>
      <vt:lpstr>PowerPoint Presentation</vt:lpstr>
      <vt:lpstr>PowerPoint Presentation</vt:lpstr>
      <vt:lpstr>Section 58: Presumptive Taxation</vt:lpstr>
      <vt:lpstr>Q:What has changed in provisions relating to presumptive taxation of residents in the new Income Tax Bill ,2025?</vt:lpstr>
      <vt:lpstr>FAQs on Tax onPresumptive Taxation Scheme</vt:lpstr>
      <vt:lpstr>Generally, as per the Income-tax Law, the taxable business income of every person is computed as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What Is Presumptive Taxation?</vt:lpstr>
      <vt:lpstr>General Business (Sl. No. 1)</vt:lpstr>
      <vt:lpstr>Goods Carriage Business (SI. No. 2)</vt:lpstr>
      <vt:lpstr>Specified Profession (Sl. No. 3)</vt:lpstr>
      <vt:lpstr>When Is Audit Required?</vt:lpstr>
      <vt:lpstr>Key Restrictions &amp; Special Rules</vt:lpstr>
      <vt:lpstr>Consequences of Non−Compliance: The 5−Year Lock−Out</vt:lpstr>
      <vt:lpstr>Key Definitions Under Section 58(11)</vt:lpstr>
      <vt:lpstr>Key Takeaways</vt:lpstr>
      <vt:lpstr>Practical Issues under Presumptive Taxation</vt:lpstr>
      <vt:lpstr>Issue 1</vt:lpstr>
      <vt:lpstr>Issue 2</vt:lpstr>
      <vt:lpstr>Issue 3</vt:lpstr>
      <vt:lpstr>Issue 4</vt:lpstr>
      <vt:lpstr>Issue E</vt:lpstr>
      <vt:lpstr>Issue 6</vt:lpstr>
      <vt:lpstr>Issue 7</vt:lpstr>
      <vt:lpstr>Issue 8</vt:lpstr>
      <vt:lpstr>Issue 9</vt:lpstr>
      <vt:lpstr>Issue 10</vt:lpstr>
      <vt:lpstr>Issue 11</vt:lpstr>
      <vt:lpstr>Issue 12</vt:lpstr>
      <vt:lpstr>Issue 13</vt:lpstr>
      <vt:lpstr>Issue 14</vt:lpstr>
      <vt:lpstr>Key Litigation Trends</vt:lpstr>
      <vt:lpstr>PowerPoint Presentation</vt:lpstr>
      <vt:lpstr>For TDS assessments, surveys, and notices under Sections 201, 201(1A), 194C, 194J, 194H, 194−I, 194Q, 206C, etc., the following are the most common TDS errors noticed by the Department along with the leading judicial precedents available to defend the matter.</vt:lpstr>
      <vt:lpstr>Common TDS Errors and Important Judicial Precedents</vt:lpstr>
      <vt:lpstr>Common TDS Errors and Important Judicial Precedents</vt:lpstr>
      <vt:lpstr>Issue No1:−Delhi High Court: Employee Accepted Salary After TDS Deduction, Employer Responsible For Non−Deposit</vt:lpstr>
      <vt:lpstr>Brief Fact of the case</vt:lpstr>
      <vt:lpstr>PowerPoint Presentation</vt:lpstr>
      <vt:lpstr>Issue No 2:- Taxpayer Must Substantiate Form 26AS Or Form 16 So As To Claim Credit Over TDS: Mumbai ITAT</vt:lpstr>
      <vt:lpstr>Order:</vt:lpstr>
      <vt:lpstr>Issue no:3 TDS Prosecution Can't Be Initiated Against Any</vt:lpstr>
      <vt:lpstr>Section 2(35)</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 S H &amp; ASSOCIATES  Chartered Accountants</dc:title>
  <dc:creator>Windows User</dc:creator>
  <cp:lastModifiedBy>Direct Taxes Committee - ICAI</cp:lastModifiedBy>
  <cp:revision>6</cp:revision>
  <dcterms:created xsi:type="dcterms:W3CDTF">2026-07-03T06:25:28Z</dcterms:created>
  <dcterms:modified xsi:type="dcterms:W3CDTF">2026-07-03T06:41:38Z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verter">
    <vt:lpwstr>SolidFramework v10.0.19910.1</vt:lpwstr>
  </property>
  <property fmtid="{D5CDD505-2E9C-101B-9397-08002B2CF9AE}" pid="3" name="Created">
    <vt:filetime>2026-07-03T00:00:00Z</vt:filetime>
  </property>
  <property fmtid="{D5CDD505-2E9C-101B-9397-08002B2CF9AE}" pid="4" name="Creator">
    <vt:lpwstr>PDF24 Creator</vt:lpwstr>
  </property>
  <property fmtid="{D5CDD505-2E9C-101B-9397-08002B2CF9AE}" pid="5" name="LastSaved">
    <vt:filetime>2026-07-03T00:00:00Z</vt:filetime>
  </property>
  <property fmtid="{D5CDD505-2E9C-101B-9397-08002B2CF9AE}" pid="6" name="Producer">
    <vt:lpwstr>GPL Ghostscript 10.06.0</vt:lpwstr>
  </property>
</Properties>
</file>